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5.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6.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7.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8.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notesSlides/notesSlide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4.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5.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6.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7.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8.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9.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0.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1.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12.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notesSlides/notesSlide13.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14.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notesSlides/notesSlide15.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notesSlides/notesSlide16.xml" ContentType="application/vnd.openxmlformats-officedocument.presentationml.notesSl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notesSlides/notesSlide17.xml" ContentType="application/vnd.openxmlformats-officedocument.presentationml.notesSlid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notesSlides/notesSlide18.xml" ContentType="application/vnd.openxmlformats-officedocument.presentationml.notesSlid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notesSlides/notesSlide19.xml" ContentType="application/vnd.openxmlformats-officedocument.presentationml.notesSlid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notesSlides/notesSlide20.xml" ContentType="application/vnd.openxmlformats-officedocument.presentationml.notesSlid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notesSlides/notesSlide23.xml" ContentType="application/vnd.openxmlformats-officedocument.presentationml.notesSlid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notesSlides/notesSlide24.xml" ContentType="application/vnd.openxmlformats-officedocument.presentationml.notesSlid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notesSlides/notesSlide25.xml" ContentType="application/vnd.openxmlformats-officedocument.presentationml.notesSlid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notesSlides/notesSlide26.xml" ContentType="application/vnd.openxmlformats-officedocument.presentationml.notesSlide+xml"/>
  <Override PartName="/ppt/charts/chart39.xml" ContentType="application/vnd.openxmlformats-officedocument.drawingml.chart+xml"/>
  <Override PartName="/ppt/charts/style39.xml" ContentType="application/vnd.ms-office.chartstyle+xml"/>
  <Override PartName="/ppt/charts/colors39.xml" ContentType="application/vnd.ms-office.chartcolorstyle+xml"/>
  <Override PartName="/ppt/drawings/drawing2.xml" ContentType="application/vnd.openxmlformats-officedocument.drawingml.chartshapes+xml"/>
  <Override PartName="/ppt/notesSlides/notesSlide27.xml" ContentType="application/vnd.openxmlformats-officedocument.presentationml.notesSlide+xml"/>
  <Override PartName="/ppt/charts/chart40.xml" ContentType="application/vnd.openxmlformats-officedocument.drawingml.chart+xml"/>
  <Override PartName="/ppt/charts/style40.xml" ContentType="application/vnd.ms-office.chartstyle+xml"/>
  <Override PartName="/ppt/charts/colors40.xml" ContentType="application/vnd.ms-office.chartcolorstyle+xml"/>
  <Override PartName="/ppt/notesSlides/notesSlide28.xml" ContentType="application/vnd.openxmlformats-officedocument.presentationml.notesSlide+xml"/>
  <Override PartName="/ppt/charts/chart41.xml" ContentType="application/vnd.openxmlformats-officedocument.drawingml.chart+xml"/>
  <Override PartName="/ppt/charts/style41.xml" ContentType="application/vnd.ms-office.chartstyle+xml"/>
  <Override PartName="/ppt/charts/colors41.xml" ContentType="application/vnd.ms-office.chartcolorstyl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42.xml" ContentType="application/vnd.openxmlformats-officedocument.drawingml.chart+xml"/>
  <Override PartName="/ppt/charts/style42.xml" ContentType="application/vnd.ms-office.chartstyle+xml"/>
  <Override PartName="/ppt/charts/colors42.xml" ContentType="application/vnd.ms-office.chartcolorstyl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4"/>
    <p:sldMasterId id="2147483688" r:id="rId5"/>
    <p:sldMasterId id="2147483648" r:id="rId6"/>
    <p:sldMasterId id="2147483669" r:id="rId7"/>
    <p:sldMasterId id="2147483698" r:id="rId8"/>
    <p:sldMasterId id="2147483719" r:id="rId9"/>
    <p:sldMasterId id="2147483735" r:id="rId10"/>
    <p:sldMasterId id="2147483752" r:id="rId11"/>
    <p:sldMasterId id="2147483774" r:id="rId12"/>
  </p:sldMasterIdLst>
  <p:notesMasterIdLst>
    <p:notesMasterId r:id="rId71"/>
  </p:notesMasterIdLst>
  <p:handoutMasterIdLst>
    <p:handoutMasterId r:id="rId72"/>
  </p:handoutMasterIdLst>
  <p:sldIdLst>
    <p:sldId id="305" r:id="rId13"/>
    <p:sldId id="267" r:id="rId14"/>
    <p:sldId id="2147474334" r:id="rId15"/>
    <p:sldId id="303" r:id="rId16"/>
    <p:sldId id="1195" r:id="rId17"/>
    <p:sldId id="2147474668" r:id="rId18"/>
    <p:sldId id="2147474530" r:id="rId19"/>
    <p:sldId id="276" r:id="rId20"/>
    <p:sldId id="277" r:id="rId21"/>
    <p:sldId id="2147474613" r:id="rId22"/>
    <p:sldId id="2147474580" r:id="rId23"/>
    <p:sldId id="2147474583" r:id="rId24"/>
    <p:sldId id="2147474176" r:id="rId25"/>
    <p:sldId id="2147374833" r:id="rId26"/>
    <p:sldId id="2147474646" r:id="rId27"/>
    <p:sldId id="2147474614" r:id="rId28"/>
    <p:sldId id="2147474606" r:id="rId29"/>
    <p:sldId id="2147474607" r:id="rId30"/>
    <p:sldId id="2147474641" r:id="rId31"/>
    <p:sldId id="258" r:id="rId32"/>
    <p:sldId id="2147474615" r:id="rId33"/>
    <p:sldId id="256" r:id="rId34"/>
    <p:sldId id="2147474612" r:id="rId35"/>
    <p:sldId id="2147474611" r:id="rId36"/>
    <p:sldId id="2147474671" r:id="rId37"/>
    <p:sldId id="2147474574" r:id="rId38"/>
    <p:sldId id="260" r:id="rId39"/>
    <p:sldId id="2147474670" r:id="rId40"/>
    <p:sldId id="2147474643" r:id="rId41"/>
    <p:sldId id="257" r:id="rId42"/>
    <p:sldId id="2147474296" r:id="rId43"/>
    <p:sldId id="2147483647" r:id="rId44"/>
    <p:sldId id="333" r:id="rId45"/>
    <p:sldId id="334" r:id="rId46"/>
    <p:sldId id="335" r:id="rId47"/>
    <p:sldId id="2147474591" r:id="rId48"/>
    <p:sldId id="2147474590" r:id="rId49"/>
    <p:sldId id="289" r:id="rId50"/>
    <p:sldId id="290" r:id="rId51"/>
    <p:sldId id="378" r:id="rId52"/>
    <p:sldId id="374" r:id="rId53"/>
    <p:sldId id="379" r:id="rId54"/>
    <p:sldId id="380" r:id="rId55"/>
    <p:sldId id="261" r:id="rId56"/>
    <p:sldId id="301" r:id="rId57"/>
    <p:sldId id="300" r:id="rId58"/>
    <p:sldId id="296" r:id="rId59"/>
    <p:sldId id="2147474251" r:id="rId60"/>
    <p:sldId id="2147474252" r:id="rId61"/>
    <p:sldId id="2147474254" r:id="rId62"/>
    <p:sldId id="2147474255" r:id="rId63"/>
    <p:sldId id="2147474256" r:id="rId64"/>
    <p:sldId id="2147474257" r:id="rId65"/>
    <p:sldId id="2147474250" r:id="rId66"/>
    <p:sldId id="2147474237" r:id="rId67"/>
    <p:sldId id="2147474247" r:id="rId68"/>
    <p:sldId id="2147474249" r:id="rId69"/>
    <p:sldId id="304" r:id="rId7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08"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98A8"/>
    <a:srgbClr val="F9EEE9"/>
    <a:srgbClr val="D98A69"/>
    <a:srgbClr val="73A679"/>
    <a:srgbClr val="5587A6"/>
    <a:srgbClr val="5DA8B7"/>
    <a:srgbClr val="6C9774"/>
    <a:srgbClr val="E9F0EB"/>
    <a:srgbClr val="E7F2F4"/>
    <a:srgbClr val="E6ED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2BBF06-59CF-4248-A6F5-E5FB073687CA}" v="262" dt="2025-03-20T16:39:36.7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1" d="100"/>
          <a:sy n="71" d="100"/>
        </p:scale>
        <p:origin x="460" y="48"/>
      </p:cViewPr>
      <p:guideLst>
        <p:guide orient="horz" pos="2808"/>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21" Type="http://schemas.openxmlformats.org/officeDocument/2006/relationships/slide" Target="slides/slide9.xml"/><Relationship Id="rId42" Type="http://schemas.openxmlformats.org/officeDocument/2006/relationships/slide" Target="slides/slide30.xml"/><Relationship Id="rId47" Type="http://schemas.openxmlformats.org/officeDocument/2006/relationships/slide" Target="slides/slide35.xml"/><Relationship Id="rId63" Type="http://schemas.openxmlformats.org/officeDocument/2006/relationships/slide" Target="slides/slide51.xml"/><Relationship Id="rId68" Type="http://schemas.openxmlformats.org/officeDocument/2006/relationships/slide" Target="slides/slide56.xml"/><Relationship Id="rId16" Type="http://schemas.openxmlformats.org/officeDocument/2006/relationships/slide" Target="slides/slide4.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slide" Target="slides/slide46.xml"/><Relationship Id="rId66" Type="http://schemas.openxmlformats.org/officeDocument/2006/relationships/slide" Target="slides/slide54.xml"/><Relationship Id="rId74"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49.xml"/><Relationship Id="rId19" Type="http://schemas.openxmlformats.org/officeDocument/2006/relationships/slide" Target="slides/slide7.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slide" Target="slides/slide52.xml"/><Relationship Id="rId69" Type="http://schemas.openxmlformats.org/officeDocument/2006/relationships/slide" Target="slides/slide57.xml"/><Relationship Id="rId77" Type="http://schemas.microsoft.com/office/2016/11/relationships/changesInfo" Target="changesInfos/changesInfo1.xml"/><Relationship Id="rId8" Type="http://schemas.openxmlformats.org/officeDocument/2006/relationships/slideMaster" Target="slideMasters/slideMaster5.xml"/><Relationship Id="rId51" Type="http://schemas.openxmlformats.org/officeDocument/2006/relationships/slide" Target="slides/slide39.xml"/><Relationship Id="rId72"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slide" Target="slides/slide55.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slide" Target="slides/slide58.xml"/><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10" Type="http://schemas.openxmlformats.org/officeDocument/2006/relationships/slideMaster" Target="slideMasters/slideMaster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presProps" Target="presProps.xml"/><Relationship Id="rId78"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openxmlformats.org/officeDocument/2006/relationships/tableStyles" Target="tableStyles.xml"/><Relationship Id="rId7" Type="http://schemas.openxmlformats.org/officeDocument/2006/relationships/slideMaster" Target="slideMasters/slideMaster4.xml"/><Relationship Id="rId71"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1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kawa, Nancy" userId="0b3ac6e3-99a3-4869-bf22-f8dd057403cc" providerId="ADAL" clId="{30AF46BF-B92A-4786-AE47-100C757E41DD}"/>
    <pc:docChg chg="custSel modSld">
      <pc:chgData name="Krikawa, Nancy" userId="0b3ac6e3-99a3-4869-bf22-f8dd057403cc" providerId="ADAL" clId="{30AF46BF-B92A-4786-AE47-100C757E41DD}" dt="2025-03-20T21:03:58.188" v="27" actId="404"/>
      <pc:docMkLst>
        <pc:docMk/>
      </pc:docMkLst>
      <pc:sldChg chg="addSp modSp mod">
        <pc:chgData name="Krikawa, Nancy" userId="0b3ac6e3-99a3-4869-bf22-f8dd057403cc" providerId="ADAL" clId="{30AF46BF-B92A-4786-AE47-100C757E41DD}" dt="2025-03-20T21:03:58.188" v="27" actId="404"/>
        <pc:sldMkLst>
          <pc:docMk/>
          <pc:sldMk cId="478177031" sldId="305"/>
        </pc:sldMkLst>
        <pc:spChg chg="add mod">
          <ac:chgData name="Krikawa, Nancy" userId="0b3ac6e3-99a3-4869-bf22-f8dd057403cc" providerId="ADAL" clId="{30AF46BF-B92A-4786-AE47-100C757E41DD}" dt="2025-03-20T21:03:58.188" v="27" actId="404"/>
          <ac:spMkLst>
            <pc:docMk/>
            <pc:sldMk cId="478177031" sldId="305"/>
            <ac:spMk id="3" creationId="{0E3D7E24-4F2B-6B9B-DCC9-AD0D4E084332}"/>
          </ac:spMkLst>
        </pc:spChg>
      </pc:sldChg>
    </pc:docChg>
  </pc:docChgLst>
  <pc:docChgLst>
    <pc:chgData name="Hekmat, Yasaman" userId="c24c43b0-68af-47f4-a782-69a1feac3d75" providerId="ADAL" clId="{0A2BBF06-59CF-4248-A6F5-E5FB073687CA}"/>
    <pc:docChg chg="undo custSel addSld delSld modSld modMainMaster">
      <pc:chgData name="Hekmat, Yasaman" userId="c24c43b0-68af-47f4-a782-69a1feac3d75" providerId="ADAL" clId="{0A2BBF06-59CF-4248-A6F5-E5FB073687CA}" dt="2025-03-20T16:39:36.762" v="255" actId="1076"/>
      <pc:docMkLst>
        <pc:docMk/>
      </pc:docMkLst>
      <pc:sldChg chg="delSp mod">
        <pc:chgData name="Hekmat, Yasaman" userId="c24c43b0-68af-47f4-a782-69a1feac3d75" providerId="ADAL" clId="{0A2BBF06-59CF-4248-A6F5-E5FB073687CA}" dt="2025-03-20T16:37:26.196" v="234" actId="478"/>
        <pc:sldMkLst>
          <pc:docMk/>
          <pc:sldMk cId="470623330" sldId="257"/>
        </pc:sldMkLst>
        <pc:spChg chg="del">
          <ac:chgData name="Hekmat, Yasaman" userId="c24c43b0-68af-47f4-a782-69a1feac3d75" providerId="ADAL" clId="{0A2BBF06-59CF-4248-A6F5-E5FB073687CA}" dt="2025-03-20T16:37:26.196" v="234" actId="478"/>
          <ac:spMkLst>
            <pc:docMk/>
            <pc:sldMk cId="470623330" sldId="257"/>
            <ac:spMk id="5" creationId="{B41864C3-07C8-1413-7A01-49028A776878}"/>
          </ac:spMkLst>
        </pc:spChg>
      </pc:sldChg>
      <pc:sldChg chg="delSp mod">
        <pc:chgData name="Hekmat, Yasaman" userId="c24c43b0-68af-47f4-a782-69a1feac3d75" providerId="ADAL" clId="{0A2BBF06-59CF-4248-A6F5-E5FB073687CA}" dt="2025-03-20T16:38:04.737" v="243" actId="478"/>
        <pc:sldMkLst>
          <pc:docMk/>
          <pc:sldMk cId="3919060489" sldId="276"/>
        </pc:sldMkLst>
        <pc:spChg chg="del">
          <ac:chgData name="Hekmat, Yasaman" userId="c24c43b0-68af-47f4-a782-69a1feac3d75" providerId="ADAL" clId="{0A2BBF06-59CF-4248-A6F5-E5FB073687CA}" dt="2025-03-20T16:38:04.737" v="243" actId="478"/>
          <ac:spMkLst>
            <pc:docMk/>
            <pc:sldMk cId="3919060489" sldId="276"/>
            <ac:spMk id="4" creationId="{E6E51BB0-7C22-4E44-DCEA-ADA36414A5C9}"/>
          </ac:spMkLst>
        </pc:spChg>
      </pc:sldChg>
      <pc:sldChg chg="delSp mod">
        <pc:chgData name="Hekmat, Yasaman" userId="c24c43b0-68af-47f4-a782-69a1feac3d75" providerId="ADAL" clId="{0A2BBF06-59CF-4248-A6F5-E5FB073687CA}" dt="2025-03-20T16:38:02.934" v="242" actId="478"/>
        <pc:sldMkLst>
          <pc:docMk/>
          <pc:sldMk cId="2094253437" sldId="277"/>
        </pc:sldMkLst>
        <pc:spChg chg="del">
          <ac:chgData name="Hekmat, Yasaman" userId="c24c43b0-68af-47f4-a782-69a1feac3d75" providerId="ADAL" clId="{0A2BBF06-59CF-4248-A6F5-E5FB073687CA}" dt="2025-03-20T16:38:02.934" v="242" actId="478"/>
          <ac:spMkLst>
            <pc:docMk/>
            <pc:sldMk cId="2094253437" sldId="277"/>
            <ac:spMk id="5" creationId="{49422619-8E9C-B72D-276E-C1A9A07314A7}"/>
          </ac:spMkLst>
        </pc:spChg>
      </pc:sldChg>
      <pc:sldChg chg="del">
        <pc:chgData name="Hekmat, Yasaman" userId="c24c43b0-68af-47f4-a782-69a1feac3d75" providerId="ADAL" clId="{0A2BBF06-59CF-4248-A6F5-E5FB073687CA}" dt="2025-03-20T16:29:46.520" v="75" actId="2696"/>
        <pc:sldMkLst>
          <pc:docMk/>
          <pc:sldMk cId="257206879" sldId="289"/>
        </pc:sldMkLst>
      </pc:sldChg>
      <pc:sldChg chg="add">
        <pc:chgData name="Hekmat, Yasaman" userId="c24c43b0-68af-47f4-a782-69a1feac3d75" providerId="ADAL" clId="{0A2BBF06-59CF-4248-A6F5-E5FB073687CA}" dt="2025-03-20T16:29:54.256" v="76"/>
        <pc:sldMkLst>
          <pc:docMk/>
          <pc:sldMk cId="4104500418" sldId="289"/>
        </pc:sldMkLst>
      </pc:sldChg>
      <pc:sldChg chg="del">
        <pc:chgData name="Hekmat, Yasaman" userId="c24c43b0-68af-47f4-a782-69a1feac3d75" providerId="ADAL" clId="{0A2BBF06-59CF-4248-A6F5-E5FB073687CA}" dt="2025-03-20T16:29:46.520" v="75" actId="2696"/>
        <pc:sldMkLst>
          <pc:docMk/>
          <pc:sldMk cId="93564809" sldId="290"/>
        </pc:sldMkLst>
      </pc:sldChg>
      <pc:sldChg chg="add">
        <pc:chgData name="Hekmat, Yasaman" userId="c24c43b0-68af-47f4-a782-69a1feac3d75" providerId="ADAL" clId="{0A2BBF06-59CF-4248-A6F5-E5FB073687CA}" dt="2025-03-20T16:29:54.256" v="76"/>
        <pc:sldMkLst>
          <pc:docMk/>
          <pc:sldMk cId="3407164801" sldId="290"/>
        </pc:sldMkLst>
      </pc:sldChg>
      <pc:sldChg chg="modSp mod">
        <pc:chgData name="Hekmat, Yasaman" userId="c24c43b0-68af-47f4-a782-69a1feac3d75" providerId="ADAL" clId="{0A2BBF06-59CF-4248-A6F5-E5FB073687CA}" dt="2025-03-20T16:39:36.762" v="255" actId="1076"/>
        <pc:sldMkLst>
          <pc:docMk/>
          <pc:sldMk cId="1883564894" sldId="335"/>
        </pc:sldMkLst>
        <pc:spChg chg="mod">
          <ac:chgData name="Hekmat, Yasaman" userId="c24c43b0-68af-47f4-a782-69a1feac3d75" providerId="ADAL" clId="{0A2BBF06-59CF-4248-A6F5-E5FB073687CA}" dt="2025-03-20T16:39:36.762" v="255" actId="1076"/>
          <ac:spMkLst>
            <pc:docMk/>
            <pc:sldMk cId="1883564894" sldId="335"/>
            <ac:spMk id="5" creationId="{07ECBA39-9992-B49D-B9F9-0E4464554266}"/>
          </ac:spMkLst>
        </pc:spChg>
        <pc:spChg chg="mod">
          <ac:chgData name="Hekmat, Yasaman" userId="c24c43b0-68af-47f4-a782-69a1feac3d75" providerId="ADAL" clId="{0A2BBF06-59CF-4248-A6F5-E5FB073687CA}" dt="2025-03-20T16:39:21.658" v="253" actId="1076"/>
          <ac:spMkLst>
            <pc:docMk/>
            <pc:sldMk cId="1883564894" sldId="335"/>
            <ac:spMk id="11" creationId="{92DCB5D3-BCA9-A658-B627-76B64B3E1BB1}"/>
          </ac:spMkLst>
        </pc:spChg>
      </pc:sldChg>
      <pc:sldChg chg="add">
        <pc:chgData name="Hekmat, Yasaman" userId="c24c43b0-68af-47f4-a782-69a1feac3d75" providerId="ADAL" clId="{0A2BBF06-59CF-4248-A6F5-E5FB073687CA}" dt="2025-03-20T16:29:54.256" v="76"/>
        <pc:sldMkLst>
          <pc:docMk/>
          <pc:sldMk cId="414819251" sldId="374"/>
        </pc:sldMkLst>
      </pc:sldChg>
      <pc:sldChg chg="del">
        <pc:chgData name="Hekmat, Yasaman" userId="c24c43b0-68af-47f4-a782-69a1feac3d75" providerId="ADAL" clId="{0A2BBF06-59CF-4248-A6F5-E5FB073687CA}" dt="2025-03-20T16:29:46.520" v="75" actId="2696"/>
        <pc:sldMkLst>
          <pc:docMk/>
          <pc:sldMk cId="3288987297" sldId="374"/>
        </pc:sldMkLst>
      </pc:sldChg>
      <pc:sldChg chg="del">
        <pc:chgData name="Hekmat, Yasaman" userId="c24c43b0-68af-47f4-a782-69a1feac3d75" providerId="ADAL" clId="{0A2BBF06-59CF-4248-A6F5-E5FB073687CA}" dt="2025-03-20T16:29:46.520" v="75" actId="2696"/>
        <pc:sldMkLst>
          <pc:docMk/>
          <pc:sldMk cId="62239235" sldId="378"/>
        </pc:sldMkLst>
      </pc:sldChg>
      <pc:sldChg chg="add">
        <pc:chgData name="Hekmat, Yasaman" userId="c24c43b0-68af-47f4-a782-69a1feac3d75" providerId="ADAL" clId="{0A2BBF06-59CF-4248-A6F5-E5FB073687CA}" dt="2025-03-20T16:29:54.256" v="76"/>
        <pc:sldMkLst>
          <pc:docMk/>
          <pc:sldMk cId="2631053348" sldId="378"/>
        </pc:sldMkLst>
      </pc:sldChg>
      <pc:sldChg chg="add">
        <pc:chgData name="Hekmat, Yasaman" userId="c24c43b0-68af-47f4-a782-69a1feac3d75" providerId="ADAL" clId="{0A2BBF06-59CF-4248-A6F5-E5FB073687CA}" dt="2025-03-20T16:29:54.256" v="76"/>
        <pc:sldMkLst>
          <pc:docMk/>
          <pc:sldMk cId="1472873689" sldId="379"/>
        </pc:sldMkLst>
      </pc:sldChg>
      <pc:sldChg chg="del">
        <pc:chgData name="Hekmat, Yasaman" userId="c24c43b0-68af-47f4-a782-69a1feac3d75" providerId="ADAL" clId="{0A2BBF06-59CF-4248-A6F5-E5FB073687CA}" dt="2025-03-20T16:29:46.520" v="75" actId="2696"/>
        <pc:sldMkLst>
          <pc:docMk/>
          <pc:sldMk cId="2753243209" sldId="379"/>
        </pc:sldMkLst>
      </pc:sldChg>
      <pc:sldChg chg="add">
        <pc:chgData name="Hekmat, Yasaman" userId="c24c43b0-68af-47f4-a782-69a1feac3d75" providerId="ADAL" clId="{0A2BBF06-59CF-4248-A6F5-E5FB073687CA}" dt="2025-03-20T16:29:54.256" v="76"/>
        <pc:sldMkLst>
          <pc:docMk/>
          <pc:sldMk cId="2655197404" sldId="380"/>
        </pc:sldMkLst>
      </pc:sldChg>
      <pc:sldChg chg="del">
        <pc:chgData name="Hekmat, Yasaman" userId="c24c43b0-68af-47f4-a782-69a1feac3d75" providerId="ADAL" clId="{0A2BBF06-59CF-4248-A6F5-E5FB073687CA}" dt="2025-03-20T16:29:46.520" v="75" actId="2696"/>
        <pc:sldMkLst>
          <pc:docMk/>
          <pc:sldMk cId="3261005457" sldId="380"/>
        </pc:sldMkLst>
      </pc:sldChg>
      <pc:sldChg chg="delSp mod">
        <pc:chgData name="Hekmat, Yasaman" userId="c24c43b0-68af-47f4-a782-69a1feac3d75" providerId="ADAL" clId="{0A2BBF06-59CF-4248-A6F5-E5FB073687CA}" dt="2025-03-20T16:37:44.099" v="236" actId="478"/>
        <pc:sldMkLst>
          <pc:docMk/>
          <pc:sldMk cId="4008553918" sldId="2147374833"/>
        </pc:sldMkLst>
        <pc:spChg chg="del">
          <ac:chgData name="Hekmat, Yasaman" userId="c24c43b0-68af-47f4-a782-69a1feac3d75" providerId="ADAL" clId="{0A2BBF06-59CF-4248-A6F5-E5FB073687CA}" dt="2025-03-20T16:37:44.099" v="236" actId="478"/>
          <ac:spMkLst>
            <pc:docMk/>
            <pc:sldMk cId="4008553918" sldId="2147374833"/>
            <ac:spMk id="11" creationId="{A25354C3-E767-7530-CA9A-292DF28D3E4F}"/>
          </ac:spMkLst>
        </pc:spChg>
      </pc:sldChg>
      <pc:sldChg chg="addSp delSp mod">
        <pc:chgData name="Hekmat, Yasaman" userId="c24c43b0-68af-47f4-a782-69a1feac3d75" providerId="ADAL" clId="{0A2BBF06-59CF-4248-A6F5-E5FB073687CA}" dt="2025-03-20T16:38:57.646" v="250" actId="478"/>
        <pc:sldMkLst>
          <pc:docMk/>
          <pc:sldMk cId="636763682" sldId="2147474176"/>
        </pc:sldMkLst>
        <pc:spChg chg="add del">
          <ac:chgData name="Hekmat, Yasaman" userId="c24c43b0-68af-47f4-a782-69a1feac3d75" providerId="ADAL" clId="{0A2BBF06-59CF-4248-A6F5-E5FB073687CA}" dt="2025-03-20T16:38:57.646" v="250" actId="478"/>
          <ac:spMkLst>
            <pc:docMk/>
            <pc:sldMk cId="636763682" sldId="2147474176"/>
            <ac:spMk id="10" creationId="{17DF40A1-928B-70AB-671F-E172008FBC6F}"/>
          </ac:spMkLst>
        </pc:spChg>
      </pc:sldChg>
      <pc:sldChg chg="modSp">
        <pc:chgData name="Hekmat, Yasaman" userId="c24c43b0-68af-47f4-a782-69a1feac3d75" providerId="ADAL" clId="{0A2BBF06-59CF-4248-A6F5-E5FB073687CA}" dt="2025-03-20T16:36:50.151" v="233" actId="1076"/>
        <pc:sldMkLst>
          <pc:docMk/>
          <pc:sldMk cId="129666442" sldId="2147474257"/>
        </pc:sldMkLst>
        <pc:picChg chg="mod">
          <ac:chgData name="Hekmat, Yasaman" userId="c24c43b0-68af-47f4-a782-69a1feac3d75" providerId="ADAL" clId="{0A2BBF06-59CF-4248-A6F5-E5FB073687CA}" dt="2025-03-20T16:36:50.151" v="233" actId="1076"/>
          <ac:picMkLst>
            <pc:docMk/>
            <pc:sldMk cId="129666442" sldId="2147474257"/>
            <ac:picMk id="4100" creationId="{0DF72A84-C71C-249D-A659-C7088F101E2E}"/>
          </ac:picMkLst>
        </pc:picChg>
        <pc:picChg chg="mod">
          <ac:chgData name="Hekmat, Yasaman" userId="c24c43b0-68af-47f4-a782-69a1feac3d75" providerId="ADAL" clId="{0A2BBF06-59CF-4248-A6F5-E5FB073687CA}" dt="2025-03-20T16:36:47.426" v="232" actId="1076"/>
          <ac:picMkLst>
            <pc:docMk/>
            <pc:sldMk cId="129666442" sldId="2147474257"/>
            <ac:picMk id="4101" creationId="{9A5DB0B9-BE56-5FA0-54DC-6A679250B5F3}"/>
          </ac:picMkLst>
        </pc:picChg>
      </pc:sldChg>
      <pc:sldChg chg="modSp add mod">
        <pc:chgData name="Hekmat, Yasaman" userId="c24c43b0-68af-47f4-a782-69a1feac3d75" providerId="ADAL" clId="{0A2BBF06-59CF-4248-A6F5-E5FB073687CA}" dt="2025-03-20T16:33:47.717" v="199" actId="207"/>
        <pc:sldMkLst>
          <pc:docMk/>
          <pc:sldMk cId="3131306724" sldId="2147474334"/>
        </pc:sldMkLst>
        <pc:graphicFrameChg chg="mod modGraphic">
          <ac:chgData name="Hekmat, Yasaman" userId="c24c43b0-68af-47f4-a782-69a1feac3d75" providerId="ADAL" clId="{0A2BBF06-59CF-4248-A6F5-E5FB073687CA}" dt="2025-03-20T16:33:47.717" v="199" actId="207"/>
          <ac:graphicFrameMkLst>
            <pc:docMk/>
            <pc:sldMk cId="3131306724" sldId="2147474334"/>
            <ac:graphicFrameMk id="6" creationId="{8B00C23C-512F-370F-F11E-432EC2E42D62}"/>
          </ac:graphicFrameMkLst>
        </pc:graphicFrameChg>
      </pc:sldChg>
      <pc:sldChg chg="delSp mod">
        <pc:chgData name="Hekmat, Yasaman" userId="c24c43b0-68af-47f4-a782-69a1feac3d75" providerId="ADAL" clId="{0A2BBF06-59CF-4248-A6F5-E5FB073687CA}" dt="2025-03-20T16:38:23.505" v="245" actId="478"/>
        <pc:sldMkLst>
          <pc:docMk/>
          <pc:sldMk cId="1936969907" sldId="2147474530"/>
        </pc:sldMkLst>
        <pc:spChg chg="del">
          <ac:chgData name="Hekmat, Yasaman" userId="c24c43b0-68af-47f4-a782-69a1feac3d75" providerId="ADAL" clId="{0A2BBF06-59CF-4248-A6F5-E5FB073687CA}" dt="2025-03-20T16:38:23.505" v="245" actId="478"/>
          <ac:spMkLst>
            <pc:docMk/>
            <pc:sldMk cId="1936969907" sldId="2147474530"/>
            <ac:spMk id="9" creationId="{9A5AE50E-3728-BACB-0B7B-B4E391506F6F}"/>
          </ac:spMkLst>
        </pc:spChg>
      </pc:sldChg>
      <pc:sldChg chg="delSp mod">
        <pc:chgData name="Hekmat, Yasaman" userId="c24c43b0-68af-47f4-a782-69a1feac3d75" providerId="ADAL" clId="{0A2BBF06-59CF-4248-A6F5-E5FB073687CA}" dt="2025-03-20T16:37:32.555" v="235" actId="478"/>
        <pc:sldMkLst>
          <pc:docMk/>
          <pc:sldMk cId="718720667" sldId="2147474574"/>
        </pc:sldMkLst>
        <pc:spChg chg="del">
          <ac:chgData name="Hekmat, Yasaman" userId="c24c43b0-68af-47f4-a782-69a1feac3d75" providerId="ADAL" clId="{0A2BBF06-59CF-4248-A6F5-E5FB073687CA}" dt="2025-03-20T16:37:32.555" v="235" actId="478"/>
          <ac:spMkLst>
            <pc:docMk/>
            <pc:sldMk cId="718720667" sldId="2147474574"/>
            <ac:spMk id="5" creationId="{34FAE401-8DC6-FD5F-7544-AD7CE5AD6DC4}"/>
          </ac:spMkLst>
        </pc:spChg>
      </pc:sldChg>
      <pc:sldChg chg="delSp mod">
        <pc:chgData name="Hekmat, Yasaman" userId="c24c43b0-68af-47f4-a782-69a1feac3d75" providerId="ADAL" clId="{0A2BBF06-59CF-4248-A6F5-E5FB073687CA}" dt="2025-03-20T16:37:59.927" v="241" actId="478"/>
        <pc:sldMkLst>
          <pc:docMk/>
          <pc:sldMk cId="2809957268" sldId="2147474580"/>
        </pc:sldMkLst>
        <pc:spChg chg="del">
          <ac:chgData name="Hekmat, Yasaman" userId="c24c43b0-68af-47f4-a782-69a1feac3d75" providerId="ADAL" clId="{0A2BBF06-59CF-4248-A6F5-E5FB073687CA}" dt="2025-03-20T16:37:59.927" v="241" actId="478"/>
          <ac:spMkLst>
            <pc:docMk/>
            <pc:sldMk cId="2809957268" sldId="2147474580"/>
            <ac:spMk id="7" creationId="{03C03AAE-53C9-93F3-0380-140C3D6FF85A}"/>
          </ac:spMkLst>
        </pc:spChg>
      </pc:sldChg>
      <pc:sldChg chg="delSp mod">
        <pc:chgData name="Hekmat, Yasaman" userId="c24c43b0-68af-47f4-a782-69a1feac3d75" providerId="ADAL" clId="{0A2BBF06-59CF-4248-A6F5-E5FB073687CA}" dt="2025-03-20T16:37:57.620" v="240" actId="478"/>
        <pc:sldMkLst>
          <pc:docMk/>
          <pc:sldMk cId="3448840243" sldId="2147474583"/>
        </pc:sldMkLst>
        <pc:spChg chg="del">
          <ac:chgData name="Hekmat, Yasaman" userId="c24c43b0-68af-47f4-a782-69a1feac3d75" providerId="ADAL" clId="{0A2BBF06-59CF-4248-A6F5-E5FB073687CA}" dt="2025-03-20T16:37:57.620" v="240" actId="478"/>
          <ac:spMkLst>
            <pc:docMk/>
            <pc:sldMk cId="3448840243" sldId="2147474583"/>
            <ac:spMk id="5" creationId="{6AA6AA41-3D1D-9EFD-5E24-86262644AF72}"/>
          </ac:spMkLst>
        </pc:spChg>
      </pc:sldChg>
      <pc:sldChg chg="addSp delSp mod">
        <pc:chgData name="Hekmat, Yasaman" userId="c24c43b0-68af-47f4-a782-69a1feac3d75" providerId="ADAL" clId="{0A2BBF06-59CF-4248-A6F5-E5FB073687CA}" dt="2025-03-20T16:37:53.708" v="239" actId="478"/>
        <pc:sldMkLst>
          <pc:docMk/>
          <pc:sldMk cId="2070468413" sldId="2147474646"/>
        </pc:sldMkLst>
        <pc:spChg chg="add del">
          <ac:chgData name="Hekmat, Yasaman" userId="c24c43b0-68af-47f4-a782-69a1feac3d75" providerId="ADAL" clId="{0A2BBF06-59CF-4248-A6F5-E5FB073687CA}" dt="2025-03-20T16:37:49.065" v="238" actId="478"/>
          <ac:spMkLst>
            <pc:docMk/>
            <pc:sldMk cId="2070468413" sldId="2147474646"/>
            <ac:spMk id="2" creationId="{D276EBBB-DDCF-E866-7F5E-14EA78E5303D}"/>
          </ac:spMkLst>
        </pc:spChg>
        <pc:spChg chg="del">
          <ac:chgData name="Hekmat, Yasaman" userId="c24c43b0-68af-47f4-a782-69a1feac3d75" providerId="ADAL" clId="{0A2BBF06-59CF-4248-A6F5-E5FB073687CA}" dt="2025-03-20T16:37:53.708" v="239" actId="478"/>
          <ac:spMkLst>
            <pc:docMk/>
            <pc:sldMk cId="2070468413" sldId="2147474646"/>
            <ac:spMk id="12" creationId="{CE25EA9F-C39A-4B5B-AC01-D063AFCA6F5D}"/>
          </ac:spMkLst>
        </pc:spChg>
      </pc:sldChg>
      <pc:sldChg chg="delSp mod">
        <pc:chgData name="Hekmat, Yasaman" userId="c24c43b0-68af-47f4-a782-69a1feac3d75" providerId="ADAL" clId="{0A2BBF06-59CF-4248-A6F5-E5FB073687CA}" dt="2025-03-20T16:38:21.631" v="244" actId="478"/>
        <pc:sldMkLst>
          <pc:docMk/>
          <pc:sldMk cId="2802886083" sldId="2147474668"/>
        </pc:sldMkLst>
        <pc:spChg chg="del">
          <ac:chgData name="Hekmat, Yasaman" userId="c24c43b0-68af-47f4-a782-69a1feac3d75" providerId="ADAL" clId="{0A2BBF06-59CF-4248-A6F5-E5FB073687CA}" dt="2025-03-20T16:38:21.631" v="244" actId="478"/>
          <ac:spMkLst>
            <pc:docMk/>
            <pc:sldMk cId="2802886083" sldId="2147474668"/>
            <ac:spMk id="5" creationId="{580B8607-22F2-452F-56B3-F3D3DD84D1F2}"/>
          </ac:spMkLst>
        </pc:spChg>
      </pc:sldChg>
      <pc:sldChg chg="delSp modSp mod">
        <pc:chgData name="Hekmat, Yasaman" userId="c24c43b0-68af-47f4-a782-69a1feac3d75" providerId="ADAL" clId="{0A2BBF06-59CF-4248-A6F5-E5FB073687CA}" dt="2025-03-20T16:39:13.147" v="252" actId="478"/>
        <pc:sldMkLst>
          <pc:docMk/>
          <pc:sldMk cId="1393724496" sldId="2147483647"/>
        </pc:sldMkLst>
        <pc:spChg chg="mod">
          <ac:chgData name="Hekmat, Yasaman" userId="c24c43b0-68af-47f4-a782-69a1feac3d75" providerId="ADAL" clId="{0A2BBF06-59CF-4248-A6F5-E5FB073687CA}" dt="2025-03-20T16:38:52.142" v="248" actId="6549"/>
          <ac:spMkLst>
            <pc:docMk/>
            <pc:sldMk cId="1393724496" sldId="2147483647"/>
            <ac:spMk id="4" creationId="{188E06FF-3814-8603-3B94-DCC95BD0A60E}"/>
          </ac:spMkLst>
        </pc:spChg>
        <pc:spChg chg="del mod">
          <ac:chgData name="Hekmat, Yasaman" userId="c24c43b0-68af-47f4-a782-69a1feac3d75" providerId="ADAL" clId="{0A2BBF06-59CF-4248-A6F5-E5FB073687CA}" dt="2025-03-20T16:39:13.147" v="252" actId="478"/>
          <ac:spMkLst>
            <pc:docMk/>
            <pc:sldMk cId="1393724496" sldId="2147483647"/>
            <ac:spMk id="5" creationId="{D3FF98A9-A412-04F6-F526-85D6C7D2BFB6}"/>
          </ac:spMkLst>
        </pc:spChg>
      </pc:sldChg>
      <pc:sldMasterChg chg="modSldLayout">
        <pc:chgData name="Hekmat, Yasaman" userId="c24c43b0-68af-47f4-a782-69a1feac3d75" providerId="ADAL" clId="{0A2BBF06-59CF-4248-A6F5-E5FB073687CA}" dt="2025-03-20T16:34:59.134" v="230" actId="20577"/>
        <pc:sldMasterMkLst>
          <pc:docMk/>
          <pc:sldMasterMk cId="3061878039" sldId="2147483648"/>
        </pc:sldMasterMkLst>
        <pc:sldLayoutChg chg="modSp mod">
          <pc:chgData name="Hekmat, Yasaman" userId="c24c43b0-68af-47f4-a782-69a1feac3d75" providerId="ADAL" clId="{0A2BBF06-59CF-4248-A6F5-E5FB073687CA}" dt="2025-03-20T16:34:59.134" v="230" actId="20577"/>
          <pc:sldLayoutMkLst>
            <pc:docMk/>
            <pc:sldMasterMk cId="3061878039" sldId="2147483648"/>
            <pc:sldLayoutMk cId="184287882" sldId="2147483790"/>
          </pc:sldLayoutMkLst>
          <pc:spChg chg="mod">
            <ac:chgData name="Hekmat, Yasaman" userId="c24c43b0-68af-47f4-a782-69a1feac3d75" providerId="ADAL" clId="{0A2BBF06-59CF-4248-A6F5-E5FB073687CA}" dt="2025-03-20T16:34:59.134" v="230" actId="20577"/>
            <ac:spMkLst>
              <pc:docMk/>
              <pc:sldMasterMk cId="3061878039" sldId="2147483648"/>
              <pc:sldLayoutMk cId="184287882" sldId="2147483790"/>
              <ac:spMk id="2" creationId="{5DB61A13-ACEE-FD82-4A19-F40400FF962D}"/>
            </ac:spMkLst>
          </pc:spChg>
        </pc:sldLayoutChg>
      </pc:sldMasterChg>
      <pc:sldMasterChg chg="modSp mod">
        <pc:chgData name="Hekmat, Yasaman" userId="c24c43b0-68af-47f4-a782-69a1feac3d75" providerId="ADAL" clId="{0A2BBF06-59CF-4248-A6F5-E5FB073687CA}" dt="2025-03-20T16:36:37.791" v="231" actId="1076"/>
        <pc:sldMasterMkLst>
          <pc:docMk/>
          <pc:sldMasterMk cId="3911918547" sldId="2147483774"/>
        </pc:sldMasterMkLst>
        <pc:spChg chg="mod">
          <ac:chgData name="Hekmat, Yasaman" userId="c24c43b0-68af-47f4-a782-69a1feac3d75" providerId="ADAL" clId="{0A2BBF06-59CF-4248-A6F5-E5FB073687CA}" dt="2025-03-20T16:36:37.791" v="231" actId="1076"/>
          <ac:spMkLst>
            <pc:docMk/>
            <pc:sldMasterMk cId="3911918547" sldId="2147483774"/>
            <ac:spMk id="4" creationId="{FBF372E0-DC24-E5CE-435A-E41414AC5796}"/>
          </ac:spMkLst>
        </pc:sp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fanniemae.com\corp\DC\Shared\Finance\ESR\Chart%20Library\Economic%20Policy%20Uncertainty%20Index.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fanniemae.com\corp\DC\Shared\Finance\ESR\Chart%20Library\JOLTS.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fanniemae.com\corp\DC\Shared\Finance\ESR\Chart%20Library\Productivity_5.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fanniemae.com\corp\DC\Shared\Finance\ESR\Chart%20Library\CPI%20Annual%20Contributions_2.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fanniemae.com\corp\DC\Shared\Finance\ESR\Chart%20Library\Treasury%20Charts.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https://fnma.sharepoint.com/sites/ForecastAssumption/Shared%20Documents/General/Deck%20Support/Sentiment%20(DLX).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https://fnma.sharepoint.com/sites/ForecastAssumption/Shared%20Documents/General/Deck%20Support/Sentiment%20(DLX).xlsx" TargetMode="External"/><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oleObject" Target="file:///\\fanniemae.com\corp\DC\Shared\Finance\ESR\Chart%20Library\Credit%20Card%20and%20Auto%20Loan%20Serious%20Delinquency.xlsx" TargetMode="External"/><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oleObject" Target="file:///\\fanniemae.com\corp\DC\Shared\Finance\ESR\Chart%20Library\Consumer%20Credit_2.xlsx" TargetMode="External"/><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oleObject" Target="https://fnma-my.sharepoint.com/personal/q2uncd_fanniemae_com/Documents/ESR/Ad%20Hoc/US%20Debt%20Charts.xlsx" TargetMode="External"/><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oleObject" Target="https://fnma-my.sharepoint.com/personal/q2uncd_fanniemae_com/Documents/ESR/Ad%20Hoc/US%20Debt%20Charts.xlsx" TargetMode="External"/><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oleObject" Target="file:///\\fanniemae.com\corp\DC\Shared\Finance\ESR\Chart%20Library\Deficit%20to%20Unemployment%20Chart.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20.xml.rels><?xml version="1.0" encoding="UTF-8" standalone="yes"?>
<Relationships xmlns="http://schemas.openxmlformats.org/package/2006/relationships"><Relationship Id="rId3" Type="http://schemas.openxmlformats.org/officeDocument/2006/relationships/oleObject" Target="file:///\\fanniemae.com\corp\DC\Shared\Finance\ESR\Chart%20Library\MBA%20Mortgage%20Delinquency%20and%20Foreclosure.xlsx" TargetMode="External"/><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oleObject" Target="https://fnma-my.sharepoint.com/personal/q2uncd_fanniemae_com/Documents/ESR/Ad%20Hoc/US%20Debt%20Charts.xlsx" TargetMode="External"/><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oleObject" Target="file:///\\fanniemae.com\corp\DC\Shared\Finance\ESR\Chart%20Library\Vacation%20Intentions.xlsx" TargetMode="External"/><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oleObject" Target="file:///\\fanniemae.com\corp\DC\Shared\Finance\ESR\Chart%20Library\Consumer%20Confidence%20Sentiment.xlsx" TargetMode="External"/><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oleObject" Target="file:///\\fanniemae.com\corp\DC\Shared\Finance\ESR\Chart%20Library\CEO%20Confidence%20Index.xlsx" TargetMode="External"/><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oleObject" Target="https://fnma.sharepoint.com/sites/ForecastAssumption/Shared%20Documents/General/Deck%20Support/Sentiment%20(DLX).xlsx" TargetMode="External"/><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oleObject" Target="https://fnma.sharepoint.com/sites/ForecastAssumption/Shared%20Documents/General/Deck%20Support/10TSY_S&amp;P500%20Chart.xlsm" TargetMode="External"/><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oleObject" Target="file:///\\fanniemae.com\corp\DC\Shared\Finance\ESR\Chart%20Library\10%20Year%20Decomposition.xlsx" TargetMode="External"/><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oleObject" Target="file:///\\fanniemae.com\corp\DC\Shared\Finance\ESR\Chart%20Library\10%20Year%20Decomposition.xlsx" TargetMode="External"/><Relationship Id="rId2" Type="http://schemas.microsoft.com/office/2011/relationships/chartColorStyle" Target="colors28.xml"/><Relationship Id="rId1" Type="http://schemas.microsoft.com/office/2011/relationships/chartStyle" Target="style28.xml"/></Relationships>
</file>

<file path=ppt/charts/_rels/chart29.xml.rels><?xml version="1.0" encoding="UTF-8" standalone="yes"?>
<Relationships xmlns="http://schemas.openxmlformats.org/package/2006/relationships"><Relationship Id="rId3" Type="http://schemas.openxmlformats.org/officeDocument/2006/relationships/oleObject" Target="file:///\\fanniemae.com\corp\DC\Shared\Finance\ESR\Chart%20Library\10%20Year%20Decomposition.xlsx" TargetMode="External"/><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oleObject" Target="https://fnma-my.sharepoint.com/personal/q2uncd_fanniemae_com/Documents/ESR/Ad%20Hoc/Federal%20Employment.xlsx" TargetMode="External"/><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oleObject" Target="file:///\\fanniemae.com\corp\DC\Shared\Finance\ESR\Chart%20Library\10%20Year%20Decomposition.xlsx" TargetMode="External"/><Relationship Id="rId2" Type="http://schemas.microsoft.com/office/2011/relationships/chartColorStyle" Target="colors30.xml"/><Relationship Id="rId1" Type="http://schemas.microsoft.com/office/2011/relationships/chartStyle" Target="style30.xml"/></Relationships>
</file>

<file path=ppt/charts/_rels/chart31.xml.rels><?xml version="1.0" encoding="UTF-8" standalone="yes"?>
<Relationships xmlns="http://schemas.openxmlformats.org/package/2006/relationships"><Relationship Id="rId3" Type="http://schemas.openxmlformats.org/officeDocument/2006/relationships/oleObject" Target="https://fnma.sharepoint.com/sites/ForecastAssumption/Shared%20Documents/General/Deck%20Support/Rates%20(DLX).xlsx" TargetMode="External"/><Relationship Id="rId2" Type="http://schemas.microsoft.com/office/2011/relationships/chartColorStyle" Target="colors31.xml"/><Relationship Id="rId1" Type="http://schemas.microsoft.com/office/2011/relationships/chartStyle" Target="style31.xml"/></Relationships>
</file>

<file path=ppt/charts/_rels/chart32.xml.rels><?xml version="1.0" encoding="UTF-8" standalone="yes"?>
<Relationships xmlns="http://schemas.openxmlformats.org/package/2006/relationships"><Relationship Id="rId3" Type="http://schemas.openxmlformats.org/officeDocument/2006/relationships/oleObject" Target="Book3" TargetMode="External"/><Relationship Id="rId2" Type="http://schemas.microsoft.com/office/2011/relationships/chartColorStyle" Target="colors32.xml"/><Relationship Id="rId1" Type="http://schemas.microsoft.com/office/2011/relationships/chartStyle" Target="style32.xml"/></Relationships>
</file>

<file path=ppt/charts/_rels/chart33.xml.rels><?xml version="1.0" encoding="UTF-8" standalone="yes"?>
<Relationships xmlns="http://schemas.openxmlformats.org/package/2006/relationships"><Relationship Id="rId3" Type="http://schemas.openxmlformats.org/officeDocument/2006/relationships/oleObject" Target="file:///\\fanniemae.com\corp\DC\Shared\Finance\ESR\Chart%20Library\Commentary%20Charts%20-%20New%20Format.xlsx" TargetMode="External"/><Relationship Id="rId2" Type="http://schemas.microsoft.com/office/2011/relationships/chartColorStyle" Target="colors33.xml"/><Relationship Id="rId1" Type="http://schemas.microsoft.com/office/2011/relationships/chartStyle" Target="style33.xml"/></Relationships>
</file>

<file path=ppt/charts/_rels/chart34.xml.rels><?xml version="1.0" encoding="UTF-8" standalone="yes"?>
<Relationships xmlns="http://schemas.openxmlformats.org/package/2006/relationships"><Relationship Id="rId3" Type="http://schemas.openxmlformats.org/officeDocument/2006/relationships/oleObject" Target="file:///\\fanniemae.com\corp\DC\Shared\Finance\ESR\Chart%20Library\Total%20Existing%20&amp;%20New%20Home%20Sales_3.xlsx" TargetMode="External"/><Relationship Id="rId2" Type="http://schemas.microsoft.com/office/2011/relationships/chartColorStyle" Target="colors34.xml"/><Relationship Id="rId1" Type="http://schemas.microsoft.com/office/2011/relationships/chartStyle" Target="style34.xml"/></Relationships>
</file>

<file path=ppt/charts/_rels/chart35.xml.rels><?xml version="1.0" encoding="UTF-8" standalone="yes"?>
<Relationships xmlns="http://schemas.openxmlformats.org/package/2006/relationships"><Relationship Id="rId3" Type="http://schemas.openxmlformats.org/officeDocument/2006/relationships/oleObject" Target="file:///\\fanniemae.com\corp\DC\Shared\Finance\ESR\Chart%20Library\Listings%20vs%20HPI.xlsx" TargetMode="External"/><Relationship Id="rId2" Type="http://schemas.microsoft.com/office/2011/relationships/chartColorStyle" Target="colors35.xml"/><Relationship Id="rId1" Type="http://schemas.microsoft.com/office/2011/relationships/chartStyle" Target="style35.xml"/></Relationships>
</file>

<file path=ppt/charts/_rels/chart36.xml.rels><?xml version="1.0" encoding="UTF-8" standalone="yes"?>
<Relationships xmlns="http://schemas.openxmlformats.org/package/2006/relationships"><Relationship Id="rId3" Type="http://schemas.openxmlformats.org/officeDocument/2006/relationships/oleObject" Target="file:///C:\Users\b2urjg\Downloads\Delistings_Summary.csv" TargetMode="External"/><Relationship Id="rId2" Type="http://schemas.microsoft.com/office/2011/relationships/chartColorStyle" Target="colors36.xml"/><Relationship Id="rId1" Type="http://schemas.microsoft.com/office/2011/relationships/chartStyle" Target="style36.xml"/></Relationships>
</file>

<file path=ppt/charts/_rels/chart37.xml.rels><?xml version="1.0" encoding="UTF-8" standalone="yes"?>
<Relationships xmlns="http://schemas.openxmlformats.org/package/2006/relationships"><Relationship Id="rId3" Type="http://schemas.openxmlformats.org/officeDocument/2006/relationships/oleObject" Target="file:///\\fanniemae.com\corp\DC\Shared\Finance\ESR\Chart%20Library\HPI%20Metro%20Diffusion%20Index.xlsx" TargetMode="External"/><Relationship Id="rId2" Type="http://schemas.microsoft.com/office/2011/relationships/chartColorStyle" Target="colors37.xml"/><Relationship Id="rId1" Type="http://schemas.microsoft.com/office/2011/relationships/chartStyle" Target="style37.xml"/></Relationships>
</file>

<file path=ppt/charts/_rels/chart38.xml.rels><?xml version="1.0" encoding="UTF-8" standalone="yes"?>
<Relationships xmlns="http://schemas.openxmlformats.org/package/2006/relationships"><Relationship Id="rId3" Type="http://schemas.openxmlformats.org/officeDocument/2006/relationships/oleObject" Target="file:///\\fanniemae.com\corp\DC\Shared\Finance\ESR\Chart%20Library\HPI%20vs.%20Rent%20Growth.xlsx" TargetMode="External"/><Relationship Id="rId2" Type="http://schemas.microsoft.com/office/2011/relationships/chartColorStyle" Target="colors38.xml"/><Relationship Id="rId1" Type="http://schemas.microsoft.com/office/2011/relationships/chartStyle" Target="style38.xml"/></Relationships>
</file>

<file path=ppt/charts/_rels/chart39.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39.xml"/><Relationship Id="rId1" Type="http://schemas.microsoft.com/office/2011/relationships/chartStyle" Target="style39.xml"/><Relationship Id="rId4" Type="http://schemas.openxmlformats.org/officeDocument/2006/relationships/chartUserShapes" Target="../drawings/drawing2.xml"/></Relationships>
</file>

<file path=ppt/charts/_rels/chart4.xml.rels><?xml version="1.0" encoding="UTF-8" standalone="yes"?>
<Relationships xmlns="http://schemas.openxmlformats.org/package/2006/relationships"><Relationship Id="rId3" Type="http://schemas.openxmlformats.org/officeDocument/2006/relationships/oleObject" Target="https://fnma-my.sharepoint.com/personal/q2uncd_fanniemae_com/Documents/ESR/Ad%20Hoc/Federal%20Employment.xlsx" TargetMode="External"/><Relationship Id="rId2" Type="http://schemas.microsoft.com/office/2011/relationships/chartColorStyle" Target="colors4.xml"/><Relationship Id="rId1" Type="http://schemas.microsoft.com/office/2011/relationships/chartStyle" Target="style4.xml"/></Relationships>
</file>

<file path=ppt/charts/_rels/chart40.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40.xml"/><Relationship Id="rId1" Type="http://schemas.microsoft.com/office/2011/relationships/chartStyle" Target="style40.xml"/></Relationships>
</file>

<file path=ppt/charts/_rels/chart41.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41.xml"/><Relationship Id="rId1" Type="http://schemas.microsoft.com/office/2011/relationships/chartStyle" Target="style41.xml"/></Relationships>
</file>

<file path=ppt/charts/_rels/chart42.xml.rels><?xml version="1.0" encoding="UTF-8" standalone="yes"?>
<Relationships xmlns="http://schemas.openxmlformats.org/package/2006/relationships"><Relationship Id="rId3" Type="http://schemas.openxmlformats.org/officeDocument/2006/relationships/oleObject" Target="file:///C:\Users\d1ujan\AppData\Local\Microsoft\Windows\INetCache\Content.Outlook\0OX2SJYU\Data_for_slides_Manish_v1.xlsx" TargetMode="External"/><Relationship Id="rId2" Type="http://schemas.microsoft.com/office/2011/relationships/chartColorStyle" Target="colors42.xml"/><Relationship Id="rId1" Type="http://schemas.microsoft.com/office/2011/relationships/chartStyle" Target="style42.xml"/></Relationships>
</file>

<file path=ppt/charts/_rels/chart5.xml.rels><?xml version="1.0" encoding="UTF-8" standalone="yes"?>
<Relationships xmlns="http://schemas.openxmlformats.org/package/2006/relationships"><Relationship Id="rId3" Type="http://schemas.openxmlformats.org/officeDocument/2006/relationships/oleObject" Target="file:///\\fanniemae.com\corp\DC\Shared\Finance\ESR\Chart%20Library\State%20and%20Local%20Govt%20Revenues.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fanniemae.com\corp\DC\Shared\Finance\ESR\Chart%20Library\State%20and%20Local%20Govt%20Revenues.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fanniemae.com\corp\DC\Shared\Finance\ESR\Chart%20Library\JOLTS.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fanniemae.com\corp\DC\Shared\Finance\ESR\Chart%20Library\Challenger%20Job%20Cuts%20by%20Industry.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fanniemae.com\corp\DC\Shared\Finance\ESR\Chart%20Library\Labor%20Revisions.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836093098656785E-2"/>
          <c:y val="3.5092410695942537E-2"/>
          <c:w val="0.92479828464772151"/>
          <c:h val="0.89591855998560788"/>
        </c:manualLayout>
      </c:layout>
      <c:areaChart>
        <c:grouping val="standard"/>
        <c:varyColors val="0"/>
        <c:ser>
          <c:idx val="1"/>
          <c:order val="1"/>
          <c:tx>
            <c:v>recess</c:v>
          </c:tx>
          <c:spPr>
            <a:solidFill>
              <a:schemeClr val="bg2"/>
            </a:solidFill>
            <a:ln>
              <a:noFill/>
            </a:ln>
            <a:effectLst/>
          </c:spPr>
          <c:val>
            <c:numRef>
              <c:f>All_Daily_Policy_Data!$G$2:$G$14654</c:f>
              <c:numCache>
                <c:formatCode>General</c:formatCode>
                <c:ptCount val="1465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pt idx="256">
                  <c:v>0</c:v>
                </c:pt>
                <c:pt idx="257">
                  <c:v>0</c:v>
                </c:pt>
                <c:pt idx="258">
                  <c:v>0</c:v>
                </c:pt>
                <c:pt idx="259">
                  <c:v>0</c:v>
                </c:pt>
                <c:pt idx="260">
                  <c:v>0</c:v>
                </c:pt>
                <c:pt idx="261">
                  <c:v>0</c:v>
                </c:pt>
                <c:pt idx="262">
                  <c:v>0</c:v>
                </c:pt>
                <c:pt idx="263">
                  <c:v>0</c:v>
                </c:pt>
                <c:pt idx="264">
                  <c:v>0</c:v>
                </c:pt>
                <c:pt idx="265">
                  <c:v>0</c:v>
                </c:pt>
                <c:pt idx="266">
                  <c:v>0</c:v>
                </c:pt>
                <c:pt idx="267">
                  <c:v>0</c:v>
                </c:pt>
                <c:pt idx="268">
                  <c:v>0</c:v>
                </c:pt>
                <c:pt idx="269">
                  <c:v>0</c:v>
                </c:pt>
                <c:pt idx="270">
                  <c:v>0</c:v>
                </c:pt>
                <c:pt idx="271">
                  <c:v>0</c:v>
                </c:pt>
                <c:pt idx="272">
                  <c:v>0</c:v>
                </c:pt>
                <c:pt idx="273">
                  <c:v>0</c:v>
                </c:pt>
                <c:pt idx="274">
                  <c:v>0</c:v>
                </c:pt>
                <c:pt idx="275">
                  <c:v>0</c:v>
                </c:pt>
                <c:pt idx="276">
                  <c:v>0</c:v>
                </c:pt>
                <c:pt idx="277">
                  <c:v>0</c:v>
                </c:pt>
                <c:pt idx="278">
                  <c:v>0</c:v>
                </c:pt>
                <c:pt idx="279">
                  <c:v>0</c:v>
                </c:pt>
                <c:pt idx="280">
                  <c:v>0</c:v>
                </c:pt>
                <c:pt idx="281">
                  <c:v>0</c:v>
                </c:pt>
                <c:pt idx="282">
                  <c:v>0</c:v>
                </c:pt>
                <c:pt idx="283">
                  <c:v>0</c:v>
                </c:pt>
                <c:pt idx="284">
                  <c:v>0</c:v>
                </c:pt>
                <c:pt idx="285">
                  <c:v>0</c:v>
                </c:pt>
                <c:pt idx="286">
                  <c:v>0</c:v>
                </c:pt>
                <c:pt idx="287">
                  <c:v>0</c:v>
                </c:pt>
                <c:pt idx="288">
                  <c:v>0</c:v>
                </c:pt>
                <c:pt idx="289">
                  <c:v>0</c:v>
                </c:pt>
                <c:pt idx="290">
                  <c:v>0</c:v>
                </c:pt>
                <c:pt idx="291">
                  <c:v>0</c:v>
                </c:pt>
                <c:pt idx="292">
                  <c:v>0</c:v>
                </c:pt>
                <c:pt idx="293">
                  <c:v>0</c:v>
                </c:pt>
                <c:pt idx="294">
                  <c:v>0</c:v>
                </c:pt>
                <c:pt idx="295">
                  <c:v>0</c:v>
                </c:pt>
                <c:pt idx="296">
                  <c:v>0</c:v>
                </c:pt>
                <c:pt idx="297">
                  <c:v>0</c:v>
                </c:pt>
                <c:pt idx="298">
                  <c:v>0</c:v>
                </c:pt>
                <c:pt idx="299">
                  <c:v>0</c:v>
                </c:pt>
                <c:pt idx="300">
                  <c:v>0</c:v>
                </c:pt>
                <c:pt idx="301">
                  <c:v>0</c:v>
                </c:pt>
                <c:pt idx="302">
                  <c:v>0</c:v>
                </c:pt>
                <c:pt idx="303">
                  <c:v>0</c:v>
                </c:pt>
                <c:pt idx="304">
                  <c:v>0</c:v>
                </c:pt>
                <c:pt idx="305">
                  <c:v>0</c:v>
                </c:pt>
                <c:pt idx="306">
                  <c:v>0</c:v>
                </c:pt>
                <c:pt idx="307">
                  <c:v>0</c:v>
                </c:pt>
                <c:pt idx="308">
                  <c:v>0</c:v>
                </c:pt>
                <c:pt idx="309">
                  <c:v>0</c:v>
                </c:pt>
                <c:pt idx="310">
                  <c:v>0</c:v>
                </c:pt>
                <c:pt idx="311">
                  <c:v>0</c:v>
                </c:pt>
                <c:pt idx="312">
                  <c:v>0</c:v>
                </c:pt>
                <c:pt idx="313">
                  <c:v>0</c:v>
                </c:pt>
                <c:pt idx="314">
                  <c:v>0</c:v>
                </c:pt>
                <c:pt idx="315">
                  <c:v>0</c:v>
                </c:pt>
                <c:pt idx="316">
                  <c:v>0</c:v>
                </c:pt>
                <c:pt idx="317">
                  <c:v>0</c:v>
                </c:pt>
                <c:pt idx="318">
                  <c:v>0</c:v>
                </c:pt>
                <c:pt idx="319">
                  <c:v>0</c:v>
                </c:pt>
                <c:pt idx="320">
                  <c:v>0</c:v>
                </c:pt>
                <c:pt idx="321">
                  <c:v>0</c:v>
                </c:pt>
                <c:pt idx="322">
                  <c:v>0</c:v>
                </c:pt>
                <c:pt idx="323">
                  <c:v>0</c:v>
                </c:pt>
                <c:pt idx="324">
                  <c:v>0</c:v>
                </c:pt>
                <c:pt idx="325">
                  <c:v>0</c:v>
                </c:pt>
                <c:pt idx="326">
                  <c:v>0</c:v>
                </c:pt>
                <c:pt idx="327">
                  <c:v>0</c:v>
                </c:pt>
                <c:pt idx="328">
                  <c:v>0</c:v>
                </c:pt>
                <c:pt idx="329">
                  <c:v>0</c:v>
                </c:pt>
                <c:pt idx="330">
                  <c:v>0</c:v>
                </c:pt>
                <c:pt idx="331">
                  <c:v>0</c:v>
                </c:pt>
                <c:pt idx="332">
                  <c:v>0</c:v>
                </c:pt>
                <c:pt idx="333">
                  <c:v>0</c:v>
                </c:pt>
                <c:pt idx="334">
                  <c:v>0</c:v>
                </c:pt>
                <c:pt idx="335">
                  <c:v>0</c:v>
                </c:pt>
                <c:pt idx="336">
                  <c:v>0</c:v>
                </c:pt>
                <c:pt idx="337">
                  <c:v>0</c:v>
                </c:pt>
                <c:pt idx="338">
                  <c:v>0</c:v>
                </c:pt>
                <c:pt idx="339">
                  <c:v>0</c:v>
                </c:pt>
                <c:pt idx="340">
                  <c:v>0</c:v>
                </c:pt>
                <c:pt idx="341">
                  <c:v>0</c:v>
                </c:pt>
                <c:pt idx="342">
                  <c:v>0</c:v>
                </c:pt>
                <c:pt idx="343">
                  <c:v>0</c:v>
                </c:pt>
                <c:pt idx="344">
                  <c:v>0</c:v>
                </c:pt>
                <c:pt idx="345">
                  <c:v>0</c:v>
                </c:pt>
                <c:pt idx="346">
                  <c:v>0</c:v>
                </c:pt>
                <c:pt idx="347">
                  <c:v>0</c:v>
                </c:pt>
                <c:pt idx="348">
                  <c:v>0</c:v>
                </c:pt>
                <c:pt idx="349">
                  <c:v>0</c:v>
                </c:pt>
                <c:pt idx="350">
                  <c:v>0</c:v>
                </c:pt>
                <c:pt idx="351">
                  <c:v>0</c:v>
                </c:pt>
                <c:pt idx="352">
                  <c:v>0</c:v>
                </c:pt>
                <c:pt idx="353">
                  <c:v>0</c:v>
                </c:pt>
                <c:pt idx="354">
                  <c:v>0</c:v>
                </c:pt>
                <c:pt idx="355">
                  <c:v>0</c:v>
                </c:pt>
                <c:pt idx="356">
                  <c:v>0</c:v>
                </c:pt>
                <c:pt idx="357">
                  <c:v>0</c:v>
                </c:pt>
                <c:pt idx="358">
                  <c:v>0</c:v>
                </c:pt>
                <c:pt idx="359">
                  <c:v>0</c:v>
                </c:pt>
                <c:pt idx="360">
                  <c:v>0</c:v>
                </c:pt>
                <c:pt idx="361">
                  <c:v>0</c:v>
                </c:pt>
                <c:pt idx="362">
                  <c:v>0</c:v>
                </c:pt>
                <c:pt idx="363">
                  <c:v>0</c:v>
                </c:pt>
                <c:pt idx="364">
                  <c:v>0</c:v>
                </c:pt>
                <c:pt idx="365">
                  <c:v>0</c:v>
                </c:pt>
                <c:pt idx="366">
                  <c:v>0</c:v>
                </c:pt>
                <c:pt idx="367">
                  <c:v>0</c:v>
                </c:pt>
                <c:pt idx="368">
                  <c:v>0</c:v>
                </c:pt>
                <c:pt idx="369">
                  <c:v>0</c:v>
                </c:pt>
                <c:pt idx="370">
                  <c:v>0</c:v>
                </c:pt>
                <c:pt idx="371">
                  <c:v>0</c:v>
                </c:pt>
                <c:pt idx="372">
                  <c:v>0</c:v>
                </c:pt>
                <c:pt idx="373">
                  <c:v>0</c:v>
                </c:pt>
                <c:pt idx="374">
                  <c:v>0</c:v>
                </c:pt>
                <c:pt idx="375">
                  <c:v>0</c:v>
                </c:pt>
                <c:pt idx="376">
                  <c:v>0</c:v>
                </c:pt>
                <c:pt idx="377">
                  <c:v>0</c:v>
                </c:pt>
                <c:pt idx="378">
                  <c:v>0</c:v>
                </c:pt>
                <c:pt idx="379">
                  <c:v>0</c:v>
                </c:pt>
                <c:pt idx="380">
                  <c:v>0</c:v>
                </c:pt>
                <c:pt idx="381">
                  <c:v>0</c:v>
                </c:pt>
                <c:pt idx="382">
                  <c:v>0</c:v>
                </c:pt>
                <c:pt idx="383">
                  <c:v>0</c:v>
                </c:pt>
                <c:pt idx="384">
                  <c:v>0</c:v>
                </c:pt>
                <c:pt idx="385">
                  <c:v>0</c:v>
                </c:pt>
                <c:pt idx="386">
                  <c:v>0</c:v>
                </c:pt>
                <c:pt idx="387">
                  <c:v>0</c:v>
                </c:pt>
                <c:pt idx="388">
                  <c:v>0</c:v>
                </c:pt>
                <c:pt idx="389">
                  <c:v>0</c:v>
                </c:pt>
                <c:pt idx="390">
                  <c:v>0</c:v>
                </c:pt>
                <c:pt idx="391">
                  <c:v>0</c:v>
                </c:pt>
                <c:pt idx="392">
                  <c:v>0</c:v>
                </c:pt>
                <c:pt idx="393">
                  <c:v>0</c:v>
                </c:pt>
                <c:pt idx="394">
                  <c:v>0</c:v>
                </c:pt>
                <c:pt idx="395">
                  <c:v>0</c:v>
                </c:pt>
                <c:pt idx="396">
                  <c:v>0</c:v>
                </c:pt>
                <c:pt idx="397">
                  <c:v>0</c:v>
                </c:pt>
                <c:pt idx="398">
                  <c:v>0</c:v>
                </c:pt>
                <c:pt idx="399">
                  <c:v>0</c:v>
                </c:pt>
                <c:pt idx="400">
                  <c:v>0</c:v>
                </c:pt>
                <c:pt idx="401">
                  <c:v>0</c:v>
                </c:pt>
                <c:pt idx="402">
                  <c:v>0</c:v>
                </c:pt>
                <c:pt idx="403">
                  <c:v>0</c:v>
                </c:pt>
                <c:pt idx="404">
                  <c:v>0</c:v>
                </c:pt>
                <c:pt idx="405">
                  <c:v>0</c:v>
                </c:pt>
                <c:pt idx="406">
                  <c:v>0</c:v>
                </c:pt>
                <c:pt idx="407">
                  <c:v>0</c:v>
                </c:pt>
                <c:pt idx="408">
                  <c:v>0</c:v>
                </c:pt>
                <c:pt idx="409">
                  <c:v>0</c:v>
                </c:pt>
                <c:pt idx="410">
                  <c:v>0</c:v>
                </c:pt>
                <c:pt idx="411">
                  <c:v>0</c:v>
                </c:pt>
                <c:pt idx="412">
                  <c:v>0</c:v>
                </c:pt>
                <c:pt idx="413">
                  <c:v>0</c:v>
                </c:pt>
                <c:pt idx="414">
                  <c:v>0</c:v>
                </c:pt>
                <c:pt idx="415">
                  <c:v>0</c:v>
                </c:pt>
                <c:pt idx="416">
                  <c:v>0</c:v>
                </c:pt>
                <c:pt idx="417">
                  <c:v>0</c:v>
                </c:pt>
                <c:pt idx="418">
                  <c:v>0</c:v>
                </c:pt>
                <c:pt idx="419">
                  <c:v>0</c:v>
                </c:pt>
                <c:pt idx="420">
                  <c:v>0</c:v>
                </c:pt>
                <c:pt idx="421">
                  <c:v>0</c:v>
                </c:pt>
                <c:pt idx="422">
                  <c:v>0</c:v>
                </c:pt>
                <c:pt idx="423">
                  <c:v>0</c:v>
                </c:pt>
                <c:pt idx="424">
                  <c:v>0</c:v>
                </c:pt>
                <c:pt idx="425">
                  <c:v>0</c:v>
                </c:pt>
                <c:pt idx="426">
                  <c:v>0</c:v>
                </c:pt>
                <c:pt idx="427">
                  <c:v>0</c:v>
                </c:pt>
                <c:pt idx="428">
                  <c:v>0</c:v>
                </c:pt>
                <c:pt idx="429">
                  <c:v>0</c:v>
                </c:pt>
                <c:pt idx="430">
                  <c:v>0</c:v>
                </c:pt>
                <c:pt idx="431">
                  <c:v>0</c:v>
                </c:pt>
                <c:pt idx="432">
                  <c:v>0</c:v>
                </c:pt>
                <c:pt idx="433">
                  <c:v>0</c:v>
                </c:pt>
                <c:pt idx="434">
                  <c:v>0</c:v>
                </c:pt>
                <c:pt idx="435">
                  <c:v>0</c:v>
                </c:pt>
                <c:pt idx="436">
                  <c:v>0</c:v>
                </c:pt>
                <c:pt idx="437">
                  <c:v>0</c:v>
                </c:pt>
                <c:pt idx="438">
                  <c:v>0</c:v>
                </c:pt>
                <c:pt idx="439">
                  <c:v>0</c:v>
                </c:pt>
                <c:pt idx="440">
                  <c:v>0</c:v>
                </c:pt>
                <c:pt idx="441">
                  <c:v>0</c:v>
                </c:pt>
                <c:pt idx="442">
                  <c:v>0</c:v>
                </c:pt>
                <c:pt idx="443">
                  <c:v>0</c:v>
                </c:pt>
                <c:pt idx="444">
                  <c:v>0</c:v>
                </c:pt>
                <c:pt idx="445">
                  <c:v>0</c:v>
                </c:pt>
                <c:pt idx="446">
                  <c:v>0</c:v>
                </c:pt>
                <c:pt idx="447">
                  <c:v>0</c:v>
                </c:pt>
                <c:pt idx="448">
                  <c:v>0</c:v>
                </c:pt>
                <c:pt idx="449">
                  <c:v>0</c:v>
                </c:pt>
                <c:pt idx="450">
                  <c:v>0</c:v>
                </c:pt>
                <c:pt idx="451">
                  <c:v>0</c:v>
                </c:pt>
                <c:pt idx="452">
                  <c:v>0</c:v>
                </c:pt>
                <c:pt idx="453">
                  <c:v>0</c:v>
                </c:pt>
                <c:pt idx="454">
                  <c:v>0</c:v>
                </c:pt>
                <c:pt idx="455">
                  <c:v>0</c:v>
                </c:pt>
                <c:pt idx="456">
                  <c:v>0</c:v>
                </c:pt>
                <c:pt idx="457">
                  <c:v>0</c:v>
                </c:pt>
                <c:pt idx="458">
                  <c:v>0</c:v>
                </c:pt>
                <c:pt idx="459">
                  <c:v>0</c:v>
                </c:pt>
                <c:pt idx="460">
                  <c:v>0</c:v>
                </c:pt>
                <c:pt idx="461">
                  <c:v>0</c:v>
                </c:pt>
                <c:pt idx="462">
                  <c:v>0</c:v>
                </c:pt>
                <c:pt idx="463">
                  <c:v>0</c:v>
                </c:pt>
                <c:pt idx="464">
                  <c:v>0</c:v>
                </c:pt>
                <c:pt idx="465">
                  <c:v>0</c:v>
                </c:pt>
                <c:pt idx="466">
                  <c:v>0</c:v>
                </c:pt>
                <c:pt idx="467">
                  <c:v>0</c:v>
                </c:pt>
                <c:pt idx="468">
                  <c:v>0</c:v>
                </c:pt>
                <c:pt idx="469">
                  <c:v>0</c:v>
                </c:pt>
                <c:pt idx="470">
                  <c:v>0</c:v>
                </c:pt>
                <c:pt idx="471">
                  <c:v>0</c:v>
                </c:pt>
                <c:pt idx="472">
                  <c:v>0</c:v>
                </c:pt>
                <c:pt idx="473">
                  <c:v>0</c:v>
                </c:pt>
                <c:pt idx="474">
                  <c:v>0</c:v>
                </c:pt>
                <c:pt idx="475">
                  <c:v>0</c:v>
                </c:pt>
                <c:pt idx="476">
                  <c:v>0</c:v>
                </c:pt>
                <c:pt idx="477">
                  <c:v>0</c:v>
                </c:pt>
                <c:pt idx="478">
                  <c:v>0</c:v>
                </c:pt>
                <c:pt idx="479">
                  <c:v>0</c:v>
                </c:pt>
                <c:pt idx="480">
                  <c:v>0</c:v>
                </c:pt>
                <c:pt idx="481">
                  <c:v>0</c:v>
                </c:pt>
                <c:pt idx="482">
                  <c:v>0</c:v>
                </c:pt>
                <c:pt idx="483">
                  <c:v>0</c:v>
                </c:pt>
                <c:pt idx="484">
                  <c:v>0</c:v>
                </c:pt>
                <c:pt idx="485">
                  <c:v>0</c:v>
                </c:pt>
                <c:pt idx="486">
                  <c:v>0</c:v>
                </c:pt>
                <c:pt idx="487">
                  <c:v>0</c:v>
                </c:pt>
                <c:pt idx="488">
                  <c:v>0</c:v>
                </c:pt>
                <c:pt idx="489">
                  <c:v>0</c:v>
                </c:pt>
                <c:pt idx="490">
                  <c:v>0</c:v>
                </c:pt>
                <c:pt idx="491">
                  <c:v>0</c:v>
                </c:pt>
                <c:pt idx="492">
                  <c:v>0</c:v>
                </c:pt>
                <c:pt idx="493">
                  <c:v>0</c:v>
                </c:pt>
                <c:pt idx="494">
                  <c:v>0</c:v>
                </c:pt>
                <c:pt idx="495">
                  <c:v>0</c:v>
                </c:pt>
                <c:pt idx="496">
                  <c:v>0</c:v>
                </c:pt>
                <c:pt idx="497">
                  <c:v>0</c:v>
                </c:pt>
                <c:pt idx="498">
                  <c:v>0</c:v>
                </c:pt>
                <c:pt idx="499">
                  <c:v>0</c:v>
                </c:pt>
                <c:pt idx="500">
                  <c:v>0</c:v>
                </c:pt>
                <c:pt idx="501">
                  <c:v>0</c:v>
                </c:pt>
                <c:pt idx="502">
                  <c:v>0</c:v>
                </c:pt>
                <c:pt idx="503">
                  <c:v>0</c:v>
                </c:pt>
                <c:pt idx="504">
                  <c:v>0</c:v>
                </c:pt>
                <c:pt idx="505">
                  <c:v>0</c:v>
                </c:pt>
                <c:pt idx="506">
                  <c:v>0</c:v>
                </c:pt>
                <c:pt idx="507">
                  <c:v>0</c:v>
                </c:pt>
                <c:pt idx="508">
                  <c:v>0</c:v>
                </c:pt>
                <c:pt idx="509">
                  <c:v>0</c:v>
                </c:pt>
                <c:pt idx="510">
                  <c:v>0</c:v>
                </c:pt>
                <c:pt idx="511">
                  <c:v>0</c:v>
                </c:pt>
                <c:pt idx="512">
                  <c:v>0</c:v>
                </c:pt>
                <c:pt idx="513">
                  <c:v>0</c:v>
                </c:pt>
                <c:pt idx="514">
                  <c:v>0</c:v>
                </c:pt>
                <c:pt idx="515">
                  <c:v>0</c:v>
                </c:pt>
                <c:pt idx="516">
                  <c:v>0</c:v>
                </c:pt>
                <c:pt idx="517">
                  <c:v>0</c:v>
                </c:pt>
                <c:pt idx="518">
                  <c:v>0</c:v>
                </c:pt>
                <c:pt idx="519">
                  <c:v>0</c:v>
                </c:pt>
                <c:pt idx="520">
                  <c:v>0</c:v>
                </c:pt>
                <c:pt idx="521">
                  <c:v>0</c:v>
                </c:pt>
                <c:pt idx="522">
                  <c:v>0</c:v>
                </c:pt>
                <c:pt idx="523">
                  <c:v>0</c:v>
                </c:pt>
                <c:pt idx="524">
                  <c:v>0</c:v>
                </c:pt>
                <c:pt idx="525">
                  <c:v>0</c:v>
                </c:pt>
                <c:pt idx="526">
                  <c:v>0</c:v>
                </c:pt>
                <c:pt idx="527">
                  <c:v>0</c:v>
                </c:pt>
                <c:pt idx="528">
                  <c:v>0</c:v>
                </c:pt>
                <c:pt idx="529">
                  <c:v>0</c:v>
                </c:pt>
                <c:pt idx="530">
                  <c:v>0</c:v>
                </c:pt>
                <c:pt idx="531">
                  <c:v>0</c:v>
                </c:pt>
                <c:pt idx="532">
                  <c:v>0</c:v>
                </c:pt>
                <c:pt idx="533">
                  <c:v>0</c:v>
                </c:pt>
                <c:pt idx="534">
                  <c:v>0</c:v>
                </c:pt>
                <c:pt idx="535">
                  <c:v>0</c:v>
                </c:pt>
                <c:pt idx="536">
                  <c:v>0</c:v>
                </c:pt>
                <c:pt idx="537">
                  <c:v>0</c:v>
                </c:pt>
                <c:pt idx="538">
                  <c:v>0</c:v>
                </c:pt>
                <c:pt idx="539">
                  <c:v>0</c:v>
                </c:pt>
                <c:pt idx="540">
                  <c:v>0</c:v>
                </c:pt>
                <c:pt idx="541">
                  <c:v>0</c:v>
                </c:pt>
                <c:pt idx="542">
                  <c:v>0</c:v>
                </c:pt>
                <c:pt idx="543">
                  <c:v>0</c:v>
                </c:pt>
                <c:pt idx="544">
                  <c:v>0</c:v>
                </c:pt>
                <c:pt idx="545">
                  <c:v>0</c:v>
                </c:pt>
                <c:pt idx="546">
                  <c:v>0</c:v>
                </c:pt>
                <c:pt idx="547">
                  <c:v>0</c:v>
                </c:pt>
                <c:pt idx="548">
                  <c:v>0</c:v>
                </c:pt>
                <c:pt idx="549">
                  <c:v>0</c:v>
                </c:pt>
                <c:pt idx="550">
                  <c:v>0</c:v>
                </c:pt>
                <c:pt idx="551">
                  <c:v>0</c:v>
                </c:pt>
                <c:pt idx="552">
                  <c:v>0</c:v>
                </c:pt>
                <c:pt idx="553">
                  <c:v>0</c:v>
                </c:pt>
                <c:pt idx="554">
                  <c:v>0</c:v>
                </c:pt>
                <c:pt idx="555">
                  <c:v>0</c:v>
                </c:pt>
                <c:pt idx="556">
                  <c:v>0</c:v>
                </c:pt>
                <c:pt idx="557">
                  <c:v>0</c:v>
                </c:pt>
                <c:pt idx="558">
                  <c:v>0</c:v>
                </c:pt>
                <c:pt idx="559">
                  <c:v>0</c:v>
                </c:pt>
                <c:pt idx="560">
                  <c:v>0</c:v>
                </c:pt>
                <c:pt idx="561">
                  <c:v>0</c:v>
                </c:pt>
                <c:pt idx="562">
                  <c:v>0</c:v>
                </c:pt>
                <c:pt idx="563">
                  <c:v>0</c:v>
                </c:pt>
                <c:pt idx="564">
                  <c:v>0</c:v>
                </c:pt>
                <c:pt idx="565">
                  <c:v>0</c:v>
                </c:pt>
                <c:pt idx="566">
                  <c:v>0</c:v>
                </c:pt>
                <c:pt idx="567">
                  <c:v>0</c:v>
                </c:pt>
                <c:pt idx="568">
                  <c:v>0</c:v>
                </c:pt>
                <c:pt idx="569">
                  <c:v>0</c:v>
                </c:pt>
                <c:pt idx="570">
                  <c:v>0</c:v>
                </c:pt>
                <c:pt idx="571">
                  <c:v>0</c:v>
                </c:pt>
                <c:pt idx="572">
                  <c:v>0</c:v>
                </c:pt>
                <c:pt idx="573">
                  <c:v>0</c:v>
                </c:pt>
                <c:pt idx="574">
                  <c:v>0</c:v>
                </c:pt>
                <c:pt idx="575">
                  <c:v>0</c:v>
                </c:pt>
                <c:pt idx="576">
                  <c:v>0</c:v>
                </c:pt>
                <c:pt idx="577">
                  <c:v>0</c:v>
                </c:pt>
                <c:pt idx="578">
                  <c:v>0</c:v>
                </c:pt>
                <c:pt idx="579">
                  <c:v>0</c:v>
                </c:pt>
                <c:pt idx="580">
                  <c:v>0</c:v>
                </c:pt>
                <c:pt idx="581">
                  <c:v>0</c:v>
                </c:pt>
                <c:pt idx="582">
                  <c:v>0</c:v>
                </c:pt>
                <c:pt idx="583">
                  <c:v>0</c:v>
                </c:pt>
                <c:pt idx="584">
                  <c:v>0</c:v>
                </c:pt>
                <c:pt idx="585">
                  <c:v>0</c:v>
                </c:pt>
                <c:pt idx="586">
                  <c:v>0</c:v>
                </c:pt>
                <c:pt idx="587">
                  <c:v>0</c:v>
                </c:pt>
                <c:pt idx="588">
                  <c:v>0</c:v>
                </c:pt>
                <c:pt idx="589">
                  <c:v>0</c:v>
                </c:pt>
                <c:pt idx="590">
                  <c:v>0</c:v>
                </c:pt>
                <c:pt idx="591">
                  <c:v>0</c:v>
                </c:pt>
                <c:pt idx="592">
                  <c:v>0</c:v>
                </c:pt>
                <c:pt idx="593">
                  <c:v>0</c:v>
                </c:pt>
                <c:pt idx="594">
                  <c:v>0</c:v>
                </c:pt>
                <c:pt idx="595">
                  <c:v>0</c:v>
                </c:pt>
                <c:pt idx="596">
                  <c:v>0</c:v>
                </c:pt>
                <c:pt idx="597">
                  <c:v>0</c:v>
                </c:pt>
                <c:pt idx="598">
                  <c:v>0</c:v>
                </c:pt>
                <c:pt idx="599">
                  <c:v>0</c:v>
                </c:pt>
                <c:pt idx="600">
                  <c:v>0</c:v>
                </c:pt>
                <c:pt idx="601">
                  <c:v>0</c:v>
                </c:pt>
                <c:pt idx="602">
                  <c:v>0</c:v>
                </c:pt>
                <c:pt idx="603">
                  <c:v>0</c:v>
                </c:pt>
                <c:pt idx="604">
                  <c:v>0</c:v>
                </c:pt>
                <c:pt idx="605">
                  <c:v>0</c:v>
                </c:pt>
                <c:pt idx="606">
                  <c:v>0</c:v>
                </c:pt>
                <c:pt idx="607">
                  <c:v>0</c:v>
                </c:pt>
                <c:pt idx="608">
                  <c:v>0</c:v>
                </c:pt>
                <c:pt idx="609">
                  <c:v>0</c:v>
                </c:pt>
                <c:pt idx="610">
                  <c:v>0</c:v>
                </c:pt>
                <c:pt idx="611">
                  <c:v>0</c:v>
                </c:pt>
                <c:pt idx="612">
                  <c:v>0</c:v>
                </c:pt>
                <c:pt idx="613">
                  <c:v>0</c:v>
                </c:pt>
                <c:pt idx="614">
                  <c:v>0</c:v>
                </c:pt>
                <c:pt idx="615">
                  <c:v>0</c:v>
                </c:pt>
                <c:pt idx="616">
                  <c:v>0</c:v>
                </c:pt>
                <c:pt idx="617">
                  <c:v>0</c:v>
                </c:pt>
                <c:pt idx="618">
                  <c:v>0</c:v>
                </c:pt>
                <c:pt idx="619">
                  <c:v>0</c:v>
                </c:pt>
                <c:pt idx="620">
                  <c:v>0</c:v>
                </c:pt>
                <c:pt idx="621">
                  <c:v>0</c:v>
                </c:pt>
                <c:pt idx="622">
                  <c:v>0</c:v>
                </c:pt>
                <c:pt idx="623">
                  <c:v>0</c:v>
                </c:pt>
                <c:pt idx="624">
                  <c:v>0</c:v>
                </c:pt>
                <c:pt idx="625">
                  <c:v>0</c:v>
                </c:pt>
                <c:pt idx="626">
                  <c:v>0</c:v>
                </c:pt>
                <c:pt idx="627">
                  <c:v>0</c:v>
                </c:pt>
                <c:pt idx="628">
                  <c:v>0</c:v>
                </c:pt>
                <c:pt idx="629">
                  <c:v>0</c:v>
                </c:pt>
                <c:pt idx="630">
                  <c:v>0</c:v>
                </c:pt>
                <c:pt idx="631">
                  <c:v>0</c:v>
                </c:pt>
                <c:pt idx="632">
                  <c:v>0</c:v>
                </c:pt>
                <c:pt idx="633">
                  <c:v>0</c:v>
                </c:pt>
                <c:pt idx="634">
                  <c:v>0</c:v>
                </c:pt>
                <c:pt idx="635">
                  <c:v>0</c:v>
                </c:pt>
                <c:pt idx="636">
                  <c:v>0</c:v>
                </c:pt>
                <c:pt idx="637">
                  <c:v>0</c:v>
                </c:pt>
                <c:pt idx="638">
                  <c:v>0</c:v>
                </c:pt>
                <c:pt idx="639">
                  <c:v>0</c:v>
                </c:pt>
                <c:pt idx="640">
                  <c:v>0</c:v>
                </c:pt>
                <c:pt idx="641">
                  <c:v>0</c:v>
                </c:pt>
                <c:pt idx="642">
                  <c:v>0</c:v>
                </c:pt>
                <c:pt idx="643">
                  <c:v>0</c:v>
                </c:pt>
                <c:pt idx="644">
                  <c:v>0</c:v>
                </c:pt>
                <c:pt idx="645">
                  <c:v>0</c:v>
                </c:pt>
                <c:pt idx="646">
                  <c:v>0</c:v>
                </c:pt>
                <c:pt idx="647">
                  <c:v>0</c:v>
                </c:pt>
                <c:pt idx="648">
                  <c:v>0</c:v>
                </c:pt>
                <c:pt idx="649">
                  <c:v>0</c:v>
                </c:pt>
                <c:pt idx="650">
                  <c:v>0</c:v>
                </c:pt>
                <c:pt idx="651">
                  <c:v>0</c:v>
                </c:pt>
                <c:pt idx="652">
                  <c:v>0</c:v>
                </c:pt>
                <c:pt idx="653">
                  <c:v>0</c:v>
                </c:pt>
                <c:pt idx="654">
                  <c:v>0</c:v>
                </c:pt>
                <c:pt idx="655">
                  <c:v>0</c:v>
                </c:pt>
                <c:pt idx="656">
                  <c:v>0</c:v>
                </c:pt>
                <c:pt idx="657">
                  <c:v>0</c:v>
                </c:pt>
                <c:pt idx="658">
                  <c:v>0</c:v>
                </c:pt>
                <c:pt idx="659">
                  <c:v>0</c:v>
                </c:pt>
                <c:pt idx="660">
                  <c:v>0</c:v>
                </c:pt>
                <c:pt idx="661">
                  <c:v>0</c:v>
                </c:pt>
                <c:pt idx="662">
                  <c:v>0</c:v>
                </c:pt>
                <c:pt idx="663">
                  <c:v>0</c:v>
                </c:pt>
                <c:pt idx="664">
                  <c:v>0</c:v>
                </c:pt>
                <c:pt idx="665">
                  <c:v>0</c:v>
                </c:pt>
                <c:pt idx="666">
                  <c:v>0</c:v>
                </c:pt>
                <c:pt idx="667">
                  <c:v>0</c:v>
                </c:pt>
                <c:pt idx="668">
                  <c:v>0</c:v>
                </c:pt>
                <c:pt idx="669">
                  <c:v>0</c:v>
                </c:pt>
                <c:pt idx="670">
                  <c:v>0</c:v>
                </c:pt>
                <c:pt idx="671">
                  <c:v>0</c:v>
                </c:pt>
                <c:pt idx="672">
                  <c:v>0</c:v>
                </c:pt>
                <c:pt idx="673">
                  <c:v>0</c:v>
                </c:pt>
                <c:pt idx="674">
                  <c:v>0</c:v>
                </c:pt>
                <c:pt idx="675">
                  <c:v>0</c:v>
                </c:pt>
                <c:pt idx="676">
                  <c:v>0</c:v>
                </c:pt>
                <c:pt idx="677">
                  <c:v>0</c:v>
                </c:pt>
                <c:pt idx="678">
                  <c:v>0</c:v>
                </c:pt>
                <c:pt idx="679">
                  <c:v>0</c:v>
                </c:pt>
                <c:pt idx="680">
                  <c:v>0</c:v>
                </c:pt>
                <c:pt idx="681">
                  <c:v>0</c:v>
                </c:pt>
                <c:pt idx="682">
                  <c:v>0</c:v>
                </c:pt>
                <c:pt idx="683">
                  <c:v>0</c:v>
                </c:pt>
                <c:pt idx="684">
                  <c:v>0</c:v>
                </c:pt>
                <c:pt idx="685">
                  <c:v>0</c:v>
                </c:pt>
                <c:pt idx="686">
                  <c:v>0</c:v>
                </c:pt>
                <c:pt idx="687">
                  <c:v>0</c:v>
                </c:pt>
                <c:pt idx="688">
                  <c:v>0</c:v>
                </c:pt>
                <c:pt idx="689">
                  <c:v>0</c:v>
                </c:pt>
                <c:pt idx="690">
                  <c:v>0</c:v>
                </c:pt>
                <c:pt idx="691">
                  <c:v>0</c:v>
                </c:pt>
                <c:pt idx="692">
                  <c:v>0</c:v>
                </c:pt>
                <c:pt idx="693">
                  <c:v>0</c:v>
                </c:pt>
                <c:pt idx="694">
                  <c:v>0</c:v>
                </c:pt>
                <c:pt idx="695">
                  <c:v>0</c:v>
                </c:pt>
                <c:pt idx="696">
                  <c:v>0</c:v>
                </c:pt>
                <c:pt idx="697">
                  <c:v>0</c:v>
                </c:pt>
                <c:pt idx="698">
                  <c:v>0</c:v>
                </c:pt>
                <c:pt idx="699">
                  <c:v>0</c:v>
                </c:pt>
                <c:pt idx="700">
                  <c:v>0</c:v>
                </c:pt>
                <c:pt idx="701">
                  <c:v>0</c:v>
                </c:pt>
                <c:pt idx="702">
                  <c:v>0</c:v>
                </c:pt>
                <c:pt idx="703">
                  <c:v>0</c:v>
                </c:pt>
                <c:pt idx="704">
                  <c:v>0</c:v>
                </c:pt>
                <c:pt idx="705">
                  <c:v>0</c:v>
                </c:pt>
                <c:pt idx="706">
                  <c:v>0</c:v>
                </c:pt>
                <c:pt idx="707">
                  <c:v>0</c:v>
                </c:pt>
                <c:pt idx="708">
                  <c:v>0</c:v>
                </c:pt>
                <c:pt idx="709">
                  <c:v>0</c:v>
                </c:pt>
                <c:pt idx="710">
                  <c:v>0</c:v>
                </c:pt>
                <c:pt idx="711">
                  <c:v>0</c:v>
                </c:pt>
                <c:pt idx="712">
                  <c:v>0</c:v>
                </c:pt>
                <c:pt idx="713">
                  <c:v>0</c:v>
                </c:pt>
                <c:pt idx="714">
                  <c:v>0</c:v>
                </c:pt>
                <c:pt idx="715">
                  <c:v>0</c:v>
                </c:pt>
                <c:pt idx="716">
                  <c:v>0</c:v>
                </c:pt>
                <c:pt idx="717">
                  <c:v>0</c:v>
                </c:pt>
                <c:pt idx="718">
                  <c:v>0</c:v>
                </c:pt>
                <c:pt idx="719">
                  <c:v>0</c:v>
                </c:pt>
                <c:pt idx="720">
                  <c:v>0</c:v>
                </c:pt>
                <c:pt idx="721">
                  <c:v>0</c:v>
                </c:pt>
                <c:pt idx="722">
                  <c:v>0</c:v>
                </c:pt>
                <c:pt idx="723">
                  <c:v>0</c:v>
                </c:pt>
                <c:pt idx="724">
                  <c:v>0</c:v>
                </c:pt>
                <c:pt idx="725">
                  <c:v>0</c:v>
                </c:pt>
                <c:pt idx="726">
                  <c:v>0</c:v>
                </c:pt>
                <c:pt idx="727">
                  <c:v>0</c:v>
                </c:pt>
                <c:pt idx="728">
                  <c:v>0</c:v>
                </c:pt>
                <c:pt idx="729">
                  <c:v>0</c:v>
                </c:pt>
                <c:pt idx="730">
                  <c:v>0</c:v>
                </c:pt>
                <c:pt idx="731">
                  <c:v>0</c:v>
                </c:pt>
                <c:pt idx="732">
                  <c:v>0</c:v>
                </c:pt>
                <c:pt idx="733">
                  <c:v>0</c:v>
                </c:pt>
                <c:pt idx="734">
                  <c:v>0</c:v>
                </c:pt>
                <c:pt idx="735">
                  <c:v>0</c:v>
                </c:pt>
                <c:pt idx="736">
                  <c:v>0</c:v>
                </c:pt>
                <c:pt idx="737">
                  <c:v>0</c:v>
                </c:pt>
                <c:pt idx="738">
                  <c:v>0</c:v>
                </c:pt>
                <c:pt idx="739">
                  <c:v>0</c:v>
                </c:pt>
                <c:pt idx="740">
                  <c:v>0</c:v>
                </c:pt>
                <c:pt idx="741">
                  <c:v>0</c:v>
                </c:pt>
                <c:pt idx="742">
                  <c:v>0</c:v>
                </c:pt>
                <c:pt idx="743">
                  <c:v>0</c:v>
                </c:pt>
                <c:pt idx="744">
                  <c:v>0</c:v>
                </c:pt>
                <c:pt idx="745">
                  <c:v>0</c:v>
                </c:pt>
                <c:pt idx="746">
                  <c:v>0</c:v>
                </c:pt>
                <c:pt idx="747">
                  <c:v>0</c:v>
                </c:pt>
                <c:pt idx="748">
                  <c:v>0</c:v>
                </c:pt>
                <c:pt idx="749">
                  <c:v>0</c:v>
                </c:pt>
                <c:pt idx="750">
                  <c:v>0</c:v>
                </c:pt>
                <c:pt idx="751">
                  <c:v>0</c:v>
                </c:pt>
                <c:pt idx="752">
                  <c:v>0</c:v>
                </c:pt>
                <c:pt idx="753">
                  <c:v>0</c:v>
                </c:pt>
                <c:pt idx="754">
                  <c:v>0</c:v>
                </c:pt>
                <c:pt idx="755">
                  <c:v>0</c:v>
                </c:pt>
                <c:pt idx="756">
                  <c:v>0</c:v>
                </c:pt>
                <c:pt idx="757">
                  <c:v>0</c:v>
                </c:pt>
                <c:pt idx="758">
                  <c:v>0</c:v>
                </c:pt>
                <c:pt idx="759">
                  <c:v>0</c:v>
                </c:pt>
                <c:pt idx="760">
                  <c:v>0</c:v>
                </c:pt>
                <c:pt idx="761">
                  <c:v>0</c:v>
                </c:pt>
                <c:pt idx="762">
                  <c:v>0</c:v>
                </c:pt>
                <c:pt idx="763">
                  <c:v>0</c:v>
                </c:pt>
                <c:pt idx="764">
                  <c:v>0</c:v>
                </c:pt>
                <c:pt idx="765">
                  <c:v>0</c:v>
                </c:pt>
                <c:pt idx="766">
                  <c:v>0</c:v>
                </c:pt>
                <c:pt idx="767">
                  <c:v>0</c:v>
                </c:pt>
                <c:pt idx="768">
                  <c:v>0</c:v>
                </c:pt>
                <c:pt idx="769">
                  <c:v>0</c:v>
                </c:pt>
                <c:pt idx="770">
                  <c:v>0</c:v>
                </c:pt>
                <c:pt idx="771">
                  <c:v>0</c:v>
                </c:pt>
                <c:pt idx="772">
                  <c:v>0</c:v>
                </c:pt>
                <c:pt idx="773">
                  <c:v>0</c:v>
                </c:pt>
                <c:pt idx="774">
                  <c:v>0</c:v>
                </c:pt>
                <c:pt idx="775">
                  <c:v>0</c:v>
                </c:pt>
                <c:pt idx="776">
                  <c:v>0</c:v>
                </c:pt>
                <c:pt idx="777">
                  <c:v>0</c:v>
                </c:pt>
                <c:pt idx="778">
                  <c:v>0</c:v>
                </c:pt>
                <c:pt idx="779">
                  <c:v>0</c:v>
                </c:pt>
                <c:pt idx="780">
                  <c:v>0</c:v>
                </c:pt>
                <c:pt idx="781">
                  <c:v>0</c:v>
                </c:pt>
                <c:pt idx="782">
                  <c:v>0</c:v>
                </c:pt>
                <c:pt idx="783">
                  <c:v>0</c:v>
                </c:pt>
                <c:pt idx="784">
                  <c:v>0</c:v>
                </c:pt>
                <c:pt idx="785">
                  <c:v>0</c:v>
                </c:pt>
                <c:pt idx="786">
                  <c:v>0</c:v>
                </c:pt>
                <c:pt idx="787">
                  <c:v>0</c:v>
                </c:pt>
                <c:pt idx="788">
                  <c:v>0</c:v>
                </c:pt>
                <c:pt idx="789">
                  <c:v>0</c:v>
                </c:pt>
                <c:pt idx="790">
                  <c:v>0</c:v>
                </c:pt>
                <c:pt idx="791">
                  <c:v>0</c:v>
                </c:pt>
                <c:pt idx="792">
                  <c:v>0</c:v>
                </c:pt>
                <c:pt idx="793">
                  <c:v>0</c:v>
                </c:pt>
                <c:pt idx="794">
                  <c:v>0</c:v>
                </c:pt>
                <c:pt idx="795">
                  <c:v>0</c:v>
                </c:pt>
                <c:pt idx="796">
                  <c:v>0</c:v>
                </c:pt>
                <c:pt idx="797">
                  <c:v>0</c:v>
                </c:pt>
                <c:pt idx="798">
                  <c:v>0</c:v>
                </c:pt>
                <c:pt idx="799">
                  <c:v>0</c:v>
                </c:pt>
                <c:pt idx="800">
                  <c:v>0</c:v>
                </c:pt>
                <c:pt idx="801">
                  <c:v>0</c:v>
                </c:pt>
                <c:pt idx="802">
                  <c:v>0</c:v>
                </c:pt>
                <c:pt idx="803">
                  <c:v>0</c:v>
                </c:pt>
                <c:pt idx="804">
                  <c:v>0</c:v>
                </c:pt>
                <c:pt idx="805">
                  <c:v>0</c:v>
                </c:pt>
                <c:pt idx="806">
                  <c:v>0</c:v>
                </c:pt>
                <c:pt idx="807">
                  <c:v>0</c:v>
                </c:pt>
                <c:pt idx="808">
                  <c:v>0</c:v>
                </c:pt>
                <c:pt idx="809">
                  <c:v>0</c:v>
                </c:pt>
                <c:pt idx="810">
                  <c:v>0</c:v>
                </c:pt>
                <c:pt idx="811">
                  <c:v>0</c:v>
                </c:pt>
                <c:pt idx="812">
                  <c:v>0</c:v>
                </c:pt>
                <c:pt idx="813">
                  <c:v>0</c:v>
                </c:pt>
                <c:pt idx="814">
                  <c:v>0</c:v>
                </c:pt>
                <c:pt idx="815">
                  <c:v>0</c:v>
                </c:pt>
                <c:pt idx="816">
                  <c:v>0</c:v>
                </c:pt>
                <c:pt idx="817">
                  <c:v>0</c:v>
                </c:pt>
                <c:pt idx="818">
                  <c:v>0</c:v>
                </c:pt>
                <c:pt idx="819">
                  <c:v>0</c:v>
                </c:pt>
                <c:pt idx="820">
                  <c:v>0</c:v>
                </c:pt>
                <c:pt idx="821">
                  <c:v>0</c:v>
                </c:pt>
                <c:pt idx="822">
                  <c:v>0</c:v>
                </c:pt>
                <c:pt idx="823">
                  <c:v>0</c:v>
                </c:pt>
                <c:pt idx="824">
                  <c:v>0</c:v>
                </c:pt>
                <c:pt idx="825">
                  <c:v>0</c:v>
                </c:pt>
                <c:pt idx="826">
                  <c:v>0</c:v>
                </c:pt>
                <c:pt idx="827">
                  <c:v>0</c:v>
                </c:pt>
                <c:pt idx="828">
                  <c:v>0</c:v>
                </c:pt>
                <c:pt idx="829">
                  <c:v>0</c:v>
                </c:pt>
                <c:pt idx="830">
                  <c:v>0</c:v>
                </c:pt>
                <c:pt idx="831">
                  <c:v>0</c:v>
                </c:pt>
                <c:pt idx="832">
                  <c:v>0</c:v>
                </c:pt>
                <c:pt idx="833">
                  <c:v>0</c:v>
                </c:pt>
                <c:pt idx="834">
                  <c:v>0</c:v>
                </c:pt>
                <c:pt idx="835">
                  <c:v>0</c:v>
                </c:pt>
                <c:pt idx="836">
                  <c:v>0</c:v>
                </c:pt>
                <c:pt idx="837">
                  <c:v>0</c:v>
                </c:pt>
                <c:pt idx="838">
                  <c:v>0</c:v>
                </c:pt>
                <c:pt idx="839">
                  <c:v>0</c:v>
                </c:pt>
                <c:pt idx="840">
                  <c:v>0</c:v>
                </c:pt>
                <c:pt idx="841">
                  <c:v>0</c:v>
                </c:pt>
                <c:pt idx="842">
                  <c:v>0</c:v>
                </c:pt>
                <c:pt idx="843">
                  <c:v>0</c:v>
                </c:pt>
                <c:pt idx="844">
                  <c:v>0</c:v>
                </c:pt>
                <c:pt idx="845">
                  <c:v>0</c:v>
                </c:pt>
                <c:pt idx="846">
                  <c:v>0</c:v>
                </c:pt>
                <c:pt idx="847">
                  <c:v>0</c:v>
                </c:pt>
                <c:pt idx="848">
                  <c:v>0</c:v>
                </c:pt>
                <c:pt idx="849">
                  <c:v>0</c:v>
                </c:pt>
                <c:pt idx="850">
                  <c:v>0</c:v>
                </c:pt>
                <c:pt idx="851">
                  <c:v>0</c:v>
                </c:pt>
                <c:pt idx="852">
                  <c:v>0</c:v>
                </c:pt>
                <c:pt idx="853">
                  <c:v>0</c:v>
                </c:pt>
                <c:pt idx="854">
                  <c:v>0</c:v>
                </c:pt>
                <c:pt idx="855">
                  <c:v>0</c:v>
                </c:pt>
                <c:pt idx="856">
                  <c:v>0</c:v>
                </c:pt>
                <c:pt idx="857">
                  <c:v>0</c:v>
                </c:pt>
                <c:pt idx="858">
                  <c:v>0</c:v>
                </c:pt>
                <c:pt idx="859">
                  <c:v>0</c:v>
                </c:pt>
                <c:pt idx="860">
                  <c:v>0</c:v>
                </c:pt>
                <c:pt idx="861">
                  <c:v>0</c:v>
                </c:pt>
                <c:pt idx="862">
                  <c:v>0</c:v>
                </c:pt>
                <c:pt idx="863">
                  <c:v>0</c:v>
                </c:pt>
                <c:pt idx="864">
                  <c:v>0</c:v>
                </c:pt>
                <c:pt idx="865">
                  <c:v>0</c:v>
                </c:pt>
                <c:pt idx="866">
                  <c:v>0</c:v>
                </c:pt>
                <c:pt idx="867">
                  <c:v>0</c:v>
                </c:pt>
                <c:pt idx="868">
                  <c:v>0</c:v>
                </c:pt>
                <c:pt idx="869">
                  <c:v>0</c:v>
                </c:pt>
                <c:pt idx="870">
                  <c:v>0</c:v>
                </c:pt>
                <c:pt idx="871">
                  <c:v>0</c:v>
                </c:pt>
                <c:pt idx="872">
                  <c:v>0</c:v>
                </c:pt>
                <c:pt idx="873">
                  <c:v>0</c:v>
                </c:pt>
                <c:pt idx="874">
                  <c:v>0</c:v>
                </c:pt>
                <c:pt idx="875">
                  <c:v>0</c:v>
                </c:pt>
                <c:pt idx="876">
                  <c:v>0</c:v>
                </c:pt>
                <c:pt idx="877">
                  <c:v>0</c:v>
                </c:pt>
                <c:pt idx="878">
                  <c:v>0</c:v>
                </c:pt>
                <c:pt idx="879">
                  <c:v>0</c:v>
                </c:pt>
                <c:pt idx="880">
                  <c:v>0</c:v>
                </c:pt>
                <c:pt idx="881">
                  <c:v>0</c:v>
                </c:pt>
                <c:pt idx="882">
                  <c:v>0</c:v>
                </c:pt>
                <c:pt idx="883">
                  <c:v>0</c:v>
                </c:pt>
                <c:pt idx="884">
                  <c:v>0</c:v>
                </c:pt>
                <c:pt idx="885">
                  <c:v>0</c:v>
                </c:pt>
                <c:pt idx="886">
                  <c:v>0</c:v>
                </c:pt>
                <c:pt idx="887">
                  <c:v>0</c:v>
                </c:pt>
                <c:pt idx="888">
                  <c:v>0</c:v>
                </c:pt>
                <c:pt idx="889">
                  <c:v>0</c:v>
                </c:pt>
                <c:pt idx="890">
                  <c:v>0</c:v>
                </c:pt>
                <c:pt idx="891">
                  <c:v>0</c:v>
                </c:pt>
                <c:pt idx="892">
                  <c:v>0</c:v>
                </c:pt>
                <c:pt idx="893">
                  <c:v>0</c:v>
                </c:pt>
                <c:pt idx="894">
                  <c:v>0</c:v>
                </c:pt>
                <c:pt idx="895">
                  <c:v>0</c:v>
                </c:pt>
                <c:pt idx="896">
                  <c:v>0</c:v>
                </c:pt>
                <c:pt idx="897">
                  <c:v>0</c:v>
                </c:pt>
                <c:pt idx="898">
                  <c:v>0</c:v>
                </c:pt>
                <c:pt idx="899">
                  <c:v>0</c:v>
                </c:pt>
                <c:pt idx="900">
                  <c:v>0</c:v>
                </c:pt>
                <c:pt idx="901">
                  <c:v>0</c:v>
                </c:pt>
                <c:pt idx="902">
                  <c:v>0</c:v>
                </c:pt>
                <c:pt idx="903">
                  <c:v>0</c:v>
                </c:pt>
                <c:pt idx="904">
                  <c:v>0</c:v>
                </c:pt>
                <c:pt idx="905">
                  <c:v>0</c:v>
                </c:pt>
                <c:pt idx="906">
                  <c:v>0</c:v>
                </c:pt>
                <c:pt idx="907">
                  <c:v>0</c:v>
                </c:pt>
                <c:pt idx="908">
                  <c:v>0</c:v>
                </c:pt>
                <c:pt idx="909">
                  <c:v>0</c:v>
                </c:pt>
                <c:pt idx="910">
                  <c:v>0</c:v>
                </c:pt>
                <c:pt idx="911">
                  <c:v>0</c:v>
                </c:pt>
                <c:pt idx="912">
                  <c:v>0</c:v>
                </c:pt>
                <c:pt idx="913">
                  <c:v>0</c:v>
                </c:pt>
                <c:pt idx="914">
                  <c:v>0</c:v>
                </c:pt>
                <c:pt idx="915">
                  <c:v>0</c:v>
                </c:pt>
                <c:pt idx="916">
                  <c:v>0</c:v>
                </c:pt>
                <c:pt idx="917">
                  <c:v>0</c:v>
                </c:pt>
                <c:pt idx="918">
                  <c:v>0</c:v>
                </c:pt>
                <c:pt idx="919">
                  <c:v>0</c:v>
                </c:pt>
                <c:pt idx="920">
                  <c:v>0</c:v>
                </c:pt>
                <c:pt idx="921">
                  <c:v>0</c:v>
                </c:pt>
                <c:pt idx="922">
                  <c:v>0</c:v>
                </c:pt>
                <c:pt idx="923">
                  <c:v>0</c:v>
                </c:pt>
                <c:pt idx="924">
                  <c:v>0</c:v>
                </c:pt>
                <c:pt idx="925">
                  <c:v>0</c:v>
                </c:pt>
                <c:pt idx="926">
                  <c:v>0</c:v>
                </c:pt>
                <c:pt idx="927">
                  <c:v>0</c:v>
                </c:pt>
                <c:pt idx="928">
                  <c:v>0</c:v>
                </c:pt>
                <c:pt idx="929">
                  <c:v>0</c:v>
                </c:pt>
                <c:pt idx="930">
                  <c:v>0</c:v>
                </c:pt>
                <c:pt idx="931">
                  <c:v>0</c:v>
                </c:pt>
                <c:pt idx="932">
                  <c:v>0</c:v>
                </c:pt>
                <c:pt idx="933">
                  <c:v>0</c:v>
                </c:pt>
                <c:pt idx="934">
                  <c:v>0</c:v>
                </c:pt>
                <c:pt idx="935">
                  <c:v>0</c:v>
                </c:pt>
                <c:pt idx="936">
                  <c:v>0</c:v>
                </c:pt>
                <c:pt idx="937">
                  <c:v>0</c:v>
                </c:pt>
                <c:pt idx="938">
                  <c:v>0</c:v>
                </c:pt>
                <c:pt idx="939">
                  <c:v>0</c:v>
                </c:pt>
                <c:pt idx="940">
                  <c:v>0</c:v>
                </c:pt>
                <c:pt idx="941">
                  <c:v>0</c:v>
                </c:pt>
                <c:pt idx="942">
                  <c:v>0</c:v>
                </c:pt>
                <c:pt idx="943">
                  <c:v>0</c:v>
                </c:pt>
                <c:pt idx="944">
                  <c:v>0</c:v>
                </c:pt>
                <c:pt idx="945">
                  <c:v>0</c:v>
                </c:pt>
                <c:pt idx="946">
                  <c:v>0</c:v>
                </c:pt>
                <c:pt idx="947">
                  <c:v>0</c:v>
                </c:pt>
                <c:pt idx="948">
                  <c:v>0</c:v>
                </c:pt>
                <c:pt idx="949">
                  <c:v>0</c:v>
                </c:pt>
                <c:pt idx="950">
                  <c:v>0</c:v>
                </c:pt>
                <c:pt idx="951">
                  <c:v>0</c:v>
                </c:pt>
                <c:pt idx="952">
                  <c:v>0</c:v>
                </c:pt>
                <c:pt idx="953">
                  <c:v>0</c:v>
                </c:pt>
                <c:pt idx="954">
                  <c:v>0</c:v>
                </c:pt>
                <c:pt idx="955">
                  <c:v>0</c:v>
                </c:pt>
                <c:pt idx="956">
                  <c:v>0</c:v>
                </c:pt>
                <c:pt idx="957">
                  <c:v>0</c:v>
                </c:pt>
                <c:pt idx="958">
                  <c:v>0</c:v>
                </c:pt>
                <c:pt idx="959">
                  <c:v>0</c:v>
                </c:pt>
                <c:pt idx="960">
                  <c:v>0</c:v>
                </c:pt>
                <c:pt idx="961">
                  <c:v>0</c:v>
                </c:pt>
                <c:pt idx="962">
                  <c:v>0</c:v>
                </c:pt>
                <c:pt idx="963">
                  <c:v>0</c:v>
                </c:pt>
                <c:pt idx="964">
                  <c:v>0</c:v>
                </c:pt>
                <c:pt idx="965">
                  <c:v>0</c:v>
                </c:pt>
                <c:pt idx="966">
                  <c:v>0</c:v>
                </c:pt>
                <c:pt idx="967">
                  <c:v>0</c:v>
                </c:pt>
                <c:pt idx="968">
                  <c:v>0</c:v>
                </c:pt>
                <c:pt idx="969">
                  <c:v>0</c:v>
                </c:pt>
                <c:pt idx="970">
                  <c:v>0</c:v>
                </c:pt>
                <c:pt idx="971">
                  <c:v>0</c:v>
                </c:pt>
                <c:pt idx="972">
                  <c:v>0</c:v>
                </c:pt>
                <c:pt idx="973">
                  <c:v>0</c:v>
                </c:pt>
                <c:pt idx="974">
                  <c:v>0</c:v>
                </c:pt>
                <c:pt idx="975">
                  <c:v>0</c:v>
                </c:pt>
                <c:pt idx="976">
                  <c:v>0</c:v>
                </c:pt>
                <c:pt idx="977">
                  <c:v>0</c:v>
                </c:pt>
                <c:pt idx="978">
                  <c:v>0</c:v>
                </c:pt>
                <c:pt idx="979">
                  <c:v>0</c:v>
                </c:pt>
                <c:pt idx="980">
                  <c:v>0</c:v>
                </c:pt>
                <c:pt idx="981">
                  <c:v>0</c:v>
                </c:pt>
                <c:pt idx="982">
                  <c:v>0</c:v>
                </c:pt>
                <c:pt idx="983">
                  <c:v>0</c:v>
                </c:pt>
                <c:pt idx="984">
                  <c:v>0</c:v>
                </c:pt>
                <c:pt idx="985">
                  <c:v>0</c:v>
                </c:pt>
                <c:pt idx="986">
                  <c:v>0</c:v>
                </c:pt>
                <c:pt idx="987">
                  <c:v>0</c:v>
                </c:pt>
                <c:pt idx="988">
                  <c:v>0</c:v>
                </c:pt>
                <c:pt idx="989">
                  <c:v>0</c:v>
                </c:pt>
                <c:pt idx="990">
                  <c:v>0</c:v>
                </c:pt>
                <c:pt idx="991">
                  <c:v>0</c:v>
                </c:pt>
                <c:pt idx="992">
                  <c:v>0</c:v>
                </c:pt>
                <c:pt idx="993">
                  <c:v>0</c:v>
                </c:pt>
                <c:pt idx="994">
                  <c:v>0</c:v>
                </c:pt>
                <c:pt idx="995">
                  <c:v>0</c:v>
                </c:pt>
                <c:pt idx="996">
                  <c:v>0</c:v>
                </c:pt>
                <c:pt idx="997">
                  <c:v>0</c:v>
                </c:pt>
                <c:pt idx="998">
                  <c:v>0</c:v>
                </c:pt>
                <c:pt idx="999">
                  <c:v>0</c:v>
                </c:pt>
                <c:pt idx="1000">
                  <c:v>0</c:v>
                </c:pt>
                <c:pt idx="1001">
                  <c:v>0</c:v>
                </c:pt>
                <c:pt idx="1002">
                  <c:v>0</c:v>
                </c:pt>
                <c:pt idx="1003">
                  <c:v>0</c:v>
                </c:pt>
                <c:pt idx="1004">
                  <c:v>0</c:v>
                </c:pt>
                <c:pt idx="1005">
                  <c:v>0</c:v>
                </c:pt>
                <c:pt idx="1006">
                  <c:v>0</c:v>
                </c:pt>
                <c:pt idx="1007">
                  <c:v>0</c:v>
                </c:pt>
                <c:pt idx="1008">
                  <c:v>0</c:v>
                </c:pt>
                <c:pt idx="1009">
                  <c:v>0</c:v>
                </c:pt>
                <c:pt idx="1010">
                  <c:v>0</c:v>
                </c:pt>
                <c:pt idx="1011">
                  <c:v>0</c:v>
                </c:pt>
                <c:pt idx="1012">
                  <c:v>0</c:v>
                </c:pt>
                <c:pt idx="1013">
                  <c:v>0</c:v>
                </c:pt>
                <c:pt idx="1014">
                  <c:v>0</c:v>
                </c:pt>
                <c:pt idx="1015">
                  <c:v>0</c:v>
                </c:pt>
                <c:pt idx="1016">
                  <c:v>0</c:v>
                </c:pt>
                <c:pt idx="1017">
                  <c:v>0</c:v>
                </c:pt>
                <c:pt idx="1018">
                  <c:v>0</c:v>
                </c:pt>
                <c:pt idx="1019">
                  <c:v>0</c:v>
                </c:pt>
                <c:pt idx="1020">
                  <c:v>0</c:v>
                </c:pt>
                <c:pt idx="1021">
                  <c:v>0</c:v>
                </c:pt>
                <c:pt idx="1022">
                  <c:v>0</c:v>
                </c:pt>
                <c:pt idx="1023">
                  <c:v>0</c:v>
                </c:pt>
                <c:pt idx="1024">
                  <c:v>0</c:v>
                </c:pt>
                <c:pt idx="1025">
                  <c:v>0</c:v>
                </c:pt>
                <c:pt idx="1026">
                  <c:v>0</c:v>
                </c:pt>
                <c:pt idx="1027">
                  <c:v>0</c:v>
                </c:pt>
                <c:pt idx="1028">
                  <c:v>0</c:v>
                </c:pt>
                <c:pt idx="1029">
                  <c:v>0</c:v>
                </c:pt>
                <c:pt idx="1030">
                  <c:v>0</c:v>
                </c:pt>
                <c:pt idx="1031">
                  <c:v>0</c:v>
                </c:pt>
                <c:pt idx="1032">
                  <c:v>0</c:v>
                </c:pt>
                <c:pt idx="1033">
                  <c:v>0</c:v>
                </c:pt>
                <c:pt idx="1034">
                  <c:v>0</c:v>
                </c:pt>
                <c:pt idx="1035">
                  <c:v>0</c:v>
                </c:pt>
                <c:pt idx="1036">
                  <c:v>0</c:v>
                </c:pt>
                <c:pt idx="1037">
                  <c:v>0</c:v>
                </c:pt>
                <c:pt idx="1038">
                  <c:v>0</c:v>
                </c:pt>
                <c:pt idx="1039">
                  <c:v>0</c:v>
                </c:pt>
                <c:pt idx="1040">
                  <c:v>0</c:v>
                </c:pt>
                <c:pt idx="1041">
                  <c:v>0</c:v>
                </c:pt>
                <c:pt idx="1042">
                  <c:v>0</c:v>
                </c:pt>
                <c:pt idx="1043">
                  <c:v>0</c:v>
                </c:pt>
                <c:pt idx="1044">
                  <c:v>0</c:v>
                </c:pt>
                <c:pt idx="1045">
                  <c:v>0</c:v>
                </c:pt>
                <c:pt idx="1046">
                  <c:v>0</c:v>
                </c:pt>
                <c:pt idx="1047">
                  <c:v>0</c:v>
                </c:pt>
                <c:pt idx="1048">
                  <c:v>0</c:v>
                </c:pt>
                <c:pt idx="1049">
                  <c:v>0</c:v>
                </c:pt>
                <c:pt idx="1050">
                  <c:v>0</c:v>
                </c:pt>
                <c:pt idx="1051">
                  <c:v>0</c:v>
                </c:pt>
                <c:pt idx="1052">
                  <c:v>0</c:v>
                </c:pt>
                <c:pt idx="1053">
                  <c:v>0</c:v>
                </c:pt>
                <c:pt idx="1054">
                  <c:v>0</c:v>
                </c:pt>
                <c:pt idx="1055">
                  <c:v>0</c:v>
                </c:pt>
                <c:pt idx="1056">
                  <c:v>0</c:v>
                </c:pt>
                <c:pt idx="1057">
                  <c:v>0</c:v>
                </c:pt>
                <c:pt idx="1058">
                  <c:v>0</c:v>
                </c:pt>
                <c:pt idx="1059">
                  <c:v>0</c:v>
                </c:pt>
                <c:pt idx="1060">
                  <c:v>0</c:v>
                </c:pt>
                <c:pt idx="1061">
                  <c:v>0</c:v>
                </c:pt>
                <c:pt idx="1062">
                  <c:v>0</c:v>
                </c:pt>
                <c:pt idx="1063">
                  <c:v>0</c:v>
                </c:pt>
                <c:pt idx="1064">
                  <c:v>0</c:v>
                </c:pt>
                <c:pt idx="1065">
                  <c:v>0</c:v>
                </c:pt>
                <c:pt idx="1066">
                  <c:v>0</c:v>
                </c:pt>
                <c:pt idx="1067">
                  <c:v>0</c:v>
                </c:pt>
                <c:pt idx="1068">
                  <c:v>0</c:v>
                </c:pt>
                <c:pt idx="1069">
                  <c:v>0</c:v>
                </c:pt>
                <c:pt idx="1070">
                  <c:v>0</c:v>
                </c:pt>
                <c:pt idx="1071">
                  <c:v>0</c:v>
                </c:pt>
                <c:pt idx="1072">
                  <c:v>0</c:v>
                </c:pt>
                <c:pt idx="1073">
                  <c:v>0</c:v>
                </c:pt>
                <c:pt idx="1074">
                  <c:v>0</c:v>
                </c:pt>
                <c:pt idx="1075">
                  <c:v>0</c:v>
                </c:pt>
                <c:pt idx="1076">
                  <c:v>0</c:v>
                </c:pt>
                <c:pt idx="1077">
                  <c:v>0</c:v>
                </c:pt>
                <c:pt idx="1078">
                  <c:v>0</c:v>
                </c:pt>
                <c:pt idx="1079">
                  <c:v>0</c:v>
                </c:pt>
                <c:pt idx="1080">
                  <c:v>0</c:v>
                </c:pt>
                <c:pt idx="1081">
                  <c:v>0</c:v>
                </c:pt>
                <c:pt idx="1082">
                  <c:v>0</c:v>
                </c:pt>
                <c:pt idx="1083">
                  <c:v>0</c:v>
                </c:pt>
                <c:pt idx="1084">
                  <c:v>0</c:v>
                </c:pt>
                <c:pt idx="1085">
                  <c:v>0</c:v>
                </c:pt>
                <c:pt idx="1086">
                  <c:v>0</c:v>
                </c:pt>
                <c:pt idx="1087">
                  <c:v>0</c:v>
                </c:pt>
                <c:pt idx="1088">
                  <c:v>0</c:v>
                </c:pt>
                <c:pt idx="1089">
                  <c:v>0</c:v>
                </c:pt>
                <c:pt idx="1090">
                  <c:v>0</c:v>
                </c:pt>
                <c:pt idx="1091">
                  <c:v>0</c:v>
                </c:pt>
                <c:pt idx="1092">
                  <c:v>0</c:v>
                </c:pt>
                <c:pt idx="1093">
                  <c:v>0</c:v>
                </c:pt>
                <c:pt idx="1094">
                  <c:v>0</c:v>
                </c:pt>
                <c:pt idx="1095">
                  <c:v>0</c:v>
                </c:pt>
                <c:pt idx="1096">
                  <c:v>0</c:v>
                </c:pt>
                <c:pt idx="1097">
                  <c:v>0</c:v>
                </c:pt>
                <c:pt idx="1098">
                  <c:v>0</c:v>
                </c:pt>
                <c:pt idx="1099">
                  <c:v>0</c:v>
                </c:pt>
                <c:pt idx="1100">
                  <c:v>0</c:v>
                </c:pt>
                <c:pt idx="1101">
                  <c:v>0</c:v>
                </c:pt>
                <c:pt idx="1102">
                  <c:v>0</c:v>
                </c:pt>
                <c:pt idx="1103">
                  <c:v>0</c:v>
                </c:pt>
                <c:pt idx="1104">
                  <c:v>0</c:v>
                </c:pt>
                <c:pt idx="1105">
                  <c:v>0</c:v>
                </c:pt>
                <c:pt idx="1106">
                  <c:v>0</c:v>
                </c:pt>
                <c:pt idx="1107">
                  <c:v>0</c:v>
                </c:pt>
                <c:pt idx="1108">
                  <c:v>0</c:v>
                </c:pt>
                <c:pt idx="1109">
                  <c:v>0</c:v>
                </c:pt>
                <c:pt idx="1110">
                  <c:v>0</c:v>
                </c:pt>
                <c:pt idx="1111">
                  <c:v>0</c:v>
                </c:pt>
                <c:pt idx="1112">
                  <c:v>0</c:v>
                </c:pt>
                <c:pt idx="1113">
                  <c:v>0</c:v>
                </c:pt>
                <c:pt idx="1114">
                  <c:v>0</c:v>
                </c:pt>
                <c:pt idx="1115">
                  <c:v>0</c:v>
                </c:pt>
                <c:pt idx="1116">
                  <c:v>0</c:v>
                </c:pt>
                <c:pt idx="1117">
                  <c:v>0</c:v>
                </c:pt>
                <c:pt idx="1118">
                  <c:v>0</c:v>
                </c:pt>
                <c:pt idx="1119">
                  <c:v>0</c:v>
                </c:pt>
                <c:pt idx="1120">
                  <c:v>0</c:v>
                </c:pt>
                <c:pt idx="1121">
                  <c:v>0</c:v>
                </c:pt>
                <c:pt idx="1122">
                  <c:v>0</c:v>
                </c:pt>
                <c:pt idx="1123">
                  <c:v>0</c:v>
                </c:pt>
                <c:pt idx="1124">
                  <c:v>0</c:v>
                </c:pt>
                <c:pt idx="1125">
                  <c:v>0</c:v>
                </c:pt>
                <c:pt idx="1126">
                  <c:v>0</c:v>
                </c:pt>
                <c:pt idx="1127">
                  <c:v>0</c:v>
                </c:pt>
                <c:pt idx="1128">
                  <c:v>0</c:v>
                </c:pt>
                <c:pt idx="1129">
                  <c:v>0</c:v>
                </c:pt>
                <c:pt idx="1130">
                  <c:v>0</c:v>
                </c:pt>
                <c:pt idx="1131">
                  <c:v>0</c:v>
                </c:pt>
                <c:pt idx="1132">
                  <c:v>0</c:v>
                </c:pt>
                <c:pt idx="1133">
                  <c:v>0</c:v>
                </c:pt>
                <c:pt idx="1134">
                  <c:v>0</c:v>
                </c:pt>
                <c:pt idx="1135">
                  <c:v>0</c:v>
                </c:pt>
                <c:pt idx="1136">
                  <c:v>0</c:v>
                </c:pt>
                <c:pt idx="1137">
                  <c:v>0</c:v>
                </c:pt>
                <c:pt idx="1138">
                  <c:v>0</c:v>
                </c:pt>
                <c:pt idx="1139">
                  <c:v>0</c:v>
                </c:pt>
                <c:pt idx="1140">
                  <c:v>0</c:v>
                </c:pt>
                <c:pt idx="1141">
                  <c:v>0</c:v>
                </c:pt>
                <c:pt idx="1142">
                  <c:v>0</c:v>
                </c:pt>
                <c:pt idx="1143">
                  <c:v>0</c:v>
                </c:pt>
                <c:pt idx="1144">
                  <c:v>0</c:v>
                </c:pt>
                <c:pt idx="1145">
                  <c:v>0</c:v>
                </c:pt>
                <c:pt idx="1146">
                  <c:v>0</c:v>
                </c:pt>
                <c:pt idx="1147">
                  <c:v>0</c:v>
                </c:pt>
                <c:pt idx="1148">
                  <c:v>0</c:v>
                </c:pt>
                <c:pt idx="1149">
                  <c:v>0</c:v>
                </c:pt>
                <c:pt idx="1150">
                  <c:v>0</c:v>
                </c:pt>
                <c:pt idx="1151">
                  <c:v>0</c:v>
                </c:pt>
                <c:pt idx="1152">
                  <c:v>0</c:v>
                </c:pt>
                <c:pt idx="1153">
                  <c:v>0</c:v>
                </c:pt>
                <c:pt idx="1154">
                  <c:v>0</c:v>
                </c:pt>
                <c:pt idx="1155">
                  <c:v>0</c:v>
                </c:pt>
                <c:pt idx="1156">
                  <c:v>0</c:v>
                </c:pt>
                <c:pt idx="1157">
                  <c:v>0</c:v>
                </c:pt>
                <c:pt idx="1158">
                  <c:v>0</c:v>
                </c:pt>
                <c:pt idx="1159">
                  <c:v>0</c:v>
                </c:pt>
                <c:pt idx="1160">
                  <c:v>0</c:v>
                </c:pt>
                <c:pt idx="1161">
                  <c:v>0</c:v>
                </c:pt>
                <c:pt idx="1162">
                  <c:v>0</c:v>
                </c:pt>
                <c:pt idx="1163">
                  <c:v>0</c:v>
                </c:pt>
                <c:pt idx="1164">
                  <c:v>0</c:v>
                </c:pt>
                <c:pt idx="1165">
                  <c:v>0</c:v>
                </c:pt>
                <c:pt idx="1166">
                  <c:v>0</c:v>
                </c:pt>
                <c:pt idx="1167">
                  <c:v>0</c:v>
                </c:pt>
                <c:pt idx="1168">
                  <c:v>0</c:v>
                </c:pt>
                <c:pt idx="1169">
                  <c:v>0</c:v>
                </c:pt>
                <c:pt idx="1170">
                  <c:v>0</c:v>
                </c:pt>
                <c:pt idx="1171">
                  <c:v>0</c:v>
                </c:pt>
                <c:pt idx="1172">
                  <c:v>0</c:v>
                </c:pt>
                <c:pt idx="1173">
                  <c:v>0</c:v>
                </c:pt>
                <c:pt idx="1174">
                  <c:v>0</c:v>
                </c:pt>
                <c:pt idx="1175">
                  <c:v>0</c:v>
                </c:pt>
                <c:pt idx="1176">
                  <c:v>0</c:v>
                </c:pt>
                <c:pt idx="1177">
                  <c:v>0</c:v>
                </c:pt>
                <c:pt idx="1178">
                  <c:v>0</c:v>
                </c:pt>
                <c:pt idx="1179">
                  <c:v>0</c:v>
                </c:pt>
                <c:pt idx="1180">
                  <c:v>0</c:v>
                </c:pt>
                <c:pt idx="1181">
                  <c:v>0</c:v>
                </c:pt>
                <c:pt idx="1182">
                  <c:v>0</c:v>
                </c:pt>
                <c:pt idx="1183">
                  <c:v>0</c:v>
                </c:pt>
                <c:pt idx="1184">
                  <c:v>0</c:v>
                </c:pt>
                <c:pt idx="1185">
                  <c:v>0</c:v>
                </c:pt>
                <c:pt idx="1186">
                  <c:v>0</c:v>
                </c:pt>
                <c:pt idx="1187">
                  <c:v>0</c:v>
                </c:pt>
                <c:pt idx="1188">
                  <c:v>0</c:v>
                </c:pt>
                <c:pt idx="1189">
                  <c:v>0</c:v>
                </c:pt>
                <c:pt idx="1190">
                  <c:v>0</c:v>
                </c:pt>
                <c:pt idx="1191">
                  <c:v>0</c:v>
                </c:pt>
                <c:pt idx="1192">
                  <c:v>0</c:v>
                </c:pt>
                <c:pt idx="1193">
                  <c:v>0</c:v>
                </c:pt>
                <c:pt idx="1194">
                  <c:v>0</c:v>
                </c:pt>
                <c:pt idx="1195">
                  <c:v>0</c:v>
                </c:pt>
                <c:pt idx="1196">
                  <c:v>0</c:v>
                </c:pt>
                <c:pt idx="1197">
                  <c:v>0</c:v>
                </c:pt>
                <c:pt idx="1198">
                  <c:v>0</c:v>
                </c:pt>
                <c:pt idx="1199">
                  <c:v>0</c:v>
                </c:pt>
                <c:pt idx="1200">
                  <c:v>0</c:v>
                </c:pt>
                <c:pt idx="1201">
                  <c:v>0</c:v>
                </c:pt>
                <c:pt idx="1202">
                  <c:v>0</c:v>
                </c:pt>
                <c:pt idx="1203">
                  <c:v>0</c:v>
                </c:pt>
                <c:pt idx="1204">
                  <c:v>0</c:v>
                </c:pt>
                <c:pt idx="1205">
                  <c:v>0</c:v>
                </c:pt>
                <c:pt idx="1206">
                  <c:v>0</c:v>
                </c:pt>
                <c:pt idx="1207">
                  <c:v>0</c:v>
                </c:pt>
                <c:pt idx="1208">
                  <c:v>0</c:v>
                </c:pt>
                <c:pt idx="1209">
                  <c:v>0</c:v>
                </c:pt>
                <c:pt idx="1210">
                  <c:v>0</c:v>
                </c:pt>
                <c:pt idx="1211">
                  <c:v>0</c:v>
                </c:pt>
                <c:pt idx="1212">
                  <c:v>0</c:v>
                </c:pt>
                <c:pt idx="1213">
                  <c:v>0</c:v>
                </c:pt>
                <c:pt idx="1214">
                  <c:v>0</c:v>
                </c:pt>
                <c:pt idx="1215">
                  <c:v>0</c:v>
                </c:pt>
                <c:pt idx="1216">
                  <c:v>0</c:v>
                </c:pt>
                <c:pt idx="1217">
                  <c:v>0</c:v>
                </c:pt>
                <c:pt idx="1218">
                  <c:v>0</c:v>
                </c:pt>
                <c:pt idx="1219">
                  <c:v>0</c:v>
                </c:pt>
                <c:pt idx="1220">
                  <c:v>0</c:v>
                </c:pt>
                <c:pt idx="1221">
                  <c:v>0</c:v>
                </c:pt>
                <c:pt idx="1222">
                  <c:v>0</c:v>
                </c:pt>
                <c:pt idx="1223">
                  <c:v>0</c:v>
                </c:pt>
                <c:pt idx="1224">
                  <c:v>0</c:v>
                </c:pt>
                <c:pt idx="1225">
                  <c:v>0</c:v>
                </c:pt>
                <c:pt idx="1226">
                  <c:v>0</c:v>
                </c:pt>
                <c:pt idx="1227">
                  <c:v>0</c:v>
                </c:pt>
                <c:pt idx="1228">
                  <c:v>0</c:v>
                </c:pt>
                <c:pt idx="1229">
                  <c:v>0</c:v>
                </c:pt>
                <c:pt idx="1230">
                  <c:v>0</c:v>
                </c:pt>
                <c:pt idx="1231">
                  <c:v>0</c:v>
                </c:pt>
                <c:pt idx="1232">
                  <c:v>0</c:v>
                </c:pt>
                <c:pt idx="1233">
                  <c:v>0</c:v>
                </c:pt>
                <c:pt idx="1234">
                  <c:v>0</c:v>
                </c:pt>
                <c:pt idx="1235">
                  <c:v>0</c:v>
                </c:pt>
                <c:pt idx="1236">
                  <c:v>0</c:v>
                </c:pt>
                <c:pt idx="1237">
                  <c:v>0</c:v>
                </c:pt>
                <c:pt idx="1238">
                  <c:v>0</c:v>
                </c:pt>
                <c:pt idx="1239">
                  <c:v>0</c:v>
                </c:pt>
                <c:pt idx="1240">
                  <c:v>0</c:v>
                </c:pt>
                <c:pt idx="1241">
                  <c:v>0</c:v>
                </c:pt>
                <c:pt idx="1242">
                  <c:v>0</c:v>
                </c:pt>
                <c:pt idx="1243">
                  <c:v>0</c:v>
                </c:pt>
                <c:pt idx="1244">
                  <c:v>0</c:v>
                </c:pt>
                <c:pt idx="1245">
                  <c:v>0</c:v>
                </c:pt>
                <c:pt idx="1246">
                  <c:v>0</c:v>
                </c:pt>
                <c:pt idx="1247">
                  <c:v>0</c:v>
                </c:pt>
                <c:pt idx="1248">
                  <c:v>0</c:v>
                </c:pt>
                <c:pt idx="1249">
                  <c:v>0</c:v>
                </c:pt>
                <c:pt idx="1250">
                  <c:v>0</c:v>
                </c:pt>
                <c:pt idx="1251">
                  <c:v>0</c:v>
                </c:pt>
                <c:pt idx="1252">
                  <c:v>0</c:v>
                </c:pt>
                <c:pt idx="1253">
                  <c:v>0</c:v>
                </c:pt>
                <c:pt idx="1254">
                  <c:v>0</c:v>
                </c:pt>
                <c:pt idx="1255">
                  <c:v>0</c:v>
                </c:pt>
                <c:pt idx="1256">
                  <c:v>0</c:v>
                </c:pt>
                <c:pt idx="1257">
                  <c:v>0</c:v>
                </c:pt>
                <c:pt idx="1258">
                  <c:v>0</c:v>
                </c:pt>
                <c:pt idx="1259">
                  <c:v>0</c:v>
                </c:pt>
                <c:pt idx="1260">
                  <c:v>0</c:v>
                </c:pt>
                <c:pt idx="1261">
                  <c:v>0</c:v>
                </c:pt>
                <c:pt idx="1262">
                  <c:v>0</c:v>
                </c:pt>
                <c:pt idx="1263">
                  <c:v>0</c:v>
                </c:pt>
                <c:pt idx="1264">
                  <c:v>0</c:v>
                </c:pt>
                <c:pt idx="1265">
                  <c:v>0</c:v>
                </c:pt>
                <c:pt idx="1266">
                  <c:v>0</c:v>
                </c:pt>
                <c:pt idx="1267">
                  <c:v>0</c:v>
                </c:pt>
                <c:pt idx="1268">
                  <c:v>0</c:v>
                </c:pt>
                <c:pt idx="1269">
                  <c:v>0</c:v>
                </c:pt>
                <c:pt idx="1270">
                  <c:v>0</c:v>
                </c:pt>
                <c:pt idx="1271">
                  <c:v>0</c:v>
                </c:pt>
                <c:pt idx="1272">
                  <c:v>0</c:v>
                </c:pt>
                <c:pt idx="1273">
                  <c:v>0</c:v>
                </c:pt>
                <c:pt idx="1274">
                  <c:v>0</c:v>
                </c:pt>
                <c:pt idx="1275">
                  <c:v>0</c:v>
                </c:pt>
                <c:pt idx="1276">
                  <c:v>0</c:v>
                </c:pt>
                <c:pt idx="1277">
                  <c:v>0</c:v>
                </c:pt>
                <c:pt idx="1278">
                  <c:v>0</c:v>
                </c:pt>
                <c:pt idx="1279">
                  <c:v>0</c:v>
                </c:pt>
                <c:pt idx="1280">
                  <c:v>0</c:v>
                </c:pt>
                <c:pt idx="1281">
                  <c:v>0</c:v>
                </c:pt>
                <c:pt idx="1282">
                  <c:v>0</c:v>
                </c:pt>
                <c:pt idx="1283">
                  <c:v>0</c:v>
                </c:pt>
                <c:pt idx="1284">
                  <c:v>0</c:v>
                </c:pt>
                <c:pt idx="1285">
                  <c:v>0</c:v>
                </c:pt>
                <c:pt idx="1286">
                  <c:v>0</c:v>
                </c:pt>
                <c:pt idx="1287">
                  <c:v>0</c:v>
                </c:pt>
                <c:pt idx="1288">
                  <c:v>0</c:v>
                </c:pt>
                <c:pt idx="1289">
                  <c:v>0</c:v>
                </c:pt>
                <c:pt idx="1290">
                  <c:v>0</c:v>
                </c:pt>
                <c:pt idx="1291">
                  <c:v>0</c:v>
                </c:pt>
                <c:pt idx="1292">
                  <c:v>0</c:v>
                </c:pt>
                <c:pt idx="1293">
                  <c:v>0</c:v>
                </c:pt>
                <c:pt idx="1294">
                  <c:v>0</c:v>
                </c:pt>
                <c:pt idx="1295">
                  <c:v>0</c:v>
                </c:pt>
                <c:pt idx="1296">
                  <c:v>0</c:v>
                </c:pt>
                <c:pt idx="1297">
                  <c:v>0</c:v>
                </c:pt>
                <c:pt idx="1298">
                  <c:v>0</c:v>
                </c:pt>
                <c:pt idx="1299">
                  <c:v>0</c:v>
                </c:pt>
                <c:pt idx="1300">
                  <c:v>0</c:v>
                </c:pt>
                <c:pt idx="1301">
                  <c:v>0</c:v>
                </c:pt>
                <c:pt idx="1302">
                  <c:v>0</c:v>
                </c:pt>
                <c:pt idx="1303">
                  <c:v>0</c:v>
                </c:pt>
                <c:pt idx="1304">
                  <c:v>0</c:v>
                </c:pt>
                <c:pt idx="1305">
                  <c:v>0</c:v>
                </c:pt>
                <c:pt idx="1306">
                  <c:v>0</c:v>
                </c:pt>
                <c:pt idx="1307">
                  <c:v>0</c:v>
                </c:pt>
                <c:pt idx="1308">
                  <c:v>0</c:v>
                </c:pt>
                <c:pt idx="1309">
                  <c:v>0</c:v>
                </c:pt>
                <c:pt idx="1310">
                  <c:v>0</c:v>
                </c:pt>
                <c:pt idx="1311">
                  <c:v>0</c:v>
                </c:pt>
                <c:pt idx="1312">
                  <c:v>0</c:v>
                </c:pt>
                <c:pt idx="1313">
                  <c:v>0</c:v>
                </c:pt>
                <c:pt idx="1314">
                  <c:v>0</c:v>
                </c:pt>
                <c:pt idx="1315">
                  <c:v>0</c:v>
                </c:pt>
                <c:pt idx="1316">
                  <c:v>0</c:v>
                </c:pt>
                <c:pt idx="1317">
                  <c:v>0</c:v>
                </c:pt>
                <c:pt idx="1318">
                  <c:v>0</c:v>
                </c:pt>
                <c:pt idx="1319">
                  <c:v>0</c:v>
                </c:pt>
                <c:pt idx="1320">
                  <c:v>0</c:v>
                </c:pt>
                <c:pt idx="1321">
                  <c:v>0</c:v>
                </c:pt>
                <c:pt idx="1322">
                  <c:v>0</c:v>
                </c:pt>
                <c:pt idx="1323">
                  <c:v>0</c:v>
                </c:pt>
                <c:pt idx="1324">
                  <c:v>0</c:v>
                </c:pt>
                <c:pt idx="1325">
                  <c:v>0</c:v>
                </c:pt>
                <c:pt idx="1326">
                  <c:v>0</c:v>
                </c:pt>
                <c:pt idx="1327">
                  <c:v>0</c:v>
                </c:pt>
                <c:pt idx="1328">
                  <c:v>0</c:v>
                </c:pt>
                <c:pt idx="1329">
                  <c:v>0</c:v>
                </c:pt>
                <c:pt idx="1330">
                  <c:v>0</c:v>
                </c:pt>
                <c:pt idx="1331">
                  <c:v>0</c:v>
                </c:pt>
                <c:pt idx="1332">
                  <c:v>0</c:v>
                </c:pt>
                <c:pt idx="1333">
                  <c:v>0</c:v>
                </c:pt>
                <c:pt idx="1334">
                  <c:v>0</c:v>
                </c:pt>
                <c:pt idx="1335">
                  <c:v>0</c:v>
                </c:pt>
                <c:pt idx="1336">
                  <c:v>0</c:v>
                </c:pt>
                <c:pt idx="1337">
                  <c:v>0</c:v>
                </c:pt>
                <c:pt idx="1338">
                  <c:v>0</c:v>
                </c:pt>
                <c:pt idx="1339">
                  <c:v>0</c:v>
                </c:pt>
                <c:pt idx="1340">
                  <c:v>0</c:v>
                </c:pt>
                <c:pt idx="1341">
                  <c:v>0</c:v>
                </c:pt>
                <c:pt idx="1342">
                  <c:v>0</c:v>
                </c:pt>
                <c:pt idx="1343">
                  <c:v>0</c:v>
                </c:pt>
                <c:pt idx="1344">
                  <c:v>0</c:v>
                </c:pt>
                <c:pt idx="1345">
                  <c:v>0</c:v>
                </c:pt>
                <c:pt idx="1346">
                  <c:v>0</c:v>
                </c:pt>
                <c:pt idx="1347">
                  <c:v>0</c:v>
                </c:pt>
                <c:pt idx="1348">
                  <c:v>0</c:v>
                </c:pt>
                <c:pt idx="1349">
                  <c:v>0</c:v>
                </c:pt>
                <c:pt idx="1350">
                  <c:v>0</c:v>
                </c:pt>
                <c:pt idx="1351">
                  <c:v>0</c:v>
                </c:pt>
                <c:pt idx="1352">
                  <c:v>0</c:v>
                </c:pt>
                <c:pt idx="1353">
                  <c:v>0</c:v>
                </c:pt>
                <c:pt idx="1354">
                  <c:v>0</c:v>
                </c:pt>
                <c:pt idx="1355">
                  <c:v>0</c:v>
                </c:pt>
                <c:pt idx="1356">
                  <c:v>0</c:v>
                </c:pt>
                <c:pt idx="1357">
                  <c:v>0</c:v>
                </c:pt>
                <c:pt idx="1358">
                  <c:v>0</c:v>
                </c:pt>
                <c:pt idx="1359">
                  <c:v>0</c:v>
                </c:pt>
                <c:pt idx="1360">
                  <c:v>0</c:v>
                </c:pt>
                <c:pt idx="1361">
                  <c:v>0</c:v>
                </c:pt>
                <c:pt idx="1362">
                  <c:v>0</c:v>
                </c:pt>
                <c:pt idx="1363">
                  <c:v>0</c:v>
                </c:pt>
                <c:pt idx="1364">
                  <c:v>0</c:v>
                </c:pt>
                <c:pt idx="1365">
                  <c:v>0</c:v>
                </c:pt>
                <c:pt idx="1366">
                  <c:v>0</c:v>
                </c:pt>
                <c:pt idx="1367">
                  <c:v>0</c:v>
                </c:pt>
                <c:pt idx="1368">
                  <c:v>0</c:v>
                </c:pt>
                <c:pt idx="1369">
                  <c:v>0</c:v>
                </c:pt>
                <c:pt idx="1370">
                  <c:v>0</c:v>
                </c:pt>
                <c:pt idx="1371">
                  <c:v>0</c:v>
                </c:pt>
                <c:pt idx="1372">
                  <c:v>0</c:v>
                </c:pt>
                <c:pt idx="1373">
                  <c:v>0</c:v>
                </c:pt>
                <c:pt idx="1374">
                  <c:v>0</c:v>
                </c:pt>
                <c:pt idx="1375">
                  <c:v>0</c:v>
                </c:pt>
                <c:pt idx="1376">
                  <c:v>0</c:v>
                </c:pt>
                <c:pt idx="1377">
                  <c:v>0</c:v>
                </c:pt>
                <c:pt idx="1378">
                  <c:v>0</c:v>
                </c:pt>
                <c:pt idx="1379">
                  <c:v>0</c:v>
                </c:pt>
                <c:pt idx="1380">
                  <c:v>0</c:v>
                </c:pt>
                <c:pt idx="1381">
                  <c:v>0</c:v>
                </c:pt>
                <c:pt idx="1382">
                  <c:v>0</c:v>
                </c:pt>
                <c:pt idx="1383">
                  <c:v>0</c:v>
                </c:pt>
                <c:pt idx="1384">
                  <c:v>0</c:v>
                </c:pt>
                <c:pt idx="1385">
                  <c:v>0</c:v>
                </c:pt>
                <c:pt idx="1386">
                  <c:v>0</c:v>
                </c:pt>
                <c:pt idx="1387">
                  <c:v>0</c:v>
                </c:pt>
                <c:pt idx="1388">
                  <c:v>0</c:v>
                </c:pt>
                <c:pt idx="1389">
                  <c:v>0</c:v>
                </c:pt>
                <c:pt idx="1390">
                  <c:v>0</c:v>
                </c:pt>
                <c:pt idx="1391">
                  <c:v>0</c:v>
                </c:pt>
                <c:pt idx="1392">
                  <c:v>0</c:v>
                </c:pt>
                <c:pt idx="1393">
                  <c:v>0</c:v>
                </c:pt>
                <c:pt idx="1394">
                  <c:v>0</c:v>
                </c:pt>
                <c:pt idx="1395">
                  <c:v>0</c:v>
                </c:pt>
                <c:pt idx="1396">
                  <c:v>0</c:v>
                </c:pt>
                <c:pt idx="1397">
                  <c:v>0</c:v>
                </c:pt>
                <c:pt idx="1398">
                  <c:v>0</c:v>
                </c:pt>
                <c:pt idx="1399">
                  <c:v>0</c:v>
                </c:pt>
                <c:pt idx="1400">
                  <c:v>0</c:v>
                </c:pt>
                <c:pt idx="1401">
                  <c:v>0</c:v>
                </c:pt>
                <c:pt idx="1402">
                  <c:v>0</c:v>
                </c:pt>
                <c:pt idx="1403">
                  <c:v>0</c:v>
                </c:pt>
                <c:pt idx="1404">
                  <c:v>0</c:v>
                </c:pt>
                <c:pt idx="1405">
                  <c:v>0</c:v>
                </c:pt>
                <c:pt idx="1406">
                  <c:v>0</c:v>
                </c:pt>
                <c:pt idx="1407">
                  <c:v>0</c:v>
                </c:pt>
                <c:pt idx="1408">
                  <c:v>0</c:v>
                </c:pt>
                <c:pt idx="1409">
                  <c:v>0</c:v>
                </c:pt>
                <c:pt idx="1410">
                  <c:v>0</c:v>
                </c:pt>
                <c:pt idx="1411">
                  <c:v>0</c:v>
                </c:pt>
                <c:pt idx="1412">
                  <c:v>0</c:v>
                </c:pt>
                <c:pt idx="1413">
                  <c:v>0</c:v>
                </c:pt>
                <c:pt idx="1414">
                  <c:v>0</c:v>
                </c:pt>
                <c:pt idx="1415">
                  <c:v>0</c:v>
                </c:pt>
                <c:pt idx="1416">
                  <c:v>0</c:v>
                </c:pt>
                <c:pt idx="1417">
                  <c:v>0</c:v>
                </c:pt>
                <c:pt idx="1418">
                  <c:v>0</c:v>
                </c:pt>
                <c:pt idx="1419">
                  <c:v>0</c:v>
                </c:pt>
                <c:pt idx="1420">
                  <c:v>0</c:v>
                </c:pt>
                <c:pt idx="1421">
                  <c:v>0</c:v>
                </c:pt>
                <c:pt idx="1422">
                  <c:v>0</c:v>
                </c:pt>
                <c:pt idx="1423">
                  <c:v>0</c:v>
                </c:pt>
                <c:pt idx="1424">
                  <c:v>0</c:v>
                </c:pt>
                <c:pt idx="1425">
                  <c:v>0</c:v>
                </c:pt>
                <c:pt idx="1426">
                  <c:v>0</c:v>
                </c:pt>
                <c:pt idx="1427">
                  <c:v>0</c:v>
                </c:pt>
                <c:pt idx="1428">
                  <c:v>0</c:v>
                </c:pt>
                <c:pt idx="1429">
                  <c:v>0</c:v>
                </c:pt>
                <c:pt idx="1430">
                  <c:v>0</c:v>
                </c:pt>
                <c:pt idx="1431">
                  <c:v>0</c:v>
                </c:pt>
                <c:pt idx="1432">
                  <c:v>0</c:v>
                </c:pt>
                <c:pt idx="1433">
                  <c:v>0</c:v>
                </c:pt>
                <c:pt idx="1434">
                  <c:v>0</c:v>
                </c:pt>
                <c:pt idx="1435">
                  <c:v>0</c:v>
                </c:pt>
                <c:pt idx="1436">
                  <c:v>0</c:v>
                </c:pt>
                <c:pt idx="1437">
                  <c:v>0</c:v>
                </c:pt>
                <c:pt idx="1438">
                  <c:v>0</c:v>
                </c:pt>
                <c:pt idx="1439">
                  <c:v>0</c:v>
                </c:pt>
                <c:pt idx="1440">
                  <c:v>0</c:v>
                </c:pt>
                <c:pt idx="1441">
                  <c:v>0</c:v>
                </c:pt>
                <c:pt idx="1442">
                  <c:v>0</c:v>
                </c:pt>
                <c:pt idx="1443">
                  <c:v>0</c:v>
                </c:pt>
                <c:pt idx="1444">
                  <c:v>0</c:v>
                </c:pt>
                <c:pt idx="1445">
                  <c:v>0</c:v>
                </c:pt>
                <c:pt idx="1446">
                  <c:v>0</c:v>
                </c:pt>
                <c:pt idx="1447">
                  <c:v>0</c:v>
                </c:pt>
                <c:pt idx="1448">
                  <c:v>0</c:v>
                </c:pt>
                <c:pt idx="1449">
                  <c:v>0</c:v>
                </c:pt>
                <c:pt idx="1450">
                  <c:v>0</c:v>
                </c:pt>
                <c:pt idx="1451">
                  <c:v>0</c:v>
                </c:pt>
                <c:pt idx="1452">
                  <c:v>0</c:v>
                </c:pt>
                <c:pt idx="1453">
                  <c:v>0</c:v>
                </c:pt>
                <c:pt idx="1454">
                  <c:v>0</c:v>
                </c:pt>
                <c:pt idx="1455">
                  <c:v>0</c:v>
                </c:pt>
                <c:pt idx="1456">
                  <c:v>0</c:v>
                </c:pt>
                <c:pt idx="1457">
                  <c:v>0</c:v>
                </c:pt>
                <c:pt idx="1458">
                  <c:v>0</c:v>
                </c:pt>
                <c:pt idx="1459">
                  <c:v>0</c:v>
                </c:pt>
                <c:pt idx="1460">
                  <c:v>0</c:v>
                </c:pt>
                <c:pt idx="1461">
                  <c:v>0</c:v>
                </c:pt>
                <c:pt idx="1462">
                  <c:v>0</c:v>
                </c:pt>
                <c:pt idx="1463">
                  <c:v>0</c:v>
                </c:pt>
                <c:pt idx="1464">
                  <c:v>0</c:v>
                </c:pt>
                <c:pt idx="1465">
                  <c:v>0</c:v>
                </c:pt>
                <c:pt idx="1466">
                  <c:v>0</c:v>
                </c:pt>
                <c:pt idx="1467">
                  <c:v>0</c:v>
                </c:pt>
                <c:pt idx="1468">
                  <c:v>0</c:v>
                </c:pt>
                <c:pt idx="1469">
                  <c:v>0</c:v>
                </c:pt>
                <c:pt idx="1470">
                  <c:v>0</c:v>
                </c:pt>
                <c:pt idx="1471">
                  <c:v>0</c:v>
                </c:pt>
                <c:pt idx="1472">
                  <c:v>0</c:v>
                </c:pt>
                <c:pt idx="1473">
                  <c:v>0</c:v>
                </c:pt>
                <c:pt idx="1474">
                  <c:v>0</c:v>
                </c:pt>
                <c:pt idx="1475">
                  <c:v>0</c:v>
                </c:pt>
                <c:pt idx="1476">
                  <c:v>0</c:v>
                </c:pt>
                <c:pt idx="1477">
                  <c:v>0</c:v>
                </c:pt>
                <c:pt idx="1478">
                  <c:v>0</c:v>
                </c:pt>
                <c:pt idx="1479">
                  <c:v>0</c:v>
                </c:pt>
                <c:pt idx="1480">
                  <c:v>0</c:v>
                </c:pt>
                <c:pt idx="1481">
                  <c:v>0</c:v>
                </c:pt>
                <c:pt idx="1482">
                  <c:v>0</c:v>
                </c:pt>
                <c:pt idx="1483">
                  <c:v>0</c:v>
                </c:pt>
                <c:pt idx="1484">
                  <c:v>0</c:v>
                </c:pt>
                <c:pt idx="1485">
                  <c:v>0</c:v>
                </c:pt>
                <c:pt idx="1486">
                  <c:v>0</c:v>
                </c:pt>
                <c:pt idx="1487">
                  <c:v>0</c:v>
                </c:pt>
                <c:pt idx="1488">
                  <c:v>0</c:v>
                </c:pt>
                <c:pt idx="1489">
                  <c:v>0</c:v>
                </c:pt>
                <c:pt idx="1490">
                  <c:v>0</c:v>
                </c:pt>
                <c:pt idx="1491">
                  <c:v>0</c:v>
                </c:pt>
                <c:pt idx="1492">
                  <c:v>0</c:v>
                </c:pt>
                <c:pt idx="1493">
                  <c:v>0</c:v>
                </c:pt>
                <c:pt idx="1494">
                  <c:v>0</c:v>
                </c:pt>
                <c:pt idx="1495">
                  <c:v>0</c:v>
                </c:pt>
                <c:pt idx="1496">
                  <c:v>0</c:v>
                </c:pt>
                <c:pt idx="1497">
                  <c:v>0</c:v>
                </c:pt>
                <c:pt idx="1498">
                  <c:v>0</c:v>
                </c:pt>
                <c:pt idx="1499">
                  <c:v>0</c:v>
                </c:pt>
                <c:pt idx="1500">
                  <c:v>0</c:v>
                </c:pt>
                <c:pt idx="1501">
                  <c:v>0</c:v>
                </c:pt>
                <c:pt idx="1502">
                  <c:v>0</c:v>
                </c:pt>
                <c:pt idx="1503">
                  <c:v>0</c:v>
                </c:pt>
                <c:pt idx="1504">
                  <c:v>0</c:v>
                </c:pt>
                <c:pt idx="1505">
                  <c:v>0</c:v>
                </c:pt>
                <c:pt idx="1506">
                  <c:v>0</c:v>
                </c:pt>
                <c:pt idx="1507">
                  <c:v>0</c:v>
                </c:pt>
                <c:pt idx="1508">
                  <c:v>0</c:v>
                </c:pt>
                <c:pt idx="1509">
                  <c:v>0</c:v>
                </c:pt>
                <c:pt idx="1510">
                  <c:v>0</c:v>
                </c:pt>
                <c:pt idx="1511">
                  <c:v>0</c:v>
                </c:pt>
                <c:pt idx="1512">
                  <c:v>0</c:v>
                </c:pt>
                <c:pt idx="1513">
                  <c:v>0</c:v>
                </c:pt>
                <c:pt idx="1514">
                  <c:v>0</c:v>
                </c:pt>
                <c:pt idx="1515">
                  <c:v>0</c:v>
                </c:pt>
                <c:pt idx="1516">
                  <c:v>0</c:v>
                </c:pt>
                <c:pt idx="1517">
                  <c:v>0</c:v>
                </c:pt>
                <c:pt idx="1518">
                  <c:v>0</c:v>
                </c:pt>
                <c:pt idx="1519">
                  <c:v>0</c:v>
                </c:pt>
                <c:pt idx="1520">
                  <c:v>0</c:v>
                </c:pt>
                <c:pt idx="1521">
                  <c:v>0</c:v>
                </c:pt>
                <c:pt idx="1522">
                  <c:v>0</c:v>
                </c:pt>
                <c:pt idx="1523">
                  <c:v>0</c:v>
                </c:pt>
                <c:pt idx="1524">
                  <c:v>0</c:v>
                </c:pt>
                <c:pt idx="1525">
                  <c:v>0</c:v>
                </c:pt>
                <c:pt idx="1526">
                  <c:v>0</c:v>
                </c:pt>
                <c:pt idx="1527">
                  <c:v>0</c:v>
                </c:pt>
                <c:pt idx="1528">
                  <c:v>0</c:v>
                </c:pt>
                <c:pt idx="1529">
                  <c:v>0</c:v>
                </c:pt>
                <c:pt idx="1530">
                  <c:v>0</c:v>
                </c:pt>
                <c:pt idx="1531">
                  <c:v>0</c:v>
                </c:pt>
                <c:pt idx="1532">
                  <c:v>0</c:v>
                </c:pt>
                <c:pt idx="1533">
                  <c:v>0</c:v>
                </c:pt>
                <c:pt idx="1534">
                  <c:v>0</c:v>
                </c:pt>
                <c:pt idx="1535">
                  <c:v>0</c:v>
                </c:pt>
                <c:pt idx="1536">
                  <c:v>0</c:v>
                </c:pt>
                <c:pt idx="1537">
                  <c:v>0</c:v>
                </c:pt>
                <c:pt idx="1538">
                  <c:v>0</c:v>
                </c:pt>
                <c:pt idx="1539">
                  <c:v>0</c:v>
                </c:pt>
                <c:pt idx="1540">
                  <c:v>0</c:v>
                </c:pt>
                <c:pt idx="1541">
                  <c:v>0</c:v>
                </c:pt>
                <c:pt idx="1542">
                  <c:v>0</c:v>
                </c:pt>
                <c:pt idx="1543">
                  <c:v>0</c:v>
                </c:pt>
                <c:pt idx="1544">
                  <c:v>0</c:v>
                </c:pt>
                <c:pt idx="1545">
                  <c:v>0</c:v>
                </c:pt>
                <c:pt idx="1546">
                  <c:v>0</c:v>
                </c:pt>
                <c:pt idx="1547">
                  <c:v>0</c:v>
                </c:pt>
                <c:pt idx="1548">
                  <c:v>0</c:v>
                </c:pt>
                <c:pt idx="1549">
                  <c:v>0</c:v>
                </c:pt>
                <c:pt idx="1550">
                  <c:v>0</c:v>
                </c:pt>
                <c:pt idx="1551">
                  <c:v>0</c:v>
                </c:pt>
                <c:pt idx="1552">
                  <c:v>0</c:v>
                </c:pt>
                <c:pt idx="1553">
                  <c:v>0</c:v>
                </c:pt>
                <c:pt idx="1554">
                  <c:v>0</c:v>
                </c:pt>
                <c:pt idx="1555">
                  <c:v>0</c:v>
                </c:pt>
                <c:pt idx="1556">
                  <c:v>0</c:v>
                </c:pt>
                <c:pt idx="1557">
                  <c:v>0</c:v>
                </c:pt>
                <c:pt idx="1558">
                  <c:v>0</c:v>
                </c:pt>
                <c:pt idx="1559">
                  <c:v>0</c:v>
                </c:pt>
                <c:pt idx="1560">
                  <c:v>0</c:v>
                </c:pt>
                <c:pt idx="1561">
                  <c:v>0</c:v>
                </c:pt>
                <c:pt idx="1562">
                  <c:v>0</c:v>
                </c:pt>
                <c:pt idx="1563">
                  <c:v>0</c:v>
                </c:pt>
                <c:pt idx="1564">
                  <c:v>0</c:v>
                </c:pt>
                <c:pt idx="1565">
                  <c:v>0</c:v>
                </c:pt>
                <c:pt idx="1566">
                  <c:v>0</c:v>
                </c:pt>
                <c:pt idx="1567">
                  <c:v>0</c:v>
                </c:pt>
                <c:pt idx="1568">
                  <c:v>0</c:v>
                </c:pt>
                <c:pt idx="1569">
                  <c:v>0</c:v>
                </c:pt>
                <c:pt idx="1570">
                  <c:v>0</c:v>
                </c:pt>
                <c:pt idx="1571">
                  <c:v>0</c:v>
                </c:pt>
                <c:pt idx="1572">
                  <c:v>0</c:v>
                </c:pt>
                <c:pt idx="1573">
                  <c:v>0</c:v>
                </c:pt>
                <c:pt idx="1574">
                  <c:v>0</c:v>
                </c:pt>
                <c:pt idx="1575">
                  <c:v>0</c:v>
                </c:pt>
                <c:pt idx="1576">
                  <c:v>0</c:v>
                </c:pt>
                <c:pt idx="1577">
                  <c:v>0</c:v>
                </c:pt>
                <c:pt idx="1578">
                  <c:v>0</c:v>
                </c:pt>
                <c:pt idx="1579">
                  <c:v>0</c:v>
                </c:pt>
                <c:pt idx="1580">
                  <c:v>0</c:v>
                </c:pt>
                <c:pt idx="1581">
                  <c:v>0</c:v>
                </c:pt>
                <c:pt idx="1582">
                  <c:v>0</c:v>
                </c:pt>
                <c:pt idx="1583">
                  <c:v>0</c:v>
                </c:pt>
                <c:pt idx="1584">
                  <c:v>0</c:v>
                </c:pt>
                <c:pt idx="1585">
                  <c:v>0</c:v>
                </c:pt>
                <c:pt idx="1586">
                  <c:v>0</c:v>
                </c:pt>
                <c:pt idx="1587">
                  <c:v>0</c:v>
                </c:pt>
                <c:pt idx="1588">
                  <c:v>0</c:v>
                </c:pt>
                <c:pt idx="1589">
                  <c:v>0</c:v>
                </c:pt>
                <c:pt idx="1590">
                  <c:v>0</c:v>
                </c:pt>
                <c:pt idx="1591">
                  <c:v>0</c:v>
                </c:pt>
                <c:pt idx="1592">
                  <c:v>0</c:v>
                </c:pt>
                <c:pt idx="1593">
                  <c:v>0</c:v>
                </c:pt>
                <c:pt idx="1594">
                  <c:v>0</c:v>
                </c:pt>
                <c:pt idx="1595">
                  <c:v>0</c:v>
                </c:pt>
                <c:pt idx="1596">
                  <c:v>0</c:v>
                </c:pt>
                <c:pt idx="1597">
                  <c:v>0</c:v>
                </c:pt>
                <c:pt idx="1598">
                  <c:v>0</c:v>
                </c:pt>
                <c:pt idx="1599">
                  <c:v>0</c:v>
                </c:pt>
                <c:pt idx="1600">
                  <c:v>0</c:v>
                </c:pt>
                <c:pt idx="1601">
                  <c:v>0</c:v>
                </c:pt>
                <c:pt idx="1602">
                  <c:v>0</c:v>
                </c:pt>
                <c:pt idx="1603">
                  <c:v>0</c:v>
                </c:pt>
                <c:pt idx="1604">
                  <c:v>0</c:v>
                </c:pt>
                <c:pt idx="1605">
                  <c:v>0</c:v>
                </c:pt>
                <c:pt idx="1606">
                  <c:v>0</c:v>
                </c:pt>
                <c:pt idx="1607">
                  <c:v>0</c:v>
                </c:pt>
                <c:pt idx="1608">
                  <c:v>0</c:v>
                </c:pt>
                <c:pt idx="1609">
                  <c:v>0</c:v>
                </c:pt>
                <c:pt idx="1610">
                  <c:v>0</c:v>
                </c:pt>
                <c:pt idx="1611">
                  <c:v>0</c:v>
                </c:pt>
                <c:pt idx="1612">
                  <c:v>0</c:v>
                </c:pt>
                <c:pt idx="1613">
                  <c:v>0</c:v>
                </c:pt>
                <c:pt idx="1614">
                  <c:v>0</c:v>
                </c:pt>
                <c:pt idx="1615">
                  <c:v>0</c:v>
                </c:pt>
                <c:pt idx="1616">
                  <c:v>0</c:v>
                </c:pt>
                <c:pt idx="1617">
                  <c:v>0</c:v>
                </c:pt>
                <c:pt idx="1618">
                  <c:v>0</c:v>
                </c:pt>
                <c:pt idx="1619">
                  <c:v>0</c:v>
                </c:pt>
                <c:pt idx="1620">
                  <c:v>0</c:v>
                </c:pt>
                <c:pt idx="1621">
                  <c:v>0</c:v>
                </c:pt>
                <c:pt idx="1622">
                  <c:v>0</c:v>
                </c:pt>
                <c:pt idx="1623">
                  <c:v>0</c:v>
                </c:pt>
                <c:pt idx="1624">
                  <c:v>0</c:v>
                </c:pt>
                <c:pt idx="1625">
                  <c:v>0</c:v>
                </c:pt>
                <c:pt idx="1626">
                  <c:v>0</c:v>
                </c:pt>
                <c:pt idx="1627">
                  <c:v>0</c:v>
                </c:pt>
                <c:pt idx="1628">
                  <c:v>0</c:v>
                </c:pt>
                <c:pt idx="1629">
                  <c:v>0</c:v>
                </c:pt>
                <c:pt idx="1630">
                  <c:v>0</c:v>
                </c:pt>
                <c:pt idx="1631">
                  <c:v>0</c:v>
                </c:pt>
                <c:pt idx="1632">
                  <c:v>0</c:v>
                </c:pt>
                <c:pt idx="1633">
                  <c:v>0</c:v>
                </c:pt>
                <c:pt idx="1634">
                  <c:v>0</c:v>
                </c:pt>
                <c:pt idx="1635">
                  <c:v>0</c:v>
                </c:pt>
                <c:pt idx="1636">
                  <c:v>0</c:v>
                </c:pt>
                <c:pt idx="1637">
                  <c:v>0</c:v>
                </c:pt>
                <c:pt idx="1638">
                  <c:v>0</c:v>
                </c:pt>
                <c:pt idx="1639">
                  <c:v>0</c:v>
                </c:pt>
                <c:pt idx="1640">
                  <c:v>0</c:v>
                </c:pt>
                <c:pt idx="1641">
                  <c:v>0</c:v>
                </c:pt>
                <c:pt idx="1642">
                  <c:v>0</c:v>
                </c:pt>
                <c:pt idx="1643">
                  <c:v>0</c:v>
                </c:pt>
                <c:pt idx="1644">
                  <c:v>0</c:v>
                </c:pt>
                <c:pt idx="1645">
                  <c:v>0</c:v>
                </c:pt>
                <c:pt idx="1646">
                  <c:v>0</c:v>
                </c:pt>
                <c:pt idx="1647">
                  <c:v>0</c:v>
                </c:pt>
                <c:pt idx="1648">
                  <c:v>0</c:v>
                </c:pt>
                <c:pt idx="1649">
                  <c:v>0</c:v>
                </c:pt>
                <c:pt idx="1650">
                  <c:v>0</c:v>
                </c:pt>
                <c:pt idx="1651">
                  <c:v>0</c:v>
                </c:pt>
                <c:pt idx="1652">
                  <c:v>0</c:v>
                </c:pt>
                <c:pt idx="1653">
                  <c:v>0</c:v>
                </c:pt>
                <c:pt idx="1654">
                  <c:v>0</c:v>
                </c:pt>
                <c:pt idx="1655">
                  <c:v>0</c:v>
                </c:pt>
                <c:pt idx="1656">
                  <c:v>0</c:v>
                </c:pt>
                <c:pt idx="1657">
                  <c:v>0</c:v>
                </c:pt>
                <c:pt idx="1658">
                  <c:v>0</c:v>
                </c:pt>
                <c:pt idx="1659">
                  <c:v>0</c:v>
                </c:pt>
                <c:pt idx="1660">
                  <c:v>0</c:v>
                </c:pt>
                <c:pt idx="1661">
                  <c:v>0</c:v>
                </c:pt>
                <c:pt idx="1662">
                  <c:v>0</c:v>
                </c:pt>
                <c:pt idx="1663">
                  <c:v>0</c:v>
                </c:pt>
                <c:pt idx="1664">
                  <c:v>0</c:v>
                </c:pt>
                <c:pt idx="1665">
                  <c:v>0</c:v>
                </c:pt>
                <c:pt idx="1666">
                  <c:v>0</c:v>
                </c:pt>
                <c:pt idx="1667">
                  <c:v>0</c:v>
                </c:pt>
                <c:pt idx="1668">
                  <c:v>0</c:v>
                </c:pt>
                <c:pt idx="1669">
                  <c:v>0</c:v>
                </c:pt>
                <c:pt idx="1670">
                  <c:v>0</c:v>
                </c:pt>
                <c:pt idx="1671">
                  <c:v>0</c:v>
                </c:pt>
                <c:pt idx="1672">
                  <c:v>0</c:v>
                </c:pt>
                <c:pt idx="1673">
                  <c:v>0</c:v>
                </c:pt>
                <c:pt idx="1674">
                  <c:v>0</c:v>
                </c:pt>
                <c:pt idx="1675">
                  <c:v>0</c:v>
                </c:pt>
                <c:pt idx="1676">
                  <c:v>0</c:v>
                </c:pt>
                <c:pt idx="1677">
                  <c:v>0</c:v>
                </c:pt>
                <c:pt idx="1678">
                  <c:v>0</c:v>
                </c:pt>
                <c:pt idx="1679">
                  <c:v>0</c:v>
                </c:pt>
                <c:pt idx="1680">
                  <c:v>0</c:v>
                </c:pt>
                <c:pt idx="1681">
                  <c:v>0</c:v>
                </c:pt>
                <c:pt idx="1682">
                  <c:v>0</c:v>
                </c:pt>
                <c:pt idx="1683">
                  <c:v>0</c:v>
                </c:pt>
                <c:pt idx="1684">
                  <c:v>0</c:v>
                </c:pt>
                <c:pt idx="1685">
                  <c:v>0</c:v>
                </c:pt>
                <c:pt idx="1686">
                  <c:v>0</c:v>
                </c:pt>
                <c:pt idx="1687">
                  <c:v>0</c:v>
                </c:pt>
                <c:pt idx="1688">
                  <c:v>0</c:v>
                </c:pt>
                <c:pt idx="1689">
                  <c:v>0</c:v>
                </c:pt>
                <c:pt idx="1690">
                  <c:v>0</c:v>
                </c:pt>
                <c:pt idx="1691">
                  <c:v>0</c:v>
                </c:pt>
                <c:pt idx="1692">
                  <c:v>0</c:v>
                </c:pt>
                <c:pt idx="1693">
                  <c:v>0</c:v>
                </c:pt>
                <c:pt idx="1694">
                  <c:v>0</c:v>
                </c:pt>
                <c:pt idx="1695">
                  <c:v>0</c:v>
                </c:pt>
                <c:pt idx="1696">
                  <c:v>0</c:v>
                </c:pt>
                <c:pt idx="1697">
                  <c:v>0</c:v>
                </c:pt>
                <c:pt idx="1698">
                  <c:v>0</c:v>
                </c:pt>
                <c:pt idx="1699">
                  <c:v>0</c:v>
                </c:pt>
                <c:pt idx="1700">
                  <c:v>0</c:v>
                </c:pt>
                <c:pt idx="1701">
                  <c:v>0</c:v>
                </c:pt>
                <c:pt idx="1702">
                  <c:v>0</c:v>
                </c:pt>
                <c:pt idx="1703">
                  <c:v>0</c:v>
                </c:pt>
                <c:pt idx="1704">
                  <c:v>0</c:v>
                </c:pt>
                <c:pt idx="1705">
                  <c:v>0</c:v>
                </c:pt>
                <c:pt idx="1706">
                  <c:v>0</c:v>
                </c:pt>
                <c:pt idx="1707">
                  <c:v>0</c:v>
                </c:pt>
                <c:pt idx="1708">
                  <c:v>0</c:v>
                </c:pt>
                <c:pt idx="1709">
                  <c:v>0</c:v>
                </c:pt>
                <c:pt idx="1710">
                  <c:v>0</c:v>
                </c:pt>
                <c:pt idx="1711">
                  <c:v>0</c:v>
                </c:pt>
                <c:pt idx="1712">
                  <c:v>0</c:v>
                </c:pt>
                <c:pt idx="1713">
                  <c:v>0</c:v>
                </c:pt>
                <c:pt idx="1714">
                  <c:v>0</c:v>
                </c:pt>
                <c:pt idx="1715">
                  <c:v>0</c:v>
                </c:pt>
                <c:pt idx="1716">
                  <c:v>0</c:v>
                </c:pt>
                <c:pt idx="1717">
                  <c:v>0</c:v>
                </c:pt>
                <c:pt idx="1718">
                  <c:v>0</c:v>
                </c:pt>
                <c:pt idx="1719">
                  <c:v>0</c:v>
                </c:pt>
                <c:pt idx="1720">
                  <c:v>0</c:v>
                </c:pt>
                <c:pt idx="1721">
                  <c:v>0</c:v>
                </c:pt>
                <c:pt idx="1722">
                  <c:v>0</c:v>
                </c:pt>
                <c:pt idx="1723">
                  <c:v>0</c:v>
                </c:pt>
                <c:pt idx="1724">
                  <c:v>0</c:v>
                </c:pt>
                <c:pt idx="1725">
                  <c:v>0</c:v>
                </c:pt>
                <c:pt idx="1726">
                  <c:v>0</c:v>
                </c:pt>
                <c:pt idx="1727">
                  <c:v>0</c:v>
                </c:pt>
                <c:pt idx="1728">
                  <c:v>0</c:v>
                </c:pt>
                <c:pt idx="1729">
                  <c:v>0</c:v>
                </c:pt>
                <c:pt idx="1730">
                  <c:v>0</c:v>
                </c:pt>
                <c:pt idx="1731">
                  <c:v>0</c:v>
                </c:pt>
                <c:pt idx="1732">
                  <c:v>0</c:v>
                </c:pt>
                <c:pt idx="1733">
                  <c:v>0</c:v>
                </c:pt>
                <c:pt idx="1734">
                  <c:v>0</c:v>
                </c:pt>
                <c:pt idx="1735">
                  <c:v>0</c:v>
                </c:pt>
                <c:pt idx="1736">
                  <c:v>0</c:v>
                </c:pt>
                <c:pt idx="1737">
                  <c:v>0</c:v>
                </c:pt>
                <c:pt idx="1738">
                  <c:v>0</c:v>
                </c:pt>
                <c:pt idx="1739">
                  <c:v>0</c:v>
                </c:pt>
                <c:pt idx="1740">
                  <c:v>0</c:v>
                </c:pt>
                <c:pt idx="1741">
                  <c:v>0</c:v>
                </c:pt>
                <c:pt idx="1742">
                  <c:v>0</c:v>
                </c:pt>
                <c:pt idx="1743">
                  <c:v>0</c:v>
                </c:pt>
                <c:pt idx="1744">
                  <c:v>0</c:v>
                </c:pt>
                <c:pt idx="1745">
                  <c:v>0</c:v>
                </c:pt>
                <c:pt idx="1746">
                  <c:v>0</c:v>
                </c:pt>
                <c:pt idx="1747">
                  <c:v>0</c:v>
                </c:pt>
                <c:pt idx="1748">
                  <c:v>0</c:v>
                </c:pt>
                <c:pt idx="1749">
                  <c:v>0</c:v>
                </c:pt>
                <c:pt idx="1750">
                  <c:v>0</c:v>
                </c:pt>
                <c:pt idx="1751">
                  <c:v>0</c:v>
                </c:pt>
                <c:pt idx="1752">
                  <c:v>0</c:v>
                </c:pt>
                <c:pt idx="1753">
                  <c:v>0</c:v>
                </c:pt>
                <c:pt idx="1754">
                  <c:v>0</c:v>
                </c:pt>
                <c:pt idx="1755">
                  <c:v>0</c:v>
                </c:pt>
                <c:pt idx="1756">
                  <c:v>0</c:v>
                </c:pt>
                <c:pt idx="1757">
                  <c:v>0</c:v>
                </c:pt>
                <c:pt idx="1758">
                  <c:v>0</c:v>
                </c:pt>
                <c:pt idx="1759">
                  <c:v>0</c:v>
                </c:pt>
                <c:pt idx="1760">
                  <c:v>0</c:v>
                </c:pt>
                <c:pt idx="1761">
                  <c:v>0</c:v>
                </c:pt>
                <c:pt idx="1762">
                  <c:v>0</c:v>
                </c:pt>
                <c:pt idx="1763">
                  <c:v>0</c:v>
                </c:pt>
                <c:pt idx="1764">
                  <c:v>0</c:v>
                </c:pt>
                <c:pt idx="1765">
                  <c:v>0</c:v>
                </c:pt>
                <c:pt idx="1766">
                  <c:v>0</c:v>
                </c:pt>
                <c:pt idx="1767">
                  <c:v>0</c:v>
                </c:pt>
                <c:pt idx="1768">
                  <c:v>0</c:v>
                </c:pt>
                <c:pt idx="1769">
                  <c:v>0</c:v>
                </c:pt>
                <c:pt idx="1770">
                  <c:v>0</c:v>
                </c:pt>
                <c:pt idx="1771">
                  <c:v>0</c:v>
                </c:pt>
                <c:pt idx="1772">
                  <c:v>0</c:v>
                </c:pt>
                <c:pt idx="1773">
                  <c:v>0</c:v>
                </c:pt>
                <c:pt idx="1774">
                  <c:v>0</c:v>
                </c:pt>
                <c:pt idx="1775">
                  <c:v>0</c:v>
                </c:pt>
                <c:pt idx="1776">
                  <c:v>0</c:v>
                </c:pt>
                <c:pt idx="1777">
                  <c:v>0</c:v>
                </c:pt>
                <c:pt idx="1778">
                  <c:v>0</c:v>
                </c:pt>
                <c:pt idx="1779">
                  <c:v>0</c:v>
                </c:pt>
                <c:pt idx="1780">
                  <c:v>0</c:v>
                </c:pt>
                <c:pt idx="1781">
                  <c:v>0</c:v>
                </c:pt>
                <c:pt idx="1782">
                  <c:v>0</c:v>
                </c:pt>
                <c:pt idx="1783">
                  <c:v>0</c:v>
                </c:pt>
                <c:pt idx="1784">
                  <c:v>0</c:v>
                </c:pt>
                <c:pt idx="1785">
                  <c:v>0</c:v>
                </c:pt>
                <c:pt idx="1786">
                  <c:v>0</c:v>
                </c:pt>
                <c:pt idx="1787">
                  <c:v>0</c:v>
                </c:pt>
                <c:pt idx="1788">
                  <c:v>0</c:v>
                </c:pt>
                <c:pt idx="1789">
                  <c:v>0</c:v>
                </c:pt>
                <c:pt idx="1790">
                  <c:v>0</c:v>
                </c:pt>
                <c:pt idx="1791">
                  <c:v>0</c:v>
                </c:pt>
                <c:pt idx="1792">
                  <c:v>0</c:v>
                </c:pt>
                <c:pt idx="1793">
                  <c:v>0</c:v>
                </c:pt>
                <c:pt idx="1794">
                  <c:v>0</c:v>
                </c:pt>
                <c:pt idx="1795">
                  <c:v>0</c:v>
                </c:pt>
                <c:pt idx="1796">
                  <c:v>0</c:v>
                </c:pt>
                <c:pt idx="1797">
                  <c:v>0</c:v>
                </c:pt>
                <c:pt idx="1798">
                  <c:v>0</c:v>
                </c:pt>
                <c:pt idx="1799">
                  <c:v>0</c:v>
                </c:pt>
                <c:pt idx="1800">
                  <c:v>0</c:v>
                </c:pt>
                <c:pt idx="1801">
                  <c:v>0</c:v>
                </c:pt>
                <c:pt idx="1802">
                  <c:v>0</c:v>
                </c:pt>
                <c:pt idx="1803">
                  <c:v>0</c:v>
                </c:pt>
                <c:pt idx="1804">
                  <c:v>0</c:v>
                </c:pt>
                <c:pt idx="1805">
                  <c:v>0</c:v>
                </c:pt>
                <c:pt idx="1806">
                  <c:v>0</c:v>
                </c:pt>
                <c:pt idx="1807">
                  <c:v>0</c:v>
                </c:pt>
                <c:pt idx="1808">
                  <c:v>0</c:v>
                </c:pt>
                <c:pt idx="1809">
                  <c:v>0</c:v>
                </c:pt>
                <c:pt idx="1810">
                  <c:v>0</c:v>
                </c:pt>
                <c:pt idx="1811">
                  <c:v>0</c:v>
                </c:pt>
                <c:pt idx="1812">
                  <c:v>0</c:v>
                </c:pt>
                <c:pt idx="1813">
                  <c:v>0</c:v>
                </c:pt>
                <c:pt idx="1814">
                  <c:v>0</c:v>
                </c:pt>
                <c:pt idx="1815">
                  <c:v>0</c:v>
                </c:pt>
                <c:pt idx="1816">
                  <c:v>0</c:v>
                </c:pt>
                <c:pt idx="1817">
                  <c:v>0</c:v>
                </c:pt>
                <c:pt idx="1818">
                  <c:v>0</c:v>
                </c:pt>
                <c:pt idx="1819">
                  <c:v>0</c:v>
                </c:pt>
                <c:pt idx="1820">
                  <c:v>0</c:v>
                </c:pt>
                <c:pt idx="1821">
                  <c:v>0</c:v>
                </c:pt>
                <c:pt idx="1822">
                  <c:v>0</c:v>
                </c:pt>
                <c:pt idx="1823">
                  <c:v>0</c:v>
                </c:pt>
                <c:pt idx="1824">
                  <c:v>0</c:v>
                </c:pt>
                <c:pt idx="1825">
                  <c:v>0</c:v>
                </c:pt>
                <c:pt idx="1826">
                  <c:v>0</c:v>
                </c:pt>
                <c:pt idx="1827">
                  <c:v>0</c:v>
                </c:pt>
                <c:pt idx="1828">
                  <c:v>0</c:v>
                </c:pt>
                <c:pt idx="1829">
                  <c:v>0</c:v>
                </c:pt>
                <c:pt idx="1830">
                  <c:v>0</c:v>
                </c:pt>
                <c:pt idx="1831">
                  <c:v>0</c:v>
                </c:pt>
                <c:pt idx="1832">
                  <c:v>0</c:v>
                </c:pt>
                <c:pt idx="1833">
                  <c:v>0</c:v>
                </c:pt>
                <c:pt idx="1834">
                  <c:v>0</c:v>
                </c:pt>
                <c:pt idx="1835">
                  <c:v>0</c:v>
                </c:pt>
                <c:pt idx="1836">
                  <c:v>0</c:v>
                </c:pt>
                <c:pt idx="1837">
                  <c:v>0</c:v>
                </c:pt>
                <c:pt idx="1838">
                  <c:v>0</c:v>
                </c:pt>
                <c:pt idx="1839">
                  <c:v>0</c:v>
                </c:pt>
                <c:pt idx="1840">
                  <c:v>0</c:v>
                </c:pt>
                <c:pt idx="1841">
                  <c:v>0</c:v>
                </c:pt>
                <c:pt idx="1842">
                  <c:v>0</c:v>
                </c:pt>
                <c:pt idx="1843">
                  <c:v>0</c:v>
                </c:pt>
                <c:pt idx="1844">
                  <c:v>0</c:v>
                </c:pt>
                <c:pt idx="1845">
                  <c:v>0</c:v>
                </c:pt>
                <c:pt idx="1846">
                  <c:v>0</c:v>
                </c:pt>
                <c:pt idx="1847">
                  <c:v>0</c:v>
                </c:pt>
                <c:pt idx="1848">
                  <c:v>0</c:v>
                </c:pt>
                <c:pt idx="1849">
                  <c:v>0</c:v>
                </c:pt>
                <c:pt idx="1850">
                  <c:v>0</c:v>
                </c:pt>
                <c:pt idx="1851">
                  <c:v>0</c:v>
                </c:pt>
                <c:pt idx="1852">
                  <c:v>0</c:v>
                </c:pt>
                <c:pt idx="1853">
                  <c:v>0</c:v>
                </c:pt>
                <c:pt idx="1854">
                  <c:v>0</c:v>
                </c:pt>
                <c:pt idx="1855">
                  <c:v>0</c:v>
                </c:pt>
                <c:pt idx="1856">
                  <c:v>0</c:v>
                </c:pt>
                <c:pt idx="1857">
                  <c:v>0</c:v>
                </c:pt>
                <c:pt idx="1858">
                  <c:v>0</c:v>
                </c:pt>
                <c:pt idx="1859">
                  <c:v>0</c:v>
                </c:pt>
                <c:pt idx="1860">
                  <c:v>0</c:v>
                </c:pt>
                <c:pt idx="1861">
                  <c:v>0</c:v>
                </c:pt>
                <c:pt idx="1862">
                  <c:v>0</c:v>
                </c:pt>
                <c:pt idx="1863">
                  <c:v>0</c:v>
                </c:pt>
                <c:pt idx="1864">
                  <c:v>0</c:v>
                </c:pt>
                <c:pt idx="1865">
                  <c:v>0</c:v>
                </c:pt>
                <c:pt idx="1866">
                  <c:v>0</c:v>
                </c:pt>
                <c:pt idx="1867">
                  <c:v>0</c:v>
                </c:pt>
                <c:pt idx="1868">
                  <c:v>0</c:v>
                </c:pt>
                <c:pt idx="1869">
                  <c:v>0</c:v>
                </c:pt>
                <c:pt idx="1870">
                  <c:v>0</c:v>
                </c:pt>
                <c:pt idx="1871">
                  <c:v>0</c:v>
                </c:pt>
                <c:pt idx="1872">
                  <c:v>0</c:v>
                </c:pt>
                <c:pt idx="1873">
                  <c:v>0</c:v>
                </c:pt>
                <c:pt idx="1874">
                  <c:v>0</c:v>
                </c:pt>
                <c:pt idx="1875">
                  <c:v>0</c:v>
                </c:pt>
                <c:pt idx="1876">
                  <c:v>0</c:v>
                </c:pt>
                <c:pt idx="1877">
                  <c:v>0</c:v>
                </c:pt>
                <c:pt idx="1878">
                  <c:v>0</c:v>
                </c:pt>
                <c:pt idx="1879">
                  <c:v>0</c:v>
                </c:pt>
                <c:pt idx="1880">
                  <c:v>0</c:v>
                </c:pt>
                <c:pt idx="1881">
                  <c:v>0</c:v>
                </c:pt>
                <c:pt idx="1882">
                  <c:v>0</c:v>
                </c:pt>
                <c:pt idx="1883">
                  <c:v>0</c:v>
                </c:pt>
                <c:pt idx="1884">
                  <c:v>0</c:v>
                </c:pt>
                <c:pt idx="1885">
                  <c:v>0</c:v>
                </c:pt>
                <c:pt idx="1886">
                  <c:v>0</c:v>
                </c:pt>
                <c:pt idx="1887">
                  <c:v>0</c:v>
                </c:pt>
                <c:pt idx="1888">
                  <c:v>0</c:v>
                </c:pt>
                <c:pt idx="1889">
                  <c:v>0</c:v>
                </c:pt>
                <c:pt idx="1890">
                  <c:v>0</c:v>
                </c:pt>
                <c:pt idx="1891">
                  <c:v>0</c:v>
                </c:pt>
                <c:pt idx="1892">
                  <c:v>0</c:v>
                </c:pt>
                <c:pt idx="1893">
                  <c:v>0</c:v>
                </c:pt>
                <c:pt idx="1894">
                  <c:v>0</c:v>
                </c:pt>
                <c:pt idx="1895">
                  <c:v>0</c:v>
                </c:pt>
                <c:pt idx="1896">
                  <c:v>0</c:v>
                </c:pt>
                <c:pt idx="1897">
                  <c:v>0</c:v>
                </c:pt>
                <c:pt idx="1898">
                  <c:v>0</c:v>
                </c:pt>
                <c:pt idx="1899">
                  <c:v>0</c:v>
                </c:pt>
                <c:pt idx="1900">
                  <c:v>0</c:v>
                </c:pt>
                <c:pt idx="1901">
                  <c:v>0</c:v>
                </c:pt>
                <c:pt idx="1902">
                  <c:v>0</c:v>
                </c:pt>
                <c:pt idx="1903">
                  <c:v>0</c:v>
                </c:pt>
                <c:pt idx="1904">
                  <c:v>0</c:v>
                </c:pt>
                <c:pt idx="1905">
                  <c:v>0</c:v>
                </c:pt>
                <c:pt idx="1906">
                  <c:v>0</c:v>
                </c:pt>
                <c:pt idx="1907">
                  <c:v>0</c:v>
                </c:pt>
                <c:pt idx="1908">
                  <c:v>0</c:v>
                </c:pt>
                <c:pt idx="1909">
                  <c:v>0</c:v>
                </c:pt>
                <c:pt idx="1910">
                  <c:v>0</c:v>
                </c:pt>
                <c:pt idx="1911">
                  <c:v>0</c:v>
                </c:pt>
                <c:pt idx="1912">
                  <c:v>0</c:v>
                </c:pt>
                <c:pt idx="1913">
                  <c:v>0</c:v>
                </c:pt>
                <c:pt idx="1914">
                  <c:v>0</c:v>
                </c:pt>
                <c:pt idx="1915">
                  <c:v>0</c:v>
                </c:pt>
                <c:pt idx="1916">
                  <c:v>0</c:v>
                </c:pt>
                <c:pt idx="1917">
                  <c:v>0</c:v>
                </c:pt>
                <c:pt idx="1918">
                  <c:v>0</c:v>
                </c:pt>
                <c:pt idx="1919">
                  <c:v>0</c:v>
                </c:pt>
                <c:pt idx="1920">
                  <c:v>0</c:v>
                </c:pt>
                <c:pt idx="1921">
                  <c:v>0</c:v>
                </c:pt>
                <c:pt idx="1922">
                  <c:v>0</c:v>
                </c:pt>
                <c:pt idx="1923">
                  <c:v>0</c:v>
                </c:pt>
                <c:pt idx="1924">
                  <c:v>0</c:v>
                </c:pt>
                <c:pt idx="1925">
                  <c:v>0</c:v>
                </c:pt>
                <c:pt idx="1926">
                  <c:v>0</c:v>
                </c:pt>
                <c:pt idx="1927">
                  <c:v>0</c:v>
                </c:pt>
                <c:pt idx="1928">
                  <c:v>0</c:v>
                </c:pt>
                <c:pt idx="1929">
                  <c:v>0</c:v>
                </c:pt>
                <c:pt idx="1930">
                  <c:v>0</c:v>
                </c:pt>
                <c:pt idx="1931">
                  <c:v>0</c:v>
                </c:pt>
                <c:pt idx="1932">
                  <c:v>0</c:v>
                </c:pt>
                <c:pt idx="1933">
                  <c:v>0</c:v>
                </c:pt>
                <c:pt idx="1934">
                  <c:v>0</c:v>
                </c:pt>
                <c:pt idx="1935">
                  <c:v>0</c:v>
                </c:pt>
                <c:pt idx="1936">
                  <c:v>0</c:v>
                </c:pt>
                <c:pt idx="1937">
                  <c:v>0</c:v>
                </c:pt>
                <c:pt idx="1938">
                  <c:v>0</c:v>
                </c:pt>
                <c:pt idx="1939">
                  <c:v>0</c:v>
                </c:pt>
                <c:pt idx="1940">
                  <c:v>0</c:v>
                </c:pt>
                <c:pt idx="1941">
                  <c:v>0</c:v>
                </c:pt>
                <c:pt idx="1942">
                  <c:v>0</c:v>
                </c:pt>
                <c:pt idx="1943">
                  <c:v>0</c:v>
                </c:pt>
                <c:pt idx="1944">
                  <c:v>0</c:v>
                </c:pt>
                <c:pt idx="1945">
                  <c:v>0</c:v>
                </c:pt>
                <c:pt idx="1946">
                  <c:v>0</c:v>
                </c:pt>
                <c:pt idx="1947">
                  <c:v>0</c:v>
                </c:pt>
                <c:pt idx="1948">
                  <c:v>0</c:v>
                </c:pt>
                <c:pt idx="1949">
                  <c:v>0</c:v>
                </c:pt>
                <c:pt idx="1950">
                  <c:v>0</c:v>
                </c:pt>
                <c:pt idx="1951">
                  <c:v>0</c:v>
                </c:pt>
                <c:pt idx="1952">
                  <c:v>0</c:v>
                </c:pt>
                <c:pt idx="1953">
                  <c:v>0</c:v>
                </c:pt>
                <c:pt idx="1954">
                  <c:v>0</c:v>
                </c:pt>
                <c:pt idx="1955">
                  <c:v>0</c:v>
                </c:pt>
                <c:pt idx="1956">
                  <c:v>0</c:v>
                </c:pt>
                <c:pt idx="1957">
                  <c:v>0</c:v>
                </c:pt>
                <c:pt idx="1958">
                  <c:v>0</c:v>
                </c:pt>
                <c:pt idx="1959">
                  <c:v>0</c:v>
                </c:pt>
                <c:pt idx="1960">
                  <c:v>0</c:v>
                </c:pt>
                <c:pt idx="1961">
                  <c:v>0</c:v>
                </c:pt>
                <c:pt idx="1962">
                  <c:v>0</c:v>
                </c:pt>
                <c:pt idx="1963">
                  <c:v>0</c:v>
                </c:pt>
                <c:pt idx="1964">
                  <c:v>0</c:v>
                </c:pt>
                <c:pt idx="1965">
                  <c:v>0</c:v>
                </c:pt>
                <c:pt idx="1966">
                  <c:v>0</c:v>
                </c:pt>
                <c:pt idx="1967">
                  <c:v>0</c:v>
                </c:pt>
                <c:pt idx="1968">
                  <c:v>0</c:v>
                </c:pt>
                <c:pt idx="1969">
                  <c:v>0</c:v>
                </c:pt>
                <c:pt idx="1970">
                  <c:v>0</c:v>
                </c:pt>
                <c:pt idx="1971">
                  <c:v>0</c:v>
                </c:pt>
                <c:pt idx="1972">
                  <c:v>0</c:v>
                </c:pt>
                <c:pt idx="1973">
                  <c:v>0</c:v>
                </c:pt>
                <c:pt idx="1974">
                  <c:v>0</c:v>
                </c:pt>
                <c:pt idx="1975">
                  <c:v>0</c:v>
                </c:pt>
                <c:pt idx="1976">
                  <c:v>0</c:v>
                </c:pt>
                <c:pt idx="1977">
                  <c:v>0</c:v>
                </c:pt>
                <c:pt idx="1978">
                  <c:v>0</c:v>
                </c:pt>
                <c:pt idx="1979">
                  <c:v>0</c:v>
                </c:pt>
                <c:pt idx="1980">
                  <c:v>0</c:v>
                </c:pt>
                <c:pt idx="1981">
                  <c:v>0</c:v>
                </c:pt>
                <c:pt idx="1982">
                  <c:v>0</c:v>
                </c:pt>
                <c:pt idx="1983">
                  <c:v>0</c:v>
                </c:pt>
                <c:pt idx="1984">
                  <c:v>0</c:v>
                </c:pt>
                <c:pt idx="1985">
                  <c:v>0</c:v>
                </c:pt>
                <c:pt idx="1986">
                  <c:v>0</c:v>
                </c:pt>
                <c:pt idx="1987">
                  <c:v>0</c:v>
                </c:pt>
                <c:pt idx="1988">
                  <c:v>0</c:v>
                </c:pt>
                <c:pt idx="1989">
                  <c:v>0</c:v>
                </c:pt>
                <c:pt idx="1990">
                  <c:v>0</c:v>
                </c:pt>
                <c:pt idx="1991">
                  <c:v>0</c:v>
                </c:pt>
                <c:pt idx="1992">
                  <c:v>0</c:v>
                </c:pt>
                <c:pt idx="1993">
                  <c:v>0</c:v>
                </c:pt>
                <c:pt idx="1994">
                  <c:v>0</c:v>
                </c:pt>
                <c:pt idx="1995">
                  <c:v>0</c:v>
                </c:pt>
                <c:pt idx="1996">
                  <c:v>0</c:v>
                </c:pt>
                <c:pt idx="1997">
                  <c:v>0</c:v>
                </c:pt>
                <c:pt idx="1998">
                  <c:v>0</c:v>
                </c:pt>
                <c:pt idx="1999">
                  <c:v>0</c:v>
                </c:pt>
                <c:pt idx="2000">
                  <c:v>0</c:v>
                </c:pt>
                <c:pt idx="2001">
                  <c:v>0</c:v>
                </c:pt>
                <c:pt idx="2002">
                  <c:v>0</c:v>
                </c:pt>
                <c:pt idx="2003">
                  <c:v>0</c:v>
                </c:pt>
                <c:pt idx="2004">
                  <c:v>0</c:v>
                </c:pt>
                <c:pt idx="2005">
                  <c:v>0</c:v>
                </c:pt>
                <c:pt idx="2006">
                  <c:v>0</c:v>
                </c:pt>
                <c:pt idx="2007">
                  <c:v>0</c:v>
                </c:pt>
                <c:pt idx="2008">
                  <c:v>0</c:v>
                </c:pt>
                <c:pt idx="2009">
                  <c:v>0</c:v>
                </c:pt>
                <c:pt idx="2010">
                  <c:v>0</c:v>
                </c:pt>
                <c:pt idx="2011">
                  <c:v>0</c:v>
                </c:pt>
                <c:pt idx="2012">
                  <c:v>0</c:v>
                </c:pt>
                <c:pt idx="2013">
                  <c:v>0</c:v>
                </c:pt>
                <c:pt idx="2014">
                  <c:v>0</c:v>
                </c:pt>
                <c:pt idx="2015">
                  <c:v>0</c:v>
                </c:pt>
                <c:pt idx="2016">
                  <c:v>0</c:v>
                </c:pt>
                <c:pt idx="2017">
                  <c:v>0</c:v>
                </c:pt>
                <c:pt idx="2018">
                  <c:v>0</c:v>
                </c:pt>
                <c:pt idx="2019">
                  <c:v>0</c:v>
                </c:pt>
                <c:pt idx="2020">
                  <c:v>0</c:v>
                </c:pt>
                <c:pt idx="2021">
                  <c:v>0</c:v>
                </c:pt>
                <c:pt idx="2022">
                  <c:v>0</c:v>
                </c:pt>
                <c:pt idx="2023">
                  <c:v>0</c:v>
                </c:pt>
                <c:pt idx="2024">
                  <c:v>0</c:v>
                </c:pt>
                <c:pt idx="2025">
                  <c:v>0</c:v>
                </c:pt>
                <c:pt idx="2026">
                  <c:v>0</c:v>
                </c:pt>
                <c:pt idx="2027">
                  <c:v>0</c:v>
                </c:pt>
                <c:pt idx="2028">
                  <c:v>0</c:v>
                </c:pt>
                <c:pt idx="2029">
                  <c:v>0</c:v>
                </c:pt>
                <c:pt idx="2030">
                  <c:v>0</c:v>
                </c:pt>
                <c:pt idx="2031">
                  <c:v>0</c:v>
                </c:pt>
                <c:pt idx="2032">
                  <c:v>0</c:v>
                </c:pt>
                <c:pt idx="2033">
                  <c:v>0</c:v>
                </c:pt>
                <c:pt idx="2034">
                  <c:v>0</c:v>
                </c:pt>
                <c:pt idx="2035">
                  <c:v>0</c:v>
                </c:pt>
                <c:pt idx="2036">
                  <c:v>0</c:v>
                </c:pt>
                <c:pt idx="2037">
                  <c:v>0</c:v>
                </c:pt>
                <c:pt idx="2038">
                  <c:v>1</c:v>
                </c:pt>
                <c:pt idx="2039">
                  <c:v>1</c:v>
                </c:pt>
                <c:pt idx="2040">
                  <c:v>1</c:v>
                </c:pt>
                <c:pt idx="2041">
                  <c:v>1</c:v>
                </c:pt>
                <c:pt idx="2042">
                  <c:v>1</c:v>
                </c:pt>
                <c:pt idx="2043">
                  <c:v>1</c:v>
                </c:pt>
                <c:pt idx="2044">
                  <c:v>1</c:v>
                </c:pt>
                <c:pt idx="2045">
                  <c:v>1</c:v>
                </c:pt>
                <c:pt idx="2046">
                  <c:v>1</c:v>
                </c:pt>
                <c:pt idx="2047">
                  <c:v>1</c:v>
                </c:pt>
                <c:pt idx="2048">
                  <c:v>1</c:v>
                </c:pt>
                <c:pt idx="2049">
                  <c:v>1</c:v>
                </c:pt>
                <c:pt idx="2050">
                  <c:v>1</c:v>
                </c:pt>
                <c:pt idx="2051">
                  <c:v>1</c:v>
                </c:pt>
                <c:pt idx="2052">
                  <c:v>1</c:v>
                </c:pt>
                <c:pt idx="2053">
                  <c:v>1</c:v>
                </c:pt>
                <c:pt idx="2054">
                  <c:v>1</c:v>
                </c:pt>
                <c:pt idx="2055">
                  <c:v>1</c:v>
                </c:pt>
                <c:pt idx="2056">
                  <c:v>1</c:v>
                </c:pt>
                <c:pt idx="2057">
                  <c:v>1</c:v>
                </c:pt>
                <c:pt idx="2058">
                  <c:v>1</c:v>
                </c:pt>
                <c:pt idx="2059">
                  <c:v>1</c:v>
                </c:pt>
                <c:pt idx="2060">
                  <c:v>1</c:v>
                </c:pt>
                <c:pt idx="2061">
                  <c:v>1</c:v>
                </c:pt>
                <c:pt idx="2062">
                  <c:v>1</c:v>
                </c:pt>
                <c:pt idx="2063">
                  <c:v>1</c:v>
                </c:pt>
                <c:pt idx="2064">
                  <c:v>1</c:v>
                </c:pt>
                <c:pt idx="2065">
                  <c:v>1</c:v>
                </c:pt>
                <c:pt idx="2066">
                  <c:v>1</c:v>
                </c:pt>
                <c:pt idx="2067">
                  <c:v>1</c:v>
                </c:pt>
                <c:pt idx="2068">
                  <c:v>1</c:v>
                </c:pt>
                <c:pt idx="2069">
                  <c:v>1</c:v>
                </c:pt>
                <c:pt idx="2070">
                  <c:v>1</c:v>
                </c:pt>
                <c:pt idx="2071">
                  <c:v>1</c:v>
                </c:pt>
                <c:pt idx="2072">
                  <c:v>1</c:v>
                </c:pt>
                <c:pt idx="2073">
                  <c:v>1</c:v>
                </c:pt>
                <c:pt idx="2074">
                  <c:v>1</c:v>
                </c:pt>
                <c:pt idx="2075">
                  <c:v>1</c:v>
                </c:pt>
                <c:pt idx="2076">
                  <c:v>1</c:v>
                </c:pt>
                <c:pt idx="2077">
                  <c:v>1</c:v>
                </c:pt>
                <c:pt idx="2078">
                  <c:v>1</c:v>
                </c:pt>
                <c:pt idx="2079">
                  <c:v>1</c:v>
                </c:pt>
                <c:pt idx="2080">
                  <c:v>1</c:v>
                </c:pt>
                <c:pt idx="2081">
                  <c:v>1</c:v>
                </c:pt>
                <c:pt idx="2082">
                  <c:v>1</c:v>
                </c:pt>
                <c:pt idx="2083">
                  <c:v>1</c:v>
                </c:pt>
                <c:pt idx="2084">
                  <c:v>1</c:v>
                </c:pt>
                <c:pt idx="2085">
                  <c:v>1</c:v>
                </c:pt>
                <c:pt idx="2086">
                  <c:v>1</c:v>
                </c:pt>
                <c:pt idx="2087">
                  <c:v>1</c:v>
                </c:pt>
                <c:pt idx="2088">
                  <c:v>1</c:v>
                </c:pt>
                <c:pt idx="2089">
                  <c:v>1</c:v>
                </c:pt>
                <c:pt idx="2090">
                  <c:v>1</c:v>
                </c:pt>
                <c:pt idx="2091">
                  <c:v>1</c:v>
                </c:pt>
                <c:pt idx="2092">
                  <c:v>1</c:v>
                </c:pt>
                <c:pt idx="2093">
                  <c:v>1</c:v>
                </c:pt>
                <c:pt idx="2094">
                  <c:v>1</c:v>
                </c:pt>
                <c:pt idx="2095">
                  <c:v>1</c:v>
                </c:pt>
                <c:pt idx="2096">
                  <c:v>1</c:v>
                </c:pt>
                <c:pt idx="2097">
                  <c:v>1</c:v>
                </c:pt>
                <c:pt idx="2098">
                  <c:v>1</c:v>
                </c:pt>
                <c:pt idx="2099">
                  <c:v>1</c:v>
                </c:pt>
                <c:pt idx="2100">
                  <c:v>1</c:v>
                </c:pt>
                <c:pt idx="2101">
                  <c:v>1</c:v>
                </c:pt>
                <c:pt idx="2102">
                  <c:v>1</c:v>
                </c:pt>
                <c:pt idx="2103">
                  <c:v>1</c:v>
                </c:pt>
                <c:pt idx="2104">
                  <c:v>1</c:v>
                </c:pt>
                <c:pt idx="2105">
                  <c:v>1</c:v>
                </c:pt>
                <c:pt idx="2106">
                  <c:v>1</c:v>
                </c:pt>
                <c:pt idx="2107">
                  <c:v>1</c:v>
                </c:pt>
                <c:pt idx="2108">
                  <c:v>1</c:v>
                </c:pt>
                <c:pt idx="2109">
                  <c:v>1</c:v>
                </c:pt>
                <c:pt idx="2110">
                  <c:v>1</c:v>
                </c:pt>
                <c:pt idx="2111">
                  <c:v>1</c:v>
                </c:pt>
                <c:pt idx="2112">
                  <c:v>1</c:v>
                </c:pt>
                <c:pt idx="2113">
                  <c:v>1</c:v>
                </c:pt>
                <c:pt idx="2114">
                  <c:v>1</c:v>
                </c:pt>
                <c:pt idx="2115">
                  <c:v>1</c:v>
                </c:pt>
                <c:pt idx="2116">
                  <c:v>1</c:v>
                </c:pt>
                <c:pt idx="2117">
                  <c:v>1</c:v>
                </c:pt>
                <c:pt idx="2118">
                  <c:v>1</c:v>
                </c:pt>
                <c:pt idx="2119">
                  <c:v>1</c:v>
                </c:pt>
                <c:pt idx="2120">
                  <c:v>1</c:v>
                </c:pt>
                <c:pt idx="2121">
                  <c:v>1</c:v>
                </c:pt>
                <c:pt idx="2122">
                  <c:v>1</c:v>
                </c:pt>
                <c:pt idx="2123">
                  <c:v>1</c:v>
                </c:pt>
                <c:pt idx="2124">
                  <c:v>1</c:v>
                </c:pt>
                <c:pt idx="2125">
                  <c:v>1</c:v>
                </c:pt>
                <c:pt idx="2126">
                  <c:v>1</c:v>
                </c:pt>
                <c:pt idx="2127">
                  <c:v>1</c:v>
                </c:pt>
                <c:pt idx="2128">
                  <c:v>1</c:v>
                </c:pt>
                <c:pt idx="2129">
                  <c:v>1</c:v>
                </c:pt>
                <c:pt idx="2130">
                  <c:v>1</c:v>
                </c:pt>
                <c:pt idx="2131">
                  <c:v>1</c:v>
                </c:pt>
                <c:pt idx="2132">
                  <c:v>1</c:v>
                </c:pt>
                <c:pt idx="2133">
                  <c:v>1</c:v>
                </c:pt>
                <c:pt idx="2134">
                  <c:v>1</c:v>
                </c:pt>
                <c:pt idx="2135">
                  <c:v>1</c:v>
                </c:pt>
                <c:pt idx="2136">
                  <c:v>1</c:v>
                </c:pt>
                <c:pt idx="2137">
                  <c:v>1</c:v>
                </c:pt>
                <c:pt idx="2138">
                  <c:v>1</c:v>
                </c:pt>
                <c:pt idx="2139">
                  <c:v>1</c:v>
                </c:pt>
                <c:pt idx="2140">
                  <c:v>1</c:v>
                </c:pt>
                <c:pt idx="2141">
                  <c:v>1</c:v>
                </c:pt>
                <c:pt idx="2142">
                  <c:v>1</c:v>
                </c:pt>
                <c:pt idx="2143">
                  <c:v>1</c:v>
                </c:pt>
                <c:pt idx="2144">
                  <c:v>1</c:v>
                </c:pt>
                <c:pt idx="2145">
                  <c:v>1</c:v>
                </c:pt>
                <c:pt idx="2146">
                  <c:v>1</c:v>
                </c:pt>
                <c:pt idx="2147">
                  <c:v>1</c:v>
                </c:pt>
                <c:pt idx="2148">
                  <c:v>1</c:v>
                </c:pt>
                <c:pt idx="2149">
                  <c:v>1</c:v>
                </c:pt>
                <c:pt idx="2150">
                  <c:v>1</c:v>
                </c:pt>
                <c:pt idx="2151">
                  <c:v>1</c:v>
                </c:pt>
                <c:pt idx="2152">
                  <c:v>1</c:v>
                </c:pt>
                <c:pt idx="2153">
                  <c:v>1</c:v>
                </c:pt>
                <c:pt idx="2154">
                  <c:v>1</c:v>
                </c:pt>
                <c:pt idx="2155">
                  <c:v>1</c:v>
                </c:pt>
                <c:pt idx="2156">
                  <c:v>1</c:v>
                </c:pt>
                <c:pt idx="2157">
                  <c:v>1</c:v>
                </c:pt>
                <c:pt idx="2158">
                  <c:v>1</c:v>
                </c:pt>
                <c:pt idx="2159">
                  <c:v>1</c:v>
                </c:pt>
                <c:pt idx="2160">
                  <c:v>1</c:v>
                </c:pt>
                <c:pt idx="2161">
                  <c:v>1</c:v>
                </c:pt>
                <c:pt idx="2162">
                  <c:v>1</c:v>
                </c:pt>
                <c:pt idx="2163">
                  <c:v>1</c:v>
                </c:pt>
                <c:pt idx="2164">
                  <c:v>1</c:v>
                </c:pt>
                <c:pt idx="2165">
                  <c:v>1</c:v>
                </c:pt>
                <c:pt idx="2166">
                  <c:v>1</c:v>
                </c:pt>
                <c:pt idx="2167">
                  <c:v>1</c:v>
                </c:pt>
                <c:pt idx="2168">
                  <c:v>1</c:v>
                </c:pt>
                <c:pt idx="2169">
                  <c:v>1</c:v>
                </c:pt>
                <c:pt idx="2170">
                  <c:v>1</c:v>
                </c:pt>
                <c:pt idx="2171">
                  <c:v>1</c:v>
                </c:pt>
                <c:pt idx="2172">
                  <c:v>1</c:v>
                </c:pt>
                <c:pt idx="2173">
                  <c:v>1</c:v>
                </c:pt>
                <c:pt idx="2174">
                  <c:v>1</c:v>
                </c:pt>
                <c:pt idx="2175">
                  <c:v>1</c:v>
                </c:pt>
                <c:pt idx="2176">
                  <c:v>1</c:v>
                </c:pt>
                <c:pt idx="2177">
                  <c:v>1</c:v>
                </c:pt>
                <c:pt idx="2178">
                  <c:v>1</c:v>
                </c:pt>
                <c:pt idx="2179">
                  <c:v>1</c:v>
                </c:pt>
                <c:pt idx="2180">
                  <c:v>1</c:v>
                </c:pt>
                <c:pt idx="2181">
                  <c:v>1</c:v>
                </c:pt>
                <c:pt idx="2182">
                  <c:v>1</c:v>
                </c:pt>
                <c:pt idx="2183">
                  <c:v>1</c:v>
                </c:pt>
                <c:pt idx="2184">
                  <c:v>1</c:v>
                </c:pt>
                <c:pt idx="2185">
                  <c:v>1</c:v>
                </c:pt>
                <c:pt idx="2186">
                  <c:v>1</c:v>
                </c:pt>
                <c:pt idx="2187">
                  <c:v>1</c:v>
                </c:pt>
                <c:pt idx="2188">
                  <c:v>1</c:v>
                </c:pt>
                <c:pt idx="2189">
                  <c:v>1</c:v>
                </c:pt>
                <c:pt idx="2190">
                  <c:v>1</c:v>
                </c:pt>
                <c:pt idx="2191">
                  <c:v>1</c:v>
                </c:pt>
                <c:pt idx="2192">
                  <c:v>1</c:v>
                </c:pt>
                <c:pt idx="2193">
                  <c:v>1</c:v>
                </c:pt>
                <c:pt idx="2194">
                  <c:v>1</c:v>
                </c:pt>
                <c:pt idx="2195">
                  <c:v>1</c:v>
                </c:pt>
                <c:pt idx="2196">
                  <c:v>1</c:v>
                </c:pt>
                <c:pt idx="2197">
                  <c:v>1</c:v>
                </c:pt>
                <c:pt idx="2198">
                  <c:v>1</c:v>
                </c:pt>
                <c:pt idx="2199">
                  <c:v>1</c:v>
                </c:pt>
                <c:pt idx="2200">
                  <c:v>1</c:v>
                </c:pt>
                <c:pt idx="2201">
                  <c:v>1</c:v>
                </c:pt>
                <c:pt idx="2202">
                  <c:v>1</c:v>
                </c:pt>
                <c:pt idx="2203">
                  <c:v>1</c:v>
                </c:pt>
                <c:pt idx="2204">
                  <c:v>1</c:v>
                </c:pt>
                <c:pt idx="2205">
                  <c:v>1</c:v>
                </c:pt>
                <c:pt idx="2206">
                  <c:v>1</c:v>
                </c:pt>
                <c:pt idx="2207">
                  <c:v>1</c:v>
                </c:pt>
                <c:pt idx="2208">
                  <c:v>1</c:v>
                </c:pt>
                <c:pt idx="2209">
                  <c:v>1</c:v>
                </c:pt>
                <c:pt idx="2210">
                  <c:v>1</c:v>
                </c:pt>
                <c:pt idx="2211">
                  <c:v>1</c:v>
                </c:pt>
                <c:pt idx="2212">
                  <c:v>1</c:v>
                </c:pt>
                <c:pt idx="2213">
                  <c:v>1</c:v>
                </c:pt>
                <c:pt idx="2214">
                  <c:v>1</c:v>
                </c:pt>
                <c:pt idx="2215">
                  <c:v>1</c:v>
                </c:pt>
                <c:pt idx="2216">
                  <c:v>1</c:v>
                </c:pt>
                <c:pt idx="2217">
                  <c:v>1</c:v>
                </c:pt>
                <c:pt idx="2218">
                  <c:v>1</c:v>
                </c:pt>
                <c:pt idx="2219">
                  <c:v>1</c:v>
                </c:pt>
                <c:pt idx="2220">
                  <c:v>1</c:v>
                </c:pt>
                <c:pt idx="2221">
                  <c:v>1</c:v>
                </c:pt>
                <c:pt idx="2222">
                  <c:v>1</c:v>
                </c:pt>
                <c:pt idx="2223">
                  <c:v>1</c:v>
                </c:pt>
                <c:pt idx="2224">
                  <c:v>1</c:v>
                </c:pt>
                <c:pt idx="2225">
                  <c:v>1</c:v>
                </c:pt>
                <c:pt idx="2226">
                  <c:v>1</c:v>
                </c:pt>
                <c:pt idx="2227">
                  <c:v>1</c:v>
                </c:pt>
                <c:pt idx="2228">
                  <c:v>1</c:v>
                </c:pt>
                <c:pt idx="2229">
                  <c:v>1</c:v>
                </c:pt>
                <c:pt idx="2230">
                  <c:v>1</c:v>
                </c:pt>
                <c:pt idx="2231">
                  <c:v>1</c:v>
                </c:pt>
                <c:pt idx="2232">
                  <c:v>1</c:v>
                </c:pt>
                <c:pt idx="2233">
                  <c:v>1</c:v>
                </c:pt>
                <c:pt idx="2234">
                  <c:v>1</c:v>
                </c:pt>
                <c:pt idx="2235">
                  <c:v>1</c:v>
                </c:pt>
                <c:pt idx="2236">
                  <c:v>1</c:v>
                </c:pt>
                <c:pt idx="2237">
                  <c:v>1</c:v>
                </c:pt>
                <c:pt idx="2238">
                  <c:v>1</c:v>
                </c:pt>
                <c:pt idx="2239">
                  <c:v>1</c:v>
                </c:pt>
                <c:pt idx="2240">
                  <c:v>1</c:v>
                </c:pt>
                <c:pt idx="2241">
                  <c:v>1</c:v>
                </c:pt>
                <c:pt idx="2242">
                  <c:v>1</c:v>
                </c:pt>
                <c:pt idx="2243">
                  <c:v>1</c:v>
                </c:pt>
                <c:pt idx="2244">
                  <c:v>1</c:v>
                </c:pt>
                <c:pt idx="2245">
                  <c:v>1</c:v>
                </c:pt>
                <c:pt idx="2246">
                  <c:v>1</c:v>
                </c:pt>
                <c:pt idx="2247">
                  <c:v>1</c:v>
                </c:pt>
                <c:pt idx="2248">
                  <c:v>1</c:v>
                </c:pt>
                <c:pt idx="2249">
                  <c:v>1</c:v>
                </c:pt>
                <c:pt idx="2250">
                  <c:v>1</c:v>
                </c:pt>
                <c:pt idx="2251">
                  <c:v>1</c:v>
                </c:pt>
                <c:pt idx="2252">
                  <c:v>1</c:v>
                </c:pt>
                <c:pt idx="2253">
                  <c:v>1</c:v>
                </c:pt>
                <c:pt idx="2254">
                  <c:v>1</c:v>
                </c:pt>
                <c:pt idx="2255">
                  <c:v>1</c:v>
                </c:pt>
                <c:pt idx="2256">
                  <c:v>1</c:v>
                </c:pt>
                <c:pt idx="2257">
                  <c:v>1</c:v>
                </c:pt>
                <c:pt idx="2258">
                  <c:v>1</c:v>
                </c:pt>
                <c:pt idx="2259">
                  <c:v>1</c:v>
                </c:pt>
                <c:pt idx="2260">
                  <c:v>1</c:v>
                </c:pt>
                <c:pt idx="2261">
                  <c:v>1</c:v>
                </c:pt>
                <c:pt idx="2262">
                  <c:v>1</c:v>
                </c:pt>
                <c:pt idx="2263">
                  <c:v>1</c:v>
                </c:pt>
                <c:pt idx="2264">
                  <c:v>1</c:v>
                </c:pt>
                <c:pt idx="2265">
                  <c:v>1</c:v>
                </c:pt>
                <c:pt idx="2266">
                  <c:v>1</c:v>
                </c:pt>
                <c:pt idx="2267">
                  <c:v>1</c:v>
                </c:pt>
                <c:pt idx="2268">
                  <c:v>1</c:v>
                </c:pt>
                <c:pt idx="2269">
                  <c:v>1</c:v>
                </c:pt>
                <c:pt idx="2270">
                  <c:v>1</c:v>
                </c:pt>
                <c:pt idx="2271">
                  <c:v>1</c:v>
                </c:pt>
                <c:pt idx="2272">
                  <c:v>1</c:v>
                </c:pt>
                <c:pt idx="2273">
                  <c:v>1</c:v>
                </c:pt>
                <c:pt idx="2274">
                  <c:v>1</c:v>
                </c:pt>
                <c:pt idx="2275">
                  <c:v>1</c:v>
                </c:pt>
                <c:pt idx="2276">
                  <c:v>1</c:v>
                </c:pt>
                <c:pt idx="2277">
                  <c:v>1</c:v>
                </c:pt>
                <c:pt idx="2278">
                  <c:v>1</c:v>
                </c:pt>
                <c:pt idx="2279">
                  <c:v>1</c:v>
                </c:pt>
                <c:pt idx="2280">
                  <c:v>1</c:v>
                </c:pt>
                <c:pt idx="2281">
                  <c:v>0</c:v>
                </c:pt>
                <c:pt idx="2282">
                  <c:v>0</c:v>
                </c:pt>
                <c:pt idx="2283">
                  <c:v>0</c:v>
                </c:pt>
                <c:pt idx="2284">
                  <c:v>0</c:v>
                </c:pt>
                <c:pt idx="2285">
                  <c:v>0</c:v>
                </c:pt>
                <c:pt idx="2286">
                  <c:v>0</c:v>
                </c:pt>
                <c:pt idx="2287">
                  <c:v>0</c:v>
                </c:pt>
                <c:pt idx="2288">
                  <c:v>0</c:v>
                </c:pt>
                <c:pt idx="2289">
                  <c:v>0</c:v>
                </c:pt>
                <c:pt idx="2290">
                  <c:v>0</c:v>
                </c:pt>
                <c:pt idx="2291">
                  <c:v>0</c:v>
                </c:pt>
                <c:pt idx="2292">
                  <c:v>0</c:v>
                </c:pt>
                <c:pt idx="2293">
                  <c:v>0</c:v>
                </c:pt>
                <c:pt idx="2294">
                  <c:v>0</c:v>
                </c:pt>
                <c:pt idx="2295">
                  <c:v>0</c:v>
                </c:pt>
                <c:pt idx="2296">
                  <c:v>0</c:v>
                </c:pt>
                <c:pt idx="2297">
                  <c:v>0</c:v>
                </c:pt>
                <c:pt idx="2298">
                  <c:v>0</c:v>
                </c:pt>
                <c:pt idx="2299">
                  <c:v>0</c:v>
                </c:pt>
                <c:pt idx="2300">
                  <c:v>0</c:v>
                </c:pt>
                <c:pt idx="2301">
                  <c:v>0</c:v>
                </c:pt>
                <c:pt idx="2302">
                  <c:v>0</c:v>
                </c:pt>
                <c:pt idx="2303">
                  <c:v>0</c:v>
                </c:pt>
                <c:pt idx="2304">
                  <c:v>0</c:v>
                </c:pt>
                <c:pt idx="2305">
                  <c:v>0</c:v>
                </c:pt>
                <c:pt idx="2306">
                  <c:v>0</c:v>
                </c:pt>
                <c:pt idx="2307">
                  <c:v>0</c:v>
                </c:pt>
                <c:pt idx="2308">
                  <c:v>0</c:v>
                </c:pt>
                <c:pt idx="2309">
                  <c:v>0</c:v>
                </c:pt>
                <c:pt idx="2310">
                  <c:v>0</c:v>
                </c:pt>
                <c:pt idx="2311">
                  <c:v>0</c:v>
                </c:pt>
                <c:pt idx="2312">
                  <c:v>0</c:v>
                </c:pt>
                <c:pt idx="2313">
                  <c:v>0</c:v>
                </c:pt>
                <c:pt idx="2314">
                  <c:v>0</c:v>
                </c:pt>
                <c:pt idx="2315">
                  <c:v>0</c:v>
                </c:pt>
                <c:pt idx="2316">
                  <c:v>0</c:v>
                </c:pt>
                <c:pt idx="2317">
                  <c:v>0</c:v>
                </c:pt>
                <c:pt idx="2318">
                  <c:v>0</c:v>
                </c:pt>
                <c:pt idx="2319">
                  <c:v>0</c:v>
                </c:pt>
                <c:pt idx="2320">
                  <c:v>0</c:v>
                </c:pt>
                <c:pt idx="2321">
                  <c:v>0</c:v>
                </c:pt>
                <c:pt idx="2322">
                  <c:v>0</c:v>
                </c:pt>
                <c:pt idx="2323">
                  <c:v>0</c:v>
                </c:pt>
                <c:pt idx="2324">
                  <c:v>0</c:v>
                </c:pt>
                <c:pt idx="2325">
                  <c:v>0</c:v>
                </c:pt>
                <c:pt idx="2326">
                  <c:v>0</c:v>
                </c:pt>
                <c:pt idx="2327">
                  <c:v>0</c:v>
                </c:pt>
                <c:pt idx="2328">
                  <c:v>0</c:v>
                </c:pt>
                <c:pt idx="2329">
                  <c:v>0</c:v>
                </c:pt>
                <c:pt idx="2330">
                  <c:v>0</c:v>
                </c:pt>
                <c:pt idx="2331">
                  <c:v>0</c:v>
                </c:pt>
                <c:pt idx="2332">
                  <c:v>0</c:v>
                </c:pt>
                <c:pt idx="2333">
                  <c:v>0</c:v>
                </c:pt>
                <c:pt idx="2334">
                  <c:v>0</c:v>
                </c:pt>
                <c:pt idx="2335">
                  <c:v>0</c:v>
                </c:pt>
                <c:pt idx="2336">
                  <c:v>0</c:v>
                </c:pt>
                <c:pt idx="2337">
                  <c:v>0</c:v>
                </c:pt>
                <c:pt idx="2338">
                  <c:v>0</c:v>
                </c:pt>
                <c:pt idx="2339">
                  <c:v>0</c:v>
                </c:pt>
                <c:pt idx="2340">
                  <c:v>0</c:v>
                </c:pt>
                <c:pt idx="2341">
                  <c:v>0</c:v>
                </c:pt>
                <c:pt idx="2342">
                  <c:v>0</c:v>
                </c:pt>
                <c:pt idx="2343">
                  <c:v>0</c:v>
                </c:pt>
                <c:pt idx="2344">
                  <c:v>0</c:v>
                </c:pt>
                <c:pt idx="2345">
                  <c:v>0</c:v>
                </c:pt>
                <c:pt idx="2346">
                  <c:v>0</c:v>
                </c:pt>
                <c:pt idx="2347">
                  <c:v>0</c:v>
                </c:pt>
                <c:pt idx="2348">
                  <c:v>0</c:v>
                </c:pt>
                <c:pt idx="2349">
                  <c:v>0</c:v>
                </c:pt>
                <c:pt idx="2350">
                  <c:v>0</c:v>
                </c:pt>
                <c:pt idx="2351">
                  <c:v>0</c:v>
                </c:pt>
                <c:pt idx="2352">
                  <c:v>0</c:v>
                </c:pt>
                <c:pt idx="2353">
                  <c:v>0</c:v>
                </c:pt>
                <c:pt idx="2354">
                  <c:v>0</c:v>
                </c:pt>
                <c:pt idx="2355">
                  <c:v>0</c:v>
                </c:pt>
                <c:pt idx="2356">
                  <c:v>0</c:v>
                </c:pt>
                <c:pt idx="2357">
                  <c:v>0</c:v>
                </c:pt>
                <c:pt idx="2358">
                  <c:v>0</c:v>
                </c:pt>
                <c:pt idx="2359">
                  <c:v>0</c:v>
                </c:pt>
                <c:pt idx="2360">
                  <c:v>0</c:v>
                </c:pt>
                <c:pt idx="2361">
                  <c:v>0</c:v>
                </c:pt>
                <c:pt idx="2362">
                  <c:v>0</c:v>
                </c:pt>
                <c:pt idx="2363">
                  <c:v>0</c:v>
                </c:pt>
                <c:pt idx="2364">
                  <c:v>0</c:v>
                </c:pt>
                <c:pt idx="2365">
                  <c:v>0</c:v>
                </c:pt>
                <c:pt idx="2366">
                  <c:v>0</c:v>
                </c:pt>
                <c:pt idx="2367">
                  <c:v>0</c:v>
                </c:pt>
                <c:pt idx="2368">
                  <c:v>0</c:v>
                </c:pt>
                <c:pt idx="2369">
                  <c:v>0</c:v>
                </c:pt>
                <c:pt idx="2370">
                  <c:v>0</c:v>
                </c:pt>
                <c:pt idx="2371">
                  <c:v>0</c:v>
                </c:pt>
                <c:pt idx="2372">
                  <c:v>0</c:v>
                </c:pt>
                <c:pt idx="2373">
                  <c:v>0</c:v>
                </c:pt>
                <c:pt idx="2374">
                  <c:v>0</c:v>
                </c:pt>
                <c:pt idx="2375">
                  <c:v>0</c:v>
                </c:pt>
                <c:pt idx="2376">
                  <c:v>0</c:v>
                </c:pt>
                <c:pt idx="2377">
                  <c:v>0</c:v>
                </c:pt>
                <c:pt idx="2378">
                  <c:v>0</c:v>
                </c:pt>
                <c:pt idx="2379">
                  <c:v>0</c:v>
                </c:pt>
                <c:pt idx="2380">
                  <c:v>0</c:v>
                </c:pt>
                <c:pt idx="2381">
                  <c:v>0</c:v>
                </c:pt>
                <c:pt idx="2382">
                  <c:v>0</c:v>
                </c:pt>
                <c:pt idx="2383">
                  <c:v>0</c:v>
                </c:pt>
                <c:pt idx="2384">
                  <c:v>0</c:v>
                </c:pt>
                <c:pt idx="2385">
                  <c:v>0</c:v>
                </c:pt>
                <c:pt idx="2386">
                  <c:v>0</c:v>
                </c:pt>
                <c:pt idx="2387">
                  <c:v>0</c:v>
                </c:pt>
                <c:pt idx="2388">
                  <c:v>0</c:v>
                </c:pt>
                <c:pt idx="2389">
                  <c:v>0</c:v>
                </c:pt>
                <c:pt idx="2390">
                  <c:v>0</c:v>
                </c:pt>
                <c:pt idx="2391">
                  <c:v>0</c:v>
                </c:pt>
                <c:pt idx="2392">
                  <c:v>0</c:v>
                </c:pt>
                <c:pt idx="2393">
                  <c:v>0</c:v>
                </c:pt>
                <c:pt idx="2394">
                  <c:v>0</c:v>
                </c:pt>
                <c:pt idx="2395">
                  <c:v>0</c:v>
                </c:pt>
                <c:pt idx="2396">
                  <c:v>0</c:v>
                </c:pt>
                <c:pt idx="2397">
                  <c:v>0</c:v>
                </c:pt>
                <c:pt idx="2398">
                  <c:v>0</c:v>
                </c:pt>
                <c:pt idx="2399">
                  <c:v>0</c:v>
                </c:pt>
                <c:pt idx="2400">
                  <c:v>0</c:v>
                </c:pt>
                <c:pt idx="2401">
                  <c:v>0</c:v>
                </c:pt>
                <c:pt idx="2402">
                  <c:v>0</c:v>
                </c:pt>
                <c:pt idx="2403">
                  <c:v>0</c:v>
                </c:pt>
                <c:pt idx="2404">
                  <c:v>0</c:v>
                </c:pt>
                <c:pt idx="2405">
                  <c:v>0</c:v>
                </c:pt>
                <c:pt idx="2406">
                  <c:v>0</c:v>
                </c:pt>
                <c:pt idx="2407">
                  <c:v>0</c:v>
                </c:pt>
                <c:pt idx="2408">
                  <c:v>0</c:v>
                </c:pt>
                <c:pt idx="2409">
                  <c:v>0</c:v>
                </c:pt>
                <c:pt idx="2410">
                  <c:v>0</c:v>
                </c:pt>
                <c:pt idx="2411">
                  <c:v>0</c:v>
                </c:pt>
                <c:pt idx="2412">
                  <c:v>0</c:v>
                </c:pt>
                <c:pt idx="2413">
                  <c:v>0</c:v>
                </c:pt>
                <c:pt idx="2414">
                  <c:v>0</c:v>
                </c:pt>
                <c:pt idx="2415">
                  <c:v>0</c:v>
                </c:pt>
                <c:pt idx="2416">
                  <c:v>0</c:v>
                </c:pt>
                <c:pt idx="2417">
                  <c:v>0</c:v>
                </c:pt>
                <c:pt idx="2418">
                  <c:v>0</c:v>
                </c:pt>
                <c:pt idx="2419">
                  <c:v>0</c:v>
                </c:pt>
                <c:pt idx="2420">
                  <c:v>0</c:v>
                </c:pt>
                <c:pt idx="2421">
                  <c:v>0</c:v>
                </c:pt>
                <c:pt idx="2422">
                  <c:v>0</c:v>
                </c:pt>
                <c:pt idx="2423">
                  <c:v>0</c:v>
                </c:pt>
                <c:pt idx="2424">
                  <c:v>0</c:v>
                </c:pt>
                <c:pt idx="2425">
                  <c:v>0</c:v>
                </c:pt>
                <c:pt idx="2426">
                  <c:v>0</c:v>
                </c:pt>
                <c:pt idx="2427">
                  <c:v>0</c:v>
                </c:pt>
                <c:pt idx="2428">
                  <c:v>0</c:v>
                </c:pt>
                <c:pt idx="2429">
                  <c:v>0</c:v>
                </c:pt>
                <c:pt idx="2430">
                  <c:v>0</c:v>
                </c:pt>
                <c:pt idx="2431">
                  <c:v>0</c:v>
                </c:pt>
                <c:pt idx="2432">
                  <c:v>0</c:v>
                </c:pt>
                <c:pt idx="2433">
                  <c:v>0</c:v>
                </c:pt>
                <c:pt idx="2434">
                  <c:v>0</c:v>
                </c:pt>
                <c:pt idx="2435">
                  <c:v>0</c:v>
                </c:pt>
                <c:pt idx="2436">
                  <c:v>0</c:v>
                </c:pt>
                <c:pt idx="2437">
                  <c:v>0</c:v>
                </c:pt>
                <c:pt idx="2438">
                  <c:v>0</c:v>
                </c:pt>
                <c:pt idx="2439">
                  <c:v>0</c:v>
                </c:pt>
                <c:pt idx="2440">
                  <c:v>0</c:v>
                </c:pt>
                <c:pt idx="2441">
                  <c:v>0</c:v>
                </c:pt>
                <c:pt idx="2442">
                  <c:v>0</c:v>
                </c:pt>
                <c:pt idx="2443">
                  <c:v>0</c:v>
                </c:pt>
                <c:pt idx="2444">
                  <c:v>0</c:v>
                </c:pt>
                <c:pt idx="2445">
                  <c:v>0</c:v>
                </c:pt>
                <c:pt idx="2446">
                  <c:v>0</c:v>
                </c:pt>
                <c:pt idx="2447">
                  <c:v>0</c:v>
                </c:pt>
                <c:pt idx="2448">
                  <c:v>0</c:v>
                </c:pt>
                <c:pt idx="2449">
                  <c:v>0</c:v>
                </c:pt>
                <c:pt idx="2450">
                  <c:v>0</c:v>
                </c:pt>
                <c:pt idx="2451">
                  <c:v>0</c:v>
                </c:pt>
                <c:pt idx="2452">
                  <c:v>0</c:v>
                </c:pt>
                <c:pt idx="2453">
                  <c:v>0</c:v>
                </c:pt>
                <c:pt idx="2454">
                  <c:v>0</c:v>
                </c:pt>
                <c:pt idx="2455">
                  <c:v>0</c:v>
                </c:pt>
                <c:pt idx="2456">
                  <c:v>0</c:v>
                </c:pt>
                <c:pt idx="2457">
                  <c:v>0</c:v>
                </c:pt>
                <c:pt idx="2458">
                  <c:v>0</c:v>
                </c:pt>
                <c:pt idx="2459">
                  <c:v>0</c:v>
                </c:pt>
                <c:pt idx="2460">
                  <c:v>0</c:v>
                </c:pt>
                <c:pt idx="2461">
                  <c:v>0</c:v>
                </c:pt>
                <c:pt idx="2462">
                  <c:v>0</c:v>
                </c:pt>
                <c:pt idx="2463">
                  <c:v>0</c:v>
                </c:pt>
                <c:pt idx="2464">
                  <c:v>0</c:v>
                </c:pt>
                <c:pt idx="2465">
                  <c:v>0</c:v>
                </c:pt>
                <c:pt idx="2466">
                  <c:v>0</c:v>
                </c:pt>
                <c:pt idx="2467">
                  <c:v>0</c:v>
                </c:pt>
                <c:pt idx="2468">
                  <c:v>0</c:v>
                </c:pt>
                <c:pt idx="2469">
                  <c:v>0</c:v>
                </c:pt>
                <c:pt idx="2470">
                  <c:v>0</c:v>
                </c:pt>
                <c:pt idx="2471">
                  <c:v>0</c:v>
                </c:pt>
                <c:pt idx="2472">
                  <c:v>0</c:v>
                </c:pt>
                <c:pt idx="2473">
                  <c:v>0</c:v>
                </c:pt>
                <c:pt idx="2474">
                  <c:v>0</c:v>
                </c:pt>
                <c:pt idx="2475">
                  <c:v>0</c:v>
                </c:pt>
                <c:pt idx="2476">
                  <c:v>0</c:v>
                </c:pt>
                <c:pt idx="2477">
                  <c:v>0</c:v>
                </c:pt>
                <c:pt idx="2478">
                  <c:v>0</c:v>
                </c:pt>
                <c:pt idx="2479">
                  <c:v>0</c:v>
                </c:pt>
                <c:pt idx="2480">
                  <c:v>0</c:v>
                </c:pt>
                <c:pt idx="2481">
                  <c:v>0</c:v>
                </c:pt>
                <c:pt idx="2482">
                  <c:v>0</c:v>
                </c:pt>
                <c:pt idx="2483">
                  <c:v>0</c:v>
                </c:pt>
                <c:pt idx="2484">
                  <c:v>0</c:v>
                </c:pt>
                <c:pt idx="2485">
                  <c:v>0</c:v>
                </c:pt>
                <c:pt idx="2486">
                  <c:v>0</c:v>
                </c:pt>
                <c:pt idx="2487">
                  <c:v>0</c:v>
                </c:pt>
                <c:pt idx="2488">
                  <c:v>0</c:v>
                </c:pt>
                <c:pt idx="2489">
                  <c:v>0</c:v>
                </c:pt>
                <c:pt idx="2490">
                  <c:v>0</c:v>
                </c:pt>
                <c:pt idx="2491">
                  <c:v>0</c:v>
                </c:pt>
                <c:pt idx="2492">
                  <c:v>0</c:v>
                </c:pt>
                <c:pt idx="2493">
                  <c:v>0</c:v>
                </c:pt>
                <c:pt idx="2494">
                  <c:v>0</c:v>
                </c:pt>
                <c:pt idx="2495">
                  <c:v>0</c:v>
                </c:pt>
                <c:pt idx="2496">
                  <c:v>0</c:v>
                </c:pt>
                <c:pt idx="2497">
                  <c:v>0</c:v>
                </c:pt>
                <c:pt idx="2498">
                  <c:v>0</c:v>
                </c:pt>
                <c:pt idx="2499">
                  <c:v>0</c:v>
                </c:pt>
                <c:pt idx="2500">
                  <c:v>0</c:v>
                </c:pt>
                <c:pt idx="2501">
                  <c:v>0</c:v>
                </c:pt>
                <c:pt idx="2502">
                  <c:v>0</c:v>
                </c:pt>
                <c:pt idx="2503">
                  <c:v>0</c:v>
                </c:pt>
                <c:pt idx="2504">
                  <c:v>0</c:v>
                </c:pt>
                <c:pt idx="2505">
                  <c:v>0</c:v>
                </c:pt>
                <c:pt idx="2506">
                  <c:v>0</c:v>
                </c:pt>
                <c:pt idx="2507">
                  <c:v>0</c:v>
                </c:pt>
                <c:pt idx="2508">
                  <c:v>0</c:v>
                </c:pt>
                <c:pt idx="2509">
                  <c:v>0</c:v>
                </c:pt>
                <c:pt idx="2510">
                  <c:v>0</c:v>
                </c:pt>
                <c:pt idx="2511">
                  <c:v>0</c:v>
                </c:pt>
                <c:pt idx="2512">
                  <c:v>0</c:v>
                </c:pt>
                <c:pt idx="2513">
                  <c:v>0</c:v>
                </c:pt>
                <c:pt idx="2514">
                  <c:v>0</c:v>
                </c:pt>
                <c:pt idx="2515">
                  <c:v>0</c:v>
                </c:pt>
                <c:pt idx="2516">
                  <c:v>0</c:v>
                </c:pt>
                <c:pt idx="2517">
                  <c:v>0</c:v>
                </c:pt>
                <c:pt idx="2518">
                  <c:v>0</c:v>
                </c:pt>
                <c:pt idx="2519">
                  <c:v>0</c:v>
                </c:pt>
                <c:pt idx="2520">
                  <c:v>0</c:v>
                </c:pt>
                <c:pt idx="2521">
                  <c:v>0</c:v>
                </c:pt>
                <c:pt idx="2522">
                  <c:v>0</c:v>
                </c:pt>
                <c:pt idx="2523">
                  <c:v>0</c:v>
                </c:pt>
                <c:pt idx="2524">
                  <c:v>0</c:v>
                </c:pt>
                <c:pt idx="2525">
                  <c:v>0</c:v>
                </c:pt>
                <c:pt idx="2526">
                  <c:v>0</c:v>
                </c:pt>
                <c:pt idx="2527">
                  <c:v>0</c:v>
                </c:pt>
                <c:pt idx="2528">
                  <c:v>0</c:v>
                </c:pt>
                <c:pt idx="2529">
                  <c:v>0</c:v>
                </c:pt>
                <c:pt idx="2530">
                  <c:v>0</c:v>
                </c:pt>
                <c:pt idx="2531">
                  <c:v>0</c:v>
                </c:pt>
                <c:pt idx="2532">
                  <c:v>0</c:v>
                </c:pt>
                <c:pt idx="2533">
                  <c:v>0</c:v>
                </c:pt>
                <c:pt idx="2534">
                  <c:v>0</c:v>
                </c:pt>
                <c:pt idx="2535">
                  <c:v>0</c:v>
                </c:pt>
                <c:pt idx="2536">
                  <c:v>0</c:v>
                </c:pt>
                <c:pt idx="2537">
                  <c:v>0</c:v>
                </c:pt>
                <c:pt idx="2538">
                  <c:v>0</c:v>
                </c:pt>
                <c:pt idx="2539">
                  <c:v>0</c:v>
                </c:pt>
                <c:pt idx="2540">
                  <c:v>0</c:v>
                </c:pt>
                <c:pt idx="2541">
                  <c:v>0</c:v>
                </c:pt>
                <c:pt idx="2542">
                  <c:v>0</c:v>
                </c:pt>
                <c:pt idx="2543">
                  <c:v>0</c:v>
                </c:pt>
                <c:pt idx="2544">
                  <c:v>0</c:v>
                </c:pt>
                <c:pt idx="2545">
                  <c:v>0</c:v>
                </c:pt>
                <c:pt idx="2546">
                  <c:v>0</c:v>
                </c:pt>
                <c:pt idx="2547">
                  <c:v>0</c:v>
                </c:pt>
                <c:pt idx="2548">
                  <c:v>0</c:v>
                </c:pt>
                <c:pt idx="2549">
                  <c:v>0</c:v>
                </c:pt>
                <c:pt idx="2550">
                  <c:v>0</c:v>
                </c:pt>
                <c:pt idx="2551">
                  <c:v>0</c:v>
                </c:pt>
                <c:pt idx="2552">
                  <c:v>0</c:v>
                </c:pt>
                <c:pt idx="2553">
                  <c:v>0</c:v>
                </c:pt>
                <c:pt idx="2554">
                  <c:v>0</c:v>
                </c:pt>
                <c:pt idx="2555">
                  <c:v>0</c:v>
                </c:pt>
                <c:pt idx="2556">
                  <c:v>0</c:v>
                </c:pt>
                <c:pt idx="2557">
                  <c:v>0</c:v>
                </c:pt>
                <c:pt idx="2558">
                  <c:v>0</c:v>
                </c:pt>
                <c:pt idx="2559">
                  <c:v>0</c:v>
                </c:pt>
                <c:pt idx="2560">
                  <c:v>0</c:v>
                </c:pt>
                <c:pt idx="2561">
                  <c:v>0</c:v>
                </c:pt>
                <c:pt idx="2562">
                  <c:v>0</c:v>
                </c:pt>
                <c:pt idx="2563">
                  <c:v>0</c:v>
                </c:pt>
                <c:pt idx="2564">
                  <c:v>0</c:v>
                </c:pt>
                <c:pt idx="2565">
                  <c:v>0</c:v>
                </c:pt>
                <c:pt idx="2566">
                  <c:v>0</c:v>
                </c:pt>
                <c:pt idx="2567">
                  <c:v>0</c:v>
                </c:pt>
                <c:pt idx="2568">
                  <c:v>0</c:v>
                </c:pt>
                <c:pt idx="2569">
                  <c:v>0</c:v>
                </c:pt>
                <c:pt idx="2570">
                  <c:v>0</c:v>
                </c:pt>
                <c:pt idx="2571">
                  <c:v>0</c:v>
                </c:pt>
                <c:pt idx="2572">
                  <c:v>0</c:v>
                </c:pt>
                <c:pt idx="2573">
                  <c:v>0</c:v>
                </c:pt>
                <c:pt idx="2574">
                  <c:v>0</c:v>
                </c:pt>
                <c:pt idx="2575">
                  <c:v>0</c:v>
                </c:pt>
                <c:pt idx="2576">
                  <c:v>0</c:v>
                </c:pt>
                <c:pt idx="2577">
                  <c:v>0</c:v>
                </c:pt>
                <c:pt idx="2578">
                  <c:v>0</c:v>
                </c:pt>
                <c:pt idx="2579">
                  <c:v>0</c:v>
                </c:pt>
                <c:pt idx="2580">
                  <c:v>0</c:v>
                </c:pt>
                <c:pt idx="2581">
                  <c:v>0</c:v>
                </c:pt>
                <c:pt idx="2582">
                  <c:v>0</c:v>
                </c:pt>
                <c:pt idx="2583">
                  <c:v>0</c:v>
                </c:pt>
                <c:pt idx="2584">
                  <c:v>0</c:v>
                </c:pt>
                <c:pt idx="2585">
                  <c:v>0</c:v>
                </c:pt>
                <c:pt idx="2586">
                  <c:v>0</c:v>
                </c:pt>
                <c:pt idx="2587">
                  <c:v>0</c:v>
                </c:pt>
                <c:pt idx="2588">
                  <c:v>0</c:v>
                </c:pt>
                <c:pt idx="2589">
                  <c:v>0</c:v>
                </c:pt>
                <c:pt idx="2590">
                  <c:v>0</c:v>
                </c:pt>
                <c:pt idx="2591">
                  <c:v>0</c:v>
                </c:pt>
                <c:pt idx="2592">
                  <c:v>0</c:v>
                </c:pt>
                <c:pt idx="2593">
                  <c:v>0</c:v>
                </c:pt>
                <c:pt idx="2594">
                  <c:v>0</c:v>
                </c:pt>
                <c:pt idx="2595">
                  <c:v>0</c:v>
                </c:pt>
                <c:pt idx="2596">
                  <c:v>0</c:v>
                </c:pt>
                <c:pt idx="2597">
                  <c:v>0</c:v>
                </c:pt>
                <c:pt idx="2598">
                  <c:v>0</c:v>
                </c:pt>
                <c:pt idx="2599">
                  <c:v>0</c:v>
                </c:pt>
                <c:pt idx="2600">
                  <c:v>0</c:v>
                </c:pt>
                <c:pt idx="2601">
                  <c:v>0</c:v>
                </c:pt>
                <c:pt idx="2602">
                  <c:v>0</c:v>
                </c:pt>
                <c:pt idx="2603">
                  <c:v>0</c:v>
                </c:pt>
                <c:pt idx="2604">
                  <c:v>0</c:v>
                </c:pt>
                <c:pt idx="2605">
                  <c:v>0</c:v>
                </c:pt>
                <c:pt idx="2606">
                  <c:v>0</c:v>
                </c:pt>
                <c:pt idx="2607">
                  <c:v>0</c:v>
                </c:pt>
                <c:pt idx="2608">
                  <c:v>0</c:v>
                </c:pt>
                <c:pt idx="2609">
                  <c:v>0</c:v>
                </c:pt>
                <c:pt idx="2610">
                  <c:v>0</c:v>
                </c:pt>
                <c:pt idx="2611">
                  <c:v>0</c:v>
                </c:pt>
                <c:pt idx="2612">
                  <c:v>0</c:v>
                </c:pt>
                <c:pt idx="2613">
                  <c:v>0</c:v>
                </c:pt>
                <c:pt idx="2614">
                  <c:v>0</c:v>
                </c:pt>
                <c:pt idx="2615">
                  <c:v>0</c:v>
                </c:pt>
                <c:pt idx="2616">
                  <c:v>0</c:v>
                </c:pt>
                <c:pt idx="2617">
                  <c:v>0</c:v>
                </c:pt>
                <c:pt idx="2618">
                  <c:v>0</c:v>
                </c:pt>
                <c:pt idx="2619">
                  <c:v>0</c:v>
                </c:pt>
                <c:pt idx="2620">
                  <c:v>0</c:v>
                </c:pt>
                <c:pt idx="2621">
                  <c:v>0</c:v>
                </c:pt>
                <c:pt idx="2622">
                  <c:v>0</c:v>
                </c:pt>
                <c:pt idx="2623">
                  <c:v>0</c:v>
                </c:pt>
                <c:pt idx="2624">
                  <c:v>0</c:v>
                </c:pt>
                <c:pt idx="2625">
                  <c:v>0</c:v>
                </c:pt>
                <c:pt idx="2626">
                  <c:v>0</c:v>
                </c:pt>
                <c:pt idx="2627">
                  <c:v>0</c:v>
                </c:pt>
                <c:pt idx="2628">
                  <c:v>0</c:v>
                </c:pt>
                <c:pt idx="2629">
                  <c:v>0</c:v>
                </c:pt>
                <c:pt idx="2630">
                  <c:v>0</c:v>
                </c:pt>
                <c:pt idx="2631">
                  <c:v>0</c:v>
                </c:pt>
                <c:pt idx="2632">
                  <c:v>0</c:v>
                </c:pt>
                <c:pt idx="2633">
                  <c:v>0</c:v>
                </c:pt>
                <c:pt idx="2634">
                  <c:v>0</c:v>
                </c:pt>
                <c:pt idx="2635">
                  <c:v>0</c:v>
                </c:pt>
                <c:pt idx="2636">
                  <c:v>0</c:v>
                </c:pt>
                <c:pt idx="2637">
                  <c:v>0</c:v>
                </c:pt>
                <c:pt idx="2638">
                  <c:v>0</c:v>
                </c:pt>
                <c:pt idx="2639">
                  <c:v>0</c:v>
                </c:pt>
                <c:pt idx="2640">
                  <c:v>0</c:v>
                </c:pt>
                <c:pt idx="2641">
                  <c:v>0</c:v>
                </c:pt>
                <c:pt idx="2642">
                  <c:v>0</c:v>
                </c:pt>
                <c:pt idx="2643">
                  <c:v>0</c:v>
                </c:pt>
                <c:pt idx="2644">
                  <c:v>0</c:v>
                </c:pt>
                <c:pt idx="2645">
                  <c:v>0</c:v>
                </c:pt>
                <c:pt idx="2646">
                  <c:v>0</c:v>
                </c:pt>
                <c:pt idx="2647">
                  <c:v>0</c:v>
                </c:pt>
                <c:pt idx="2648">
                  <c:v>0</c:v>
                </c:pt>
                <c:pt idx="2649">
                  <c:v>0</c:v>
                </c:pt>
                <c:pt idx="2650">
                  <c:v>0</c:v>
                </c:pt>
                <c:pt idx="2651">
                  <c:v>0</c:v>
                </c:pt>
                <c:pt idx="2652">
                  <c:v>0</c:v>
                </c:pt>
                <c:pt idx="2653">
                  <c:v>0</c:v>
                </c:pt>
                <c:pt idx="2654">
                  <c:v>0</c:v>
                </c:pt>
                <c:pt idx="2655">
                  <c:v>0</c:v>
                </c:pt>
                <c:pt idx="2656">
                  <c:v>0</c:v>
                </c:pt>
                <c:pt idx="2657">
                  <c:v>0</c:v>
                </c:pt>
                <c:pt idx="2658">
                  <c:v>0</c:v>
                </c:pt>
                <c:pt idx="2659">
                  <c:v>0</c:v>
                </c:pt>
                <c:pt idx="2660">
                  <c:v>0</c:v>
                </c:pt>
                <c:pt idx="2661">
                  <c:v>0</c:v>
                </c:pt>
                <c:pt idx="2662">
                  <c:v>0</c:v>
                </c:pt>
                <c:pt idx="2663">
                  <c:v>0</c:v>
                </c:pt>
                <c:pt idx="2664">
                  <c:v>0</c:v>
                </c:pt>
                <c:pt idx="2665">
                  <c:v>0</c:v>
                </c:pt>
                <c:pt idx="2666">
                  <c:v>0</c:v>
                </c:pt>
                <c:pt idx="2667">
                  <c:v>0</c:v>
                </c:pt>
                <c:pt idx="2668">
                  <c:v>0</c:v>
                </c:pt>
                <c:pt idx="2669">
                  <c:v>0</c:v>
                </c:pt>
                <c:pt idx="2670">
                  <c:v>0</c:v>
                </c:pt>
                <c:pt idx="2671">
                  <c:v>0</c:v>
                </c:pt>
                <c:pt idx="2672">
                  <c:v>0</c:v>
                </c:pt>
                <c:pt idx="2673">
                  <c:v>0</c:v>
                </c:pt>
                <c:pt idx="2674">
                  <c:v>0</c:v>
                </c:pt>
                <c:pt idx="2675">
                  <c:v>0</c:v>
                </c:pt>
                <c:pt idx="2676">
                  <c:v>0</c:v>
                </c:pt>
                <c:pt idx="2677">
                  <c:v>0</c:v>
                </c:pt>
                <c:pt idx="2678">
                  <c:v>0</c:v>
                </c:pt>
                <c:pt idx="2679">
                  <c:v>0</c:v>
                </c:pt>
                <c:pt idx="2680">
                  <c:v>0</c:v>
                </c:pt>
                <c:pt idx="2681">
                  <c:v>0</c:v>
                </c:pt>
                <c:pt idx="2682">
                  <c:v>0</c:v>
                </c:pt>
                <c:pt idx="2683">
                  <c:v>0</c:v>
                </c:pt>
                <c:pt idx="2684">
                  <c:v>0</c:v>
                </c:pt>
                <c:pt idx="2685">
                  <c:v>0</c:v>
                </c:pt>
                <c:pt idx="2686">
                  <c:v>0</c:v>
                </c:pt>
                <c:pt idx="2687">
                  <c:v>0</c:v>
                </c:pt>
                <c:pt idx="2688">
                  <c:v>0</c:v>
                </c:pt>
                <c:pt idx="2689">
                  <c:v>0</c:v>
                </c:pt>
                <c:pt idx="2690">
                  <c:v>0</c:v>
                </c:pt>
                <c:pt idx="2691">
                  <c:v>0</c:v>
                </c:pt>
                <c:pt idx="2692">
                  <c:v>0</c:v>
                </c:pt>
                <c:pt idx="2693">
                  <c:v>0</c:v>
                </c:pt>
                <c:pt idx="2694">
                  <c:v>0</c:v>
                </c:pt>
                <c:pt idx="2695">
                  <c:v>0</c:v>
                </c:pt>
                <c:pt idx="2696">
                  <c:v>0</c:v>
                </c:pt>
                <c:pt idx="2697">
                  <c:v>0</c:v>
                </c:pt>
                <c:pt idx="2698">
                  <c:v>0</c:v>
                </c:pt>
                <c:pt idx="2699">
                  <c:v>0</c:v>
                </c:pt>
                <c:pt idx="2700">
                  <c:v>0</c:v>
                </c:pt>
                <c:pt idx="2701">
                  <c:v>0</c:v>
                </c:pt>
                <c:pt idx="2702">
                  <c:v>0</c:v>
                </c:pt>
                <c:pt idx="2703">
                  <c:v>0</c:v>
                </c:pt>
                <c:pt idx="2704">
                  <c:v>0</c:v>
                </c:pt>
                <c:pt idx="2705">
                  <c:v>0</c:v>
                </c:pt>
                <c:pt idx="2706">
                  <c:v>0</c:v>
                </c:pt>
                <c:pt idx="2707">
                  <c:v>0</c:v>
                </c:pt>
                <c:pt idx="2708">
                  <c:v>0</c:v>
                </c:pt>
                <c:pt idx="2709">
                  <c:v>0</c:v>
                </c:pt>
                <c:pt idx="2710">
                  <c:v>0</c:v>
                </c:pt>
                <c:pt idx="2711">
                  <c:v>0</c:v>
                </c:pt>
                <c:pt idx="2712">
                  <c:v>0</c:v>
                </c:pt>
                <c:pt idx="2713">
                  <c:v>0</c:v>
                </c:pt>
                <c:pt idx="2714">
                  <c:v>0</c:v>
                </c:pt>
                <c:pt idx="2715">
                  <c:v>0</c:v>
                </c:pt>
                <c:pt idx="2716">
                  <c:v>0</c:v>
                </c:pt>
                <c:pt idx="2717">
                  <c:v>0</c:v>
                </c:pt>
                <c:pt idx="2718">
                  <c:v>0</c:v>
                </c:pt>
                <c:pt idx="2719">
                  <c:v>0</c:v>
                </c:pt>
                <c:pt idx="2720">
                  <c:v>0</c:v>
                </c:pt>
                <c:pt idx="2721">
                  <c:v>0</c:v>
                </c:pt>
                <c:pt idx="2722">
                  <c:v>0</c:v>
                </c:pt>
                <c:pt idx="2723">
                  <c:v>0</c:v>
                </c:pt>
                <c:pt idx="2724">
                  <c:v>0</c:v>
                </c:pt>
                <c:pt idx="2725">
                  <c:v>0</c:v>
                </c:pt>
                <c:pt idx="2726">
                  <c:v>0</c:v>
                </c:pt>
                <c:pt idx="2727">
                  <c:v>0</c:v>
                </c:pt>
                <c:pt idx="2728">
                  <c:v>0</c:v>
                </c:pt>
                <c:pt idx="2729">
                  <c:v>0</c:v>
                </c:pt>
                <c:pt idx="2730">
                  <c:v>0</c:v>
                </c:pt>
                <c:pt idx="2731">
                  <c:v>0</c:v>
                </c:pt>
                <c:pt idx="2732">
                  <c:v>0</c:v>
                </c:pt>
                <c:pt idx="2733">
                  <c:v>0</c:v>
                </c:pt>
                <c:pt idx="2734">
                  <c:v>0</c:v>
                </c:pt>
                <c:pt idx="2735">
                  <c:v>0</c:v>
                </c:pt>
                <c:pt idx="2736">
                  <c:v>0</c:v>
                </c:pt>
                <c:pt idx="2737">
                  <c:v>0</c:v>
                </c:pt>
                <c:pt idx="2738">
                  <c:v>0</c:v>
                </c:pt>
                <c:pt idx="2739">
                  <c:v>0</c:v>
                </c:pt>
                <c:pt idx="2740">
                  <c:v>0</c:v>
                </c:pt>
                <c:pt idx="2741">
                  <c:v>0</c:v>
                </c:pt>
                <c:pt idx="2742">
                  <c:v>0</c:v>
                </c:pt>
                <c:pt idx="2743">
                  <c:v>0</c:v>
                </c:pt>
                <c:pt idx="2744">
                  <c:v>0</c:v>
                </c:pt>
                <c:pt idx="2745">
                  <c:v>0</c:v>
                </c:pt>
                <c:pt idx="2746">
                  <c:v>0</c:v>
                </c:pt>
                <c:pt idx="2747">
                  <c:v>0</c:v>
                </c:pt>
                <c:pt idx="2748">
                  <c:v>0</c:v>
                </c:pt>
                <c:pt idx="2749">
                  <c:v>0</c:v>
                </c:pt>
                <c:pt idx="2750">
                  <c:v>0</c:v>
                </c:pt>
                <c:pt idx="2751">
                  <c:v>0</c:v>
                </c:pt>
                <c:pt idx="2752">
                  <c:v>0</c:v>
                </c:pt>
                <c:pt idx="2753">
                  <c:v>0</c:v>
                </c:pt>
                <c:pt idx="2754">
                  <c:v>0</c:v>
                </c:pt>
                <c:pt idx="2755">
                  <c:v>0</c:v>
                </c:pt>
                <c:pt idx="2756">
                  <c:v>0</c:v>
                </c:pt>
                <c:pt idx="2757">
                  <c:v>0</c:v>
                </c:pt>
                <c:pt idx="2758">
                  <c:v>0</c:v>
                </c:pt>
                <c:pt idx="2759">
                  <c:v>0</c:v>
                </c:pt>
                <c:pt idx="2760">
                  <c:v>0</c:v>
                </c:pt>
                <c:pt idx="2761">
                  <c:v>0</c:v>
                </c:pt>
                <c:pt idx="2762">
                  <c:v>0</c:v>
                </c:pt>
                <c:pt idx="2763">
                  <c:v>0</c:v>
                </c:pt>
                <c:pt idx="2764">
                  <c:v>0</c:v>
                </c:pt>
                <c:pt idx="2765">
                  <c:v>0</c:v>
                </c:pt>
                <c:pt idx="2766">
                  <c:v>0</c:v>
                </c:pt>
                <c:pt idx="2767">
                  <c:v>0</c:v>
                </c:pt>
                <c:pt idx="2768">
                  <c:v>0</c:v>
                </c:pt>
                <c:pt idx="2769">
                  <c:v>0</c:v>
                </c:pt>
                <c:pt idx="2770">
                  <c:v>0</c:v>
                </c:pt>
                <c:pt idx="2771">
                  <c:v>0</c:v>
                </c:pt>
                <c:pt idx="2772">
                  <c:v>0</c:v>
                </c:pt>
                <c:pt idx="2773">
                  <c:v>0</c:v>
                </c:pt>
                <c:pt idx="2774">
                  <c:v>0</c:v>
                </c:pt>
                <c:pt idx="2775">
                  <c:v>0</c:v>
                </c:pt>
                <c:pt idx="2776">
                  <c:v>0</c:v>
                </c:pt>
                <c:pt idx="2777">
                  <c:v>0</c:v>
                </c:pt>
                <c:pt idx="2778">
                  <c:v>0</c:v>
                </c:pt>
                <c:pt idx="2779">
                  <c:v>0</c:v>
                </c:pt>
                <c:pt idx="2780">
                  <c:v>0</c:v>
                </c:pt>
                <c:pt idx="2781">
                  <c:v>0</c:v>
                </c:pt>
                <c:pt idx="2782">
                  <c:v>0</c:v>
                </c:pt>
                <c:pt idx="2783">
                  <c:v>0</c:v>
                </c:pt>
                <c:pt idx="2784">
                  <c:v>0</c:v>
                </c:pt>
                <c:pt idx="2785">
                  <c:v>0</c:v>
                </c:pt>
                <c:pt idx="2786">
                  <c:v>0</c:v>
                </c:pt>
                <c:pt idx="2787">
                  <c:v>0</c:v>
                </c:pt>
                <c:pt idx="2788">
                  <c:v>0</c:v>
                </c:pt>
                <c:pt idx="2789">
                  <c:v>0</c:v>
                </c:pt>
                <c:pt idx="2790">
                  <c:v>0</c:v>
                </c:pt>
                <c:pt idx="2791">
                  <c:v>0</c:v>
                </c:pt>
                <c:pt idx="2792">
                  <c:v>0</c:v>
                </c:pt>
                <c:pt idx="2793">
                  <c:v>0</c:v>
                </c:pt>
                <c:pt idx="2794">
                  <c:v>0</c:v>
                </c:pt>
                <c:pt idx="2795">
                  <c:v>0</c:v>
                </c:pt>
                <c:pt idx="2796">
                  <c:v>0</c:v>
                </c:pt>
                <c:pt idx="2797">
                  <c:v>0</c:v>
                </c:pt>
                <c:pt idx="2798">
                  <c:v>0</c:v>
                </c:pt>
                <c:pt idx="2799">
                  <c:v>0</c:v>
                </c:pt>
                <c:pt idx="2800">
                  <c:v>0</c:v>
                </c:pt>
                <c:pt idx="2801">
                  <c:v>0</c:v>
                </c:pt>
                <c:pt idx="2802">
                  <c:v>0</c:v>
                </c:pt>
                <c:pt idx="2803">
                  <c:v>0</c:v>
                </c:pt>
                <c:pt idx="2804">
                  <c:v>0</c:v>
                </c:pt>
                <c:pt idx="2805">
                  <c:v>0</c:v>
                </c:pt>
                <c:pt idx="2806">
                  <c:v>0</c:v>
                </c:pt>
                <c:pt idx="2807">
                  <c:v>0</c:v>
                </c:pt>
                <c:pt idx="2808">
                  <c:v>0</c:v>
                </c:pt>
                <c:pt idx="2809">
                  <c:v>0</c:v>
                </c:pt>
                <c:pt idx="2810">
                  <c:v>0</c:v>
                </c:pt>
                <c:pt idx="2811">
                  <c:v>0</c:v>
                </c:pt>
                <c:pt idx="2812">
                  <c:v>0</c:v>
                </c:pt>
                <c:pt idx="2813">
                  <c:v>0</c:v>
                </c:pt>
                <c:pt idx="2814">
                  <c:v>0</c:v>
                </c:pt>
                <c:pt idx="2815">
                  <c:v>0</c:v>
                </c:pt>
                <c:pt idx="2816">
                  <c:v>0</c:v>
                </c:pt>
                <c:pt idx="2817">
                  <c:v>0</c:v>
                </c:pt>
                <c:pt idx="2818">
                  <c:v>0</c:v>
                </c:pt>
                <c:pt idx="2819">
                  <c:v>0</c:v>
                </c:pt>
                <c:pt idx="2820">
                  <c:v>0</c:v>
                </c:pt>
                <c:pt idx="2821">
                  <c:v>0</c:v>
                </c:pt>
                <c:pt idx="2822">
                  <c:v>0</c:v>
                </c:pt>
                <c:pt idx="2823">
                  <c:v>0</c:v>
                </c:pt>
                <c:pt idx="2824">
                  <c:v>0</c:v>
                </c:pt>
                <c:pt idx="2825">
                  <c:v>0</c:v>
                </c:pt>
                <c:pt idx="2826">
                  <c:v>0</c:v>
                </c:pt>
                <c:pt idx="2827">
                  <c:v>0</c:v>
                </c:pt>
                <c:pt idx="2828">
                  <c:v>0</c:v>
                </c:pt>
                <c:pt idx="2829">
                  <c:v>0</c:v>
                </c:pt>
                <c:pt idx="2830">
                  <c:v>0</c:v>
                </c:pt>
                <c:pt idx="2831">
                  <c:v>0</c:v>
                </c:pt>
                <c:pt idx="2832">
                  <c:v>0</c:v>
                </c:pt>
                <c:pt idx="2833">
                  <c:v>0</c:v>
                </c:pt>
                <c:pt idx="2834">
                  <c:v>0</c:v>
                </c:pt>
                <c:pt idx="2835">
                  <c:v>0</c:v>
                </c:pt>
                <c:pt idx="2836">
                  <c:v>0</c:v>
                </c:pt>
                <c:pt idx="2837">
                  <c:v>0</c:v>
                </c:pt>
                <c:pt idx="2838">
                  <c:v>0</c:v>
                </c:pt>
                <c:pt idx="2839">
                  <c:v>0</c:v>
                </c:pt>
                <c:pt idx="2840">
                  <c:v>0</c:v>
                </c:pt>
                <c:pt idx="2841">
                  <c:v>0</c:v>
                </c:pt>
                <c:pt idx="2842">
                  <c:v>0</c:v>
                </c:pt>
                <c:pt idx="2843">
                  <c:v>0</c:v>
                </c:pt>
                <c:pt idx="2844">
                  <c:v>0</c:v>
                </c:pt>
                <c:pt idx="2845">
                  <c:v>0</c:v>
                </c:pt>
                <c:pt idx="2846">
                  <c:v>0</c:v>
                </c:pt>
                <c:pt idx="2847">
                  <c:v>0</c:v>
                </c:pt>
                <c:pt idx="2848">
                  <c:v>0</c:v>
                </c:pt>
                <c:pt idx="2849">
                  <c:v>0</c:v>
                </c:pt>
                <c:pt idx="2850">
                  <c:v>0</c:v>
                </c:pt>
                <c:pt idx="2851">
                  <c:v>0</c:v>
                </c:pt>
                <c:pt idx="2852">
                  <c:v>0</c:v>
                </c:pt>
                <c:pt idx="2853">
                  <c:v>0</c:v>
                </c:pt>
                <c:pt idx="2854">
                  <c:v>0</c:v>
                </c:pt>
                <c:pt idx="2855">
                  <c:v>0</c:v>
                </c:pt>
                <c:pt idx="2856">
                  <c:v>0</c:v>
                </c:pt>
                <c:pt idx="2857">
                  <c:v>0</c:v>
                </c:pt>
                <c:pt idx="2858">
                  <c:v>0</c:v>
                </c:pt>
                <c:pt idx="2859">
                  <c:v>0</c:v>
                </c:pt>
                <c:pt idx="2860">
                  <c:v>0</c:v>
                </c:pt>
                <c:pt idx="2861">
                  <c:v>0</c:v>
                </c:pt>
                <c:pt idx="2862">
                  <c:v>0</c:v>
                </c:pt>
                <c:pt idx="2863">
                  <c:v>0</c:v>
                </c:pt>
                <c:pt idx="2864">
                  <c:v>0</c:v>
                </c:pt>
                <c:pt idx="2865">
                  <c:v>0</c:v>
                </c:pt>
                <c:pt idx="2866">
                  <c:v>0</c:v>
                </c:pt>
                <c:pt idx="2867">
                  <c:v>0</c:v>
                </c:pt>
                <c:pt idx="2868">
                  <c:v>0</c:v>
                </c:pt>
                <c:pt idx="2869">
                  <c:v>0</c:v>
                </c:pt>
                <c:pt idx="2870">
                  <c:v>0</c:v>
                </c:pt>
                <c:pt idx="2871">
                  <c:v>0</c:v>
                </c:pt>
                <c:pt idx="2872">
                  <c:v>0</c:v>
                </c:pt>
                <c:pt idx="2873">
                  <c:v>0</c:v>
                </c:pt>
                <c:pt idx="2874">
                  <c:v>0</c:v>
                </c:pt>
                <c:pt idx="2875">
                  <c:v>0</c:v>
                </c:pt>
                <c:pt idx="2876">
                  <c:v>0</c:v>
                </c:pt>
                <c:pt idx="2877">
                  <c:v>0</c:v>
                </c:pt>
                <c:pt idx="2878">
                  <c:v>0</c:v>
                </c:pt>
                <c:pt idx="2879">
                  <c:v>0</c:v>
                </c:pt>
                <c:pt idx="2880">
                  <c:v>0</c:v>
                </c:pt>
                <c:pt idx="2881">
                  <c:v>0</c:v>
                </c:pt>
                <c:pt idx="2882">
                  <c:v>0</c:v>
                </c:pt>
                <c:pt idx="2883">
                  <c:v>0</c:v>
                </c:pt>
                <c:pt idx="2884">
                  <c:v>0</c:v>
                </c:pt>
                <c:pt idx="2885">
                  <c:v>0</c:v>
                </c:pt>
                <c:pt idx="2886">
                  <c:v>0</c:v>
                </c:pt>
                <c:pt idx="2887">
                  <c:v>0</c:v>
                </c:pt>
                <c:pt idx="2888">
                  <c:v>0</c:v>
                </c:pt>
                <c:pt idx="2889">
                  <c:v>0</c:v>
                </c:pt>
                <c:pt idx="2890">
                  <c:v>0</c:v>
                </c:pt>
                <c:pt idx="2891">
                  <c:v>0</c:v>
                </c:pt>
                <c:pt idx="2892">
                  <c:v>0</c:v>
                </c:pt>
                <c:pt idx="2893">
                  <c:v>0</c:v>
                </c:pt>
                <c:pt idx="2894">
                  <c:v>0</c:v>
                </c:pt>
                <c:pt idx="2895">
                  <c:v>0</c:v>
                </c:pt>
                <c:pt idx="2896">
                  <c:v>0</c:v>
                </c:pt>
                <c:pt idx="2897">
                  <c:v>0</c:v>
                </c:pt>
                <c:pt idx="2898">
                  <c:v>0</c:v>
                </c:pt>
                <c:pt idx="2899">
                  <c:v>0</c:v>
                </c:pt>
                <c:pt idx="2900">
                  <c:v>0</c:v>
                </c:pt>
                <c:pt idx="2901">
                  <c:v>0</c:v>
                </c:pt>
                <c:pt idx="2902">
                  <c:v>0</c:v>
                </c:pt>
                <c:pt idx="2903">
                  <c:v>0</c:v>
                </c:pt>
                <c:pt idx="2904">
                  <c:v>0</c:v>
                </c:pt>
                <c:pt idx="2905">
                  <c:v>0</c:v>
                </c:pt>
                <c:pt idx="2906">
                  <c:v>0</c:v>
                </c:pt>
                <c:pt idx="2907">
                  <c:v>0</c:v>
                </c:pt>
                <c:pt idx="2908">
                  <c:v>0</c:v>
                </c:pt>
                <c:pt idx="2909">
                  <c:v>0</c:v>
                </c:pt>
                <c:pt idx="2910">
                  <c:v>0</c:v>
                </c:pt>
                <c:pt idx="2911">
                  <c:v>0</c:v>
                </c:pt>
                <c:pt idx="2912">
                  <c:v>0</c:v>
                </c:pt>
                <c:pt idx="2913">
                  <c:v>0</c:v>
                </c:pt>
                <c:pt idx="2914">
                  <c:v>0</c:v>
                </c:pt>
                <c:pt idx="2915">
                  <c:v>0</c:v>
                </c:pt>
                <c:pt idx="2916">
                  <c:v>0</c:v>
                </c:pt>
                <c:pt idx="2917">
                  <c:v>0</c:v>
                </c:pt>
                <c:pt idx="2918">
                  <c:v>0</c:v>
                </c:pt>
                <c:pt idx="2919">
                  <c:v>0</c:v>
                </c:pt>
                <c:pt idx="2920">
                  <c:v>0</c:v>
                </c:pt>
                <c:pt idx="2921">
                  <c:v>0</c:v>
                </c:pt>
                <c:pt idx="2922">
                  <c:v>0</c:v>
                </c:pt>
                <c:pt idx="2923">
                  <c:v>0</c:v>
                </c:pt>
                <c:pt idx="2924">
                  <c:v>0</c:v>
                </c:pt>
                <c:pt idx="2925">
                  <c:v>0</c:v>
                </c:pt>
                <c:pt idx="2926">
                  <c:v>0</c:v>
                </c:pt>
                <c:pt idx="2927">
                  <c:v>0</c:v>
                </c:pt>
                <c:pt idx="2928">
                  <c:v>0</c:v>
                </c:pt>
                <c:pt idx="2929">
                  <c:v>0</c:v>
                </c:pt>
                <c:pt idx="2930">
                  <c:v>0</c:v>
                </c:pt>
                <c:pt idx="2931">
                  <c:v>0</c:v>
                </c:pt>
                <c:pt idx="2932">
                  <c:v>0</c:v>
                </c:pt>
                <c:pt idx="2933">
                  <c:v>0</c:v>
                </c:pt>
                <c:pt idx="2934">
                  <c:v>0</c:v>
                </c:pt>
                <c:pt idx="2935">
                  <c:v>0</c:v>
                </c:pt>
                <c:pt idx="2936">
                  <c:v>0</c:v>
                </c:pt>
                <c:pt idx="2937">
                  <c:v>0</c:v>
                </c:pt>
                <c:pt idx="2938">
                  <c:v>0</c:v>
                </c:pt>
                <c:pt idx="2939">
                  <c:v>0</c:v>
                </c:pt>
                <c:pt idx="2940">
                  <c:v>0</c:v>
                </c:pt>
                <c:pt idx="2941">
                  <c:v>0</c:v>
                </c:pt>
                <c:pt idx="2942">
                  <c:v>0</c:v>
                </c:pt>
                <c:pt idx="2943">
                  <c:v>0</c:v>
                </c:pt>
                <c:pt idx="2944">
                  <c:v>0</c:v>
                </c:pt>
                <c:pt idx="2945">
                  <c:v>0</c:v>
                </c:pt>
                <c:pt idx="2946">
                  <c:v>0</c:v>
                </c:pt>
                <c:pt idx="2947">
                  <c:v>0</c:v>
                </c:pt>
                <c:pt idx="2948">
                  <c:v>0</c:v>
                </c:pt>
                <c:pt idx="2949">
                  <c:v>0</c:v>
                </c:pt>
                <c:pt idx="2950">
                  <c:v>0</c:v>
                </c:pt>
                <c:pt idx="2951">
                  <c:v>0</c:v>
                </c:pt>
                <c:pt idx="2952">
                  <c:v>0</c:v>
                </c:pt>
                <c:pt idx="2953">
                  <c:v>0</c:v>
                </c:pt>
                <c:pt idx="2954">
                  <c:v>0</c:v>
                </c:pt>
                <c:pt idx="2955">
                  <c:v>0</c:v>
                </c:pt>
                <c:pt idx="2956">
                  <c:v>0</c:v>
                </c:pt>
                <c:pt idx="2957">
                  <c:v>0</c:v>
                </c:pt>
                <c:pt idx="2958">
                  <c:v>0</c:v>
                </c:pt>
                <c:pt idx="2959">
                  <c:v>0</c:v>
                </c:pt>
                <c:pt idx="2960">
                  <c:v>0</c:v>
                </c:pt>
                <c:pt idx="2961">
                  <c:v>0</c:v>
                </c:pt>
                <c:pt idx="2962">
                  <c:v>0</c:v>
                </c:pt>
                <c:pt idx="2963">
                  <c:v>0</c:v>
                </c:pt>
                <c:pt idx="2964">
                  <c:v>0</c:v>
                </c:pt>
                <c:pt idx="2965">
                  <c:v>0</c:v>
                </c:pt>
                <c:pt idx="2966">
                  <c:v>0</c:v>
                </c:pt>
                <c:pt idx="2967">
                  <c:v>0</c:v>
                </c:pt>
                <c:pt idx="2968">
                  <c:v>0</c:v>
                </c:pt>
                <c:pt idx="2969">
                  <c:v>0</c:v>
                </c:pt>
                <c:pt idx="2970">
                  <c:v>0</c:v>
                </c:pt>
                <c:pt idx="2971">
                  <c:v>0</c:v>
                </c:pt>
                <c:pt idx="2972">
                  <c:v>0</c:v>
                </c:pt>
                <c:pt idx="2973">
                  <c:v>0</c:v>
                </c:pt>
                <c:pt idx="2974">
                  <c:v>0</c:v>
                </c:pt>
                <c:pt idx="2975">
                  <c:v>0</c:v>
                </c:pt>
                <c:pt idx="2976">
                  <c:v>0</c:v>
                </c:pt>
                <c:pt idx="2977">
                  <c:v>0</c:v>
                </c:pt>
                <c:pt idx="2978">
                  <c:v>0</c:v>
                </c:pt>
                <c:pt idx="2979">
                  <c:v>0</c:v>
                </c:pt>
                <c:pt idx="2980">
                  <c:v>0</c:v>
                </c:pt>
                <c:pt idx="2981">
                  <c:v>0</c:v>
                </c:pt>
                <c:pt idx="2982">
                  <c:v>0</c:v>
                </c:pt>
                <c:pt idx="2983">
                  <c:v>0</c:v>
                </c:pt>
                <c:pt idx="2984">
                  <c:v>0</c:v>
                </c:pt>
                <c:pt idx="2985">
                  <c:v>0</c:v>
                </c:pt>
                <c:pt idx="2986">
                  <c:v>0</c:v>
                </c:pt>
                <c:pt idx="2987">
                  <c:v>0</c:v>
                </c:pt>
                <c:pt idx="2988">
                  <c:v>0</c:v>
                </c:pt>
                <c:pt idx="2989">
                  <c:v>0</c:v>
                </c:pt>
                <c:pt idx="2990">
                  <c:v>0</c:v>
                </c:pt>
                <c:pt idx="2991">
                  <c:v>0</c:v>
                </c:pt>
                <c:pt idx="2992">
                  <c:v>0</c:v>
                </c:pt>
                <c:pt idx="2993">
                  <c:v>0</c:v>
                </c:pt>
                <c:pt idx="2994">
                  <c:v>0</c:v>
                </c:pt>
                <c:pt idx="2995">
                  <c:v>0</c:v>
                </c:pt>
                <c:pt idx="2996">
                  <c:v>0</c:v>
                </c:pt>
                <c:pt idx="2997">
                  <c:v>0</c:v>
                </c:pt>
                <c:pt idx="2998">
                  <c:v>0</c:v>
                </c:pt>
                <c:pt idx="2999">
                  <c:v>0</c:v>
                </c:pt>
                <c:pt idx="3000">
                  <c:v>0</c:v>
                </c:pt>
                <c:pt idx="3001">
                  <c:v>0</c:v>
                </c:pt>
                <c:pt idx="3002">
                  <c:v>0</c:v>
                </c:pt>
                <c:pt idx="3003">
                  <c:v>0</c:v>
                </c:pt>
                <c:pt idx="3004">
                  <c:v>0</c:v>
                </c:pt>
                <c:pt idx="3005">
                  <c:v>0</c:v>
                </c:pt>
                <c:pt idx="3006">
                  <c:v>0</c:v>
                </c:pt>
                <c:pt idx="3007">
                  <c:v>0</c:v>
                </c:pt>
                <c:pt idx="3008">
                  <c:v>0</c:v>
                </c:pt>
                <c:pt idx="3009">
                  <c:v>0</c:v>
                </c:pt>
                <c:pt idx="3010">
                  <c:v>0</c:v>
                </c:pt>
                <c:pt idx="3011">
                  <c:v>0</c:v>
                </c:pt>
                <c:pt idx="3012">
                  <c:v>0</c:v>
                </c:pt>
                <c:pt idx="3013">
                  <c:v>0</c:v>
                </c:pt>
                <c:pt idx="3014">
                  <c:v>0</c:v>
                </c:pt>
                <c:pt idx="3015">
                  <c:v>0</c:v>
                </c:pt>
                <c:pt idx="3016">
                  <c:v>0</c:v>
                </c:pt>
                <c:pt idx="3017">
                  <c:v>0</c:v>
                </c:pt>
                <c:pt idx="3018">
                  <c:v>0</c:v>
                </c:pt>
                <c:pt idx="3019">
                  <c:v>0</c:v>
                </c:pt>
                <c:pt idx="3020">
                  <c:v>0</c:v>
                </c:pt>
                <c:pt idx="3021">
                  <c:v>0</c:v>
                </c:pt>
                <c:pt idx="3022">
                  <c:v>0</c:v>
                </c:pt>
                <c:pt idx="3023">
                  <c:v>0</c:v>
                </c:pt>
                <c:pt idx="3024">
                  <c:v>0</c:v>
                </c:pt>
                <c:pt idx="3025">
                  <c:v>0</c:v>
                </c:pt>
                <c:pt idx="3026">
                  <c:v>0</c:v>
                </c:pt>
                <c:pt idx="3027">
                  <c:v>0</c:v>
                </c:pt>
                <c:pt idx="3028">
                  <c:v>0</c:v>
                </c:pt>
                <c:pt idx="3029">
                  <c:v>0</c:v>
                </c:pt>
                <c:pt idx="3030">
                  <c:v>0</c:v>
                </c:pt>
                <c:pt idx="3031">
                  <c:v>0</c:v>
                </c:pt>
                <c:pt idx="3032">
                  <c:v>0</c:v>
                </c:pt>
                <c:pt idx="3033">
                  <c:v>0</c:v>
                </c:pt>
                <c:pt idx="3034">
                  <c:v>0</c:v>
                </c:pt>
                <c:pt idx="3035">
                  <c:v>0</c:v>
                </c:pt>
                <c:pt idx="3036">
                  <c:v>0</c:v>
                </c:pt>
                <c:pt idx="3037">
                  <c:v>0</c:v>
                </c:pt>
                <c:pt idx="3038">
                  <c:v>0</c:v>
                </c:pt>
                <c:pt idx="3039">
                  <c:v>0</c:v>
                </c:pt>
                <c:pt idx="3040">
                  <c:v>0</c:v>
                </c:pt>
                <c:pt idx="3041">
                  <c:v>0</c:v>
                </c:pt>
                <c:pt idx="3042">
                  <c:v>0</c:v>
                </c:pt>
                <c:pt idx="3043">
                  <c:v>0</c:v>
                </c:pt>
                <c:pt idx="3044">
                  <c:v>0</c:v>
                </c:pt>
                <c:pt idx="3045">
                  <c:v>0</c:v>
                </c:pt>
                <c:pt idx="3046">
                  <c:v>0</c:v>
                </c:pt>
                <c:pt idx="3047">
                  <c:v>0</c:v>
                </c:pt>
                <c:pt idx="3048">
                  <c:v>0</c:v>
                </c:pt>
                <c:pt idx="3049">
                  <c:v>0</c:v>
                </c:pt>
                <c:pt idx="3050">
                  <c:v>0</c:v>
                </c:pt>
                <c:pt idx="3051">
                  <c:v>0</c:v>
                </c:pt>
                <c:pt idx="3052">
                  <c:v>0</c:v>
                </c:pt>
                <c:pt idx="3053">
                  <c:v>0</c:v>
                </c:pt>
                <c:pt idx="3054">
                  <c:v>0</c:v>
                </c:pt>
                <c:pt idx="3055">
                  <c:v>0</c:v>
                </c:pt>
                <c:pt idx="3056">
                  <c:v>0</c:v>
                </c:pt>
                <c:pt idx="3057">
                  <c:v>0</c:v>
                </c:pt>
                <c:pt idx="3058">
                  <c:v>0</c:v>
                </c:pt>
                <c:pt idx="3059">
                  <c:v>0</c:v>
                </c:pt>
                <c:pt idx="3060">
                  <c:v>0</c:v>
                </c:pt>
                <c:pt idx="3061">
                  <c:v>0</c:v>
                </c:pt>
                <c:pt idx="3062">
                  <c:v>0</c:v>
                </c:pt>
                <c:pt idx="3063">
                  <c:v>0</c:v>
                </c:pt>
                <c:pt idx="3064">
                  <c:v>0</c:v>
                </c:pt>
                <c:pt idx="3065">
                  <c:v>0</c:v>
                </c:pt>
                <c:pt idx="3066">
                  <c:v>0</c:v>
                </c:pt>
                <c:pt idx="3067">
                  <c:v>0</c:v>
                </c:pt>
                <c:pt idx="3068">
                  <c:v>0</c:v>
                </c:pt>
                <c:pt idx="3069">
                  <c:v>0</c:v>
                </c:pt>
                <c:pt idx="3070">
                  <c:v>0</c:v>
                </c:pt>
                <c:pt idx="3071">
                  <c:v>0</c:v>
                </c:pt>
                <c:pt idx="3072">
                  <c:v>0</c:v>
                </c:pt>
                <c:pt idx="3073">
                  <c:v>0</c:v>
                </c:pt>
                <c:pt idx="3074">
                  <c:v>0</c:v>
                </c:pt>
                <c:pt idx="3075">
                  <c:v>0</c:v>
                </c:pt>
                <c:pt idx="3076">
                  <c:v>0</c:v>
                </c:pt>
                <c:pt idx="3077">
                  <c:v>0</c:v>
                </c:pt>
                <c:pt idx="3078">
                  <c:v>0</c:v>
                </c:pt>
                <c:pt idx="3079">
                  <c:v>0</c:v>
                </c:pt>
                <c:pt idx="3080">
                  <c:v>0</c:v>
                </c:pt>
                <c:pt idx="3081">
                  <c:v>0</c:v>
                </c:pt>
                <c:pt idx="3082">
                  <c:v>0</c:v>
                </c:pt>
                <c:pt idx="3083">
                  <c:v>0</c:v>
                </c:pt>
                <c:pt idx="3084">
                  <c:v>0</c:v>
                </c:pt>
                <c:pt idx="3085">
                  <c:v>0</c:v>
                </c:pt>
                <c:pt idx="3086">
                  <c:v>0</c:v>
                </c:pt>
                <c:pt idx="3087">
                  <c:v>0</c:v>
                </c:pt>
                <c:pt idx="3088">
                  <c:v>0</c:v>
                </c:pt>
                <c:pt idx="3089">
                  <c:v>0</c:v>
                </c:pt>
                <c:pt idx="3090">
                  <c:v>0</c:v>
                </c:pt>
                <c:pt idx="3091">
                  <c:v>0</c:v>
                </c:pt>
                <c:pt idx="3092">
                  <c:v>0</c:v>
                </c:pt>
                <c:pt idx="3093">
                  <c:v>0</c:v>
                </c:pt>
                <c:pt idx="3094">
                  <c:v>0</c:v>
                </c:pt>
                <c:pt idx="3095">
                  <c:v>0</c:v>
                </c:pt>
                <c:pt idx="3096">
                  <c:v>0</c:v>
                </c:pt>
                <c:pt idx="3097">
                  <c:v>0</c:v>
                </c:pt>
                <c:pt idx="3098">
                  <c:v>0</c:v>
                </c:pt>
                <c:pt idx="3099">
                  <c:v>0</c:v>
                </c:pt>
                <c:pt idx="3100">
                  <c:v>0</c:v>
                </c:pt>
                <c:pt idx="3101">
                  <c:v>0</c:v>
                </c:pt>
                <c:pt idx="3102">
                  <c:v>0</c:v>
                </c:pt>
                <c:pt idx="3103">
                  <c:v>0</c:v>
                </c:pt>
                <c:pt idx="3104">
                  <c:v>0</c:v>
                </c:pt>
                <c:pt idx="3105">
                  <c:v>0</c:v>
                </c:pt>
                <c:pt idx="3106">
                  <c:v>0</c:v>
                </c:pt>
                <c:pt idx="3107">
                  <c:v>0</c:v>
                </c:pt>
                <c:pt idx="3108">
                  <c:v>0</c:v>
                </c:pt>
                <c:pt idx="3109">
                  <c:v>0</c:v>
                </c:pt>
                <c:pt idx="3110">
                  <c:v>0</c:v>
                </c:pt>
                <c:pt idx="3111">
                  <c:v>0</c:v>
                </c:pt>
                <c:pt idx="3112">
                  <c:v>0</c:v>
                </c:pt>
                <c:pt idx="3113">
                  <c:v>0</c:v>
                </c:pt>
                <c:pt idx="3114">
                  <c:v>0</c:v>
                </c:pt>
                <c:pt idx="3115">
                  <c:v>0</c:v>
                </c:pt>
                <c:pt idx="3116">
                  <c:v>0</c:v>
                </c:pt>
                <c:pt idx="3117">
                  <c:v>0</c:v>
                </c:pt>
                <c:pt idx="3118">
                  <c:v>0</c:v>
                </c:pt>
                <c:pt idx="3119">
                  <c:v>0</c:v>
                </c:pt>
                <c:pt idx="3120">
                  <c:v>0</c:v>
                </c:pt>
                <c:pt idx="3121">
                  <c:v>0</c:v>
                </c:pt>
                <c:pt idx="3122">
                  <c:v>0</c:v>
                </c:pt>
                <c:pt idx="3123">
                  <c:v>0</c:v>
                </c:pt>
                <c:pt idx="3124">
                  <c:v>0</c:v>
                </c:pt>
                <c:pt idx="3125">
                  <c:v>0</c:v>
                </c:pt>
                <c:pt idx="3126">
                  <c:v>0</c:v>
                </c:pt>
                <c:pt idx="3127">
                  <c:v>0</c:v>
                </c:pt>
                <c:pt idx="3128">
                  <c:v>0</c:v>
                </c:pt>
                <c:pt idx="3129">
                  <c:v>0</c:v>
                </c:pt>
                <c:pt idx="3130">
                  <c:v>0</c:v>
                </c:pt>
                <c:pt idx="3131">
                  <c:v>0</c:v>
                </c:pt>
                <c:pt idx="3132">
                  <c:v>0</c:v>
                </c:pt>
                <c:pt idx="3133">
                  <c:v>0</c:v>
                </c:pt>
                <c:pt idx="3134">
                  <c:v>0</c:v>
                </c:pt>
                <c:pt idx="3135">
                  <c:v>0</c:v>
                </c:pt>
                <c:pt idx="3136">
                  <c:v>0</c:v>
                </c:pt>
                <c:pt idx="3137">
                  <c:v>0</c:v>
                </c:pt>
                <c:pt idx="3138">
                  <c:v>0</c:v>
                </c:pt>
                <c:pt idx="3139">
                  <c:v>0</c:v>
                </c:pt>
                <c:pt idx="3140">
                  <c:v>0</c:v>
                </c:pt>
                <c:pt idx="3141">
                  <c:v>0</c:v>
                </c:pt>
                <c:pt idx="3142">
                  <c:v>0</c:v>
                </c:pt>
                <c:pt idx="3143">
                  <c:v>0</c:v>
                </c:pt>
                <c:pt idx="3144">
                  <c:v>0</c:v>
                </c:pt>
                <c:pt idx="3145">
                  <c:v>0</c:v>
                </c:pt>
                <c:pt idx="3146">
                  <c:v>0</c:v>
                </c:pt>
                <c:pt idx="3147">
                  <c:v>0</c:v>
                </c:pt>
                <c:pt idx="3148">
                  <c:v>0</c:v>
                </c:pt>
                <c:pt idx="3149">
                  <c:v>0</c:v>
                </c:pt>
                <c:pt idx="3150">
                  <c:v>0</c:v>
                </c:pt>
                <c:pt idx="3151">
                  <c:v>0</c:v>
                </c:pt>
                <c:pt idx="3152">
                  <c:v>0</c:v>
                </c:pt>
                <c:pt idx="3153">
                  <c:v>0</c:v>
                </c:pt>
                <c:pt idx="3154">
                  <c:v>0</c:v>
                </c:pt>
                <c:pt idx="3155">
                  <c:v>0</c:v>
                </c:pt>
                <c:pt idx="3156">
                  <c:v>0</c:v>
                </c:pt>
                <c:pt idx="3157">
                  <c:v>0</c:v>
                </c:pt>
                <c:pt idx="3158">
                  <c:v>0</c:v>
                </c:pt>
                <c:pt idx="3159">
                  <c:v>0</c:v>
                </c:pt>
                <c:pt idx="3160">
                  <c:v>0</c:v>
                </c:pt>
                <c:pt idx="3161">
                  <c:v>0</c:v>
                </c:pt>
                <c:pt idx="3162">
                  <c:v>0</c:v>
                </c:pt>
                <c:pt idx="3163">
                  <c:v>0</c:v>
                </c:pt>
                <c:pt idx="3164">
                  <c:v>0</c:v>
                </c:pt>
                <c:pt idx="3165">
                  <c:v>0</c:v>
                </c:pt>
                <c:pt idx="3166">
                  <c:v>0</c:v>
                </c:pt>
                <c:pt idx="3167">
                  <c:v>0</c:v>
                </c:pt>
                <c:pt idx="3168">
                  <c:v>0</c:v>
                </c:pt>
                <c:pt idx="3169">
                  <c:v>0</c:v>
                </c:pt>
                <c:pt idx="3170">
                  <c:v>0</c:v>
                </c:pt>
                <c:pt idx="3171">
                  <c:v>0</c:v>
                </c:pt>
                <c:pt idx="3172">
                  <c:v>0</c:v>
                </c:pt>
                <c:pt idx="3173">
                  <c:v>0</c:v>
                </c:pt>
                <c:pt idx="3174">
                  <c:v>0</c:v>
                </c:pt>
                <c:pt idx="3175">
                  <c:v>0</c:v>
                </c:pt>
                <c:pt idx="3176">
                  <c:v>0</c:v>
                </c:pt>
                <c:pt idx="3177">
                  <c:v>0</c:v>
                </c:pt>
                <c:pt idx="3178">
                  <c:v>0</c:v>
                </c:pt>
                <c:pt idx="3179">
                  <c:v>0</c:v>
                </c:pt>
                <c:pt idx="3180">
                  <c:v>0</c:v>
                </c:pt>
                <c:pt idx="3181">
                  <c:v>0</c:v>
                </c:pt>
                <c:pt idx="3182">
                  <c:v>0</c:v>
                </c:pt>
                <c:pt idx="3183">
                  <c:v>0</c:v>
                </c:pt>
                <c:pt idx="3184">
                  <c:v>0</c:v>
                </c:pt>
                <c:pt idx="3185">
                  <c:v>0</c:v>
                </c:pt>
                <c:pt idx="3186">
                  <c:v>0</c:v>
                </c:pt>
                <c:pt idx="3187">
                  <c:v>0</c:v>
                </c:pt>
                <c:pt idx="3188">
                  <c:v>0</c:v>
                </c:pt>
                <c:pt idx="3189">
                  <c:v>0</c:v>
                </c:pt>
                <c:pt idx="3190">
                  <c:v>0</c:v>
                </c:pt>
                <c:pt idx="3191">
                  <c:v>0</c:v>
                </c:pt>
                <c:pt idx="3192">
                  <c:v>0</c:v>
                </c:pt>
                <c:pt idx="3193">
                  <c:v>0</c:v>
                </c:pt>
                <c:pt idx="3194">
                  <c:v>0</c:v>
                </c:pt>
                <c:pt idx="3195">
                  <c:v>0</c:v>
                </c:pt>
                <c:pt idx="3196">
                  <c:v>0</c:v>
                </c:pt>
                <c:pt idx="3197">
                  <c:v>0</c:v>
                </c:pt>
                <c:pt idx="3198">
                  <c:v>0</c:v>
                </c:pt>
                <c:pt idx="3199">
                  <c:v>0</c:v>
                </c:pt>
                <c:pt idx="3200">
                  <c:v>0</c:v>
                </c:pt>
                <c:pt idx="3201">
                  <c:v>0</c:v>
                </c:pt>
                <c:pt idx="3202">
                  <c:v>0</c:v>
                </c:pt>
                <c:pt idx="3203">
                  <c:v>0</c:v>
                </c:pt>
                <c:pt idx="3204">
                  <c:v>0</c:v>
                </c:pt>
                <c:pt idx="3205">
                  <c:v>0</c:v>
                </c:pt>
                <c:pt idx="3206">
                  <c:v>0</c:v>
                </c:pt>
                <c:pt idx="3207">
                  <c:v>0</c:v>
                </c:pt>
                <c:pt idx="3208">
                  <c:v>0</c:v>
                </c:pt>
                <c:pt idx="3209">
                  <c:v>0</c:v>
                </c:pt>
                <c:pt idx="3210">
                  <c:v>0</c:v>
                </c:pt>
                <c:pt idx="3211">
                  <c:v>0</c:v>
                </c:pt>
                <c:pt idx="3212">
                  <c:v>0</c:v>
                </c:pt>
                <c:pt idx="3213">
                  <c:v>0</c:v>
                </c:pt>
                <c:pt idx="3214">
                  <c:v>0</c:v>
                </c:pt>
                <c:pt idx="3215">
                  <c:v>0</c:v>
                </c:pt>
                <c:pt idx="3216">
                  <c:v>0</c:v>
                </c:pt>
                <c:pt idx="3217">
                  <c:v>0</c:v>
                </c:pt>
                <c:pt idx="3218">
                  <c:v>0</c:v>
                </c:pt>
                <c:pt idx="3219">
                  <c:v>0</c:v>
                </c:pt>
                <c:pt idx="3220">
                  <c:v>0</c:v>
                </c:pt>
                <c:pt idx="3221">
                  <c:v>0</c:v>
                </c:pt>
                <c:pt idx="3222">
                  <c:v>0</c:v>
                </c:pt>
                <c:pt idx="3223">
                  <c:v>0</c:v>
                </c:pt>
                <c:pt idx="3224">
                  <c:v>0</c:v>
                </c:pt>
                <c:pt idx="3225">
                  <c:v>0</c:v>
                </c:pt>
                <c:pt idx="3226">
                  <c:v>0</c:v>
                </c:pt>
                <c:pt idx="3227">
                  <c:v>0</c:v>
                </c:pt>
                <c:pt idx="3228">
                  <c:v>0</c:v>
                </c:pt>
                <c:pt idx="3229">
                  <c:v>0</c:v>
                </c:pt>
                <c:pt idx="3230">
                  <c:v>0</c:v>
                </c:pt>
                <c:pt idx="3231">
                  <c:v>0</c:v>
                </c:pt>
                <c:pt idx="3232">
                  <c:v>0</c:v>
                </c:pt>
                <c:pt idx="3233">
                  <c:v>0</c:v>
                </c:pt>
                <c:pt idx="3234">
                  <c:v>0</c:v>
                </c:pt>
                <c:pt idx="3235">
                  <c:v>0</c:v>
                </c:pt>
                <c:pt idx="3236">
                  <c:v>0</c:v>
                </c:pt>
                <c:pt idx="3237">
                  <c:v>0</c:v>
                </c:pt>
                <c:pt idx="3238">
                  <c:v>0</c:v>
                </c:pt>
                <c:pt idx="3239">
                  <c:v>0</c:v>
                </c:pt>
                <c:pt idx="3240">
                  <c:v>0</c:v>
                </c:pt>
                <c:pt idx="3241">
                  <c:v>0</c:v>
                </c:pt>
                <c:pt idx="3242">
                  <c:v>0</c:v>
                </c:pt>
                <c:pt idx="3243">
                  <c:v>0</c:v>
                </c:pt>
                <c:pt idx="3244">
                  <c:v>0</c:v>
                </c:pt>
                <c:pt idx="3245">
                  <c:v>0</c:v>
                </c:pt>
                <c:pt idx="3246">
                  <c:v>0</c:v>
                </c:pt>
                <c:pt idx="3247">
                  <c:v>0</c:v>
                </c:pt>
                <c:pt idx="3248">
                  <c:v>0</c:v>
                </c:pt>
                <c:pt idx="3249">
                  <c:v>0</c:v>
                </c:pt>
                <c:pt idx="3250">
                  <c:v>0</c:v>
                </c:pt>
                <c:pt idx="3251">
                  <c:v>0</c:v>
                </c:pt>
                <c:pt idx="3252">
                  <c:v>0</c:v>
                </c:pt>
                <c:pt idx="3253">
                  <c:v>0</c:v>
                </c:pt>
                <c:pt idx="3254">
                  <c:v>0</c:v>
                </c:pt>
                <c:pt idx="3255">
                  <c:v>0</c:v>
                </c:pt>
                <c:pt idx="3256">
                  <c:v>0</c:v>
                </c:pt>
                <c:pt idx="3257">
                  <c:v>0</c:v>
                </c:pt>
                <c:pt idx="3258">
                  <c:v>0</c:v>
                </c:pt>
                <c:pt idx="3259">
                  <c:v>0</c:v>
                </c:pt>
                <c:pt idx="3260">
                  <c:v>0</c:v>
                </c:pt>
                <c:pt idx="3261">
                  <c:v>0</c:v>
                </c:pt>
                <c:pt idx="3262">
                  <c:v>0</c:v>
                </c:pt>
                <c:pt idx="3263">
                  <c:v>0</c:v>
                </c:pt>
                <c:pt idx="3264">
                  <c:v>0</c:v>
                </c:pt>
                <c:pt idx="3265">
                  <c:v>0</c:v>
                </c:pt>
                <c:pt idx="3266">
                  <c:v>0</c:v>
                </c:pt>
                <c:pt idx="3267">
                  <c:v>0</c:v>
                </c:pt>
                <c:pt idx="3268">
                  <c:v>0</c:v>
                </c:pt>
                <c:pt idx="3269">
                  <c:v>0</c:v>
                </c:pt>
                <c:pt idx="3270">
                  <c:v>0</c:v>
                </c:pt>
                <c:pt idx="3271">
                  <c:v>0</c:v>
                </c:pt>
                <c:pt idx="3272">
                  <c:v>0</c:v>
                </c:pt>
                <c:pt idx="3273">
                  <c:v>0</c:v>
                </c:pt>
                <c:pt idx="3274">
                  <c:v>0</c:v>
                </c:pt>
                <c:pt idx="3275">
                  <c:v>0</c:v>
                </c:pt>
                <c:pt idx="3276">
                  <c:v>0</c:v>
                </c:pt>
                <c:pt idx="3277">
                  <c:v>0</c:v>
                </c:pt>
                <c:pt idx="3278">
                  <c:v>0</c:v>
                </c:pt>
                <c:pt idx="3279">
                  <c:v>0</c:v>
                </c:pt>
                <c:pt idx="3280">
                  <c:v>0</c:v>
                </c:pt>
                <c:pt idx="3281">
                  <c:v>0</c:v>
                </c:pt>
                <c:pt idx="3282">
                  <c:v>0</c:v>
                </c:pt>
                <c:pt idx="3283">
                  <c:v>0</c:v>
                </c:pt>
                <c:pt idx="3284">
                  <c:v>0</c:v>
                </c:pt>
                <c:pt idx="3285">
                  <c:v>0</c:v>
                </c:pt>
                <c:pt idx="3286">
                  <c:v>0</c:v>
                </c:pt>
                <c:pt idx="3287">
                  <c:v>0</c:v>
                </c:pt>
                <c:pt idx="3288">
                  <c:v>0</c:v>
                </c:pt>
                <c:pt idx="3289">
                  <c:v>0</c:v>
                </c:pt>
                <c:pt idx="3290">
                  <c:v>0</c:v>
                </c:pt>
                <c:pt idx="3291">
                  <c:v>0</c:v>
                </c:pt>
                <c:pt idx="3292">
                  <c:v>0</c:v>
                </c:pt>
                <c:pt idx="3293">
                  <c:v>0</c:v>
                </c:pt>
                <c:pt idx="3294">
                  <c:v>0</c:v>
                </c:pt>
                <c:pt idx="3295">
                  <c:v>0</c:v>
                </c:pt>
                <c:pt idx="3296">
                  <c:v>0</c:v>
                </c:pt>
                <c:pt idx="3297">
                  <c:v>0</c:v>
                </c:pt>
                <c:pt idx="3298">
                  <c:v>0</c:v>
                </c:pt>
                <c:pt idx="3299">
                  <c:v>0</c:v>
                </c:pt>
                <c:pt idx="3300">
                  <c:v>0</c:v>
                </c:pt>
                <c:pt idx="3301">
                  <c:v>0</c:v>
                </c:pt>
                <c:pt idx="3302">
                  <c:v>0</c:v>
                </c:pt>
                <c:pt idx="3303">
                  <c:v>0</c:v>
                </c:pt>
                <c:pt idx="3304">
                  <c:v>0</c:v>
                </c:pt>
                <c:pt idx="3305">
                  <c:v>0</c:v>
                </c:pt>
                <c:pt idx="3306">
                  <c:v>0</c:v>
                </c:pt>
                <c:pt idx="3307">
                  <c:v>0</c:v>
                </c:pt>
                <c:pt idx="3308">
                  <c:v>0</c:v>
                </c:pt>
                <c:pt idx="3309">
                  <c:v>0</c:v>
                </c:pt>
                <c:pt idx="3310">
                  <c:v>0</c:v>
                </c:pt>
                <c:pt idx="3311">
                  <c:v>0</c:v>
                </c:pt>
                <c:pt idx="3312">
                  <c:v>0</c:v>
                </c:pt>
                <c:pt idx="3313">
                  <c:v>0</c:v>
                </c:pt>
                <c:pt idx="3314">
                  <c:v>0</c:v>
                </c:pt>
                <c:pt idx="3315">
                  <c:v>0</c:v>
                </c:pt>
                <c:pt idx="3316">
                  <c:v>0</c:v>
                </c:pt>
                <c:pt idx="3317">
                  <c:v>0</c:v>
                </c:pt>
                <c:pt idx="3318">
                  <c:v>0</c:v>
                </c:pt>
                <c:pt idx="3319">
                  <c:v>0</c:v>
                </c:pt>
                <c:pt idx="3320">
                  <c:v>0</c:v>
                </c:pt>
                <c:pt idx="3321">
                  <c:v>0</c:v>
                </c:pt>
                <c:pt idx="3322">
                  <c:v>0</c:v>
                </c:pt>
                <c:pt idx="3323">
                  <c:v>0</c:v>
                </c:pt>
                <c:pt idx="3324">
                  <c:v>0</c:v>
                </c:pt>
                <c:pt idx="3325">
                  <c:v>0</c:v>
                </c:pt>
                <c:pt idx="3326">
                  <c:v>0</c:v>
                </c:pt>
                <c:pt idx="3327">
                  <c:v>0</c:v>
                </c:pt>
                <c:pt idx="3328">
                  <c:v>0</c:v>
                </c:pt>
                <c:pt idx="3329">
                  <c:v>0</c:v>
                </c:pt>
                <c:pt idx="3330">
                  <c:v>0</c:v>
                </c:pt>
                <c:pt idx="3331">
                  <c:v>0</c:v>
                </c:pt>
                <c:pt idx="3332">
                  <c:v>0</c:v>
                </c:pt>
                <c:pt idx="3333">
                  <c:v>0</c:v>
                </c:pt>
                <c:pt idx="3334">
                  <c:v>0</c:v>
                </c:pt>
                <c:pt idx="3335">
                  <c:v>0</c:v>
                </c:pt>
                <c:pt idx="3336">
                  <c:v>0</c:v>
                </c:pt>
                <c:pt idx="3337">
                  <c:v>0</c:v>
                </c:pt>
                <c:pt idx="3338">
                  <c:v>0</c:v>
                </c:pt>
                <c:pt idx="3339">
                  <c:v>0</c:v>
                </c:pt>
                <c:pt idx="3340">
                  <c:v>0</c:v>
                </c:pt>
                <c:pt idx="3341">
                  <c:v>0</c:v>
                </c:pt>
                <c:pt idx="3342">
                  <c:v>0</c:v>
                </c:pt>
                <c:pt idx="3343">
                  <c:v>0</c:v>
                </c:pt>
                <c:pt idx="3344">
                  <c:v>0</c:v>
                </c:pt>
                <c:pt idx="3345">
                  <c:v>0</c:v>
                </c:pt>
                <c:pt idx="3346">
                  <c:v>0</c:v>
                </c:pt>
                <c:pt idx="3347">
                  <c:v>0</c:v>
                </c:pt>
                <c:pt idx="3348">
                  <c:v>0</c:v>
                </c:pt>
                <c:pt idx="3349">
                  <c:v>0</c:v>
                </c:pt>
                <c:pt idx="3350">
                  <c:v>0</c:v>
                </c:pt>
                <c:pt idx="3351">
                  <c:v>0</c:v>
                </c:pt>
                <c:pt idx="3352">
                  <c:v>0</c:v>
                </c:pt>
                <c:pt idx="3353">
                  <c:v>0</c:v>
                </c:pt>
                <c:pt idx="3354">
                  <c:v>0</c:v>
                </c:pt>
                <c:pt idx="3355">
                  <c:v>0</c:v>
                </c:pt>
                <c:pt idx="3356">
                  <c:v>0</c:v>
                </c:pt>
                <c:pt idx="3357">
                  <c:v>0</c:v>
                </c:pt>
                <c:pt idx="3358">
                  <c:v>0</c:v>
                </c:pt>
                <c:pt idx="3359">
                  <c:v>0</c:v>
                </c:pt>
                <c:pt idx="3360">
                  <c:v>0</c:v>
                </c:pt>
                <c:pt idx="3361">
                  <c:v>0</c:v>
                </c:pt>
                <c:pt idx="3362">
                  <c:v>0</c:v>
                </c:pt>
                <c:pt idx="3363">
                  <c:v>0</c:v>
                </c:pt>
                <c:pt idx="3364">
                  <c:v>0</c:v>
                </c:pt>
                <c:pt idx="3365">
                  <c:v>0</c:v>
                </c:pt>
                <c:pt idx="3366">
                  <c:v>0</c:v>
                </c:pt>
                <c:pt idx="3367">
                  <c:v>0</c:v>
                </c:pt>
                <c:pt idx="3368">
                  <c:v>0</c:v>
                </c:pt>
                <c:pt idx="3369">
                  <c:v>0</c:v>
                </c:pt>
                <c:pt idx="3370">
                  <c:v>0</c:v>
                </c:pt>
                <c:pt idx="3371">
                  <c:v>0</c:v>
                </c:pt>
                <c:pt idx="3372">
                  <c:v>0</c:v>
                </c:pt>
                <c:pt idx="3373">
                  <c:v>0</c:v>
                </c:pt>
                <c:pt idx="3374">
                  <c:v>0</c:v>
                </c:pt>
                <c:pt idx="3375">
                  <c:v>0</c:v>
                </c:pt>
                <c:pt idx="3376">
                  <c:v>0</c:v>
                </c:pt>
                <c:pt idx="3377">
                  <c:v>0</c:v>
                </c:pt>
                <c:pt idx="3378">
                  <c:v>0</c:v>
                </c:pt>
                <c:pt idx="3379">
                  <c:v>0</c:v>
                </c:pt>
                <c:pt idx="3380">
                  <c:v>0</c:v>
                </c:pt>
                <c:pt idx="3381">
                  <c:v>0</c:v>
                </c:pt>
                <c:pt idx="3382">
                  <c:v>0</c:v>
                </c:pt>
                <c:pt idx="3383">
                  <c:v>0</c:v>
                </c:pt>
                <c:pt idx="3384">
                  <c:v>0</c:v>
                </c:pt>
                <c:pt idx="3385">
                  <c:v>0</c:v>
                </c:pt>
                <c:pt idx="3386">
                  <c:v>0</c:v>
                </c:pt>
                <c:pt idx="3387">
                  <c:v>0</c:v>
                </c:pt>
                <c:pt idx="3388">
                  <c:v>0</c:v>
                </c:pt>
                <c:pt idx="3389">
                  <c:v>0</c:v>
                </c:pt>
                <c:pt idx="3390">
                  <c:v>0</c:v>
                </c:pt>
                <c:pt idx="3391">
                  <c:v>0</c:v>
                </c:pt>
                <c:pt idx="3392">
                  <c:v>0</c:v>
                </c:pt>
                <c:pt idx="3393">
                  <c:v>0</c:v>
                </c:pt>
                <c:pt idx="3394">
                  <c:v>0</c:v>
                </c:pt>
                <c:pt idx="3395">
                  <c:v>0</c:v>
                </c:pt>
                <c:pt idx="3396">
                  <c:v>0</c:v>
                </c:pt>
                <c:pt idx="3397">
                  <c:v>0</c:v>
                </c:pt>
                <c:pt idx="3398">
                  <c:v>0</c:v>
                </c:pt>
                <c:pt idx="3399">
                  <c:v>0</c:v>
                </c:pt>
                <c:pt idx="3400">
                  <c:v>0</c:v>
                </c:pt>
                <c:pt idx="3401">
                  <c:v>0</c:v>
                </c:pt>
                <c:pt idx="3402">
                  <c:v>0</c:v>
                </c:pt>
                <c:pt idx="3403">
                  <c:v>0</c:v>
                </c:pt>
                <c:pt idx="3404">
                  <c:v>0</c:v>
                </c:pt>
                <c:pt idx="3405">
                  <c:v>0</c:v>
                </c:pt>
                <c:pt idx="3406">
                  <c:v>0</c:v>
                </c:pt>
                <c:pt idx="3407">
                  <c:v>0</c:v>
                </c:pt>
                <c:pt idx="3408">
                  <c:v>0</c:v>
                </c:pt>
                <c:pt idx="3409">
                  <c:v>0</c:v>
                </c:pt>
                <c:pt idx="3410">
                  <c:v>0</c:v>
                </c:pt>
                <c:pt idx="3411">
                  <c:v>0</c:v>
                </c:pt>
                <c:pt idx="3412">
                  <c:v>0</c:v>
                </c:pt>
                <c:pt idx="3413">
                  <c:v>0</c:v>
                </c:pt>
                <c:pt idx="3414">
                  <c:v>0</c:v>
                </c:pt>
                <c:pt idx="3415">
                  <c:v>0</c:v>
                </c:pt>
                <c:pt idx="3416">
                  <c:v>0</c:v>
                </c:pt>
                <c:pt idx="3417">
                  <c:v>0</c:v>
                </c:pt>
                <c:pt idx="3418">
                  <c:v>0</c:v>
                </c:pt>
                <c:pt idx="3419">
                  <c:v>0</c:v>
                </c:pt>
                <c:pt idx="3420">
                  <c:v>0</c:v>
                </c:pt>
                <c:pt idx="3421">
                  <c:v>0</c:v>
                </c:pt>
                <c:pt idx="3422">
                  <c:v>0</c:v>
                </c:pt>
                <c:pt idx="3423">
                  <c:v>0</c:v>
                </c:pt>
                <c:pt idx="3424">
                  <c:v>0</c:v>
                </c:pt>
                <c:pt idx="3425">
                  <c:v>0</c:v>
                </c:pt>
                <c:pt idx="3426">
                  <c:v>0</c:v>
                </c:pt>
                <c:pt idx="3427">
                  <c:v>0</c:v>
                </c:pt>
                <c:pt idx="3428">
                  <c:v>0</c:v>
                </c:pt>
                <c:pt idx="3429">
                  <c:v>0</c:v>
                </c:pt>
                <c:pt idx="3430">
                  <c:v>0</c:v>
                </c:pt>
                <c:pt idx="3431">
                  <c:v>0</c:v>
                </c:pt>
                <c:pt idx="3432">
                  <c:v>0</c:v>
                </c:pt>
                <c:pt idx="3433">
                  <c:v>0</c:v>
                </c:pt>
                <c:pt idx="3434">
                  <c:v>0</c:v>
                </c:pt>
                <c:pt idx="3435">
                  <c:v>0</c:v>
                </c:pt>
                <c:pt idx="3436">
                  <c:v>0</c:v>
                </c:pt>
                <c:pt idx="3437">
                  <c:v>0</c:v>
                </c:pt>
                <c:pt idx="3438">
                  <c:v>0</c:v>
                </c:pt>
                <c:pt idx="3439">
                  <c:v>0</c:v>
                </c:pt>
                <c:pt idx="3440">
                  <c:v>0</c:v>
                </c:pt>
                <c:pt idx="3441">
                  <c:v>0</c:v>
                </c:pt>
                <c:pt idx="3442">
                  <c:v>0</c:v>
                </c:pt>
                <c:pt idx="3443">
                  <c:v>0</c:v>
                </c:pt>
                <c:pt idx="3444">
                  <c:v>0</c:v>
                </c:pt>
                <c:pt idx="3445">
                  <c:v>0</c:v>
                </c:pt>
                <c:pt idx="3446">
                  <c:v>0</c:v>
                </c:pt>
                <c:pt idx="3447">
                  <c:v>0</c:v>
                </c:pt>
                <c:pt idx="3448">
                  <c:v>0</c:v>
                </c:pt>
                <c:pt idx="3449">
                  <c:v>0</c:v>
                </c:pt>
                <c:pt idx="3450">
                  <c:v>0</c:v>
                </c:pt>
                <c:pt idx="3451">
                  <c:v>0</c:v>
                </c:pt>
                <c:pt idx="3452">
                  <c:v>0</c:v>
                </c:pt>
                <c:pt idx="3453">
                  <c:v>0</c:v>
                </c:pt>
                <c:pt idx="3454">
                  <c:v>0</c:v>
                </c:pt>
                <c:pt idx="3455">
                  <c:v>0</c:v>
                </c:pt>
                <c:pt idx="3456">
                  <c:v>0</c:v>
                </c:pt>
                <c:pt idx="3457">
                  <c:v>0</c:v>
                </c:pt>
                <c:pt idx="3458">
                  <c:v>0</c:v>
                </c:pt>
                <c:pt idx="3459">
                  <c:v>0</c:v>
                </c:pt>
                <c:pt idx="3460">
                  <c:v>0</c:v>
                </c:pt>
                <c:pt idx="3461">
                  <c:v>0</c:v>
                </c:pt>
                <c:pt idx="3462">
                  <c:v>0</c:v>
                </c:pt>
                <c:pt idx="3463">
                  <c:v>0</c:v>
                </c:pt>
                <c:pt idx="3464">
                  <c:v>0</c:v>
                </c:pt>
                <c:pt idx="3465">
                  <c:v>0</c:v>
                </c:pt>
                <c:pt idx="3466">
                  <c:v>0</c:v>
                </c:pt>
                <c:pt idx="3467">
                  <c:v>0</c:v>
                </c:pt>
                <c:pt idx="3468">
                  <c:v>0</c:v>
                </c:pt>
                <c:pt idx="3469">
                  <c:v>0</c:v>
                </c:pt>
                <c:pt idx="3470">
                  <c:v>0</c:v>
                </c:pt>
                <c:pt idx="3471">
                  <c:v>0</c:v>
                </c:pt>
                <c:pt idx="3472">
                  <c:v>0</c:v>
                </c:pt>
                <c:pt idx="3473">
                  <c:v>0</c:v>
                </c:pt>
                <c:pt idx="3474">
                  <c:v>0</c:v>
                </c:pt>
                <c:pt idx="3475">
                  <c:v>0</c:v>
                </c:pt>
                <c:pt idx="3476">
                  <c:v>0</c:v>
                </c:pt>
                <c:pt idx="3477">
                  <c:v>0</c:v>
                </c:pt>
                <c:pt idx="3478">
                  <c:v>0</c:v>
                </c:pt>
                <c:pt idx="3479">
                  <c:v>0</c:v>
                </c:pt>
                <c:pt idx="3480">
                  <c:v>0</c:v>
                </c:pt>
                <c:pt idx="3481">
                  <c:v>0</c:v>
                </c:pt>
                <c:pt idx="3482">
                  <c:v>0</c:v>
                </c:pt>
                <c:pt idx="3483">
                  <c:v>0</c:v>
                </c:pt>
                <c:pt idx="3484">
                  <c:v>0</c:v>
                </c:pt>
                <c:pt idx="3485">
                  <c:v>0</c:v>
                </c:pt>
                <c:pt idx="3486">
                  <c:v>0</c:v>
                </c:pt>
                <c:pt idx="3487">
                  <c:v>0</c:v>
                </c:pt>
                <c:pt idx="3488">
                  <c:v>0</c:v>
                </c:pt>
                <c:pt idx="3489">
                  <c:v>0</c:v>
                </c:pt>
                <c:pt idx="3490">
                  <c:v>0</c:v>
                </c:pt>
                <c:pt idx="3491">
                  <c:v>0</c:v>
                </c:pt>
                <c:pt idx="3492">
                  <c:v>0</c:v>
                </c:pt>
                <c:pt idx="3493">
                  <c:v>0</c:v>
                </c:pt>
                <c:pt idx="3494">
                  <c:v>0</c:v>
                </c:pt>
                <c:pt idx="3495">
                  <c:v>0</c:v>
                </c:pt>
                <c:pt idx="3496">
                  <c:v>0</c:v>
                </c:pt>
                <c:pt idx="3497">
                  <c:v>0</c:v>
                </c:pt>
                <c:pt idx="3498">
                  <c:v>0</c:v>
                </c:pt>
                <c:pt idx="3499">
                  <c:v>0</c:v>
                </c:pt>
                <c:pt idx="3500">
                  <c:v>0</c:v>
                </c:pt>
                <c:pt idx="3501">
                  <c:v>0</c:v>
                </c:pt>
                <c:pt idx="3502">
                  <c:v>0</c:v>
                </c:pt>
                <c:pt idx="3503">
                  <c:v>0</c:v>
                </c:pt>
                <c:pt idx="3504">
                  <c:v>0</c:v>
                </c:pt>
                <c:pt idx="3505">
                  <c:v>0</c:v>
                </c:pt>
                <c:pt idx="3506">
                  <c:v>0</c:v>
                </c:pt>
                <c:pt idx="3507">
                  <c:v>0</c:v>
                </c:pt>
                <c:pt idx="3508">
                  <c:v>0</c:v>
                </c:pt>
                <c:pt idx="3509">
                  <c:v>0</c:v>
                </c:pt>
                <c:pt idx="3510">
                  <c:v>0</c:v>
                </c:pt>
                <c:pt idx="3511">
                  <c:v>0</c:v>
                </c:pt>
                <c:pt idx="3512">
                  <c:v>0</c:v>
                </c:pt>
                <c:pt idx="3513">
                  <c:v>0</c:v>
                </c:pt>
                <c:pt idx="3514">
                  <c:v>0</c:v>
                </c:pt>
                <c:pt idx="3515">
                  <c:v>0</c:v>
                </c:pt>
                <c:pt idx="3516">
                  <c:v>0</c:v>
                </c:pt>
                <c:pt idx="3517">
                  <c:v>0</c:v>
                </c:pt>
                <c:pt idx="3518">
                  <c:v>0</c:v>
                </c:pt>
                <c:pt idx="3519">
                  <c:v>0</c:v>
                </c:pt>
                <c:pt idx="3520">
                  <c:v>0</c:v>
                </c:pt>
                <c:pt idx="3521">
                  <c:v>0</c:v>
                </c:pt>
                <c:pt idx="3522">
                  <c:v>0</c:v>
                </c:pt>
                <c:pt idx="3523">
                  <c:v>0</c:v>
                </c:pt>
                <c:pt idx="3524">
                  <c:v>0</c:v>
                </c:pt>
                <c:pt idx="3525">
                  <c:v>0</c:v>
                </c:pt>
                <c:pt idx="3526">
                  <c:v>0</c:v>
                </c:pt>
                <c:pt idx="3527">
                  <c:v>0</c:v>
                </c:pt>
                <c:pt idx="3528">
                  <c:v>0</c:v>
                </c:pt>
                <c:pt idx="3529">
                  <c:v>0</c:v>
                </c:pt>
                <c:pt idx="3530">
                  <c:v>0</c:v>
                </c:pt>
                <c:pt idx="3531">
                  <c:v>0</c:v>
                </c:pt>
                <c:pt idx="3532">
                  <c:v>0</c:v>
                </c:pt>
                <c:pt idx="3533">
                  <c:v>0</c:v>
                </c:pt>
                <c:pt idx="3534">
                  <c:v>0</c:v>
                </c:pt>
                <c:pt idx="3535">
                  <c:v>0</c:v>
                </c:pt>
                <c:pt idx="3536">
                  <c:v>0</c:v>
                </c:pt>
                <c:pt idx="3537">
                  <c:v>0</c:v>
                </c:pt>
                <c:pt idx="3538">
                  <c:v>0</c:v>
                </c:pt>
                <c:pt idx="3539">
                  <c:v>0</c:v>
                </c:pt>
                <c:pt idx="3540">
                  <c:v>0</c:v>
                </c:pt>
                <c:pt idx="3541">
                  <c:v>0</c:v>
                </c:pt>
                <c:pt idx="3542">
                  <c:v>0</c:v>
                </c:pt>
                <c:pt idx="3543">
                  <c:v>0</c:v>
                </c:pt>
                <c:pt idx="3544">
                  <c:v>0</c:v>
                </c:pt>
                <c:pt idx="3545">
                  <c:v>0</c:v>
                </c:pt>
                <c:pt idx="3546">
                  <c:v>0</c:v>
                </c:pt>
                <c:pt idx="3547">
                  <c:v>0</c:v>
                </c:pt>
                <c:pt idx="3548">
                  <c:v>0</c:v>
                </c:pt>
                <c:pt idx="3549">
                  <c:v>0</c:v>
                </c:pt>
                <c:pt idx="3550">
                  <c:v>0</c:v>
                </c:pt>
                <c:pt idx="3551">
                  <c:v>0</c:v>
                </c:pt>
                <c:pt idx="3552">
                  <c:v>0</c:v>
                </c:pt>
                <c:pt idx="3553">
                  <c:v>0</c:v>
                </c:pt>
                <c:pt idx="3554">
                  <c:v>0</c:v>
                </c:pt>
                <c:pt idx="3555">
                  <c:v>0</c:v>
                </c:pt>
                <c:pt idx="3556">
                  <c:v>0</c:v>
                </c:pt>
                <c:pt idx="3557">
                  <c:v>0</c:v>
                </c:pt>
                <c:pt idx="3558">
                  <c:v>0</c:v>
                </c:pt>
                <c:pt idx="3559">
                  <c:v>0</c:v>
                </c:pt>
                <c:pt idx="3560">
                  <c:v>0</c:v>
                </c:pt>
                <c:pt idx="3561">
                  <c:v>0</c:v>
                </c:pt>
                <c:pt idx="3562">
                  <c:v>0</c:v>
                </c:pt>
                <c:pt idx="3563">
                  <c:v>0</c:v>
                </c:pt>
                <c:pt idx="3564">
                  <c:v>0</c:v>
                </c:pt>
                <c:pt idx="3565">
                  <c:v>0</c:v>
                </c:pt>
                <c:pt idx="3566">
                  <c:v>0</c:v>
                </c:pt>
                <c:pt idx="3567">
                  <c:v>0</c:v>
                </c:pt>
                <c:pt idx="3568">
                  <c:v>0</c:v>
                </c:pt>
                <c:pt idx="3569">
                  <c:v>0</c:v>
                </c:pt>
                <c:pt idx="3570">
                  <c:v>0</c:v>
                </c:pt>
                <c:pt idx="3571">
                  <c:v>0</c:v>
                </c:pt>
                <c:pt idx="3572">
                  <c:v>0</c:v>
                </c:pt>
                <c:pt idx="3573">
                  <c:v>0</c:v>
                </c:pt>
                <c:pt idx="3574">
                  <c:v>0</c:v>
                </c:pt>
                <c:pt idx="3575">
                  <c:v>0</c:v>
                </c:pt>
                <c:pt idx="3576">
                  <c:v>0</c:v>
                </c:pt>
                <c:pt idx="3577">
                  <c:v>0</c:v>
                </c:pt>
                <c:pt idx="3578">
                  <c:v>0</c:v>
                </c:pt>
                <c:pt idx="3579">
                  <c:v>0</c:v>
                </c:pt>
                <c:pt idx="3580">
                  <c:v>0</c:v>
                </c:pt>
                <c:pt idx="3581">
                  <c:v>0</c:v>
                </c:pt>
                <c:pt idx="3582">
                  <c:v>0</c:v>
                </c:pt>
                <c:pt idx="3583">
                  <c:v>0</c:v>
                </c:pt>
                <c:pt idx="3584">
                  <c:v>0</c:v>
                </c:pt>
                <c:pt idx="3585">
                  <c:v>0</c:v>
                </c:pt>
                <c:pt idx="3586">
                  <c:v>0</c:v>
                </c:pt>
                <c:pt idx="3587">
                  <c:v>0</c:v>
                </c:pt>
                <c:pt idx="3588">
                  <c:v>0</c:v>
                </c:pt>
                <c:pt idx="3589">
                  <c:v>0</c:v>
                </c:pt>
                <c:pt idx="3590">
                  <c:v>0</c:v>
                </c:pt>
                <c:pt idx="3591">
                  <c:v>0</c:v>
                </c:pt>
                <c:pt idx="3592">
                  <c:v>0</c:v>
                </c:pt>
                <c:pt idx="3593">
                  <c:v>0</c:v>
                </c:pt>
                <c:pt idx="3594">
                  <c:v>0</c:v>
                </c:pt>
                <c:pt idx="3595">
                  <c:v>0</c:v>
                </c:pt>
                <c:pt idx="3596">
                  <c:v>0</c:v>
                </c:pt>
                <c:pt idx="3597">
                  <c:v>0</c:v>
                </c:pt>
                <c:pt idx="3598">
                  <c:v>0</c:v>
                </c:pt>
                <c:pt idx="3599">
                  <c:v>0</c:v>
                </c:pt>
                <c:pt idx="3600">
                  <c:v>0</c:v>
                </c:pt>
                <c:pt idx="3601">
                  <c:v>0</c:v>
                </c:pt>
                <c:pt idx="3602">
                  <c:v>0</c:v>
                </c:pt>
                <c:pt idx="3603">
                  <c:v>0</c:v>
                </c:pt>
                <c:pt idx="3604">
                  <c:v>0</c:v>
                </c:pt>
                <c:pt idx="3605">
                  <c:v>0</c:v>
                </c:pt>
                <c:pt idx="3606">
                  <c:v>0</c:v>
                </c:pt>
                <c:pt idx="3607">
                  <c:v>0</c:v>
                </c:pt>
                <c:pt idx="3608">
                  <c:v>0</c:v>
                </c:pt>
                <c:pt idx="3609">
                  <c:v>0</c:v>
                </c:pt>
                <c:pt idx="3610">
                  <c:v>0</c:v>
                </c:pt>
                <c:pt idx="3611">
                  <c:v>0</c:v>
                </c:pt>
                <c:pt idx="3612">
                  <c:v>0</c:v>
                </c:pt>
                <c:pt idx="3613">
                  <c:v>0</c:v>
                </c:pt>
                <c:pt idx="3614">
                  <c:v>0</c:v>
                </c:pt>
                <c:pt idx="3615">
                  <c:v>0</c:v>
                </c:pt>
                <c:pt idx="3616">
                  <c:v>0</c:v>
                </c:pt>
                <c:pt idx="3617">
                  <c:v>0</c:v>
                </c:pt>
                <c:pt idx="3618">
                  <c:v>0</c:v>
                </c:pt>
                <c:pt idx="3619">
                  <c:v>0</c:v>
                </c:pt>
                <c:pt idx="3620">
                  <c:v>0</c:v>
                </c:pt>
                <c:pt idx="3621">
                  <c:v>0</c:v>
                </c:pt>
                <c:pt idx="3622">
                  <c:v>0</c:v>
                </c:pt>
                <c:pt idx="3623">
                  <c:v>0</c:v>
                </c:pt>
                <c:pt idx="3624">
                  <c:v>0</c:v>
                </c:pt>
                <c:pt idx="3625">
                  <c:v>0</c:v>
                </c:pt>
                <c:pt idx="3626">
                  <c:v>0</c:v>
                </c:pt>
                <c:pt idx="3627">
                  <c:v>0</c:v>
                </c:pt>
                <c:pt idx="3628">
                  <c:v>0</c:v>
                </c:pt>
                <c:pt idx="3629">
                  <c:v>0</c:v>
                </c:pt>
                <c:pt idx="3630">
                  <c:v>0</c:v>
                </c:pt>
                <c:pt idx="3631">
                  <c:v>0</c:v>
                </c:pt>
                <c:pt idx="3632">
                  <c:v>0</c:v>
                </c:pt>
                <c:pt idx="3633">
                  <c:v>0</c:v>
                </c:pt>
                <c:pt idx="3634">
                  <c:v>0</c:v>
                </c:pt>
                <c:pt idx="3635">
                  <c:v>0</c:v>
                </c:pt>
                <c:pt idx="3636">
                  <c:v>0</c:v>
                </c:pt>
                <c:pt idx="3637">
                  <c:v>0</c:v>
                </c:pt>
                <c:pt idx="3638">
                  <c:v>0</c:v>
                </c:pt>
                <c:pt idx="3639">
                  <c:v>0</c:v>
                </c:pt>
                <c:pt idx="3640">
                  <c:v>0</c:v>
                </c:pt>
                <c:pt idx="3641">
                  <c:v>0</c:v>
                </c:pt>
                <c:pt idx="3642">
                  <c:v>0</c:v>
                </c:pt>
                <c:pt idx="3643">
                  <c:v>0</c:v>
                </c:pt>
                <c:pt idx="3644">
                  <c:v>0</c:v>
                </c:pt>
                <c:pt idx="3645">
                  <c:v>0</c:v>
                </c:pt>
                <c:pt idx="3646">
                  <c:v>0</c:v>
                </c:pt>
                <c:pt idx="3647">
                  <c:v>0</c:v>
                </c:pt>
                <c:pt idx="3648">
                  <c:v>0</c:v>
                </c:pt>
                <c:pt idx="3649">
                  <c:v>0</c:v>
                </c:pt>
                <c:pt idx="3650">
                  <c:v>0</c:v>
                </c:pt>
                <c:pt idx="3651">
                  <c:v>0</c:v>
                </c:pt>
                <c:pt idx="3652">
                  <c:v>0</c:v>
                </c:pt>
                <c:pt idx="3653">
                  <c:v>0</c:v>
                </c:pt>
                <c:pt idx="3654">
                  <c:v>0</c:v>
                </c:pt>
                <c:pt idx="3655">
                  <c:v>0</c:v>
                </c:pt>
                <c:pt idx="3656">
                  <c:v>0</c:v>
                </c:pt>
                <c:pt idx="3657">
                  <c:v>0</c:v>
                </c:pt>
                <c:pt idx="3658">
                  <c:v>0</c:v>
                </c:pt>
                <c:pt idx="3659">
                  <c:v>0</c:v>
                </c:pt>
                <c:pt idx="3660">
                  <c:v>0</c:v>
                </c:pt>
                <c:pt idx="3661">
                  <c:v>0</c:v>
                </c:pt>
                <c:pt idx="3662">
                  <c:v>0</c:v>
                </c:pt>
                <c:pt idx="3663">
                  <c:v>0</c:v>
                </c:pt>
                <c:pt idx="3664">
                  <c:v>0</c:v>
                </c:pt>
                <c:pt idx="3665">
                  <c:v>0</c:v>
                </c:pt>
                <c:pt idx="3666">
                  <c:v>0</c:v>
                </c:pt>
                <c:pt idx="3667">
                  <c:v>0</c:v>
                </c:pt>
                <c:pt idx="3668">
                  <c:v>0</c:v>
                </c:pt>
                <c:pt idx="3669">
                  <c:v>0</c:v>
                </c:pt>
                <c:pt idx="3670">
                  <c:v>0</c:v>
                </c:pt>
                <c:pt idx="3671">
                  <c:v>0</c:v>
                </c:pt>
                <c:pt idx="3672">
                  <c:v>0</c:v>
                </c:pt>
                <c:pt idx="3673">
                  <c:v>0</c:v>
                </c:pt>
                <c:pt idx="3674">
                  <c:v>0</c:v>
                </c:pt>
                <c:pt idx="3675">
                  <c:v>0</c:v>
                </c:pt>
                <c:pt idx="3676">
                  <c:v>0</c:v>
                </c:pt>
                <c:pt idx="3677">
                  <c:v>0</c:v>
                </c:pt>
                <c:pt idx="3678">
                  <c:v>0</c:v>
                </c:pt>
                <c:pt idx="3679">
                  <c:v>0</c:v>
                </c:pt>
                <c:pt idx="3680">
                  <c:v>0</c:v>
                </c:pt>
                <c:pt idx="3681">
                  <c:v>0</c:v>
                </c:pt>
                <c:pt idx="3682">
                  <c:v>0</c:v>
                </c:pt>
                <c:pt idx="3683">
                  <c:v>0</c:v>
                </c:pt>
                <c:pt idx="3684">
                  <c:v>0</c:v>
                </c:pt>
                <c:pt idx="3685">
                  <c:v>0</c:v>
                </c:pt>
                <c:pt idx="3686">
                  <c:v>0</c:v>
                </c:pt>
                <c:pt idx="3687">
                  <c:v>0</c:v>
                </c:pt>
                <c:pt idx="3688">
                  <c:v>0</c:v>
                </c:pt>
                <c:pt idx="3689">
                  <c:v>0</c:v>
                </c:pt>
                <c:pt idx="3690">
                  <c:v>0</c:v>
                </c:pt>
                <c:pt idx="3691">
                  <c:v>0</c:v>
                </c:pt>
                <c:pt idx="3692">
                  <c:v>0</c:v>
                </c:pt>
                <c:pt idx="3693">
                  <c:v>0</c:v>
                </c:pt>
                <c:pt idx="3694">
                  <c:v>0</c:v>
                </c:pt>
                <c:pt idx="3695">
                  <c:v>0</c:v>
                </c:pt>
                <c:pt idx="3696">
                  <c:v>0</c:v>
                </c:pt>
                <c:pt idx="3697">
                  <c:v>0</c:v>
                </c:pt>
                <c:pt idx="3698">
                  <c:v>0</c:v>
                </c:pt>
                <c:pt idx="3699">
                  <c:v>0</c:v>
                </c:pt>
                <c:pt idx="3700">
                  <c:v>0</c:v>
                </c:pt>
                <c:pt idx="3701">
                  <c:v>0</c:v>
                </c:pt>
                <c:pt idx="3702">
                  <c:v>0</c:v>
                </c:pt>
                <c:pt idx="3703">
                  <c:v>0</c:v>
                </c:pt>
                <c:pt idx="3704">
                  <c:v>0</c:v>
                </c:pt>
                <c:pt idx="3705">
                  <c:v>0</c:v>
                </c:pt>
                <c:pt idx="3706">
                  <c:v>0</c:v>
                </c:pt>
                <c:pt idx="3707">
                  <c:v>0</c:v>
                </c:pt>
                <c:pt idx="3708">
                  <c:v>0</c:v>
                </c:pt>
                <c:pt idx="3709">
                  <c:v>0</c:v>
                </c:pt>
                <c:pt idx="3710">
                  <c:v>0</c:v>
                </c:pt>
                <c:pt idx="3711">
                  <c:v>0</c:v>
                </c:pt>
                <c:pt idx="3712">
                  <c:v>0</c:v>
                </c:pt>
                <c:pt idx="3713">
                  <c:v>0</c:v>
                </c:pt>
                <c:pt idx="3714">
                  <c:v>0</c:v>
                </c:pt>
                <c:pt idx="3715">
                  <c:v>0</c:v>
                </c:pt>
                <c:pt idx="3716">
                  <c:v>0</c:v>
                </c:pt>
                <c:pt idx="3717">
                  <c:v>0</c:v>
                </c:pt>
                <c:pt idx="3718">
                  <c:v>0</c:v>
                </c:pt>
                <c:pt idx="3719">
                  <c:v>0</c:v>
                </c:pt>
                <c:pt idx="3720">
                  <c:v>0</c:v>
                </c:pt>
                <c:pt idx="3721">
                  <c:v>0</c:v>
                </c:pt>
                <c:pt idx="3722">
                  <c:v>0</c:v>
                </c:pt>
                <c:pt idx="3723">
                  <c:v>0</c:v>
                </c:pt>
                <c:pt idx="3724">
                  <c:v>0</c:v>
                </c:pt>
                <c:pt idx="3725">
                  <c:v>0</c:v>
                </c:pt>
                <c:pt idx="3726">
                  <c:v>0</c:v>
                </c:pt>
                <c:pt idx="3727">
                  <c:v>0</c:v>
                </c:pt>
                <c:pt idx="3728">
                  <c:v>0</c:v>
                </c:pt>
                <c:pt idx="3729">
                  <c:v>0</c:v>
                </c:pt>
                <c:pt idx="3730">
                  <c:v>0</c:v>
                </c:pt>
                <c:pt idx="3731">
                  <c:v>0</c:v>
                </c:pt>
                <c:pt idx="3732">
                  <c:v>0</c:v>
                </c:pt>
                <c:pt idx="3733">
                  <c:v>0</c:v>
                </c:pt>
                <c:pt idx="3734">
                  <c:v>0</c:v>
                </c:pt>
                <c:pt idx="3735">
                  <c:v>0</c:v>
                </c:pt>
                <c:pt idx="3736">
                  <c:v>0</c:v>
                </c:pt>
                <c:pt idx="3737">
                  <c:v>0</c:v>
                </c:pt>
                <c:pt idx="3738">
                  <c:v>0</c:v>
                </c:pt>
                <c:pt idx="3739">
                  <c:v>0</c:v>
                </c:pt>
                <c:pt idx="3740">
                  <c:v>0</c:v>
                </c:pt>
                <c:pt idx="3741">
                  <c:v>0</c:v>
                </c:pt>
                <c:pt idx="3742">
                  <c:v>0</c:v>
                </c:pt>
                <c:pt idx="3743">
                  <c:v>0</c:v>
                </c:pt>
                <c:pt idx="3744">
                  <c:v>0</c:v>
                </c:pt>
                <c:pt idx="3745">
                  <c:v>0</c:v>
                </c:pt>
                <c:pt idx="3746">
                  <c:v>0</c:v>
                </c:pt>
                <c:pt idx="3747">
                  <c:v>0</c:v>
                </c:pt>
                <c:pt idx="3748">
                  <c:v>0</c:v>
                </c:pt>
                <c:pt idx="3749">
                  <c:v>0</c:v>
                </c:pt>
                <c:pt idx="3750">
                  <c:v>0</c:v>
                </c:pt>
                <c:pt idx="3751">
                  <c:v>0</c:v>
                </c:pt>
                <c:pt idx="3752">
                  <c:v>0</c:v>
                </c:pt>
                <c:pt idx="3753">
                  <c:v>0</c:v>
                </c:pt>
                <c:pt idx="3754">
                  <c:v>0</c:v>
                </c:pt>
                <c:pt idx="3755">
                  <c:v>0</c:v>
                </c:pt>
                <c:pt idx="3756">
                  <c:v>0</c:v>
                </c:pt>
                <c:pt idx="3757">
                  <c:v>0</c:v>
                </c:pt>
                <c:pt idx="3758">
                  <c:v>0</c:v>
                </c:pt>
                <c:pt idx="3759">
                  <c:v>0</c:v>
                </c:pt>
                <c:pt idx="3760">
                  <c:v>0</c:v>
                </c:pt>
                <c:pt idx="3761">
                  <c:v>0</c:v>
                </c:pt>
                <c:pt idx="3762">
                  <c:v>0</c:v>
                </c:pt>
                <c:pt idx="3763">
                  <c:v>0</c:v>
                </c:pt>
                <c:pt idx="3764">
                  <c:v>0</c:v>
                </c:pt>
                <c:pt idx="3765">
                  <c:v>0</c:v>
                </c:pt>
                <c:pt idx="3766">
                  <c:v>0</c:v>
                </c:pt>
                <c:pt idx="3767">
                  <c:v>0</c:v>
                </c:pt>
                <c:pt idx="3768">
                  <c:v>0</c:v>
                </c:pt>
                <c:pt idx="3769">
                  <c:v>0</c:v>
                </c:pt>
                <c:pt idx="3770">
                  <c:v>0</c:v>
                </c:pt>
                <c:pt idx="3771">
                  <c:v>0</c:v>
                </c:pt>
                <c:pt idx="3772">
                  <c:v>0</c:v>
                </c:pt>
                <c:pt idx="3773">
                  <c:v>0</c:v>
                </c:pt>
                <c:pt idx="3774">
                  <c:v>0</c:v>
                </c:pt>
                <c:pt idx="3775">
                  <c:v>0</c:v>
                </c:pt>
                <c:pt idx="3776">
                  <c:v>0</c:v>
                </c:pt>
                <c:pt idx="3777">
                  <c:v>0</c:v>
                </c:pt>
                <c:pt idx="3778">
                  <c:v>0</c:v>
                </c:pt>
                <c:pt idx="3779">
                  <c:v>0</c:v>
                </c:pt>
                <c:pt idx="3780">
                  <c:v>0</c:v>
                </c:pt>
                <c:pt idx="3781">
                  <c:v>0</c:v>
                </c:pt>
                <c:pt idx="3782">
                  <c:v>0</c:v>
                </c:pt>
                <c:pt idx="3783">
                  <c:v>0</c:v>
                </c:pt>
                <c:pt idx="3784">
                  <c:v>0</c:v>
                </c:pt>
                <c:pt idx="3785">
                  <c:v>0</c:v>
                </c:pt>
                <c:pt idx="3786">
                  <c:v>0</c:v>
                </c:pt>
                <c:pt idx="3787">
                  <c:v>0</c:v>
                </c:pt>
                <c:pt idx="3788">
                  <c:v>0</c:v>
                </c:pt>
                <c:pt idx="3789">
                  <c:v>0</c:v>
                </c:pt>
                <c:pt idx="3790">
                  <c:v>0</c:v>
                </c:pt>
                <c:pt idx="3791">
                  <c:v>0</c:v>
                </c:pt>
                <c:pt idx="3792">
                  <c:v>0</c:v>
                </c:pt>
                <c:pt idx="3793">
                  <c:v>0</c:v>
                </c:pt>
                <c:pt idx="3794">
                  <c:v>0</c:v>
                </c:pt>
                <c:pt idx="3795">
                  <c:v>0</c:v>
                </c:pt>
                <c:pt idx="3796">
                  <c:v>0</c:v>
                </c:pt>
                <c:pt idx="3797">
                  <c:v>0</c:v>
                </c:pt>
                <c:pt idx="3798">
                  <c:v>0</c:v>
                </c:pt>
                <c:pt idx="3799">
                  <c:v>0</c:v>
                </c:pt>
                <c:pt idx="3800">
                  <c:v>0</c:v>
                </c:pt>
                <c:pt idx="3801">
                  <c:v>0</c:v>
                </c:pt>
                <c:pt idx="3802">
                  <c:v>0</c:v>
                </c:pt>
                <c:pt idx="3803">
                  <c:v>0</c:v>
                </c:pt>
                <c:pt idx="3804">
                  <c:v>0</c:v>
                </c:pt>
                <c:pt idx="3805">
                  <c:v>0</c:v>
                </c:pt>
                <c:pt idx="3806">
                  <c:v>0</c:v>
                </c:pt>
                <c:pt idx="3807">
                  <c:v>0</c:v>
                </c:pt>
                <c:pt idx="3808">
                  <c:v>0</c:v>
                </c:pt>
                <c:pt idx="3809">
                  <c:v>0</c:v>
                </c:pt>
                <c:pt idx="3810">
                  <c:v>0</c:v>
                </c:pt>
                <c:pt idx="3811">
                  <c:v>0</c:v>
                </c:pt>
                <c:pt idx="3812">
                  <c:v>0</c:v>
                </c:pt>
                <c:pt idx="3813">
                  <c:v>0</c:v>
                </c:pt>
                <c:pt idx="3814">
                  <c:v>0</c:v>
                </c:pt>
                <c:pt idx="3815">
                  <c:v>0</c:v>
                </c:pt>
                <c:pt idx="3816">
                  <c:v>0</c:v>
                </c:pt>
                <c:pt idx="3817">
                  <c:v>0</c:v>
                </c:pt>
                <c:pt idx="3818">
                  <c:v>0</c:v>
                </c:pt>
                <c:pt idx="3819">
                  <c:v>0</c:v>
                </c:pt>
                <c:pt idx="3820">
                  <c:v>0</c:v>
                </c:pt>
                <c:pt idx="3821">
                  <c:v>0</c:v>
                </c:pt>
                <c:pt idx="3822">
                  <c:v>0</c:v>
                </c:pt>
                <c:pt idx="3823">
                  <c:v>0</c:v>
                </c:pt>
                <c:pt idx="3824">
                  <c:v>0</c:v>
                </c:pt>
                <c:pt idx="3825">
                  <c:v>0</c:v>
                </c:pt>
                <c:pt idx="3826">
                  <c:v>0</c:v>
                </c:pt>
                <c:pt idx="3827">
                  <c:v>0</c:v>
                </c:pt>
                <c:pt idx="3828">
                  <c:v>0</c:v>
                </c:pt>
                <c:pt idx="3829">
                  <c:v>0</c:v>
                </c:pt>
                <c:pt idx="3830">
                  <c:v>0</c:v>
                </c:pt>
                <c:pt idx="3831">
                  <c:v>0</c:v>
                </c:pt>
                <c:pt idx="3832">
                  <c:v>0</c:v>
                </c:pt>
                <c:pt idx="3833">
                  <c:v>0</c:v>
                </c:pt>
                <c:pt idx="3834">
                  <c:v>0</c:v>
                </c:pt>
                <c:pt idx="3835">
                  <c:v>0</c:v>
                </c:pt>
                <c:pt idx="3836">
                  <c:v>0</c:v>
                </c:pt>
                <c:pt idx="3837">
                  <c:v>0</c:v>
                </c:pt>
                <c:pt idx="3838">
                  <c:v>0</c:v>
                </c:pt>
                <c:pt idx="3839">
                  <c:v>0</c:v>
                </c:pt>
                <c:pt idx="3840">
                  <c:v>0</c:v>
                </c:pt>
                <c:pt idx="3841">
                  <c:v>0</c:v>
                </c:pt>
                <c:pt idx="3842">
                  <c:v>0</c:v>
                </c:pt>
                <c:pt idx="3843">
                  <c:v>0</c:v>
                </c:pt>
                <c:pt idx="3844">
                  <c:v>0</c:v>
                </c:pt>
                <c:pt idx="3845">
                  <c:v>0</c:v>
                </c:pt>
                <c:pt idx="3846">
                  <c:v>0</c:v>
                </c:pt>
                <c:pt idx="3847">
                  <c:v>0</c:v>
                </c:pt>
                <c:pt idx="3848">
                  <c:v>0</c:v>
                </c:pt>
                <c:pt idx="3849">
                  <c:v>0</c:v>
                </c:pt>
                <c:pt idx="3850">
                  <c:v>0</c:v>
                </c:pt>
                <c:pt idx="3851">
                  <c:v>0</c:v>
                </c:pt>
                <c:pt idx="3852">
                  <c:v>0</c:v>
                </c:pt>
                <c:pt idx="3853">
                  <c:v>0</c:v>
                </c:pt>
                <c:pt idx="3854">
                  <c:v>0</c:v>
                </c:pt>
                <c:pt idx="3855">
                  <c:v>0</c:v>
                </c:pt>
                <c:pt idx="3856">
                  <c:v>0</c:v>
                </c:pt>
                <c:pt idx="3857">
                  <c:v>0</c:v>
                </c:pt>
                <c:pt idx="3858">
                  <c:v>0</c:v>
                </c:pt>
                <c:pt idx="3859">
                  <c:v>0</c:v>
                </c:pt>
                <c:pt idx="3860">
                  <c:v>0</c:v>
                </c:pt>
                <c:pt idx="3861">
                  <c:v>0</c:v>
                </c:pt>
                <c:pt idx="3862">
                  <c:v>0</c:v>
                </c:pt>
                <c:pt idx="3863">
                  <c:v>0</c:v>
                </c:pt>
                <c:pt idx="3864">
                  <c:v>0</c:v>
                </c:pt>
                <c:pt idx="3865">
                  <c:v>0</c:v>
                </c:pt>
                <c:pt idx="3866">
                  <c:v>0</c:v>
                </c:pt>
                <c:pt idx="3867">
                  <c:v>0</c:v>
                </c:pt>
                <c:pt idx="3868">
                  <c:v>0</c:v>
                </c:pt>
                <c:pt idx="3869">
                  <c:v>0</c:v>
                </c:pt>
                <c:pt idx="3870">
                  <c:v>0</c:v>
                </c:pt>
                <c:pt idx="3871">
                  <c:v>0</c:v>
                </c:pt>
                <c:pt idx="3872">
                  <c:v>0</c:v>
                </c:pt>
                <c:pt idx="3873">
                  <c:v>0</c:v>
                </c:pt>
                <c:pt idx="3874">
                  <c:v>0</c:v>
                </c:pt>
                <c:pt idx="3875">
                  <c:v>0</c:v>
                </c:pt>
                <c:pt idx="3876">
                  <c:v>0</c:v>
                </c:pt>
                <c:pt idx="3877">
                  <c:v>0</c:v>
                </c:pt>
                <c:pt idx="3878">
                  <c:v>0</c:v>
                </c:pt>
                <c:pt idx="3879">
                  <c:v>0</c:v>
                </c:pt>
                <c:pt idx="3880">
                  <c:v>0</c:v>
                </c:pt>
                <c:pt idx="3881">
                  <c:v>0</c:v>
                </c:pt>
                <c:pt idx="3882">
                  <c:v>0</c:v>
                </c:pt>
                <c:pt idx="3883">
                  <c:v>0</c:v>
                </c:pt>
                <c:pt idx="3884">
                  <c:v>0</c:v>
                </c:pt>
                <c:pt idx="3885">
                  <c:v>0</c:v>
                </c:pt>
                <c:pt idx="3886">
                  <c:v>0</c:v>
                </c:pt>
                <c:pt idx="3887">
                  <c:v>0</c:v>
                </c:pt>
                <c:pt idx="3888">
                  <c:v>0</c:v>
                </c:pt>
                <c:pt idx="3889">
                  <c:v>0</c:v>
                </c:pt>
                <c:pt idx="3890">
                  <c:v>0</c:v>
                </c:pt>
                <c:pt idx="3891">
                  <c:v>0</c:v>
                </c:pt>
                <c:pt idx="3892">
                  <c:v>0</c:v>
                </c:pt>
                <c:pt idx="3893">
                  <c:v>0</c:v>
                </c:pt>
                <c:pt idx="3894">
                  <c:v>0</c:v>
                </c:pt>
                <c:pt idx="3895">
                  <c:v>0</c:v>
                </c:pt>
                <c:pt idx="3896">
                  <c:v>0</c:v>
                </c:pt>
                <c:pt idx="3897">
                  <c:v>0</c:v>
                </c:pt>
                <c:pt idx="3898">
                  <c:v>0</c:v>
                </c:pt>
                <c:pt idx="3899">
                  <c:v>0</c:v>
                </c:pt>
                <c:pt idx="3900">
                  <c:v>0</c:v>
                </c:pt>
                <c:pt idx="3901">
                  <c:v>0</c:v>
                </c:pt>
                <c:pt idx="3902">
                  <c:v>0</c:v>
                </c:pt>
                <c:pt idx="3903">
                  <c:v>0</c:v>
                </c:pt>
                <c:pt idx="3904">
                  <c:v>0</c:v>
                </c:pt>
                <c:pt idx="3905">
                  <c:v>0</c:v>
                </c:pt>
                <c:pt idx="3906">
                  <c:v>0</c:v>
                </c:pt>
                <c:pt idx="3907">
                  <c:v>0</c:v>
                </c:pt>
                <c:pt idx="3908">
                  <c:v>0</c:v>
                </c:pt>
                <c:pt idx="3909">
                  <c:v>0</c:v>
                </c:pt>
                <c:pt idx="3910">
                  <c:v>0</c:v>
                </c:pt>
                <c:pt idx="3911">
                  <c:v>0</c:v>
                </c:pt>
                <c:pt idx="3912">
                  <c:v>0</c:v>
                </c:pt>
                <c:pt idx="3913">
                  <c:v>0</c:v>
                </c:pt>
                <c:pt idx="3914">
                  <c:v>0</c:v>
                </c:pt>
                <c:pt idx="3915">
                  <c:v>0</c:v>
                </c:pt>
                <c:pt idx="3916">
                  <c:v>0</c:v>
                </c:pt>
                <c:pt idx="3917">
                  <c:v>0</c:v>
                </c:pt>
                <c:pt idx="3918">
                  <c:v>0</c:v>
                </c:pt>
                <c:pt idx="3919">
                  <c:v>0</c:v>
                </c:pt>
                <c:pt idx="3920">
                  <c:v>0</c:v>
                </c:pt>
                <c:pt idx="3921">
                  <c:v>0</c:v>
                </c:pt>
                <c:pt idx="3922">
                  <c:v>0</c:v>
                </c:pt>
                <c:pt idx="3923">
                  <c:v>0</c:v>
                </c:pt>
                <c:pt idx="3924">
                  <c:v>0</c:v>
                </c:pt>
                <c:pt idx="3925">
                  <c:v>0</c:v>
                </c:pt>
                <c:pt idx="3926">
                  <c:v>0</c:v>
                </c:pt>
                <c:pt idx="3927">
                  <c:v>0</c:v>
                </c:pt>
                <c:pt idx="3928">
                  <c:v>0</c:v>
                </c:pt>
                <c:pt idx="3929">
                  <c:v>0</c:v>
                </c:pt>
                <c:pt idx="3930">
                  <c:v>0</c:v>
                </c:pt>
                <c:pt idx="3931">
                  <c:v>0</c:v>
                </c:pt>
                <c:pt idx="3932">
                  <c:v>0</c:v>
                </c:pt>
                <c:pt idx="3933">
                  <c:v>0</c:v>
                </c:pt>
                <c:pt idx="3934">
                  <c:v>0</c:v>
                </c:pt>
                <c:pt idx="3935">
                  <c:v>0</c:v>
                </c:pt>
                <c:pt idx="3936">
                  <c:v>0</c:v>
                </c:pt>
                <c:pt idx="3937">
                  <c:v>0</c:v>
                </c:pt>
                <c:pt idx="3938">
                  <c:v>0</c:v>
                </c:pt>
                <c:pt idx="3939">
                  <c:v>0</c:v>
                </c:pt>
                <c:pt idx="3940">
                  <c:v>0</c:v>
                </c:pt>
                <c:pt idx="3941">
                  <c:v>0</c:v>
                </c:pt>
                <c:pt idx="3942">
                  <c:v>0</c:v>
                </c:pt>
                <c:pt idx="3943">
                  <c:v>0</c:v>
                </c:pt>
                <c:pt idx="3944">
                  <c:v>0</c:v>
                </c:pt>
                <c:pt idx="3945">
                  <c:v>0</c:v>
                </c:pt>
                <c:pt idx="3946">
                  <c:v>0</c:v>
                </c:pt>
                <c:pt idx="3947">
                  <c:v>0</c:v>
                </c:pt>
                <c:pt idx="3948">
                  <c:v>0</c:v>
                </c:pt>
                <c:pt idx="3949">
                  <c:v>0</c:v>
                </c:pt>
                <c:pt idx="3950">
                  <c:v>0</c:v>
                </c:pt>
                <c:pt idx="3951">
                  <c:v>0</c:v>
                </c:pt>
                <c:pt idx="3952">
                  <c:v>0</c:v>
                </c:pt>
                <c:pt idx="3953">
                  <c:v>0</c:v>
                </c:pt>
                <c:pt idx="3954">
                  <c:v>0</c:v>
                </c:pt>
                <c:pt idx="3955">
                  <c:v>0</c:v>
                </c:pt>
                <c:pt idx="3956">
                  <c:v>0</c:v>
                </c:pt>
                <c:pt idx="3957">
                  <c:v>0</c:v>
                </c:pt>
                <c:pt idx="3958">
                  <c:v>0</c:v>
                </c:pt>
                <c:pt idx="3959">
                  <c:v>0</c:v>
                </c:pt>
                <c:pt idx="3960">
                  <c:v>0</c:v>
                </c:pt>
                <c:pt idx="3961">
                  <c:v>0</c:v>
                </c:pt>
                <c:pt idx="3962">
                  <c:v>0</c:v>
                </c:pt>
                <c:pt idx="3963">
                  <c:v>0</c:v>
                </c:pt>
                <c:pt idx="3964">
                  <c:v>0</c:v>
                </c:pt>
                <c:pt idx="3965">
                  <c:v>0</c:v>
                </c:pt>
                <c:pt idx="3966">
                  <c:v>0</c:v>
                </c:pt>
                <c:pt idx="3967">
                  <c:v>0</c:v>
                </c:pt>
                <c:pt idx="3968">
                  <c:v>0</c:v>
                </c:pt>
                <c:pt idx="3969">
                  <c:v>0</c:v>
                </c:pt>
                <c:pt idx="3970">
                  <c:v>0</c:v>
                </c:pt>
                <c:pt idx="3971">
                  <c:v>0</c:v>
                </c:pt>
                <c:pt idx="3972">
                  <c:v>0</c:v>
                </c:pt>
                <c:pt idx="3973">
                  <c:v>0</c:v>
                </c:pt>
                <c:pt idx="3974">
                  <c:v>0</c:v>
                </c:pt>
                <c:pt idx="3975">
                  <c:v>0</c:v>
                </c:pt>
                <c:pt idx="3976">
                  <c:v>0</c:v>
                </c:pt>
                <c:pt idx="3977">
                  <c:v>0</c:v>
                </c:pt>
                <c:pt idx="3978">
                  <c:v>0</c:v>
                </c:pt>
                <c:pt idx="3979">
                  <c:v>0</c:v>
                </c:pt>
                <c:pt idx="3980">
                  <c:v>0</c:v>
                </c:pt>
                <c:pt idx="3981">
                  <c:v>0</c:v>
                </c:pt>
                <c:pt idx="3982">
                  <c:v>0</c:v>
                </c:pt>
                <c:pt idx="3983">
                  <c:v>0</c:v>
                </c:pt>
                <c:pt idx="3984">
                  <c:v>0</c:v>
                </c:pt>
                <c:pt idx="3985">
                  <c:v>0</c:v>
                </c:pt>
                <c:pt idx="3986">
                  <c:v>0</c:v>
                </c:pt>
                <c:pt idx="3987">
                  <c:v>0</c:v>
                </c:pt>
                <c:pt idx="3988">
                  <c:v>0</c:v>
                </c:pt>
                <c:pt idx="3989">
                  <c:v>0</c:v>
                </c:pt>
                <c:pt idx="3990">
                  <c:v>0</c:v>
                </c:pt>
                <c:pt idx="3991">
                  <c:v>0</c:v>
                </c:pt>
                <c:pt idx="3992">
                  <c:v>0</c:v>
                </c:pt>
                <c:pt idx="3993">
                  <c:v>0</c:v>
                </c:pt>
                <c:pt idx="3994">
                  <c:v>0</c:v>
                </c:pt>
                <c:pt idx="3995">
                  <c:v>0</c:v>
                </c:pt>
                <c:pt idx="3996">
                  <c:v>0</c:v>
                </c:pt>
                <c:pt idx="3997">
                  <c:v>0</c:v>
                </c:pt>
                <c:pt idx="3998">
                  <c:v>0</c:v>
                </c:pt>
                <c:pt idx="3999">
                  <c:v>0</c:v>
                </c:pt>
                <c:pt idx="4000">
                  <c:v>0</c:v>
                </c:pt>
                <c:pt idx="4001">
                  <c:v>0</c:v>
                </c:pt>
                <c:pt idx="4002">
                  <c:v>0</c:v>
                </c:pt>
                <c:pt idx="4003">
                  <c:v>0</c:v>
                </c:pt>
                <c:pt idx="4004">
                  <c:v>0</c:v>
                </c:pt>
                <c:pt idx="4005">
                  <c:v>0</c:v>
                </c:pt>
                <c:pt idx="4006">
                  <c:v>0</c:v>
                </c:pt>
                <c:pt idx="4007">
                  <c:v>0</c:v>
                </c:pt>
                <c:pt idx="4008">
                  <c:v>0</c:v>
                </c:pt>
                <c:pt idx="4009">
                  <c:v>0</c:v>
                </c:pt>
                <c:pt idx="4010">
                  <c:v>0</c:v>
                </c:pt>
                <c:pt idx="4011">
                  <c:v>0</c:v>
                </c:pt>
                <c:pt idx="4012">
                  <c:v>0</c:v>
                </c:pt>
                <c:pt idx="4013">
                  <c:v>0</c:v>
                </c:pt>
                <c:pt idx="4014">
                  <c:v>0</c:v>
                </c:pt>
                <c:pt idx="4015">
                  <c:v>0</c:v>
                </c:pt>
                <c:pt idx="4016">
                  <c:v>0</c:v>
                </c:pt>
                <c:pt idx="4017">
                  <c:v>0</c:v>
                </c:pt>
                <c:pt idx="4018">
                  <c:v>0</c:v>
                </c:pt>
                <c:pt idx="4019">
                  <c:v>0</c:v>
                </c:pt>
                <c:pt idx="4020">
                  <c:v>0</c:v>
                </c:pt>
                <c:pt idx="4021">
                  <c:v>0</c:v>
                </c:pt>
                <c:pt idx="4022">
                  <c:v>0</c:v>
                </c:pt>
                <c:pt idx="4023">
                  <c:v>0</c:v>
                </c:pt>
                <c:pt idx="4024">
                  <c:v>0</c:v>
                </c:pt>
                <c:pt idx="4025">
                  <c:v>0</c:v>
                </c:pt>
                <c:pt idx="4026">
                  <c:v>0</c:v>
                </c:pt>
                <c:pt idx="4027">
                  <c:v>0</c:v>
                </c:pt>
                <c:pt idx="4028">
                  <c:v>0</c:v>
                </c:pt>
                <c:pt idx="4029">
                  <c:v>0</c:v>
                </c:pt>
                <c:pt idx="4030">
                  <c:v>0</c:v>
                </c:pt>
                <c:pt idx="4031">
                  <c:v>0</c:v>
                </c:pt>
                <c:pt idx="4032">
                  <c:v>0</c:v>
                </c:pt>
                <c:pt idx="4033">
                  <c:v>0</c:v>
                </c:pt>
                <c:pt idx="4034">
                  <c:v>0</c:v>
                </c:pt>
                <c:pt idx="4035">
                  <c:v>0</c:v>
                </c:pt>
                <c:pt idx="4036">
                  <c:v>0</c:v>
                </c:pt>
                <c:pt idx="4037">
                  <c:v>0</c:v>
                </c:pt>
                <c:pt idx="4038">
                  <c:v>0</c:v>
                </c:pt>
                <c:pt idx="4039">
                  <c:v>0</c:v>
                </c:pt>
                <c:pt idx="4040">
                  <c:v>0</c:v>
                </c:pt>
                <c:pt idx="4041">
                  <c:v>0</c:v>
                </c:pt>
                <c:pt idx="4042">
                  <c:v>0</c:v>
                </c:pt>
                <c:pt idx="4043">
                  <c:v>0</c:v>
                </c:pt>
                <c:pt idx="4044">
                  <c:v>0</c:v>
                </c:pt>
                <c:pt idx="4045">
                  <c:v>0</c:v>
                </c:pt>
                <c:pt idx="4046">
                  <c:v>0</c:v>
                </c:pt>
                <c:pt idx="4047">
                  <c:v>0</c:v>
                </c:pt>
                <c:pt idx="4048">
                  <c:v>0</c:v>
                </c:pt>
                <c:pt idx="4049">
                  <c:v>0</c:v>
                </c:pt>
                <c:pt idx="4050">
                  <c:v>0</c:v>
                </c:pt>
                <c:pt idx="4051">
                  <c:v>0</c:v>
                </c:pt>
                <c:pt idx="4052">
                  <c:v>0</c:v>
                </c:pt>
                <c:pt idx="4053">
                  <c:v>0</c:v>
                </c:pt>
                <c:pt idx="4054">
                  <c:v>0</c:v>
                </c:pt>
                <c:pt idx="4055">
                  <c:v>0</c:v>
                </c:pt>
                <c:pt idx="4056">
                  <c:v>0</c:v>
                </c:pt>
                <c:pt idx="4057">
                  <c:v>0</c:v>
                </c:pt>
                <c:pt idx="4058">
                  <c:v>0</c:v>
                </c:pt>
                <c:pt idx="4059">
                  <c:v>0</c:v>
                </c:pt>
                <c:pt idx="4060">
                  <c:v>0</c:v>
                </c:pt>
                <c:pt idx="4061">
                  <c:v>0</c:v>
                </c:pt>
                <c:pt idx="4062">
                  <c:v>0</c:v>
                </c:pt>
                <c:pt idx="4063">
                  <c:v>0</c:v>
                </c:pt>
                <c:pt idx="4064">
                  <c:v>0</c:v>
                </c:pt>
                <c:pt idx="4065">
                  <c:v>0</c:v>
                </c:pt>
                <c:pt idx="4066">
                  <c:v>0</c:v>
                </c:pt>
                <c:pt idx="4067">
                  <c:v>0</c:v>
                </c:pt>
                <c:pt idx="4068">
                  <c:v>0</c:v>
                </c:pt>
                <c:pt idx="4069">
                  <c:v>0</c:v>
                </c:pt>
                <c:pt idx="4070">
                  <c:v>0</c:v>
                </c:pt>
                <c:pt idx="4071">
                  <c:v>0</c:v>
                </c:pt>
                <c:pt idx="4072">
                  <c:v>0</c:v>
                </c:pt>
                <c:pt idx="4073">
                  <c:v>0</c:v>
                </c:pt>
                <c:pt idx="4074">
                  <c:v>0</c:v>
                </c:pt>
                <c:pt idx="4075">
                  <c:v>0</c:v>
                </c:pt>
                <c:pt idx="4076">
                  <c:v>0</c:v>
                </c:pt>
                <c:pt idx="4077">
                  <c:v>0</c:v>
                </c:pt>
                <c:pt idx="4078">
                  <c:v>0</c:v>
                </c:pt>
                <c:pt idx="4079">
                  <c:v>0</c:v>
                </c:pt>
                <c:pt idx="4080">
                  <c:v>0</c:v>
                </c:pt>
                <c:pt idx="4081">
                  <c:v>0</c:v>
                </c:pt>
                <c:pt idx="4082">
                  <c:v>0</c:v>
                </c:pt>
                <c:pt idx="4083">
                  <c:v>0</c:v>
                </c:pt>
                <c:pt idx="4084">
                  <c:v>0</c:v>
                </c:pt>
                <c:pt idx="4085">
                  <c:v>0</c:v>
                </c:pt>
                <c:pt idx="4086">
                  <c:v>0</c:v>
                </c:pt>
                <c:pt idx="4087">
                  <c:v>0</c:v>
                </c:pt>
                <c:pt idx="4088">
                  <c:v>0</c:v>
                </c:pt>
                <c:pt idx="4089">
                  <c:v>0</c:v>
                </c:pt>
                <c:pt idx="4090">
                  <c:v>0</c:v>
                </c:pt>
                <c:pt idx="4091">
                  <c:v>0</c:v>
                </c:pt>
                <c:pt idx="4092">
                  <c:v>0</c:v>
                </c:pt>
                <c:pt idx="4093">
                  <c:v>0</c:v>
                </c:pt>
                <c:pt idx="4094">
                  <c:v>0</c:v>
                </c:pt>
                <c:pt idx="4095">
                  <c:v>0</c:v>
                </c:pt>
                <c:pt idx="4096">
                  <c:v>0</c:v>
                </c:pt>
                <c:pt idx="4097">
                  <c:v>0</c:v>
                </c:pt>
                <c:pt idx="4098">
                  <c:v>0</c:v>
                </c:pt>
                <c:pt idx="4099">
                  <c:v>0</c:v>
                </c:pt>
                <c:pt idx="4100">
                  <c:v>0</c:v>
                </c:pt>
                <c:pt idx="4101">
                  <c:v>0</c:v>
                </c:pt>
                <c:pt idx="4102">
                  <c:v>0</c:v>
                </c:pt>
                <c:pt idx="4103">
                  <c:v>0</c:v>
                </c:pt>
                <c:pt idx="4104">
                  <c:v>0</c:v>
                </c:pt>
                <c:pt idx="4105">
                  <c:v>0</c:v>
                </c:pt>
                <c:pt idx="4106">
                  <c:v>0</c:v>
                </c:pt>
                <c:pt idx="4107">
                  <c:v>0</c:v>
                </c:pt>
                <c:pt idx="4108">
                  <c:v>0</c:v>
                </c:pt>
                <c:pt idx="4109">
                  <c:v>0</c:v>
                </c:pt>
                <c:pt idx="4110">
                  <c:v>0</c:v>
                </c:pt>
                <c:pt idx="4111">
                  <c:v>0</c:v>
                </c:pt>
                <c:pt idx="4112">
                  <c:v>0</c:v>
                </c:pt>
                <c:pt idx="4113">
                  <c:v>0</c:v>
                </c:pt>
                <c:pt idx="4114">
                  <c:v>0</c:v>
                </c:pt>
                <c:pt idx="4115">
                  <c:v>0</c:v>
                </c:pt>
                <c:pt idx="4116">
                  <c:v>0</c:v>
                </c:pt>
                <c:pt idx="4117">
                  <c:v>0</c:v>
                </c:pt>
                <c:pt idx="4118">
                  <c:v>0</c:v>
                </c:pt>
                <c:pt idx="4119">
                  <c:v>0</c:v>
                </c:pt>
                <c:pt idx="4120">
                  <c:v>0</c:v>
                </c:pt>
                <c:pt idx="4121">
                  <c:v>0</c:v>
                </c:pt>
                <c:pt idx="4122">
                  <c:v>0</c:v>
                </c:pt>
                <c:pt idx="4123">
                  <c:v>0</c:v>
                </c:pt>
                <c:pt idx="4124">
                  <c:v>0</c:v>
                </c:pt>
                <c:pt idx="4125">
                  <c:v>0</c:v>
                </c:pt>
                <c:pt idx="4126">
                  <c:v>0</c:v>
                </c:pt>
                <c:pt idx="4127">
                  <c:v>0</c:v>
                </c:pt>
                <c:pt idx="4128">
                  <c:v>0</c:v>
                </c:pt>
                <c:pt idx="4129">
                  <c:v>0</c:v>
                </c:pt>
                <c:pt idx="4130">
                  <c:v>0</c:v>
                </c:pt>
                <c:pt idx="4131">
                  <c:v>0</c:v>
                </c:pt>
                <c:pt idx="4132">
                  <c:v>0</c:v>
                </c:pt>
                <c:pt idx="4133">
                  <c:v>0</c:v>
                </c:pt>
                <c:pt idx="4134">
                  <c:v>0</c:v>
                </c:pt>
                <c:pt idx="4135">
                  <c:v>0</c:v>
                </c:pt>
                <c:pt idx="4136">
                  <c:v>0</c:v>
                </c:pt>
                <c:pt idx="4137">
                  <c:v>0</c:v>
                </c:pt>
                <c:pt idx="4138">
                  <c:v>0</c:v>
                </c:pt>
                <c:pt idx="4139">
                  <c:v>0</c:v>
                </c:pt>
                <c:pt idx="4140">
                  <c:v>0</c:v>
                </c:pt>
                <c:pt idx="4141">
                  <c:v>0</c:v>
                </c:pt>
                <c:pt idx="4142">
                  <c:v>0</c:v>
                </c:pt>
                <c:pt idx="4143">
                  <c:v>0</c:v>
                </c:pt>
                <c:pt idx="4144">
                  <c:v>0</c:v>
                </c:pt>
                <c:pt idx="4145">
                  <c:v>0</c:v>
                </c:pt>
                <c:pt idx="4146">
                  <c:v>0</c:v>
                </c:pt>
                <c:pt idx="4147">
                  <c:v>0</c:v>
                </c:pt>
                <c:pt idx="4148">
                  <c:v>0</c:v>
                </c:pt>
                <c:pt idx="4149">
                  <c:v>0</c:v>
                </c:pt>
                <c:pt idx="4150">
                  <c:v>0</c:v>
                </c:pt>
                <c:pt idx="4151">
                  <c:v>0</c:v>
                </c:pt>
                <c:pt idx="4152">
                  <c:v>0</c:v>
                </c:pt>
                <c:pt idx="4153">
                  <c:v>0</c:v>
                </c:pt>
                <c:pt idx="4154">
                  <c:v>0</c:v>
                </c:pt>
                <c:pt idx="4155">
                  <c:v>0</c:v>
                </c:pt>
                <c:pt idx="4156">
                  <c:v>0</c:v>
                </c:pt>
                <c:pt idx="4157">
                  <c:v>0</c:v>
                </c:pt>
                <c:pt idx="4158">
                  <c:v>0</c:v>
                </c:pt>
                <c:pt idx="4159">
                  <c:v>0</c:v>
                </c:pt>
                <c:pt idx="4160">
                  <c:v>0</c:v>
                </c:pt>
                <c:pt idx="4161">
                  <c:v>0</c:v>
                </c:pt>
                <c:pt idx="4162">
                  <c:v>0</c:v>
                </c:pt>
                <c:pt idx="4163">
                  <c:v>0</c:v>
                </c:pt>
                <c:pt idx="4164">
                  <c:v>0</c:v>
                </c:pt>
                <c:pt idx="4165">
                  <c:v>0</c:v>
                </c:pt>
                <c:pt idx="4166">
                  <c:v>0</c:v>
                </c:pt>
                <c:pt idx="4167">
                  <c:v>0</c:v>
                </c:pt>
                <c:pt idx="4168">
                  <c:v>0</c:v>
                </c:pt>
                <c:pt idx="4169">
                  <c:v>0</c:v>
                </c:pt>
                <c:pt idx="4170">
                  <c:v>0</c:v>
                </c:pt>
                <c:pt idx="4171">
                  <c:v>0</c:v>
                </c:pt>
                <c:pt idx="4172">
                  <c:v>0</c:v>
                </c:pt>
                <c:pt idx="4173">
                  <c:v>0</c:v>
                </c:pt>
                <c:pt idx="4174">
                  <c:v>0</c:v>
                </c:pt>
                <c:pt idx="4175">
                  <c:v>0</c:v>
                </c:pt>
                <c:pt idx="4176">
                  <c:v>0</c:v>
                </c:pt>
                <c:pt idx="4177">
                  <c:v>0</c:v>
                </c:pt>
                <c:pt idx="4178">
                  <c:v>0</c:v>
                </c:pt>
                <c:pt idx="4179">
                  <c:v>0</c:v>
                </c:pt>
                <c:pt idx="4180">
                  <c:v>0</c:v>
                </c:pt>
                <c:pt idx="4181">
                  <c:v>0</c:v>
                </c:pt>
                <c:pt idx="4182">
                  <c:v>0</c:v>
                </c:pt>
                <c:pt idx="4183">
                  <c:v>0</c:v>
                </c:pt>
                <c:pt idx="4184">
                  <c:v>0</c:v>
                </c:pt>
                <c:pt idx="4185">
                  <c:v>0</c:v>
                </c:pt>
                <c:pt idx="4186">
                  <c:v>0</c:v>
                </c:pt>
                <c:pt idx="4187">
                  <c:v>0</c:v>
                </c:pt>
                <c:pt idx="4188">
                  <c:v>0</c:v>
                </c:pt>
                <c:pt idx="4189">
                  <c:v>0</c:v>
                </c:pt>
                <c:pt idx="4190">
                  <c:v>0</c:v>
                </c:pt>
                <c:pt idx="4191">
                  <c:v>0</c:v>
                </c:pt>
                <c:pt idx="4192">
                  <c:v>0</c:v>
                </c:pt>
                <c:pt idx="4193">
                  <c:v>0</c:v>
                </c:pt>
                <c:pt idx="4194">
                  <c:v>0</c:v>
                </c:pt>
                <c:pt idx="4195">
                  <c:v>0</c:v>
                </c:pt>
                <c:pt idx="4196">
                  <c:v>0</c:v>
                </c:pt>
                <c:pt idx="4197">
                  <c:v>0</c:v>
                </c:pt>
                <c:pt idx="4198">
                  <c:v>0</c:v>
                </c:pt>
                <c:pt idx="4199">
                  <c:v>0</c:v>
                </c:pt>
                <c:pt idx="4200">
                  <c:v>0</c:v>
                </c:pt>
                <c:pt idx="4201">
                  <c:v>0</c:v>
                </c:pt>
                <c:pt idx="4202">
                  <c:v>0</c:v>
                </c:pt>
                <c:pt idx="4203">
                  <c:v>0</c:v>
                </c:pt>
                <c:pt idx="4204">
                  <c:v>0</c:v>
                </c:pt>
                <c:pt idx="4205">
                  <c:v>0</c:v>
                </c:pt>
                <c:pt idx="4206">
                  <c:v>0</c:v>
                </c:pt>
                <c:pt idx="4207">
                  <c:v>0</c:v>
                </c:pt>
                <c:pt idx="4208">
                  <c:v>0</c:v>
                </c:pt>
                <c:pt idx="4209">
                  <c:v>0</c:v>
                </c:pt>
                <c:pt idx="4210">
                  <c:v>0</c:v>
                </c:pt>
                <c:pt idx="4211">
                  <c:v>0</c:v>
                </c:pt>
                <c:pt idx="4212">
                  <c:v>0</c:v>
                </c:pt>
                <c:pt idx="4213">
                  <c:v>0</c:v>
                </c:pt>
                <c:pt idx="4214">
                  <c:v>0</c:v>
                </c:pt>
                <c:pt idx="4215">
                  <c:v>0</c:v>
                </c:pt>
                <c:pt idx="4216">
                  <c:v>0</c:v>
                </c:pt>
                <c:pt idx="4217">
                  <c:v>0</c:v>
                </c:pt>
                <c:pt idx="4218">
                  <c:v>0</c:v>
                </c:pt>
                <c:pt idx="4219">
                  <c:v>0</c:v>
                </c:pt>
                <c:pt idx="4220">
                  <c:v>0</c:v>
                </c:pt>
                <c:pt idx="4221">
                  <c:v>0</c:v>
                </c:pt>
                <c:pt idx="4222">
                  <c:v>0</c:v>
                </c:pt>
                <c:pt idx="4223">
                  <c:v>0</c:v>
                </c:pt>
                <c:pt idx="4224">
                  <c:v>0</c:v>
                </c:pt>
                <c:pt idx="4225">
                  <c:v>0</c:v>
                </c:pt>
                <c:pt idx="4226">
                  <c:v>0</c:v>
                </c:pt>
                <c:pt idx="4227">
                  <c:v>0</c:v>
                </c:pt>
                <c:pt idx="4228">
                  <c:v>0</c:v>
                </c:pt>
                <c:pt idx="4229">
                  <c:v>0</c:v>
                </c:pt>
                <c:pt idx="4230">
                  <c:v>0</c:v>
                </c:pt>
                <c:pt idx="4231">
                  <c:v>0</c:v>
                </c:pt>
                <c:pt idx="4232">
                  <c:v>0</c:v>
                </c:pt>
                <c:pt idx="4233">
                  <c:v>0</c:v>
                </c:pt>
                <c:pt idx="4234">
                  <c:v>0</c:v>
                </c:pt>
                <c:pt idx="4235">
                  <c:v>0</c:v>
                </c:pt>
                <c:pt idx="4236">
                  <c:v>0</c:v>
                </c:pt>
                <c:pt idx="4237">
                  <c:v>0</c:v>
                </c:pt>
                <c:pt idx="4238">
                  <c:v>0</c:v>
                </c:pt>
                <c:pt idx="4239">
                  <c:v>0</c:v>
                </c:pt>
                <c:pt idx="4240">
                  <c:v>0</c:v>
                </c:pt>
                <c:pt idx="4241">
                  <c:v>0</c:v>
                </c:pt>
                <c:pt idx="4242">
                  <c:v>0</c:v>
                </c:pt>
                <c:pt idx="4243">
                  <c:v>0</c:v>
                </c:pt>
                <c:pt idx="4244">
                  <c:v>0</c:v>
                </c:pt>
                <c:pt idx="4245">
                  <c:v>0</c:v>
                </c:pt>
                <c:pt idx="4246">
                  <c:v>0</c:v>
                </c:pt>
                <c:pt idx="4247">
                  <c:v>0</c:v>
                </c:pt>
                <c:pt idx="4248">
                  <c:v>0</c:v>
                </c:pt>
                <c:pt idx="4249">
                  <c:v>0</c:v>
                </c:pt>
                <c:pt idx="4250">
                  <c:v>0</c:v>
                </c:pt>
                <c:pt idx="4251">
                  <c:v>0</c:v>
                </c:pt>
                <c:pt idx="4252">
                  <c:v>0</c:v>
                </c:pt>
                <c:pt idx="4253">
                  <c:v>0</c:v>
                </c:pt>
                <c:pt idx="4254">
                  <c:v>0</c:v>
                </c:pt>
                <c:pt idx="4255">
                  <c:v>0</c:v>
                </c:pt>
                <c:pt idx="4256">
                  <c:v>0</c:v>
                </c:pt>
                <c:pt idx="4257">
                  <c:v>0</c:v>
                </c:pt>
                <c:pt idx="4258">
                  <c:v>0</c:v>
                </c:pt>
                <c:pt idx="4259">
                  <c:v>0</c:v>
                </c:pt>
                <c:pt idx="4260">
                  <c:v>0</c:v>
                </c:pt>
                <c:pt idx="4261">
                  <c:v>0</c:v>
                </c:pt>
                <c:pt idx="4262">
                  <c:v>0</c:v>
                </c:pt>
                <c:pt idx="4263">
                  <c:v>0</c:v>
                </c:pt>
                <c:pt idx="4264">
                  <c:v>0</c:v>
                </c:pt>
                <c:pt idx="4265">
                  <c:v>0</c:v>
                </c:pt>
                <c:pt idx="4266">
                  <c:v>0</c:v>
                </c:pt>
                <c:pt idx="4267">
                  <c:v>0</c:v>
                </c:pt>
                <c:pt idx="4268">
                  <c:v>0</c:v>
                </c:pt>
                <c:pt idx="4269">
                  <c:v>0</c:v>
                </c:pt>
                <c:pt idx="4270">
                  <c:v>0</c:v>
                </c:pt>
                <c:pt idx="4271">
                  <c:v>0</c:v>
                </c:pt>
                <c:pt idx="4272">
                  <c:v>0</c:v>
                </c:pt>
                <c:pt idx="4273">
                  <c:v>0</c:v>
                </c:pt>
                <c:pt idx="4274">
                  <c:v>0</c:v>
                </c:pt>
                <c:pt idx="4275">
                  <c:v>0</c:v>
                </c:pt>
                <c:pt idx="4276">
                  <c:v>0</c:v>
                </c:pt>
                <c:pt idx="4277">
                  <c:v>0</c:v>
                </c:pt>
                <c:pt idx="4278">
                  <c:v>0</c:v>
                </c:pt>
                <c:pt idx="4279">
                  <c:v>0</c:v>
                </c:pt>
                <c:pt idx="4280">
                  <c:v>0</c:v>
                </c:pt>
                <c:pt idx="4281">
                  <c:v>0</c:v>
                </c:pt>
                <c:pt idx="4282">
                  <c:v>0</c:v>
                </c:pt>
                <c:pt idx="4283">
                  <c:v>0</c:v>
                </c:pt>
                <c:pt idx="4284">
                  <c:v>0</c:v>
                </c:pt>
                <c:pt idx="4285">
                  <c:v>0</c:v>
                </c:pt>
                <c:pt idx="4286">
                  <c:v>0</c:v>
                </c:pt>
                <c:pt idx="4287">
                  <c:v>0</c:v>
                </c:pt>
                <c:pt idx="4288">
                  <c:v>0</c:v>
                </c:pt>
                <c:pt idx="4289">
                  <c:v>0</c:v>
                </c:pt>
                <c:pt idx="4290">
                  <c:v>0</c:v>
                </c:pt>
                <c:pt idx="4291">
                  <c:v>0</c:v>
                </c:pt>
                <c:pt idx="4292">
                  <c:v>0</c:v>
                </c:pt>
                <c:pt idx="4293">
                  <c:v>0</c:v>
                </c:pt>
                <c:pt idx="4294">
                  <c:v>0</c:v>
                </c:pt>
                <c:pt idx="4295">
                  <c:v>0</c:v>
                </c:pt>
                <c:pt idx="4296">
                  <c:v>0</c:v>
                </c:pt>
                <c:pt idx="4297">
                  <c:v>0</c:v>
                </c:pt>
                <c:pt idx="4298">
                  <c:v>0</c:v>
                </c:pt>
                <c:pt idx="4299">
                  <c:v>0</c:v>
                </c:pt>
                <c:pt idx="4300">
                  <c:v>0</c:v>
                </c:pt>
                <c:pt idx="4301">
                  <c:v>0</c:v>
                </c:pt>
                <c:pt idx="4302">
                  <c:v>0</c:v>
                </c:pt>
                <c:pt idx="4303">
                  <c:v>0</c:v>
                </c:pt>
                <c:pt idx="4304">
                  <c:v>0</c:v>
                </c:pt>
                <c:pt idx="4305">
                  <c:v>0</c:v>
                </c:pt>
                <c:pt idx="4306">
                  <c:v>0</c:v>
                </c:pt>
                <c:pt idx="4307">
                  <c:v>0</c:v>
                </c:pt>
                <c:pt idx="4308">
                  <c:v>0</c:v>
                </c:pt>
                <c:pt idx="4309">
                  <c:v>0</c:v>
                </c:pt>
                <c:pt idx="4310">
                  <c:v>0</c:v>
                </c:pt>
                <c:pt idx="4311">
                  <c:v>0</c:v>
                </c:pt>
                <c:pt idx="4312">
                  <c:v>0</c:v>
                </c:pt>
                <c:pt idx="4313">
                  <c:v>0</c:v>
                </c:pt>
                <c:pt idx="4314">
                  <c:v>0</c:v>
                </c:pt>
                <c:pt idx="4315">
                  <c:v>0</c:v>
                </c:pt>
                <c:pt idx="4316">
                  <c:v>0</c:v>
                </c:pt>
                <c:pt idx="4317">
                  <c:v>0</c:v>
                </c:pt>
                <c:pt idx="4318">
                  <c:v>0</c:v>
                </c:pt>
                <c:pt idx="4319">
                  <c:v>0</c:v>
                </c:pt>
                <c:pt idx="4320">
                  <c:v>0</c:v>
                </c:pt>
                <c:pt idx="4321">
                  <c:v>0</c:v>
                </c:pt>
                <c:pt idx="4322">
                  <c:v>0</c:v>
                </c:pt>
                <c:pt idx="4323">
                  <c:v>0</c:v>
                </c:pt>
                <c:pt idx="4324">
                  <c:v>0</c:v>
                </c:pt>
                <c:pt idx="4325">
                  <c:v>0</c:v>
                </c:pt>
                <c:pt idx="4326">
                  <c:v>0</c:v>
                </c:pt>
                <c:pt idx="4327">
                  <c:v>0</c:v>
                </c:pt>
                <c:pt idx="4328">
                  <c:v>0</c:v>
                </c:pt>
                <c:pt idx="4329">
                  <c:v>0</c:v>
                </c:pt>
                <c:pt idx="4330">
                  <c:v>0</c:v>
                </c:pt>
                <c:pt idx="4331">
                  <c:v>0</c:v>
                </c:pt>
                <c:pt idx="4332">
                  <c:v>0</c:v>
                </c:pt>
                <c:pt idx="4333">
                  <c:v>0</c:v>
                </c:pt>
                <c:pt idx="4334">
                  <c:v>0</c:v>
                </c:pt>
                <c:pt idx="4335">
                  <c:v>0</c:v>
                </c:pt>
                <c:pt idx="4336">
                  <c:v>0</c:v>
                </c:pt>
                <c:pt idx="4337">
                  <c:v>0</c:v>
                </c:pt>
                <c:pt idx="4338">
                  <c:v>0</c:v>
                </c:pt>
                <c:pt idx="4339">
                  <c:v>0</c:v>
                </c:pt>
                <c:pt idx="4340">
                  <c:v>0</c:v>
                </c:pt>
                <c:pt idx="4341">
                  <c:v>0</c:v>
                </c:pt>
                <c:pt idx="4342">
                  <c:v>0</c:v>
                </c:pt>
                <c:pt idx="4343">
                  <c:v>0</c:v>
                </c:pt>
                <c:pt idx="4344">
                  <c:v>0</c:v>
                </c:pt>
                <c:pt idx="4345">
                  <c:v>0</c:v>
                </c:pt>
                <c:pt idx="4346">
                  <c:v>0</c:v>
                </c:pt>
                <c:pt idx="4347">
                  <c:v>0</c:v>
                </c:pt>
                <c:pt idx="4348">
                  <c:v>0</c:v>
                </c:pt>
                <c:pt idx="4349">
                  <c:v>0</c:v>
                </c:pt>
                <c:pt idx="4350">
                  <c:v>0</c:v>
                </c:pt>
                <c:pt idx="4351">
                  <c:v>0</c:v>
                </c:pt>
                <c:pt idx="4352">
                  <c:v>0</c:v>
                </c:pt>
                <c:pt idx="4353">
                  <c:v>0</c:v>
                </c:pt>
                <c:pt idx="4354">
                  <c:v>0</c:v>
                </c:pt>
                <c:pt idx="4355">
                  <c:v>0</c:v>
                </c:pt>
                <c:pt idx="4356">
                  <c:v>0</c:v>
                </c:pt>
                <c:pt idx="4357">
                  <c:v>0</c:v>
                </c:pt>
                <c:pt idx="4358">
                  <c:v>0</c:v>
                </c:pt>
                <c:pt idx="4359">
                  <c:v>0</c:v>
                </c:pt>
                <c:pt idx="4360">
                  <c:v>0</c:v>
                </c:pt>
                <c:pt idx="4361">
                  <c:v>0</c:v>
                </c:pt>
                <c:pt idx="4362">
                  <c:v>0</c:v>
                </c:pt>
                <c:pt idx="4363">
                  <c:v>0</c:v>
                </c:pt>
                <c:pt idx="4364">
                  <c:v>0</c:v>
                </c:pt>
                <c:pt idx="4365">
                  <c:v>0</c:v>
                </c:pt>
                <c:pt idx="4366">
                  <c:v>0</c:v>
                </c:pt>
                <c:pt idx="4367">
                  <c:v>0</c:v>
                </c:pt>
                <c:pt idx="4368">
                  <c:v>0</c:v>
                </c:pt>
                <c:pt idx="4369">
                  <c:v>0</c:v>
                </c:pt>
                <c:pt idx="4370">
                  <c:v>0</c:v>
                </c:pt>
                <c:pt idx="4371">
                  <c:v>0</c:v>
                </c:pt>
                <c:pt idx="4372">
                  <c:v>0</c:v>
                </c:pt>
                <c:pt idx="4373">
                  <c:v>0</c:v>
                </c:pt>
                <c:pt idx="4374">
                  <c:v>0</c:v>
                </c:pt>
                <c:pt idx="4375">
                  <c:v>0</c:v>
                </c:pt>
                <c:pt idx="4376">
                  <c:v>0</c:v>
                </c:pt>
                <c:pt idx="4377">
                  <c:v>0</c:v>
                </c:pt>
                <c:pt idx="4378">
                  <c:v>0</c:v>
                </c:pt>
                <c:pt idx="4379">
                  <c:v>0</c:v>
                </c:pt>
                <c:pt idx="4380">
                  <c:v>0</c:v>
                </c:pt>
                <c:pt idx="4381">
                  <c:v>0</c:v>
                </c:pt>
                <c:pt idx="4382">
                  <c:v>0</c:v>
                </c:pt>
                <c:pt idx="4383">
                  <c:v>0</c:v>
                </c:pt>
                <c:pt idx="4384">
                  <c:v>0</c:v>
                </c:pt>
                <c:pt idx="4385">
                  <c:v>0</c:v>
                </c:pt>
                <c:pt idx="4386">
                  <c:v>0</c:v>
                </c:pt>
                <c:pt idx="4387">
                  <c:v>0</c:v>
                </c:pt>
                <c:pt idx="4388">
                  <c:v>0</c:v>
                </c:pt>
                <c:pt idx="4389">
                  <c:v>0</c:v>
                </c:pt>
                <c:pt idx="4390">
                  <c:v>0</c:v>
                </c:pt>
                <c:pt idx="4391">
                  <c:v>0</c:v>
                </c:pt>
                <c:pt idx="4392">
                  <c:v>0</c:v>
                </c:pt>
                <c:pt idx="4393">
                  <c:v>0</c:v>
                </c:pt>
                <c:pt idx="4394">
                  <c:v>0</c:v>
                </c:pt>
                <c:pt idx="4395">
                  <c:v>0</c:v>
                </c:pt>
                <c:pt idx="4396">
                  <c:v>0</c:v>
                </c:pt>
                <c:pt idx="4397">
                  <c:v>0</c:v>
                </c:pt>
                <c:pt idx="4398">
                  <c:v>0</c:v>
                </c:pt>
                <c:pt idx="4399">
                  <c:v>0</c:v>
                </c:pt>
                <c:pt idx="4400">
                  <c:v>0</c:v>
                </c:pt>
                <c:pt idx="4401">
                  <c:v>0</c:v>
                </c:pt>
                <c:pt idx="4402">
                  <c:v>0</c:v>
                </c:pt>
                <c:pt idx="4403">
                  <c:v>0</c:v>
                </c:pt>
                <c:pt idx="4404">
                  <c:v>0</c:v>
                </c:pt>
                <c:pt idx="4405">
                  <c:v>0</c:v>
                </c:pt>
                <c:pt idx="4406">
                  <c:v>0</c:v>
                </c:pt>
                <c:pt idx="4407">
                  <c:v>0</c:v>
                </c:pt>
                <c:pt idx="4408">
                  <c:v>0</c:v>
                </c:pt>
                <c:pt idx="4409">
                  <c:v>0</c:v>
                </c:pt>
                <c:pt idx="4410">
                  <c:v>0</c:v>
                </c:pt>
                <c:pt idx="4411">
                  <c:v>0</c:v>
                </c:pt>
                <c:pt idx="4412">
                  <c:v>0</c:v>
                </c:pt>
                <c:pt idx="4413">
                  <c:v>0</c:v>
                </c:pt>
                <c:pt idx="4414">
                  <c:v>0</c:v>
                </c:pt>
                <c:pt idx="4415">
                  <c:v>0</c:v>
                </c:pt>
                <c:pt idx="4416">
                  <c:v>0</c:v>
                </c:pt>
                <c:pt idx="4417">
                  <c:v>0</c:v>
                </c:pt>
                <c:pt idx="4418">
                  <c:v>0</c:v>
                </c:pt>
                <c:pt idx="4419">
                  <c:v>0</c:v>
                </c:pt>
                <c:pt idx="4420">
                  <c:v>0</c:v>
                </c:pt>
                <c:pt idx="4421">
                  <c:v>0</c:v>
                </c:pt>
                <c:pt idx="4422">
                  <c:v>0</c:v>
                </c:pt>
                <c:pt idx="4423">
                  <c:v>0</c:v>
                </c:pt>
                <c:pt idx="4424">
                  <c:v>0</c:v>
                </c:pt>
                <c:pt idx="4425">
                  <c:v>0</c:v>
                </c:pt>
                <c:pt idx="4426">
                  <c:v>0</c:v>
                </c:pt>
                <c:pt idx="4427">
                  <c:v>0</c:v>
                </c:pt>
                <c:pt idx="4428">
                  <c:v>0</c:v>
                </c:pt>
                <c:pt idx="4429">
                  <c:v>0</c:v>
                </c:pt>
                <c:pt idx="4430">
                  <c:v>0</c:v>
                </c:pt>
                <c:pt idx="4431">
                  <c:v>0</c:v>
                </c:pt>
                <c:pt idx="4432">
                  <c:v>0</c:v>
                </c:pt>
                <c:pt idx="4433">
                  <c:v>0</c:v>
                </c:pt>
                <c:pt idx="4434">
                  <c:v>0</c:v>
                </c:pt>
                <c:pt idx="4435">
                  <c:v>0</c:v>
                </c:pt>
                <c:pt idx="4436">
                  <c:v>0</c:v>
                </c:pt>
                <c:pt idx="4437">
                  <c:v>0</c:v>
                </c:pt>
                <c:pt idx="4438">
                  <c:v>0</c:v>
                </c:pt>
                <c:pt idx="4439">
                  <c:v>0</c:v>
                </c:pt>
                <c:pt idx="4440">
                  <c:v>0</c:v>
                </c:pt>
                <c:pt idx="4441">
                  <c:v>0</c:v>
                </c:pt>
                <c:pt idx="4442">
                  <c:v>0</c:v>
                </c:pt>
                <c:pt idx="4443">
                  <c:v>0</c:v>
                </c:pt>
                <c:pt idx="4444">
                  <c:v>0</c:v>
                </c:pt>
                <c:pt idx="4445">
                  <c:v>0</c:v>
                </c:pt>
                <c:pt idx="4446">
                  <c:v>0</c:v>
                </c:pt>
                <c:pt idx="4447">
                  <c:v>0</c:v>
                </c:pt>
                <c:pt idx="4448">
                  <c:v>0</c:v>
                </c:pt>
                <c:pt idx="4449">
                  <c:v>0</c:v>
                </c:pt>
                <c:pt idx="4450">
                  <c:v>0</c:v>
                </c:pt>
                <c:pt idx="4451">
                  <c:v>0</c:v>
                </c:pt>
                <c:pt idx="4452">
                  <c:v>0</c:v>
                </c:pt>
                <c:pt idx="4453">
                  <c:v>0</c:v>
                </c:pt>
                <c:pt idx="4454">
                  <c:v>0</c:v>
                </c:pt>
                <c:pt idx="4455">
                  <c:v>0</c:v>
                </c:pt>
                <c:pt idx="4456">
                  <c:v>0</c:v>
                </c:pt>
                <c:pt idx="4457">
                  <c:v>0</c:v>
                </c:pt>
                <c:pt idx="4458">
                  <c:v>0</c:v>
                </c:pt>
                <c:pt idx="4459">
                  <c:v>0</c:v>
                </c:pt>
                <c:pt idx="4460">
                  <c:v>0</c:v>
                </c:pt>
                <c:pt idx="4461">
                  <c:v>0</c:v>
                </c:pt>
                <c:pt idx="4462">
                  <c:v>0</c:v>
                </c:pt>
                <c:pt idx="4463">
                  <c:v>0</c:v>
                </c:pt>
                <c:pt idx="4464">
                  <c:v>0</c:v>
                </c:pt>
                <c:pt idx="4465">
                  <c:v>0</c:v>
                </c:pt>
                <c:pt idx="4466">
                  <c:v>0</c:v>
                </c:pt>
                <c:pt idx="4467">
                  <c:v>0</c:v>
                </c:pt>
                <c:pt idx="4468">
                  <c:v>0</c:v>
                </c:pt>
                <c:pt idx="4469">
                  <c:v>0</c:v>
                </c:pt>
                <c:pt idx="4470">
                  <c:v>0</c:v>
                </c:pt>
                <c:pt idx="4471">
                  <c:v>0</c:v>
                </c:pt>
                <c:pt idx="4472">
                  <c:v>0</c:v>
                </c:pt>
                <c:pt idx="4473">
                  <c:v>0</c:v>
                </c:pt>
                <c:pt idx="4474">
                  <c:v>0</c:v>
                </c:pt>
                <c:pt idx="4475">
                  <c:v>0</c:v>
                </c:pt>
                <c:pt idx="4476">
                  <c:v>0</c:v>
                </c:pt>
                <c:pt idx="4477">
                  <c:v>0</c:v>
                </c:pt>
                <c:pt idx="4478">
                  <c:v>0</c:v>
                </c:pt>
                <c:pt idx="4479">
                  <c:v>0</c:v>
                </c:pt>
                <c:pt idx="4480">
                  <c:v>0</c:v>
                </c:pt>
                <c:pt idx="4481">
                  <c:v>0</c:v>
                </c:pt>
                <c:pt idx="4482">
                  <c:v>0</c:v>
                </c:pt>
                <c:pt idx="4483">
                  <c:v>0</c:v>
                </c:pt>
                <c:pt idx="4484">
                  <c:v>0</c:v>
                </c:pt>
                <c:pt idx="4485">
                  <c:v>0</c:v>
                </c:pt>
                <c:pt idx="4486">
                  <c:v>0</c:v>
                </c:pt>
                <c:pt idx="4487">
                  <c:v>0</c:v>
                </c:pt>
                <c:pt idx="4488">
                  <c:v>0</c:v>
                </c:pt>
                <c:pt idx="4489">
                  <c:v>0</c:v>
                </c:pt>
                <c:pt idx="4490">
                  <c:v>0</c:v>
                </c:pt>
                <c:pt idx="4491">
                  <c:v>0</c:v>
                </c:pt>
                <c:pt idx="4492">
                  <c:v>0</c:v>
                </c:pt>
                <c:pt idx="4493">
                  <c:v>0</c:v>
                </c:pt>
                <c:pt idx="4494">
                  <c:v>0</c:v>
                </c:pt>
                <c:pt idx="4495">
                  <c:v>0</c:v>
                </c:pt>
                <c:pt idx="4496">
                  <c:v>0</c:v>
                </c:pt>
                <c:pt idx="4497">
                  <c:v>0</c:v>
                </c:pt>
                <c:pt idx="4498">
                  <c:v>0</c:v>
                </c:pt>
                <c:pt idx="4499">
                  <c:v>0</c:v>
                </c:pt>
                <c:pt idx="4500">
                  <c:v>0</c:v>
                </c:pt>
                <c:pt idx="4501">
                  <c:v>0</c:v>
                </c:pt>
                <c:pt idx="4502">
                  <c:v>0</c:v>
                </c:pt>
                <c:pt idx="4503">
                  <c:v>0</c:v>
                </c:pt>
                <c:pt idx="4504">
                  <c:v>0</c:v>
                </c:pt>
                <c:pt idx="4505">
                  <c:v>0</c:v>
                </c:pt>
                <c:pt idx="4506">
                  <c:v>0</c:v>
                </c:pt>
                <c:pt idx="4507">
                  <c:v>0</c:v>
                </c:pt>
                <c:pt idx="4508">
                  <c:v>0</c:v>
                </c:pt>
                <c:pt idx="4509">
                  <c:v>0</c:v>
                </c:pt>
                <c:pt idx="4510">
                  <c:v>0</c:v>
                </c:pt>
                <c:pt idx="4511">
                  <c:v>0</c:v>
                </c:pt>
                <c:pt idx="4512">
                  <c:v>0</c:v>
                </c:pt>
                <c:pt idx="4513">
                  <c:v>0</c:v>
                </c:pt>
                <c:pt idx="4514">
                  <c:v>0</c:v>
                </c:pt>
                <c:pt idx="4515">
                  <c:v>0</c:v>
                </c:pt>
                <c:pt idx="4516">
                  <c:v>0</c:v>
                </c:pt>
                <c:pt idx="4517">
                  <c:v>0</c:v>
                </c:pt>
                <c:pt idx="4518">
                  <c:v>0</c:v>
                </c:pt>
                <c:pt idx="4519">
                  <c:v>0</c:v>
                </c:pt>
                <c:pt idx="4520">
                  <c:v>0</c:v>
                </c:pt>
                <c:pt idx="4521">
                  <c:v>0</c:v>
                </c:pt>
                <c:pt idx="4522">
                  <c:v>0</c:v>
                </c:pt>
                <c:pt idx="4523">
                  <c:v>0</c:v>
                </c:pt>
                <c:pt idx="4524">
                  <c:v>0</c:v>
                </c:pt>
                <c:pt idx="4525">
                  <c:v>0</c:v>
                </c:pt>
                <c:pt idx="4526">
                  <c:v>0</c:v>
                </c:pt>
                <c:pt idx="4527">
                  <c:v>0</c:v>
                </c:pt>
                <c:pt idx="4528">
                  <c:v>0</c:v>
                </c:pt>
                <c:pt idx="4529">
                  <c:v>0</c:v>
                </c:pt>
                <c:pt idx="4530">
                  <c:v>0</c:v>
                </c:pt>
                <c:pt idx="4531">
                  <c:v>0</c:v>
                </c:pt>
                <c:pt idx="4532">
                  <c:v>0</c:v>
                </c:pt>
                <c:pt idx="4533">
                  <c:v>0</c:v>
                </c:pt>
                <c:pt idx="4534">
                  <c:v>0</c:v>
                </c:pt>
                <c:pt idx="4535">
                  <c:v>0</c:v>
                </c:pt>
                <c:pt idx="4536">
                  <c:v>0</c:v>
                </c:pt>
                <c:pt idx="4537">
                  <c:v>0</c:v>
                </c:pt>
                <c:pt idx="4538">
                  <c:v>0</c:v>
                </c:pt>
                <c:pt idx="4539">
                  <c:v>0</c:v>
                </c:pt>
                <c:pt idx="4540">
                  <c:v>0</c:v>
                </c:pt>
                <c:pt idx="4541">
                  <c:v>0</c:v>
                </c:pt>
                <c:pt idx="4542">
                  <c:v>0</c:v>
                </c:pt>
                <c:pt idx="4543">
                  <c:v>0</c:v>
                </c:pt>
                <c:pt idx="4544">
                  <c:v>0</c:v>
                </c:pt>
                <c:pt idx="4545">
                  <c:v>0</c:v>
                </c:pt>
                <c:pt idx="4546">
                  <c:v>0</c:v>
                </c:pt>
                <c:pt idx="4547">
                  <c:v>0</c:v>
                </c:pt>
                <c:pt idx="4548">
                  <c:v>0</c:v>
                </c:pt>
                <c:pt idx="4549">
                  <c:v>0</c:v>
                </c:pt>
                <c:pt idx="4550">
                  <c:v>0</c:v>
                </c:pt>
                <c:pt idx="4551">
                  <c:v>0</c:v>
                </c:pt>
                <c:pt idx="4552">
                  <c:v>0</c:v>
                </c:pt>
                <c:pt idx="4553">
                  <c:v>0</c:v>
                </c:pt>
                <c:pt idx="4554">
                  <c:v>0</c:v>
                </c:pt>
                <c:pt idx="4555">
                  <c:v>0</c:v>
                </c:pt>
                <c:pt idx="4556">
                  <c:v>0</c:v>
                </c:pt>
                <c:pt idx="4557">
                  <c:v>0</c:v>
                </c:pt>
                <c:pt idx="4558">
                  <c:v>0</c:v>
                </c:pt>
                <c:pt idx="4559">
                  <c:v>0</c:v>
                </c:pt>
                <c:pt idx="4560">
                  <c:v>0</c:v>
                </c:pt>
                <c:pt idx="4561">
                  <c:v>0</c:v>
                </c:pt>
                <c:pt idx="4562">
                  <c:v>0</c:v>
                </c:pt>
                <c:pt idx="4563">
                  <c:v>0</c:v>
                </c:pt>
                <c:pt idx="4564">
                  <c:v>0</c:v>
                </c:pt>
                <c:pt idx="4565">
                  <c:v>0</c:v>
                </c:pt>
                <c:pt idx="4566">
                  <c:v>0</c:v>
                </c:pt>
                <c:pt idx="4567">
                  <c:v>0</c:v>
                </c:pt>
                <c:pt idx="4568">
                  <c:v>0</c:v>
                </c:pt>
                <c:pt idx="4569">
                  <c:v>0</c:v>
                </c:pt>
                <c:pt idx="4570">
                  <c:v>0</c:v>
                </c:pt>
                <c:pt idx="4571">
                  <c:v>0</c:v>
                </c:pt>
                <c:pt idx="4572">
                  <c:v>0</c:v>
                </c:pt>
                <c:pt idx="4573">
                  <c:v>0</c:v>
                </c:pt>
                <c:pt idx="4574">
                  <c:v>0</c:v>
                </c:pt>
                <c:pt idx="4575">
                  <c:v>0</c:v>
                </c:pt>
                <c:pt idx="4576">
                  <c:v>0</c:v>
                </c:pt>
                <c:pt idx="4577">
                  <c:v>0</c:v>
                </c:pt>
                <c:pt idx="4578">
                  <c:v>0</c:v>
                </c:pt>
                <c:pt idx="4579">
                  <c:v>0</c:v>
                </c:pt>
                <c:pt idx="4580">
                  <c:v>0</c:v>
                </c:pt>
                <c:pt idx="4581">
                  <c:v>0</c:v>
                </c:pt>
                <c:pt idx="4582">
                  <c:v>0</c:v>
                </c:pt>
                <c:pt idx="4583">
                  <c:v>0</c:v>
                </c:pt>
                <c:pt idx="4584">
                  <c:v>0</c:v>
                </c:pt>
                <c:pt idx="4585">
                  <c:v>0</c:v>
                </c:pt>
                <c:pt idx="4586">
                  <c:v>0</c:v>
                </c:pt>
                <c:pt idx="4587">
                  <c:v>0</c:v>
                </c:pt>
                <c:pt idx="4588">
                  <c:v>0</c:v>
                </c:pt>
                <c:pt idx="4589">
                  <c:v>0</c:v>
                </c:pt>
                <c:pt idx="4590">
                  <c:v>0</c:v>
                </c:pt>
                <c:pt idx="4591">
                  <c:v>0</c:v>
                </c:pt>
                <c:pt idx="4592">
                  <c:v>0</c:v>
                </c:pt>
                <c:pt idx="4593">
                  <c:v>0</c:v>
                </c:pt>
                <c:pt idx="4594">
                  <c:v>0</c:v>
                </c:pt>
                <c:pt idx="4595">
                  <c:v>0</c:v>
                </c:pt>
                <c:pt idx="4596">
                  <c:v>0</c:v>
                </c:pt>
                <c:pt idx="4597">
                  <c:v>0</c:v>
                </c:pt>
                <c:pt idx="4598">
                  <c:v>0</c:v>
                </c:pt>
                <c:pt idx="4599">
                  <c:v>0</c:v>
                </c:pt>
                <c:pt idx="4600">
                  <c:v>0</c:v>
                </c:pt>
                <c:pt idx="4601">
                  <c:v>0</c:v>
                </c:pt>
                <c:pt idx="4602">
                  <c:v>0</c:v>
                </c:pt>
                <c:pt idx="4603">
                  <c:v>0</c:v>
                </c:pt>
                <c:pt idx="4604">
                  <c:v>0</c:v>
                </c:pt>
                <c:pt idx="4605">
                  <c:v>0</c:v>
                </c:pt>
                <c:pt idx="4606">
                  <c:v>0</c:v>
                </c:pt>
                <c:pt idx="4607">
                  <c:v>0</c:v>
                </c:pt>
                <c:pt idx="4608">
                  <c:v>0</c:v>
                </c:pt>
                <c:pt idx="4609">
                  <c:v>0</c:v>
                </c:pt>
                <c:pt idx="4610">
                  <c:v>0</c:v>
                </c:pt>
                <c:pt idx="4611">
                  <c:v>0</c:v>
                </c:pt>
                <c:pt idx="4612">
                  <c:v>0</c:v>
                </c:pt>
                <c:pt idx="4613">
                  <c:v>0</c:v>
                </c:pt>
                <c:pt idx="4614">
                  <c:v>0</c:v>
                </c:pt>
                <c:pt idx="4615">
                  <c:v>0</c:v>
                </c:pt>
                <c:pt idx="4616">
                  <c:v>0</c:v>
                </c:pt>
                <c:pt idx="4617">
                  <c:v>0</c:v>
                </c:pt>
                <c:pt idx="4618">
                  <c:v>0</c:v>
                </c:pt>
                <c:pt idx="4619">
                  <c:v>0</c:v>
                </c:pt>
                <c:pt idx="4620">
                  <c:v>0</c:v>
                </c:pt>
                <c:pt idx="4621">
                  <c:v>0</c:v>
                </c:pt>
                <c:pt idx="4622">
                  <c:v>0</c:v>
                </c:pt>
                <c:pt idx="4623">
                  <c:v>0</c:v>
                </c:pt>
                <c:pt idx="4624">
                  <c:v>0</c:v>
                </c:pt>
                <c:pt idx="4625">
                  <c:v>0</c:v>
                </c:pt>
                <c:pt idx="4626">
                  <c:v>0</c:v>
                </c:pt>
                <c:pt idx="4627">
                  <c:v>0</c:v>
                </c:pt>
                <c:pt idx="4628">
                  <c:v>0</c:v>
                </c:pt>
                <c:pt idx="4629">
                  <c:v>0</c:v>
                </c:pt>
                <c:pt idx="4630">
                  <c:v>0</c:v>
                </c:pt>
                <c:pt idx="4631">
                  <c:v>0</c:v>
                </c:pt>
                <c:pt idx="4632">
                  <c:v>0</c:v>
                </c:pt>
                <c:pt idx="4633">
                  <c:v>0</c:v>
                </c:pt>
                <c:pt idx="4634">
                  <c:v>0</c:v>
                </c:pt>
                <c:pt idx="4635">
                  <c:v>0</c:v>
                </c:pt>
                <c:pt idx="4636">
                  <c:v>0</c:v>
                </c:pt>
                <c:pt idx="4637">
                  <c:v>0</c:v>
                </c:pt>
                <c:pt idx="4638">
                  <c:v>0</c:v>
                </c:pt>
                <c:pt idx="4639">
                  <c:v>0</c:v>
                </c:pt>
                <c:pt idx="4640">
                  <c:v>0</c:v>
                </c:pt>
                <c:pt idx="4641">
                  <c:v>0</c:v>
                </c:pt>
                <c:pt idx="4642">
                  <c:v>0</c:v>
                </c:pt>
                <c:pt idx="4643">
                  <c:v>0</c:v>
                </c:pt>
                <c:pt idx="4644">
                  <c:v>0</c:v>
                </c:pt>
                <c:pt idx="4645">
                  <c:v>0</c:v>
                </c:pt>
                <c:pt idx="4646">
                  <c:v>0</c:v>
                </c:pt>
                <c:pt idx="4647">
                  <c:v>0</c:v>
                </c:pt>
                <c:pt idx="4648">
                  <c:v>0</c:v>
                </c:pt>
                <c:pt idx="4649">
                  <c:v>0</c:v>
                </c:pt>
                <c:pt idx="4650">
                  <c:v>0</c:v>
                </c:pt>
                <c:pt idx="4651">
                  <c:v>0</c:v>
                </c:pt>
                <c:pt idx="4652">
                  <c:v>0</c:v>
                </c:pt>
                <c:pt idx="4653">
                  <c:v>0</c:v>
                </c:pt>
                <c:pt idx="4654">
                  <c:v>0</c:v>
                </c:pt>
                <c:pt idx="4655">
                  <c:v>0</c:v>
                </c:pt>
                <c:pt idx="4656">
                  <c:v>0</c:v>
                </c:pt>
                <c:pt idx="4657">
                  <c:v>0</c:v>
                </c:pt>
                <c:pt idx="4658">
                  <c:v>0</c:v>
                </c:pt>
                <c:pt idx="4659">
                  <c:v>0</c:v>
                </c:pt>
                <c:pt idx="4660">
                  <c:v>0</c:v>
                </c:pt>
                <c:pt idx="4661">
                  <c:v>0</c:v>
                </c:pt>
                <c:pt idx="4662">
                  <c:v>0</c:v>
                </c:pt>
                <c:pt idx="4663">
                  <c:v>0</c:v>
                </c:pt>
                <c:pt idx="4664">
                  <c:v>0</c:v>
                </c:pt>
                <c:pt idx="4665">
                  <c:v>0</c:v>
                </c:pt>
                <c:pt idx="4666">
                  <c:v>0</c:v>
                </c:pt>
                <c:pt idx="4667">
                  <c:v>0</c:v>
                </c:pt>
                <c:pt idx="4668">
                  <c:v>0</c:v>
                </c:pt>
                <c:pt idx="4669">
                  <c:v>0</c:v>
                </c:pt>
                <c:pt idx="4670">
                  <c:v>0</c:v>
                </c:pt>
                <c:pt idx="4671">
                  <c:v>0</c:v>
                </c:pt>
                <c:pt idx="4672">
                  <c:v>0</c:v>
                </c:pt>
                <c:pt idx="4673">
                  <c:v>0</c:v>
                </c:pt>
                <c:pt idx="4674">
                  <c:v>0</c:v>
                </c:pt>
                <c:pt idx="4675">
                  <c:v>0</c:v>
                </c:pt>
                <c:pt idx="4676">
                  <c:v>0</c:v>
                </c:pt>
                <c:pt idx="4677">
                  <c:v>0</c:v>
                </c:pt>
                <c:pt idx="4678">
                  <c:v>0</c:v>
                </c:pt>
                <c:pt idx="4679">
                  <c:v>0</c:v>
                </c:pt>
                <c:pt idx="4680">
                  <c:v>0</c:v>
                </c:pt>
                <c:pt idx="4681">
                  <c:v>0</c:v>
                </c:pt>
                <c:pt idx="4682">
                  <c:v>0</c:v>
                </c:pt>
                <c:pt idx="4683">
                  <c:v>0</c:v>
                </c:pt>
                <c:pt idx="4684">
                  <c:v>0</c:v>
                </c:pt>
                <c:pt idx="4685">
                  <c:v>0</c:v>
                </c:pt>
                <c:pt idx="4686">
                  <c:v>0</c:v>
                </c:pt>
                <c:pt idx="4687">
                  <c:v>0</c:v>
                </c:pt>
                <c:pt idx="4688">
                  <c:v>0</c:v>
                </c:pt>
                <c:pt idx="4689">
                  <c:v>0</c:v>
                </c:pt>
                <c:pt idx="4690">
                  <c:v>0</c:v>
                </c:pt>
                <c:pt idx="4691">
                  <c:v>0</c:v>
                </c:pt>
                <c:pt idx="4692">
                  <c:v>0</c:v>
                </c:pt>
                <c:pt idx="4693">
                  <c:v>0</c:v>
                </c:pt>
                <c:pt idx="4694">
                  <c:v>0</c:v>
                </c:pt>
                <c:pt idx="4695">
                  <c:v>0</c:v>
                </c:pt>
                <c:pt idx="4696">
                  <c:v>0</c:v>
                </c:pt>
                <c:pt idx="4697">
                  <c:v>0</c:v>
                </c:pt>
                <c:pt idx="4698">
                  <c:v>0</c:v>
                </c:pt>
                <c:pt idx="4699">
                  <c:v>0</c:v>
                </c:pt>
                <c:pt idx="4700">
                  <c:v>0</c:v>
                </c:pt>
                <c:pt idx="4701">
                  <c:v>0</c:v>
                </c:pt>
                <c:pt idx="4702">
                  <c:v>0</c:v>
                </c:pt>
                <c:pt idx="4703">
                  <c:v>0</c:v>
                </c:pt>
                <c:pt idx="4704">
                  <c:v>0</c:v>
                </c:pt>
                <c:pt idx="4705">
                  <c:v>0</c:v>
                </c:pt>
                <c:pt idx="4706">
                  <c:v>0</c:v>
                </c:pt>
                <c:pt idx="4707">
                  <c:v>0</c:v>
                </c:pt>
                <c:pt idx="4708">
                  <c:v>0</c:v>
                </c:pt>
                <c:pt idx="4709">
                  <c:v>0</c:v>
                </c:pt>
                <c:pt idx="4710">
                  <c:v>0</c:v>
                </c:pt>
                <c:pt idx="4711">
                  <c:v>0</c:v>
                </c:pt>
                <c:pt idx="4712">
                  <c:v>0</c:v>
                </c:pt>
                <c:pt idx="4713">
                  <c:v>0</c:v>
                </c:pt>
                <c:pt idx="4714">
                  <c:v>0</c:v>
                </c:pt>
                <c:pt idx="4715">
                  <c:v>0</c:v>
                </c:pt>
                <c:pt idx="4716">
                  <c:v>0</c:v>
                </c:pt>
                <c:pt idx="4717">
                  <c:v>0</c:v>
                </c:pt>
                <c:pt idx="4718">
                  <c:v>0</c:v>
                </c:pt>
                <c:pt idx="4719">
                  <c:v>0</c:v>
                </c:pt>
                <c:pt idx="4720">
                  <c:v>0</c:v>
                </c:pt>
                <c:pt idx="4721">
                  <c:v>0</c:v>
                </c:pt>
                <c:pt idx="4722">
                  <c:v>0</c:v>
                </c:pt>
                <c:pt idx="4723">
                  <c:v>0</c:v>
                </c:pt>
                <c:pt idx="4724">
                  <c:v>0</c:v>
                </c:pt>
                <c:pt idx="4725">
                  <c:v>0</c:v>
                </c:pt>
                <c:pt idx="4726">
                  <c:v>0</c:v>
                </c:pt>
                <c:pt idx="4727">
                  <c:v>0</c:v>
                </c:pt>
                <c:pt idx="4728">
                  <c:v>0</c:v>
                </c:pt>
                <c:pt idx="4729">
                  <c:v>0</c:v>
                </c:pt>
                <c:pt idx="4730">
                  <c:v>0</c:v>
                </c:pt>
                <c:pt idx="4731">
                  <c:v>0</c:v>
                </c:pt>
                <c:pt idx="4732">
                  <c:v>0</c:v>
                </c:pt>
                <c:pt idx="4733">
                  <c:v>0</c:v>
                </c:pt>
                <c:pt idx="4734">
                  <c:v>0</c:v>
                </c:pt>
                <c:pt idx="4735">
                  <c:v>0</c:v>
                </c:pt>
                <c:pt idx="4736">
                  <c:v>0</c:v>
                </c:pt>
                <c:pt idx="4737">
                  <c:v>0</c:v>
                </c:pt>
                <c:pt idx="4738">
                  <c:v>0</c:v>
                </c:pt>
                <c:pt idx="4739">
                  <c:v>0</c:v>
                </c:pt>
                <c:pt idx="4740">
                  <c:v>0</c:v>
                </c:pt>
                <c:pt idx="4741">
                  <c:v>0</c:v>
                </c:pt>
                <c:pt idx="4742">
                  <c:v>0</c:v>
                </c:pt>
                <c:pt idx="4743">
                  <c:v>0</c:v>
                </c:pt>
                <c:pt idx="4744">
                  <c:v>0</c:v>
                </c:pt>
                <c:pt idx="4745">
                  <c:v>0</c:v>
                </c:pt>
                <c:pt idx="4746">
                  <c:v>0</c:v>
                </c:pt>
                <c:pt idx="4747">
                  <c:v>0</c:v>
                </c:pt>
                <c:pt idx="4748">
                  <c:v>0</c:v>
                </c:pt>
                <c:pt idx="4749">
                  <c:v>0</c:v>
                </c:pt>
                <c:pt idx="4750">
                  <c:v>0</c:v>
                </c:pt>
                <c:pt idx="4751">
                  <c:v>0</c:v>
                </c:pt>
                <c:pt idx="4752">
                  <c:v>0</c:v>
                </c:pt>
                <c:pt idx="4753">
                  <c:v>0</c:v>
                </c:pt>
                <c:pt idx="4754">
                  <c:v>0</c:v>
                </c:pt>
                <c:pt idx="4755">
                  <c:v>0</c:v>
                </c:pt>
                <c:pt idx="4756">
                  <c:v>0</c:v>
                </c:pt>
                <c:pt idx="4757">
                  <c:v>0</c:v>
                </c:pt>
                <c:pt idx="4758">
                  <c:v>0</c:v>
                </c:pt>
                <c:pt idx="4759">
                  <c:v>0</c:v>
                </c:pt>
                <c:pt idx="4760">
                  <c:v>0</c:v>
                </c:pt>
                <c:pt idx="4761">
                  <c:v>0</c:v>
                </c:pt>
                <c:pt idx="4762">
                  <c:v>0</c:v>
                </c:pt>
                <c:pt idx="4763">
                  <c:v>0</c:v>
                </c:pt>
                <c:pt idx="4764">
                  <c:v>0</c:v>
                </c:pt>
                <c:pt idx="4765">
                  <c:v>0</c:v>
                </c:pt>
                <c:pt idx="4766">
                  <c:v>0</c:v>
                </c:pt>
                <c:pt idx="4767">
                  <c:v>0</c:v>
                </c:pt>
                <c:pt idx="4768">
                  <c:v>0</c:v>
                </c:pt>
                <c:pt idx="4769">
                  <c:v>0</c:v>
                </c:pt>
                <c:pt idx="4770">
                  <c:v>0</c:v>
                </c:pt>
                <c:pt idx="4771">
                  <c:v>0</c:v>
                </c:pt>
                <c:pt idx="4772">
                  <c:v>0</c:v>
                </c:pt>
                <c:pt idx="4773">
                  <c:v>0</c:v>
                </c:pt>
                <c:pt idx="4774">
                  <c:v>0</c:v>
                </c:pt>
                <c:pt idx="4775">
                  <c:v>0</c:v>
                </c:pt>
                <c:pt idx="4776">
                  <c:v>0</c:v>
                </c:pt>
                <c:pt idx="4777">
                  <c:v>0</c:v>
                </c:pt>
                <c:pt idx="4778">
                  <c:v>0</c:v>
                </c:pt>
                <c:pt idx="4779">
                  <c:v>0</c:v>
                </c:pt>
                <c:pt idx="4780">
                  <c:v>0</c:v>
                </c:pt>
                <c:pt idx="4781">
                  <c:v>0</c:v>
                </c:pt>
                <c:pt idx="4782">
                  <c:v>0</c:v>
                </c:pt>
                <c:pt idx="4783">
                  <c:v>0</c:v>
                </c:pt>
                <c:pt idx="4784">
                  <c:v>0</c:v>
                </c:pt>
                <c:pt idx="4785">
                  <c:v>0</c:v>
                </c:pt>
                <c:pt idx="4786">
                  <c:v>0</c:v>
                </c:pt>
                <c:pt idx="4787">
                  <c:v>0</c:v>
                </c:pt>
                <c:pt idx="4788">
                  <c:v>0</c:v>
                </c:pt>
                <c:pt idx="4789">
                  <c:v>0</c:v>
                </c:pt>
                <c:pt idx="4790">
                  <c:v>0</c:v>
                </c:pt>
                <c:pt idx="4791">
                  <c:v>0</c:v>
                </c:pt>
                <c:pt idx="4792">
                  <c:v>0</c:v>
                </c:pt>
                <c:pt idx="4793">
                  <c:v>0</c:v>
                </c:pt>
                <c:pt idx="4794">
                  <c:v>0</c:v>
                </c:pt>
                <c:pt idx="4795">
                  <c:v>0</c:v>
                </c:pt>
                <c:pt idx="4796">
                  <c:v>0</c:v>
                </c:pt>
                <c:pt idx="4797">
                  <c:v>0</c:v>
                </c:pt>
                <c:pt idx="4798">
                  <c:v>0</c:v>
                </c:pt>
                <c:pt idx="4799">
                  <c:v>0</c:v>
                </c:pt>
                <c:pt idx="4800">
                  <c:v>0</c:v>
                </c:pt>
                <c:pt idx="4801">
                  <c:v>0</c:v>
                </c:pt>
                <c:pt idx="4802">
                  <c:v>0</c:v>
                </c:pt>
                <c:pt idx="4803">
                  <c:v>0</c:v>
                </c:pt>
                <c:pt idx="4804">
                  <c:v>0</c:v>
                </c:pt>
                <c:pt idx="4805">
                  <c:v>0</c:v>
                </c:pt>
                <c:pt idx="4806">
                  <c:v>0</c:v>
                </c:pt>
                <c:pt idx="4807">
                  <c:v>0</c:v>
                </c:pt>
                <c:pt idx="4808">
                  <c:v>0</c:v>
                </c:pt>
                <c:pt idx="4809">
                  <c:v>0</c:v>
                </c:pt>
                <c:pt idx="4810">
                  <c:v>0</c:v>
                </c:pt>
                <c:pt idx="4811">
                  <c:v>0</c:v>
                </c:pt>
                <c:pt idx="4812">
                  <c:v>0</c:v>
                </c:pt>
                <c:pt idx="4813">
                  <c:v>0</c:v>
                </c:pt>
                <c:pt idx="4814">
                  <c:v>0</c:v>
                </c:pt>
                <c:pt idx="4815">
                  <c:v>0</c:v>
                </c:pt>
                <c:pt idx="4816">
                  <c:v>0</c:v>
                </c:pt>
                <c:pt idx="4817">
                  <c:v>0</c:v>
                </c:pt>
                <c:pt idx="4818">
                  <c:v>0</c:v>
                </c:pt>
                <c:pt idx="4819">
                  <c:v>0</c:v>
                </c:pt>
                <c:pt idx="4820">
                  <c:v>0</c:v>
                </c:pt>
                <c:pt idx="4821">
                  <c:v>0</c:v>
                </c:pt>
                <c:pt idx="4822">
                  <c:v>0</c:v>
                </c:pt>
                <c:pt idx="4823">
                  <c:v>0</c:v>
                </c:pt>
                <c:pt idx="4824">
                  <c:v>0</c:v>
                </c:pt>
                <c:pt idx="4825">
                  <c:v>0</c:v>
                </c:pt>
                <c:pt idx="4826">
                  <c:v>0</c:v>
                </c:pt>
                <c:pt idx="4827">
                  <c:v>0</c:v>
                </c:pt>
                <c:pt idx="4828">
                  <c:v>0</c:v>
                </c:pt>
                <c:pt idx="4829">
                  <c:v>0</c:v>
                </c:pt>
                <c:pt idx="4830">
                  <c:v>0</c:v>
                </c:pt>
                <c:pt idx="4831">
                  <c:v>0</c:v>
                </c:pt>
                <c:pt idx="4832">
                  <c:v>0</c:v>
                </c:pt>
                <c:pt idx="4833">
                  <c:v>0</c:v>
                </c:pt>
                <c:pt idx="4834">
                  <c:v>0</c:v>
                </c:pt>
                <c:pt idx="4835">
                  <c:v>0</c:v>
                </c:pt>
                <c:pt idx="4836">
                  <c:v>0</c:v>
                </c:pt>
                <c:pt idx="4837">
                  <c:v>0</c:v>
                </c:pt>
                <c:pt idx="4838">
                  <c:v>0</c:v>
                </c:pt>
                <c:pt idx="4839">
                  <c:v>0</c:v>
                </c:pt>
                <c:pt idx="4840">
                  <c:v>0</c:v>
                </c:pt>
                <c:pt idx="4841">
                  <c:v>0</c:v>
                </c:pt>
                <c:pt idx="4842">
                  <c:v>0</c:v>
                </c:pt>
                <c:pt idx="4843">
                  <c:v>0</c:v>
                </c:pt>
                <c:pt idx="4844">
                  <c:v>0</c:v>
                </c:pt>
                <c:pt idx="4845">
                  <c:v>0</c:v>
                </c:pt>
                <c:pt idx="4846">
                  <c:v>0</c:v>
                </c:pt>
                <c:pt idx="4847">
                  <c:v>0</c:v>
                </c:pt>
                <c:pt idx="4848">
                  <c:v>0</c:v>
                </c:pt>
                <c:pt idx="4849">
                  <c:v>0</c:v>
                </c:pt>
                <c:pt idx="4850">
                  <c:v>0</c:v>
                </c:pt>
                <c:pt idx="4851">
                  <c:v>0</c:v>
                </c:pt>
                <c:pt idx="4852">
                  <c:v>0</c:v>
                </c:pt>
                <c:pt idx="4853">
                  <c:v>0</c:v>
                </c:pt>
                <c:pt idx="4854">
                  <c:v>0</c:v>
                </c:pt>
                <c:pt idx="4855">
                  <c:v>0</c:v>
                </c:pt>
                <c:pt idx="4856">
                  <c:v>0</c:v>
                </c:pt>
                <c:pt idx="4857">
                  <c:v>0</c:v>
                </c:pt>
                <c:pt idx="4858">
                  <c:v>0</c:v>
                </c:pt>
                <c:pt idx="4859">
                  <c:v>0</c:v>
                </c:pt>
                <c:pt idx="4860">
                  <c:v>0</c:v>
                </c:pt>
                <c:pt idx="4861">
                  <c:v>0</c:v>
                </c:pt>
                <c:pt idx="4862">
                  <c:v>0</c:v>
                </c:pt>
                <c:pt idx="4863">
                  <c:v>0</c:v>
                </c:pt>
                <c:pt idx="4864">
                  <c:v>0</c:v>
                </c:pt>
                <c:pt idx="4865">
                  <c:v>0</c:v>
                </c:pt>
                <c:pt idx="4866">
                  <c:v>0</c:v>
                </c:pt>
                <c:pt idx="4867">
                  <c:v>0</c:v>
                </c:pt>
                <c:pt idx="4868">
                  <c:v>0</c:v>
                </c:pt>
                <c:pt idx="4869">
                  <c:v>0</c:v>
                </c:pt>
                <c:pt idx="4870">
                  <c:v>0</c:v>
                </c:pt>
                <c:pt idx="4871">
                  <c:v>0</c:v>
                </c:pt>
                <c:pt idx="4872">
                  <c:v>0</c:v>
                </c:pt>
                <c:pt idx="4873">
                  <c:v>0</c:v>
                </c:pt>
                <c:pt idx="4874">
                  <c:v>0</c:v>
                </c:pt>
                <c:pt idx="4875">
                  <c:v>0</c:v>
                </c:pt>
                <c:pt idx="4876">
                  <c:v>0</c:v>
                </c:pt>
                <c:pt idx="4877">
                  <c:v>0</c:v>
                </c:pt>
                <c:pt idx="4878">
                  <c:v>0</c:v>
                </c:pt>
                <c:pt idx="4879">
                  <c:v>0</c:v>
                </c:pt>
                <c:pt idx="4880">
                  <c:v>0</c:v>
                </c:pt>
                <c:pt idx="4881">
                  <c:v>0</c:v>
                </c:pt>
                <c:pt idx="4882">
                  <c:v>0</c:v>
                </c:pt>
                <c:pt idx="4883">
                  <c:v>0</c:v>
                </c:pt>
                <c:pt idx="4884">
                  <c:v>0</c:v>
                </c:pt>
                <c:pt idx="4885">
                  <c:v>0</c:v>
                </c:pt>
                <c:pt idx="4886">
                  <c:v>0</c:v>
                </c:pt>
                <c:pt idx="4887">
                  <c:v>0</c:v>
                </c:pt>
                <c:pt idx="4888">
                  <c:v>0</c:v>
                </c:pt>
                <c:pt idx="4889">
                  <c:v>0</c:v>
                </c:pt>
                <c:pt idx="4890">
                  <c:v>0</c:v>
                </c:pt>
                <c:pt idx="4891">
                  <c:v>0</c:v>
                </c:pt>
                <c:pt idx="4892">
                  <c:v>0</c:v>
                </c:pt>
                <c:pt idx="4893">
                  <c:v>0</c:v>
                </c:pt>
                <c:pt idx="4894">
                  <c:v>0</c:v>
                </c:pt>
                <c:pt idx="4895">
                  <c:v>0</c:v>
                </c:pt>
                <c:pt idx="4896">
                  <c:v>0</c:v>
                </c:pt>
                <c:pt idx="4897">
                  <c:v>0</c:v>
                </c:pt>
                <c:pt idx="4898">
                  <c:v>0</c:v>
                </c:pt>
                <c:pt idx="4899">
                  <c:v>0</c:v>
                </c:pt>
                <c:pt idx="4900">
                  <c:v>0</c:v>
                </c:pt>
                <c:pt idx="4901">
                  <c:v>0</c:v>
                </c:pt>
                <c:pt idx="4902">
                  <c:v>0</c:v>
                </c:pt>
                <c:pt idx="4903">
                  <c:v>0</c:v>
                </c:pt>
                <c:pt idx="4904">
                  <c:v>0</c:v>
                </c:pt>
                <c:pt idx="4905">
                  <c:v>0</c:v>
                </c:pt>
                <c:pt idx="4906">
                  <c:v>0</c:v>
                </c:pt>
                <c:pt idx="4907">
                  <c:v>0</c:v>
                </c:pt>
                <c:pt idx="4908">
                  <c:v>0</c:v>
                </c:pt>
                <c:pt idx="4909">
                  <c:v>0</c:v>
                </c:pt>
                <c:pt idx="4910">
                  <c:v>0</c:v>
                </c:pt>
                <c:pt idx="4911">
                  <c:v>0</c:v>
                </c:pt>
                <c:pt idx="4912">
                  <c:v>0</c:v>
                </c:pt>
                <c:pt idx="4913">
                  <c:v>0</c:v>
                </c:pt>
                <c:pt idx="4914">
                  <c:v>0</c:v>
                </c:pt>
                <c:pt idx="4915">
                  <c:v>0</c:v>
                </c:pt>
                <c:pt idx="4916">
                  <c:v>0</c:v>
                </c:pt>
                <c:pt idx="4917">
                  <c:v>0</c:v>
                </c:pt>
                <c:pt idx="4918">
                  <c:v>0</c:v>
                </c:pt>
                <c:pt idx="4919">
                  <c:v>0</c:v>
                </c:pt>
                <c:pt idx="4920">
                  <c:v>0</c:v>
                </c:pt>
                <c:pt idx="4921">
                  <c:v>0</c:v>
                </c:pt>
                <c:pt idx="4922">
                  <c:v>0</c:v>
                </c:pt>
                <c:pt idx="4923">
                  <c:v>0</c:v>
                </c:pt>
                <c:pt idx="4924">
                  <c:v>0</c:v>
                </c:pt>
                <c:pt idx="4925">
                  <c:v>0</c:v>
                </c:pt>
                <c:pt idx="4926">
                  <c:v>0</c:v>
                </c:pt>
                <c:pt idx="4927">
                  <c:v>0</c:v>
                </c:pt>
                <c:pt idx="4928">
                  <c:v>0</c:v>
                </c:pt>
                <c:pt idx="4929">
                  <c:v>0</c:v>
                </c:pt>
                <c:pt idx="4930">
                  <c:v>0</c:v>
                </c:pt>
                <c:pt idx="4931">
                  <c:v>0</c:v>
                </c:pt>
                <c:pt idx="4932">
                  <c:v>0</c:v>
                </c:pt>
                <c:pt idx="4933">
                  <c:v>0</c:v>
                </c:pt>
                <c:pt idx="4934">
                  <c:v>0</c:v>
                </c:pt>
                <c:pt idx="4935">
                  <c:v>0</c:v>
                </c:pt>
                <c:pt idx="4936">
                  <c:v>0</c:v>
                </c:pt>
                <c:pt idx="4937">
                  <c:v>0</c:v>
                </c:pt>
                <c:pt idx="4938">
                  <c:v>0</c:v>
                </c:pt>
                <c:pt idx="4939">
                  <c:v>0</c:v>
                </c:pt>
                <c:pt idx="4940">
                  <c:v>0</c:v>
                </c:pt>
                <c:pt idx="4941">
                  <c:v>0</c:v>
                </c:pt>
                <c:pt idx="4942">
                  <c:v>0</c:v>
                </c:pt>
                <c:pt idx="4943">
                  <c:v>0</c:v>
                </c:pt>
                <c:pt idx="4944">
                  <c:v>0</c:v>
                </c:pt>
                <c:pt idx="4945">
                  <c:v>0</c:v>
                </c:pt>
                <c:pt idx="4946">
                  <c:v>0</c:v>
                </c:pt>
                <c:pt idx="4947">
                  <c:v>0</c:v>
                </c:pt>
                <c:pt idx="4948">
                  <c:v>0</c:v>
                </c:pt>
                <c:pt idx="4949">
                  <c:v>0</c:v>
                </c:pt>
                <c:pt idx="4950">
                  <c:v>0</c:v>
                </c:pt>
                <c:pt idx="4951">
                  <c:v>0</c:v>
                </c:pt>
                <c:pt idx="4952">
                  <c:v>0</c:v>
                </c:pt>
                <c:pt idx="4953">
                  <c:v>0</c:v>
                </c:pt>
                <c:pt idx="4954">
                  <c:v>0</c:v>
                </c:pt>
                <c:pt idx="4955">
                  <c:v>0</c:v>
                </c:pt>
                <c:pt idx="4956">
                  <c:v>0</c:v>
                </c:pt>
                <c:pt idx="4957">
                  <c:v>0</c:v>
                </c:pt>
                <c:pt idx="4958">
                  <c:v>0</c:v>
                </c:pt>
                <c:pt idx="4959">
                  <c:v>0</c:v>
                </c:pt>
                <c:pt idx="4960">
                  <c:v>0</c:v>
                </c:pt>
                <c:pt idx="4961">
                  <c:v>0</c:v>
                </c:pt>
                <c:pt idx="4962">
                  <c:v>0</c:v>
                </c:pt>
                <c:pt idx="4963">
                  <c:v>0</c:v>
                </c:pt>
                <c:pt idx="4964">
                  <c:v>0</c:v>
                </c:pt>
                <c:pt idx="4965">
                  <c:v>0</c:v>
                </c:pt>
                <c:pt idx="4966">
                  <c:v>0</c:v>
                </c:pt>
                <c:pt idx="4967">
                  <c:v>0</c:v>
                </c:pt>
                <c:pt idx="4968">
                  <c:v>0</c:v>
                </c:pt>
                <c:pt idx="4969">
                  <c:v>0</c:v>
                </c:pt>
                <c:pt idx="4970">
                  <c:v>0</c:v>
                </c:pt>
                <c:pt idx="4971">
                  <c:v>0</c:v>
                </c:pt>
                <c:pt idx="4972">
                  <c:v>0</c:v>
                </c:pt>
                <c:pt idx="4973">
                  <c:v>0</c:v>
                </c:pt>
                <c:pt idx="4974">
                  <c:v>0</c:v>
                </c:pt>
                <c:pt idx="4975">
                  <c:v>0</c:v>
                </c:pt>
                <c:pt idx="4976">
                  <c:v>0</c:v>
                </c:pt>
                <c:pt idx="4977">
                  <c:v>0</c:v>
                </c:pt>
                <c:pt idx="4978">
                  <c:v>0</c:v>
                </c:pt>
                <c:pt idx="4979">
                  <c:v>0</c:v>
                </c:pt>
                <c:pt idx="4980">
                  <c:v>0</c:v>
                </c:pt>
                <c:pt idx="4981">
                  <c:v>0</c:v>
                </c:pt>
                <c:pt idx="4982">
                  <c:v>0</c:v>
                </c:pt>
                <c:pt idx="4983">
                  <c:v>0</c:v>
                </c:pt>
                <c:pt idx="4984">
                  <c:v>0</c:v>
                </c:pt>
                <c:pt idx="4985">
                  <c:v>0</c:v>
                </c:pt>
                <c:pt idx="4986">
                  <c:v>0</c:v>
                </c:pt>
                <c:pt idx="4987">
                  <c:v>0</c:v>
                </c:pt>
                <c:pt idx="4988">
                  <c:v>0</c:v>
                </c:pt>
                <c:pt idx="4989">
                  <c:v>0</c:v>
                </c:pt>
                <c:pt idx="4990">
                  <c:v>0</c:v>
                </c:pt>
                <c:pt idx="4991">
                  <c:v>0</c:v>
                </c:pt>
                <c:pt idx="4992">
                  <c:v>0</c:v>
                </c:pt>
                <c:pt idx="4993">
                  <c:v>0</c:v>
                </c:pt>
                <c:pt idx="4994">
                  <c:v>0</c:v>
                </c:pt>
                <c:pt idx="4995">
                  <c:v>0</c:v>
                </c:pt>
                <c:pt idx="4996">
                  <c:v>0</c:v>
                </c:pt>
                <c:pt idx="4997">
                  <c:v>0</c:v>
                </c:pt>
                <c:pt idx="4998">
                  <c:v>0</c:v>
                </c:pt>
                <c:pt idx="4999">
                  <c:v>0</c:v>
                </c:pt>
                <c:pt idx="5000">
                  <c:v>0</c:v>
                </c:pt>
                <c:pt idx="5001">
                  <c:v>0</c:v>
                </c:pt>
                <c:pt idx="5002">
                  <c:v>0</c:v>
                </c:pt>
                <c:pt idx="5003">
                  <c:v>0</c:v>
                </c:pt>
                <c:pt idx="5004">
                  <c:v>0</c:v>
                </c:pt>
                <c:pt idx="5005">
                  <c:v>0</c:v>
                </c:pt>
                <c:pt idx="5006">
                  <c:v>0</c:v>
                </c:pt>
                <c:pt idx="5007">
                  <c:v>0</c:v>
                </c:pt>
                <c:pt idx="5008">
                  <c:v>0</c:v>
                </c:pt>
                <c:pt idx="5009">
                  <c:v>0</c:v>
                </c:pt>
                <c:pt idx="5010">
                  <c:v>0</c:v>
                </c:pt>
                <c:pt idx="5011">
                  <c:v>0</c:v>
                </c:pt>
                <c:pt idx="5012">
                  <c:v>0</c:v>
                </c:pt>
                <c:pt idx="5013">
                  <c:v>0</c:v>
                </c:pt>
                <c:pt idx="5014">
                  <c:v>0</c:v>
                </c:pt>
                <c:pt idx="5015">
                  <c:v>0</c:v>
                </c:pt>
                <c:pt idx="5016">
                  <c:v>0</c:v>
                </c:pt>
                <c:pt idx="5017">
                  <c:v>0</c:v>
                </c:pt>
                <c:pt idx="5018">
                  <c:v>0</c:v>
                </c:pt>
                <c:pt idx="5019">
                  <c:v>0</c:v>
                </c:pt>
                <c:pt idx="5020">
                  <c:v>0</c:v>
                </c:pt>
                <c:pt idx="5021">
                  <c:v>0</c:v>
                </c:pt>
                <c:pt idx="5022">
                  <c:v>0</c:v>
                </c:pt>
                <c:pt idx="5023">
                  <c:v>0</c:v>
                </c:pt>
                <c:pt idx="5024">
                  <c:v>0</c:v>
                </c:pt>
                <c:pt idx="5025">
                  <c:v>0</c:v>
                </c:pt>
                <c:pt idx="5026">
                  <c:v>0</c:v>
                </c:pt>
                <c:pt idx="5027">
                  <c:v>0</c:v>
                </c:pt>
                <c:pt idx="5028">
                  <c:v>0</c:v>
                </c:pt>
                <c:pt idx="5029">
                  <c:v>0</c:v>
                </c:pt>
                <c:pt idx="5030">
                  <c:v>0</c:v>
                </c:pt>
                <c:pt idx="5031">
                  <c:v>0</c:v>
                </c:pt>
                <c:pt idx="5032">
                  <c:v>0</c:v>
                </c:pt>
                <c:pt idx="5033">
                  <c:v>0</c:v>
                </c:pt>
                <c:pt idx="5034">
                  <c:v>0</c:v>
                </c:pt>
                <c:pt idx="5035">
                  <c:v>0</c:v>
                </c:pt>
                <c:pt idx="5036">
                  <c:v>0</c:v>
                </c:pt>
                <c:pt idx="5037">
                  <c:v>0</c:v>
                </c:pt>
                <c:pt idx="5038">
                  <c:v>0</c:v>
                </c:pt>
                <c:pt idx="5039">
                  <c:v>0</c:v>
                </c:pt>
                <c:pt idx="5040">
                  <c:v>0</c:v>
                </c:pt>
                <c:pt idx="5041">
                  <c:v>0</c:v>
                </c:pt>
                <c:pt idx="5042">
                  <c:v>0</c:v>
                </c:pt>
                <c:pt idx="5043">
                  <c:v>0</c:v>
                </c:pt>
                <c:pt idx="5044">
                  <c:v>0</c:v>
                </c:pt>
                <c:pt idx="5045">
                  <c:v>0</c:v>
                </c:pt>
                <c:pt idx="5046">
                  <c:v>0</c:v>
                </c:pt>
                <c:pt idx="5047">
                  <c:v>0</c:v>
                </c:pt>
                <c:pt idx="5048">
                  <c:v>0</c:v>
                </c:pt>
                <c:pt idx="5049">
                  <c:v>0</c:v>
                </c:pt>
                <c:pt idx="5050">
                  <c:v>0</c:v>
                </c:pt>
                <c:pt idx="5051">
                  <c:v>0</c:v>
                </c:pt>
                <c:pt idx="5052">
                  <c:v>0</c:v>
                </c:pt>
                <c:pt idx="5053">
                  <c:v>0</c:v>
                </c:pt>
                <c:pt idx="5054">
                  <c:v>0</c:v>
                </c:pt>
                <c:pt idx="5055">
                  <c:v>0</c:v>
                </c:pt>
                <c:pt idx="5056">
                  <c:v>0</c:v>
                </c:pt>
                <c:pt idx="5057">
                  <c:v>0</c:v>
                </c:pt>
                <c:pt idx="5058">
                  <c:v>0</c:v>
                </c:pt>
                <c:pt idx="5059">
                  <c:v>0</c:v>
                </c:pt>
                <c:pt idx="5060">
                  <c:v>0</c:v>
                </c:pt>
                <c:pt idx="5061">
                  <c:v>0</c:v>
                </c:pt>
                <c:pt idx="5062">
                  <c:v>0</c:v>
                </c:pt>
                <c:pt idx="5063">
                  <c:v>0</c:v>
                </c:pt>
                <c:pt idx="5064">
                  <c:v>0</c:v>
                </c:pt>
                <c:pt idx="5065">
                  <c:v>0</c:v>
                </c:pt>
                <c:pt idx="5066">
                  <c:v>0</c:v>
                </c:pt>
                <c:pt idx="5067">
                  <c:v>0</c:v>
                </c:pt>
                <c:pt idx="5068">
                  <c:v>0</c:v>
                </c:pt>
                <c:pt idx="5069">
                  <c:v>0</c:v>
                </c:pt>
                <c:pt idx="5070">
                  <c:v>0</c:v>
                </c:pt>
                <c:pt idx="5071">
                  <c:v>0</c:v>
                </c:pt>
                <c:pt idx="5072">
                  <c:v>0</c:v>
                </c:pt>
                <c:pt idx="5073">
                  <c:v>0</c:v>
                </c:pt>
                <c:pt idx="5074">
                  <c:v>0</c:v>
                </c:pt>
                <c:pt idx="5075">
                  <c:v>0</c:v>
                </c:pt>
                <c:pt idx="5076">
                  <c:v>0</c:v>
                </c:pt>
                <c:pt idx="5077">
                  <c:v>0</c:v>
                </c:pt>
                <c:pt idx="5078">
                  <c:v>0</c:v>
                </c:pt>
                <c:pt idx="5079">
                  <c:v>0</c:v>
                </c:pt>
                <c:pt idx="5080">
                  <c:v>0</c:v>
                </c:pt>
                <c:pt idx="5081">
                  <c:v>0</c:v>
                </c:pt>
                <c:pt idx="5082">
                  <c:v>0</c:v>
                </c:pt>
                <c:pt idx="5083">
                  <c:v>0</c:v>
                </c:pt>
                <c:pt idx="5084">
                  <c:v>0</c:v>
                </c:pt>
                <c:pt idx="5085">
                  <c:v>0</c:v>
                </c:pt>
                <c:pt idx="5086">
                  <c:v>0</c:v>
                </c:pt>
                <c:pt idx="5087">
                  <c:v>0</c:v>
                </c:pt>
                <c:pt idx="5088">
                  <c:v>0</c:v>
                </c:pt>
                <c:pt idx="5089">
                  <c:v>0</c:v>
                </c:pt>
                <c:pt idx="5090">
                  <c:v>0</c:v>
                </c:pt>
                <c:pt idx="5091">
                  <c:v>0</c:v>
                </c:pt>
                <c:pt idx="5092">
                  <c:v>0</c:v>
                </c:pt>
                <c:pt idx="5093">
                  <c:v>0</c:v>
                </c:pt>
                <c:pt idx="5094">
                  <c:v>0</c:v>
                </c:pt>
                <c:pt idx="5095">
                  <c:v>0</c:v>
                </c:pt>
                <c:pt idx="5096">
                  <c:v>0</c:v>
                </c:pt>
                <c:pt idx="5097">
                  <c:v>0</c:v>
                </c:pt>
                <c:pt idx="5098">
                  <c:v>0</c:v>
                </c:pt>
                <c:pt idx="5099">
                  <c:v>0</c:v>
                </c:pt>
                <c:pt idx="5100">
                  <c:v>0</c:v>
                </c:pt>
                <c:pt idx="5101">
                  <c:v>0</c:v>
                </c:pt>
                <c:pt idx="5102">
                  <c:v>0</c:v>
                </c:pt>
                <c:pt idx="5103">
                  <c:v>0</c:v>
                </c:pt>
                <c:pt idx="5104">
                  <c:v>0</c:v>
                </c:pt>
                <c:pt idx="5105">
                  <c:v>0</c:v>
                </c:pt>
                <c:pt idx="5106">
                  <c:v>0</c:v>
                </c:pt>
                <c:pt idx="5107">
                  <c:v>0</c:v>
                </c:pt>
                <c:pt idx="5108">
                  <c:v>0</c:v>
                </c:pt>
                <c:pt idx="5109">
                  <c:v>0</c:v>
                </c:pt>
                <c:pt idx="5110">
                  <c:v>0</c:v>
                </c:pt>
                <c:pt idx="5111">
                  <c:v>0</c:v>
                </c:pt>
                <c:pt idx="5112">
                  <c:v>0</c:v>
                </c:pt>
                <c:pt idx="5113">
                  <c:v>0</c:v>
                </c:pt>
                <c:pt idx="5114">
                  <c:v>0</c:v>
                </c:pt>
                <c:pt idx="5115">
                  <c:v>0</c:v>
                </c:pt>
                <c:pt idx="5116">
                  <c:v>0</c:v>
                </c:pt>
                <c:pt idx="5117">
                  <c:v>0</c:v>
                </c:pt>
                <c:pt idx="5118">
                  <c:v>0</c:v>
                </c:pt>
                <c:pt idx="5119">
                  <c:v>0</c:v>
                </c:pt>
                <c:pt idx="5120">
                  <c:v>0</c:v>
                </c:pt>
                <c:pt idx="5121">
                  <c:v>0</c:v>
                </c:pt>
                <c:pt idx="5122">
                  <c:v>0</c:v>
                </c:pt>
                <c:pt idx="5123">
                  <c:v>0</c:v>
                </c:pt>
                <c:pt idx="5124">
                  <c:v>0</c:v>
                </c:pt>
                <c:pt idx="5125">
                  <c:v>0</c:v>
                </c:pt>
                <c:pt idx="5126">
                  <c:v>0</c:v>
                </c:pt>
                <c:pt idx="5127">
                  <c:v>0</c:v>
                </c:pt>
                <c:pt idx="5128">
                  <c:v>0</c:v>
                </c:pt>
                <c:pt idx="5129">
                  <c:v>0</c:v>
                </c:pt>
                <c:pt idx="5130">
                  <c:v>0</c:v>
                </c:pt>
                <c:pt idx="5131">
                  <c:v>0</c:v>
                </c:pt>
                <c:pt idx="5132">
                  <c:v>0</c:v>
                </c:pt>
                <c:pt idx="5133">
                  <c:v>0</c:v>
                </c:pt>
                <c:pt idx="5134">
                  <c:v>0</c:v>
                </c:pt>
                <c:pt idx="5135">
                  <c:v>0</c:v>
                </c:pt>
                <c:pt idx="5136">
                  <c:v>0</c:v>
                </c:pt>
                <c:pt idx="5137">
                  <c:v>0</c:v>
                </c:pt>
                <c:pt idx="5138">
                  <c:v>0</c:v>
                </c:pt>
                <c:pt idx="5139">
                  <c:v>0</c:v>
                </c:pt>
                <c:pt idx="5140">
                  <c:v>0</c:v>
                </c:pt>
                <c:pt idx="5141">
                  <c:v>0</c:v>
                </c:pt>
                <c:pt idx="5142">
                  <c:v>0</c:v>
                </c:pt>
                <c:pt idx="5143">
                  <c:v>0</c:v>
                </c:pt>
                <c:pt idx="5144">
                  <c:v>0</c:v>
                </c:pt>
                <c:pt idx="5145">
                  <c:v>0</c:v>
                </c:pt>
                <c:pt idx="5146">
                  <c:v>0</c:v>
                </c:pt>
                <c:pt idx="5147">
                  <c:v>0</c:v>
                </c:pt>
                <c:pt idx="5148">
                  <c:v>0</c:v>
                </c:pt>
                <c:pt idx="5149">
                  <c:v>0</c:v>
                </c:pt>
                <c:pt idx="5150">
                  <c:v>0</c:v>
                </c:pt>
                <c:pt idx="5151">
                  <c:v>0</c:v>
                </c:pt>
                <c:pt idx="5152">
                  <c:v>0</c:v>
                </c:pt>
                <c:pt idx="5153">
                  <c:v>0</c:v>
                </c:pt>
                <c:pt idx="5154">
                  <c:v>0</c:v>
                </c:pt>
                <c:pt idx="5155">
                  <c:v>0</c:v>
                </c:pt>
                <c:pt idx="5156">
                  <c:v>0</c:v>
                </c:pt>
                <c:pt idx="5157">
                  <c:v>0</c:v>
                </c:pt>
                <c:pt idx="5158">
                  <c:v>0</c:v>
                </c:pt>
                <c:pt idx="5159">
                  <c:v>0</c:v>
                </c:pt>
                <c:pt idx="5160">
                  <c:v>0</c:v>
                </c:pt>
                <c:pt idx="5161">
                  <c:v>0</c:v>
                </c:pt>
                <c:pt idx="5162">
                  <c:v>0</c:v>
                </c:pt>
                <c:pt idx="5163">
                  <c:v>0</c:v>
                </c:pt>
                <c:pt idx="5164">
                  <c:v>0</c:v>
                </c:pt>
                <c:pt idx="5165">
                  <c:v>0</c:v>
                </c:pt>
                <c:pt idx="5166">
                  <c:v>0</c:v>
                </c:pt>
                <c:pt idx="5167">
                  <c:v>0</c:v>
                </c:pt>
                <c:pt idx="5168">
                  <c:v>0</c:v>
                </c:pt>
                <c:pt idx="5169">
                  <c:v>0</c:v>
                </c:pt>
                <c:pt idx="5170">
                  <c:v>0</c:v>
                </c:pt>
                <c:pt idx="5171">
                  <c:v>0</c:v>
                </c:pt>
                <c:pt idx="5172">
                  <c:v>0</c:v>
                </c:pt>
                <c:pt idx="5173">
                  <c:v>0</c:v>
                </c:pt>
                <c:pt idx="5174">
                  <c:v>0</c:v>
                </c:pt>
                <c:pt idx="5175">
                  <c:v>0</c:v>
                </c:pt>
                <c:pt idx="5176">
                  <c:v>0</c:v>
                </c:pt>
                <c:pt idx="5177">
                  <c:v>0</c:v>
                </c:pt>
                <c:pt idx="5178">
                  <c:v>0</c:v>
                </c:pt>
                <c:pt idx="5179">
                  <c:v>0</c:v>
                </c:pt>
                <c:pt idx="5180">
                  <c:v>0</c:v>
                </c:pt>
                <c:pt idx="5181">
                  <c:v>0</c:v>
                </c:pt>
                <c:pt idx="5182">
                  <c:v>0</c:v>
                </c:pt>
                <c:pt idx="5183">
                  <c:v>0</c:v>
                </c:pt>
                <c:pt idx="5184">
                  <c:v>0</c:v>
                </c:pt>
                <c:pt idx="5185">
                  <c:v>0</c:v>
                </c:pt>
                <c:pt idx="5186">
                  <c:v>0</c:v>
                </c:pt>
                <c:pt idx="5187">
                  <c:v>0</c:v>
                </c:pt>
                <c:pt idx="5188">
                  <c:v>0</c:v>
                </c:pt>
                <c:pt idx="5189">
                  <c:v>0</c:v>
                </c:pt>
                <c:pt idx="5190">
                  <c:v>0</c:v>
                </c:pt>
                <c:pt idx="5191">
                  <c:v>0</c:v>
                </c:pt>
                <c:pt idx="5192">
                  <c:v>0</c:v>
                </c:pt>
                <c:pt idx="5193">
                  <c:v>0</c:v>
                </c:pt>
                <c:pt idx="5194">
                  <c:v>0</c:v>
                </c:pt>
                <c:pt idx="5195">
                  <c:v>0</c:v>
                </c:pt>
                <c:pt idx="5196">
                  <c:v>0</c:v>
                </c:pt>
                <c:pt idx="5197">
                  <c:v>0</c:v>
                </c:pt>
                <c:pt idx="5198">
                  <c:v>0</c:v>
                </c:pt>
                <c:pt idx="5199">
                  <c:v>0</c:v>
                </c:pt>
                <c:pt idx="5200">
                  <c:v>0</c:v>
                </c:pt>
                <c:pt idx="5201">
                  <c:v>0</c:v>
                </c:pt>
                <c:pt idx="5202">
                  <c:v>0</c:v>
                </c:pt>
                <c:pt idx="5203">
                  <c:v>0</c:v>
                </c:pt>
                <c:pt idx="5204">
                  <c:v>0</c:v>
                </c:pt>
                <c:pt idx="5205">
                  <c:v>0</c:v>
                </c:pt>
                <c:pt idx="5206">
                  <c:v>0</c:v>
                </c:pt>
                <c:pt idx="5207">
                  <c:v>0</c:v>
                </c:pt>
                <c:pt idx="5208">
                  <c:v>0</c:v>
                </c:pt>
                <c:pt idx="5209">
                  <c:v>0</c:v>
                </c:pt>
                <c:pt idx="5210">
                  <c:v>0</c:v>
                </c:pt>
                <c:pt idx="5211">
                  <c:v>0</c:v>
                </c:pt>
                <c:pt idx="5212">
                  <c:v>0</c:v>
                </c:pt>
                <c:pt idx="5213">
                  <c:v>0</c:v>
                </c:pt>
                <c:pt idx="5214">
                  <c:v>0</c:v>
                </c:pt>
                <c:pt idx="5215">
                  <c:v>0</c:v>
                </c:pt>
                <c:pt idx="5216">
                  <c:v>0</c:v>
                </c:pt>
                <c:pt idx="5217">
                  <c:v>0</c:v>
                </c:pt>
                <c:pt idx="5218">
                  <c:v>0</c:v>
                </c:pt>
                <c:pt idx="5219">
                  <c:v>0</c:v>
                </c:pt>
                <c:pt idx="5220">
                  <c:v>0</c:v>
                </c:pt>
                <c:pt idx="5221">
                  <c:v>0</c:v>
                </c:pt>
                <c:pt idx="5222">
                  <c:v>0</c:v>
                </c:pt>
                <c:pt idx="5223">
                  <c:v>0</c:v>
                </c:pt>
                <c:pt idx="5224">
                  <c:v>0</c:v>
                </c:pt>
                <c:pt idx="5225">
                  <c:v>0</c:v>
                </c:pt>
                <c:pt idx="5226">
                  <c:v>0</c:v>
                </c:pt>
                <c:pt idx="5227">
                  <c:v>0</c:v>
                </c:pt>
                <c:pt idx="5228">
                  <c:v>0</c:v>
                </c:pt>
                <c:pt idx="5229">
                  <c:v>0</c:v>
                </c:pt>
                <c:pt idx="5230">
                  <c:v>0</c:v>
                </c:pt>
                <c:pt idx="5231">
                  <c:v>0</c:v>
                </c:pt>
                <c:pt idx="5232">
                  <c:v>0</c:v>
                </c:pt>
                <c:pt idx="5233">
                  <c:v>0</c:v>
                </c:pt>
                <c:pt idx="5234">
                  <c:v>0</c:v>
                </c:pt>
                <c:pt idx="5235">
                  <c:v>0</c:v>
                </c:pt>
                <c:pt idx="5236">
                  <c:v>0</c:v>
                </c:pt>
                <c:pt idx="5237">
                  <c:v>0</c:v>
                </c:pt>
                <c:pt idx="5238">
                  <c:v>0</c:v>
                </c:pt>
                <c:pt idx="5239">
                  <c:v>0</c:v>
                </c:pt>
                <c:pt idx="5240">
                  <c:v>0</c:v>
                </c:pt>
                <c:pt idx="5241">
                  <c:v>0</c:v>
                </c:pt>
                <c:pt idx="5242">
                  <c:v>0</c:v>
                </c:pt>
                <c:pt idx="5243">
                  <c:v>0</c:v>
                </c:pt>
                <c:pt idx="5244">
                  <c:v>0</c:v>
                </c:pt>
                <c:pt idx="5245">
                  <c:v>0</c:v>
                </c:pt>
                <c:pt idx="5246">
                  <c:v>0</c:v>
                </c:pt>
                <c:pt idx="5247">
                  <c:v>0</c:v>
                </c:pt>
                <c:pt idx="5248">
                  <c:v>0</c:v>
                </c:pt>
                <c:pt idx="5249">
                  <c:v>0</c:v>
                </c:pt>
                <c:pt idx="5250">
                  <c:v>0</c:v>
                </c:pt>
                <c:pt idx="5251">
                  <c:v>0</c:v>
                </c:pt>
                <c:pt idx="5252">
                  <c:v>0</c:v>
                </c:pt>
                <c:pt idx="5253">
                  <c:v>0</c:v>
                </c:pt>
                <c:pt idx="5254">
                  <c:v>0</c:v>
                </c:pt>
                <c:pt idx="5255">
                  <c:v>0</c:v>
                </c:pt>
                <c:pt idx="5256">
                  <c:v>0</c:v>
                </c:pt>
                <c:pt idx="5257">
                  <c:v>0</c:v>
                </c:pt>
                <c:pt idx="5258">
                  <c:v>0</c:v>
                </c:pt>
                <c:pt idx="5259">
                  <c:v>0</c:v>
                </c:pt>
                <c:pt idx="5260">
                  <c:v>0</c:v>
                </c:pt>
                <c:pt idx="5261">
                  <c:v>0</c:v>
                </c:pt>
                <c:pt idx="5262">
                  <c:v>0</c:v>
                </c:pt>
                <c:pt idx="5263">
                  <c:v>0</c:v>
                </c:pt>
                <c:pt idx="5264">
                  <c:v>0</c:v>
                </c:pt>
                <c:pt idx="5265">
                  <c:v>0</c:v>
                </c:pt>
                <c:pt idx="5266">
                  <c:v>0</c:v>
                </c:pt>
                <c:pt idx="5267">
                  <c:v>0</c:v>
                </c:pt>
                <c:pt idx="5268">
                  <c:v>0</c:v>
                </c:pt>
                <c:pt idx="5269">
                  <c:v>0</c:v>
                </c:pt>
                <c:pt idx="5270">
                  <c:v>0</c:v>
                </c:pt>
                <c:pt idx="5271">
                  <c:v>0</c:v>
                </c:pt>
                <c:pt idx="5272">
                  <c:v>0</c:v>
                </c:pt>
                <c:pt idx="5273">
                  <c:v>0</c:v>
                </c:pt>
                <c:pt idx="5274">
                  <c:v>0</c:v>
                </c:pt>
                <c:pt idx="5275">
                  <c:v>0</c:v>
                </c:pt>
                <c:pt idx="5276">
                  <c:v>0</c:v>
                </c:pt>
                <c:pt idx="5277">
                  <c:v>0</c:v>
                </c:pt>
                <c:pt idx="5278">
                  <c:v>0</c:v>
                </c:pt>
                <c:pt idx="5279">
                  <c:v>0</c:v>
                </c:pt>
                <c:pt idx="5280">
                  <c:v>0</c:v>
                </c:pt>
                <c:pt idx="5281">
                  <c:v>0</c:v>
                </c:pt>
                <c:pt idx="5282">
                  <c:v>0</c:v>
                </c:pt>
                <c:pt idx="5283">
                  <c:v>0</c:v>
                </c:pt>
                <c:pt idx="5284">
                  <c:v>0</c:v>
                </c:pt>
                <c:pt idx="5285">
                  <c:v>0</c:v>
                </c:pt>
                <c:pt idx="5286">
                  <c:v>0</c:v>
                </c:pt>
                <c:pt idx="5287">
                  <c:v>0</c:v>
                </c:pt>
                <c:pt idx="5288">
                  <c:v>0</c:v>
                </c:pt>
                <c:pt idx="5289">
                  <c:v>0</c:v>
                </c:pt>
                <c:pt idx="5290">
                  <c:v>0</c:v>
                </c:pt>
                <c:pt idx="5291">
                  <c:v>0</c:v>
                </c:pt>
                <c:pt idx="5292">
                  <c:v>0</c:v>
                </c:pt>
                <c:pt idx="5293">
                  <c:v>0</c:v>
                </c:pt>
                <c:pt idx="5294">
                  <c:v>0</c:v>
                </c:pt>
                <c:pt idx="5295">
                  <c:v>0</c:v>
                </c:pt>
                <c:pt idx="5296">
                  <c:v>0</c:v>
                </c:pt>
                <c:pt idx="5297">
                  <c:v>0</c:v>
                </c:pt>
                <c:pt idx="5298">
                  <c:v>0</c:v>
                </c:pt>
                <c:pt idx="5299">
                  <c:v>0</c:v>
                </c:pt>
                <c:pt idx="5300">
                  <c:v>0</c:v>
                </c:pt>
                <c:pt idx="5301">
                  <c:v>0</c:v>
                </c:pt>
                <c:pt idx="5302">
                  <c:v>0</c:v>
                </c:pt>
                <c:pt idx="5303">
                  <c:v>0</c:v>
                </c:pt>
                <c:pt idx="5304">
                  <c:v>0</c:v>
                </c:pt>
                <c:pt idx="5305">
                  <c:v>0</c:v>
                </c:pt>
                <c:pt idx="5306">
                  <c:v>0</c:v>
                </c:pt>
                <c:pt idx="5307">
                  <c:v>0</c:v>
                </c:pt>
                <c:pt idx="5308">
                  <c:v>0</c:v>
                </c:pt>
                <c:pt idx="5309">
                  <c:v>0</c:v>
                </c:pt>
                <c:pt idx="5310">
                  <c:v>0</c:v>
                </c:pt>
                <c:pt idx="5311">
                  <c:v>0</c:v>
                </c:pt>
                <c:pt idx="5312">
                  <c:v>0</c:v>
                </c:pt>
                <c:pt idx="5313">
                  <c:v>0</c:v>
                </c:pt>
                <c:pt idx="5314">
                  <c:v>0</c:v>
                </c:pt>
                <c:pt idx="5315">
                  <c:v>0</c:v>
                </c:pt>
                <c:pt idx="5316">
                  <c:v>0</c:v>
                </c:pt>
                <c:pt idx="5317">
                  <c:v>0</c:v>
                </c:pt>
                <c:pt idx="5318">
                  <c:v>0</c:v>
                </c:pt>
                <c:pt idx="5319">
                  <c:v>0</c:v>
                </c:pt>
                <c:pt idx="5320">
                  <c:v>0</c:v>
                </c:pt>
                <c:pt idx="5321">
                  <c:v>0</c:v>
                </c:pt>
                <c:pt idx="5322">
                  <c:v>0</c:v>
                </c:pt>
                <c:pt idx="5323">
                  <c:v>0</c:v>
                </c:pt>
                <c:pt idx="5324">
                  <c:v>0</c:v>
                </c:pt>
                <c:pt idx="5325">
                  <c:v>0</c:v>
                </c:pt>
                <c:pt idx="5326">
                  <c:v>0</c:v>
                </c:pt>
                <c:pt idx="5327">
                  <c:v>0</c:v>
                </c:pt>
                <c:pt idx="5328">
                  <c:v>0</c:v>
                </c:pt>
                <c:pt idx="5329">
                  <c:v>0</c:v>
                </c:pt>
                <c:pt idx="5330">
                  <c:v>0</c:v>
                </c:pt>
                <c:pt idx="5331">
                  <c:v>0</c:v>
                </c:pt>
                <c:pt idx="5332">
                  <c:v>0</c:v>
                </c:pt>
                <c:pt idx="5333">
                  <c:v>0</c:v>
                </c:pt>
                <c:pt idx="5334">
                  <c:v>0</c:v>
                </c:pt>
                <c:pt idx="5335">
                  <c:v>0</c:v>
                </c:pt>
                <c:pt idx="5336">
                  <c:v>0</c:v>
                </c:pt>
                <c:pt idx="5337">
                  <c:v>0</c:v>
                </c:pt>
                <c:pt idx="5338">
                  <c:v>0</c:v>
                </c:pt>
                <c:pt idx="5339">
                  <c:v>0</c:v>
                </c:pt>
                <c:pt idx="5340">
                  <c:v>0</c:v>
                </c:pt>
                <c:pt idx="5341">
                  <c:v>0</c:v>
                </c:pt>
                <c:pt idx="5342">
                  <c:v>0</c:v>
                </c:pt>
                <c:pt idx="5343">
                  <c:v>0</c:v>
                </c:pt>
                <c:pt idx="5344">
                  <c:v>0</c:v>
                </c:pt>
                <c:pt idx="5345">
                  <c:v>0</c:v>
                </c:pt>
                <c:pt idx="5346">
                  <c:v>0</c:v>
                </c:pt>
                <c:pt idx="5347">
                  <c:v>0</c:v>
                </c:pt>
                <c:pt idx="5348">
                  <c:v>0</c:v>
                </c:pt>
                <c:pt idx="5349">
                  <c:v>0</c:v>
                </c:pt>
                <c:pt idx="5350">
                  <c:v>0</c:v>
                </c:pt>
                <c:pt idx="5351">
                  <c:v>0</c:v>
                </c:pt>
                <c:pt idx="5352">
                  <c:v>0</c:v>
                </c:pt>
                <c:pt idx="5353">
                  <c:v>0</c:v>
                </c:pt>
                <c:pt idx="5354">
                  <c:v>0</c:v>
                </c:pt>
                <c:pt idx="5355">
                  <c:v>0</c:v>
                </c:pt>
                <c:pt idx="5356">
                  <c:v>0</c:v>
                </c:pt>
                <c:pt idx="5357">
                  <c:v>0</c:v>
                </c:pt>
                <c:pt idx="5358">
                  <c:v>0</c:v>
                </c:pt>
                <c:pt idx="5359">
                  <c:v>0</c:v>
                </c:pt>
                <c:pt idx="5360">
                  <c:v>0</c:v>
                </c:pt>
                <c:pt idx="5361">
                  <c:v>0</c:v>
                </c:pt>
                <c:pt idx="5362">
                  <c:v>0</c:v>
                </c:pt>
                <c:pt idx="5363">
                  <c:v>0</c:v>
                </c:pt>
                <c:pt idx="5364">
                  <c:v>0</c:v>
                </c:pt>
                <c:pt idx="5365">
                  <c:v>0</c:v>
                </c:pt>
                <c:pt idx="5366">
                  <c:v>0</c:v>
                </c:pt>
                <c:pt idx="5367">
                  <c:v>0</c:v>
                </c:pt>
                <c:pt idx="5368">
                  <c:v>0</c:v>
                </c:pt>
                <c:pt idx="5369">
                  <c:v>0</c:v>
                </c:pt>
                <c:pt idx="5370">
                  <c:v>0</c:v>
                </c:pt>
                <c:pt idx="5371">
                  <c:v>0</c:v>
                </c:pt>
                <c:pt idx="5372">
                  <c:v>0</c:v>
                </c:pt>
                <c:pt idx="5373">
                  <c:v>0</c:v>
                </c:pt>
                <c:pt idx="5374">
                  <c:v>0</c:v>
                </c:pt>
                <c:pt idx="5375">
                  <c:v>0</c:v>
                </c:pt>
                <c:pt idx="5376">
                  <c:v>0</c:v>
                </c:pt>
                <c:pt idx="5377">
                  <c:v>0</c:v>
                </c:pt>
                <c:pt idx="5378">
                  <c:v>0</c:v>
                </c:pt>
                <c:pt idx="5379">
                  <c:v>0</c:v>
                </c:pt>
                <c:pt idx="5380">
                  <c:v>0</c:v>
                </c:pt>
                <c:pt idx="5381">
                  <c:v>0</c:v>
                </c:pt>
                <c:pt idx="5382">
                  <c:v>0</c:v>
                </c:pt>
                <c:pt idx="5383">
                  <c:v>0</c:v>
                </c:pt>
                <c:pt idx="5384">
                  <c:v>0</c:v>
                </c:pt>
                <c:pt idx="5385">
                  <c:v>0</c:v>
                </c:pt>
                <c:pt idx="5386">
                  <c:v>0</c:v>
                </c:pt>
                <c:pt idx="5387">
                  <c:v>0</c:v>
                </c:pt>
                <c:pt idx="5388">
                  <c:v>0</c:v>
                </c:pt>
                <c:pt idx="5389">
                  <c:v>0</c:v>
                </c:pt>
                <c:pt idx="5390">
                  <c:v>0</c:v>
                </c:pt>
                <c:pt idx="5391">
                  <c:v>0</c:v>
                </c:pt>
                <c:pt idx="5392">
                  <c:v>0</c:v>
                </c:pt>
                <c:pt idx="5393">
                  <c:v>0</c:v>
                </c:pt>
                <c:pt idx="5394">
                  <c:v>0</c:v>
                </c:pt>
                <c:pt idx="5395">
                  <c:v>0</c:v>
                </c:pt>
                <c:pt idx="5396">
                  <c:v>0</c:v>
                </c:pt>
                <c:pt idx="5397">
                  <c:v>0</c:v>
                </c:pt>
                <c:pt idx="5398">
                  <c:v>0</c:v>
                </c:pt>
                <c:pt idx="5399">
                  <c:v>0</c:v>
                </c:pt>
                <c:pt idx="5400">
                  <c:v>0</c:v>
                </c:pt>
                <c:pt idx="5401">
                  <c:v>0</c:v>
                </c:pt>
                <c:pt idx="5402">
                  <c:v>0</c:v>
                </c:pt>
                <c:pt idx="5403">
                  <c:v>0</c:v>
                </c:pt>
                <c:pt idx="5404">
                  <c:v>0</c:v>
                </c:pt>
                <c:pt idx="5405">
                  <c:v>0</c:v>
                </c:pt>
                <c:pt idx="5406">
                  <c:v>0</c:v>
                </c:pt>
                <c:pt idx="5407">
                  <c:v>0</c:v>
                </c:pt>
                <c:pt idx="5408">
                  <c:v>0</c:v>
                </c:pt>
                <c:pt idx="5409">
                  <c:v>0</c:v>
                </c:pt>
                <c:pt idx="5410">
                  <c:v>0</c:v>
                </c:pt>
                <c:pt idx="5411">
                  <c:v>0</c:v>
                </c:pt>
                <c:pt idx="5412">
                  <c:v>0</c:v>
                </c:pt>
                <c:pt idx="5413">
                  <c:v>0</c:v>
                </c:pt>
                <c:pt idx="5414">
                  <c:v>0</c:v>
                </c:pt>
                <c:pt idx="5415">
                  <c:v>0</c:v>
                </c:pt>
                <c:pt idx="5416">
                  <c:v>0</c:v>
                </c:pt>
                <c:pt idx="5417">
                  <c:v>0</c:v>
                </c:pt>
                <c:pt idx="5418">
                  <c:v>0</c:v>
                </c:pt>
                <c:pt idx="5419">
                  <c:v>0</c:v>
                </c:pt>
                <c:pt idx="5420">
                  <c:v>0</c:v>
                </c:pt>
                <c:pt idx="5421">
                  <c:v>0</c:v>
                </c:pt>
                <c:pt idx="5422">
                  <c:v>0</c:v>
                </c:pt>
                <c:pt idx="5423">
                  <c:v>0</c:v>
                </c:pt>
                <c:pt idx="5424">
                  <c:v>0</c:v>
                </c:pt>
                <c:pt idx="5425">
                  <c:v>0</c:v>
                </c:pt>
                <c:pt idx="5426">
                  <c:v>0</c:v>
                </c:pt>
                <c:pt idx="5427">
                  <c:v>0</c:v>
                </c:pt>
                <c:pt idx="5428">
                  <c:v>0</c:v>
                </c:pt>
                <c:pt idx="5429">
                  <c:v>0</c:v>
                </c:pt>
                <c:pt idx="5430">
                  <c:v>0</c:v>
                </c:pt>
                <c:pt idx="5431">
                  <c:v>0</c:v>
                </c:pt>
                <c:pt idx="5432">
                  <c:v>0</c:v>
                </c:pt>
                <c:pt idx="5433">
                  <c:v>0</c:v>
                </c:pt>
                <c:pt idx="5434">
                  <c:v>0</c:v>
                </c:pt>
                <c:pt idx="5435">
                  <c:v>0</c:v>
                </c:pt>
                <c:pt idx="5436">
                  <c:v>0</c:v>
                </c:pt>
                <c:pt idx="5437">
                  <c:v>0</c:v>
                </c:pt>
                <c:pt idx="5438">
                  <c:v>0</c:v>
                </c:pt>
                <c:pt idx="5439">
                  <c:v>0</c:v>
                </c:pt>
                <c:pt idx="5440">
                  <c:v>0</c:v>
                </c:pt>
                <c:pt idx="5441">
                  <c:v>0</c:v>
                </c:pt>
                <c:pt idx="5442">
                  <c:v>0</c:v>
                </c:pt>
                <c:pt idx="5443">
                  <c:v>0</c:v>
                </c:pt>
                <c:pt idx="5444">
                  <c:v>0</c:v>
                </c:pt>
                <c:pt idx="5445">
                  <c:v>0</c:v>
                </c:pt>
                <c:pt idx="5446">
                  <c:v>0</c:v>
                </c:pt>
                <c:pt idx="5447">
                  <c:v>0</c:v>
                </c:pt>
                <c:pt idx="5448">
                  <c:v>0</c:v>
                </c:pt>
                <c:pt idx="5449">
                  <c:v>0</c:v>
                </c:pt>
                <c:pt idx="5450">
                  <c:v>0</c:v>
                </c:pt>
                <c:pt idx="5451">
                  <c:v>0</c:v>
                </c:pt>
                <c:pt idx="5452">
                  <c:v>0</c:v>
                </c:pt>
                <c:pt idx="5453">
                  <c:v>0</c:v>
                </c:pt>
                <c:pt idx="5454">
                  <c:v>0</c:v>
                </c:pt>
                <c:pt idx="5455">
                  <c:v>0</c:v>
                </c:pt>
                <c:pt idx="5456">
                  <c:v>0</c:v>
                </c:pt>
                <c:pt idx="5457">
                  <c:v>0</c:v>
                </c:pt>
                <c:pt idx="5458">
                  <c:v>0</c:v>
                </c:pt>
                <c:pt idx="5459">
                  <c:v>0</c:v>
                </c:pt>
                <c:pt idx="5460">
                  <c:v>0</c:v>
                </c:pt>
                <c:pt idx="5461">
                  <c:v>0</c:v>
                </c:pt>
                <c:pt idx="5462">
                  <c:v>0</c:v>
                </c:pt>
                <c:pt idx="5463">
                  <c:v>0</c:v>
                </c:pt>
                <c:pt idx="5464">
                  <c:v>0</c:v>
                </c:pt>
                <c:pt idx="5465">
                  <c:v>0</c:v>
                </c:pt>
                <c:pt idx="5466">
                  <c:v>0</c:v>
                </c:pt>
                <c:pt idx="5467">
                  <c:v>0</c:v>
                </c:pt>
                <c:pt idx="5468">
                  <c:v>0</c:v>
                </c:pt>
                <c:pt idx="5469">
                  <c:v>0</c:v>
                </c:pt>
                <c:pt idx="5470">
                  <c:v>0</c:v>
                </c:pt>
                <c:pt idx="5471">
                  <c:v>0</c:v>
                </c:pt>
                <c:pt idx="5472">
                  <c:v>0</c:v>
                </c:pt>
                <c:pt idx="5473">
                  <c:v>0</c:v>
                </c:pt>
                <c:pt idx="5474">
                  <c:v>0</c:v>
                </c:pt>
                <c:pt idx="5475">
                  <c:v>0</c:v>
                </c:pt>
                <c:pt idx="5476">
                  <c:v>0</c:v>
                </c:pt>
                <c:pt idx="5477">
                  <c:v>0</c:v>
                </c:pt>
                <c:pt idx="5478">
                  <c:v>0</c:v>
                </c:pt>
                <c:pt idx="5479">
                  <c:v>0</c:v>
                </c:pt>
                <c:pt idx="5480">
                  <c:v>0</c:v>
                </c:pt>
                <c:pt idx="5481">
                  <c:v>0</c:v>
                </c:pt>
                <c:pt idx="5482">
                  <c:v>0</c:v>
                </c:pt>
                <c:pt idx="5483">
                  <c:v>0</c:v>
                </c:pt>
                <c:pt idx="5484">
                  <c:v>0</c:v>
                </c:pt>
                <c:pt idx="5485">
                  <c:v>0</c:v>
                </c:pt>
                <c:pt idx="5486">
                  <c:v>0</c:v>
                </c:pt>
                <c:pt idx="5487">
                  <c:v>0</c:v>
                </c:pt>
                <c:pt idx="5488">
                  <c:v>0</c:v>
                </c:pt>
                <c:pt idx="5489">
                  <c:v>0</c:v>
                </c:pt>
                <c:pt idx="5490">
                  <c:v>0</c:v>
                </c:pt>
                <c:pt idx="5491">
                  <c:v>0</c:v>
                </c:pt>
                <c:pt idx="5492">
                  <c:v>0</c:v>
                </c:pt>
                <c:pt idx="5493">
                  <c:v>0</c:v>
                </c:pt>
                <c:pt idx="5494">
                  <c:v>0</c:v>
                </c:pt>
                <c:pt idx="5495">
                  <c:v>0</c:v>
                </c:pt>
                <c:pt idx="5496">
                  <c:v>0</c:v>
                </c:pt>
                <c:pt idx="5497">
                  <c:v>0</c:v>
                </c:pt>
                <c:pt idx="5498">
                  <c:v>0</c:v>
                </c:pt>
                <c:pt idx="5499">
                  <c:v>0</c:v>
                </c:pt>
                <c:pt idx="5500">
                  <c:v>0</c:v>
                </c:pt>
                <c:pt idx="5501">
                  <c:v>0</c:v>
                </c:pt>
                <c:pt idx="5502">
                  <c:v>0</c:v>
                </c:pt>
                <c:pt idx="5503">
                  <c:v>0</c:v>
                </c:pt>
                <c:pt idx="5504">
                  <c:v>0</c:v>
                </c:pt>
                <c:pt idx="5505">
                  <c:v>0</c:v>
                </c:pt>
                <c:pt idx="5506">
                  <c:v>0</c:v>
                </c:pt>
                <c:pt idx="5507">
                  <c:v>0</c:v>
                </c:pt>
                <c:pt idx="5508">
                  <c:v>0</c:v>
                </c:pt>
                <c:pt idx="5509">
                  <c:v>0</c:v>
                </c:pt>
                <c:pt idx="5510">
                  <c:v>0</c:v>
                </c:pt>
                <c:pt idx="5511">
                  <c:v>0</c:v>
                </c:pt>
                <c:pt idx="5512">
                  <c:v>0</c:v>
                </c:pt>
                <c:pt idx="5513">
                  <c:v>0</c:v>
                </c:pt>
                <c:pt idx="5514">
                  <c:v>0</c:v>
                </c:pt>
                <c:pt idx="5515">
                  <c:v>0</c:v>
                </c:pt>
                <c:pt idx="5516">
                  <c:v>0</c:v>
                </c:pt>
                <c:pt idx="5517">
                  <c:v>0</c:v>
                </c:pt>
                <c:pt idx="5518">
                  <c:v>0</c:v>
                </c:pt>
                <c:pt idx="5519">
                  <c:v>0</c:v>
                </c:pt>
                <c:pt idx="5520">
                  <c:v>0</c:v>
                </c:pt>
                <c:pt idx="5521">
                  <c:v>0</c:v>
                </c:pt>
                <c:pt idx="5522">
                  <c:v>0</c:v>
                </c:pt>
                <c:pt idx="5523">
                  <c:v>0</c:v>
                </c:pt>
                <c:pt idx="5524">
                  <c:v>0</c:v>
                </c:pt>
                <c:pt idx="5525">
                  <c:v>0</c:v>
                </c:pt>
                <c:pt idx="5526">
                  <c:v>0</c:v>
                </c:pt>
                <c:pt idx="5527">
                  <c:v>0</c:v>
                </c:pt>
                <c:pt idx="5528">
                  <c:v>0</c:v>
                </c:pt>
                <c:pt idx="5529">
                  <c:v>0</c:v>
                </c:pt>
                <c:pt idx="5530">
                  <c:v>0</c:v>
                </c:pt>
                <c:pt idx="5531">
                  <c:v>0</c:v>
                </c:pt>
                <c:pt idx="5532">
                  <c:v>0</c:v>
                </c:pt>
                <c:pt idx="5533">
                  <c:v>0</c:v>
                </c:pt>
                <c:pt idx="5534">
                  <c:v>0</c:v>
                </c:pt>
                <c:pt idx="5535">
                  <c:v>0</c:v>
                </c:pt>
                <c:pt idx="5536">
                  <c:v>0</c:v>
                </c:pt>
                <c:pt idx="5537">
                  <c:v>0</c:v>
                </c:pt>
                <c:pt idx="5538">
                  <c:v>0</c:v>
                </c:pt>
                <c:pt idx="5539">
                  <c:v>0</c:v>
                </c:pt>
                <c:pt idx="5540">
                  <c:v>0</c:v>
                </c:pt>
                <c:pt idx="5541">
                  <c:v>0</c:v>
                </c:pt>
                <c:pt idx="5542">
                  <c:v>0</c:v>
                </c:pt>
                <c:pt idx="5543">
                  <c:v>0</c:v>
                </c:pt>
                <c:pt idx="5544">
                  <c:v>0</c:v>
                </c:pt>
                <c:pt idx="5545">
                  <c:v>0</c:v>
                </c:pt>
                <c:pt idx="5546">
                  <c:v>0</c:v>
                </c:pt>
                <c:pt idx="5547">
                  <c:v>0</c:v>
                </c:pt>
                <c:pt idx="5548">
                  <c:v>0</c:v>
                </c:pt>
                <c:pt idx="5549">
                  <c:v>0</c:v>
                </c:pt>
                <c:pt idx="5550">
                  <c:v>0</c:v>
                </c:pt>
                <c:pt idx="5551">
                  <c:v>0</c:v>
                </c:pt>
                <c:pt idx="5552">
                  <c:v>0</c:v>
                </c:pt>
                <c:pt idx="5553">
                  <c:v>0</c:v>
                </c:pt>
                <c:pt idx="5554">
                  <c:v>0</c:v>
                </c:pt>
                <c:pt idx="5555">
                  <c:v>0</c:v>
                </c:pt>
                <c:pt idx="5556">
                  <c:v>0</c:v>
                </c:pt>
                <c:pt idx="5557">
                  <c:v>0</c:v>
                </c:pt>
                <c:pt idx="5558">
                  <c:v>0</c:v>
                </c:pt>
                <c:pt idx="5559">
                  <c:v>0</c:v>
                </c:pt>
                <c:pt idx="5560">
                  <c:v>0</c:v>
                </c:pt>
                <c:pt idx="5561">
                  <c:v>0</c:v>
                </c:pt>
                <c:pt idx="5562">
                  <c:v>0</c:v>
                </c:pt>
                <c:pt idx="5563">
                  <c:v>0</c:v>
                </c:pt>
                <c:pt idx="5564">
                  <c:v>0</c:v>
                </c:pt>
                <c:pt idx="5565">
                  <c:v>0</c:v>
                </c:pt>
                <c:pt idx="5566">
                  <c:v>0</c:v>
                </c:pt>
                <c:pt idx="5567">
                  <c:v>0</c:v>
                </c:pt>
                <c:pt idx="5568">
                  <c:v>0</c:v>
                </c:pt>
                <c:pt idx="5569">
                  <c:v>0</c:v>
                </c:pt>
                <c:pt idx="5570">
                  <c:v>0</c:v>
                </c:pt>
                <c:pt idx="5571">
                  <c:v>0</c:v>
                </c:pt>
                <c:pt idx="5572">
                  <c:v>0</c:v>
                </c:pt>
                <c:pt idx="5573">
                  <c:v>0</c:v>
                </c:pt>
                <c:pt idx="5574">
                  <c:v>0</c:v>
                </c:pt>
                <c:pt idx="5575">
                  <c:v>0</c:v>
                </c:pt>
                <c:pt idx="5576">
                  <c:v>0</c:v>
                </c:pt>
                <c:pt idx="5577">
                  <c:v>0</c:v>
                </c:pt>
                <c:pt idx="5578">
                  <c:v>0</c:v>
                </c:pt>
                <c:pt idx="5579">
                  <c:v>0</c:v>
                </c:pt>
                <c:pt idx="5580">
                  <c:v>0</c:v>
                </c:pt>
                <c:pt idx="5581">
                  <c:v>0</c:v>
                </c:pt>
                <c:pt idx="5582">
                  <c:v>0</c:v>
                </c:pt>
                <c:pt idx="5583">
                  <c:v>0</c:v>
                </c:pt>
                <c:pt idx="5584">
                  <c:v>0</c:v>
                </c:pt>
                <c:pt idx="5585">
                  <c:v>0</c:v>
                </c:pt>
                <c:pt idx="5586">
                  <c:v>0</c:v>
                </c:pt>
                <c:pt idx="5587">
                  <c:v>0</c:v>
                </c:pt>
                <c:pt idx="5588">
                  <c:v>0</c:v>
                </c:pt>
                <c:pt idx="5589">
                  <c:v>0</c:v>
                </c:pt>
                <c:pt idx="5590">
                  <c:v>0</c:v>
                </c:pt>
                <c:pt idx="5591">
                  <c:v>0</c:v>
                </c:pt>
                <c:pt idx="5592">
                  <c:v>0</c:v>
                </c:pt>
                <c:pt idx="5593">
                  <c:v>0</c:v>
                </c:pt>
                <c:pt idx="5594">
                  <c:v>0</c:v>
                </c:pt>
                <c:pt idx="5595">
                  <c:v>0</c:v>
                </c:pt>
                <c:pt idx="5596">
                  <c:v>0</c:v>
                </c:pt>
                <c:pt idx="5597">
                  <c:v>0</c:v>
                </c:pt>
                <c:pt idx="5598">
                  <c:v>0</c:v>
                </c:pt>
                <c:pt idx="5599">
                  <c:v>0</c:v>
                </c:pt>
                <c:pt idx="5600">
                  <c:v>0</c:v>
                </c:pt>
                <c:pt idx="5601">
                  <c:v>0</c:v>
                </c:pt>
                <c:pt idx="5602">
                  <c:v>0</c:v>
                </c:pt>
                <c:pt idx="5603">
                  <c:v>0</c:v>
                </c:pt>
                <c:pt idx="5604">
                  <c:v>0</c:v>
                </c:pt>
                <c:pt idx="5605">
                  <c:v>0</c:v>
                </c:pt>
                <c:pt idx="5606">
                  <c:v>0</c:v>
                </c:pt>
                <c:pt idx="5607">
                  <c:v>0</c:v>
                </c:pt>
                <c:pt idx="5608">
                  <c:v>0</c:v>
                </c:pt>
                <c:pt idx="5609">
                  <c:v>0</c:v>
                </c:pt>
                <c:pt idx="5610">
                  <c:v>0</c:v>
                </c:pt>
                <c:pt idx="5611">
                  <c:v>0</c:v>
                </c:pt>
                <c:pt idx="5612">
                  <c:v>0</c:v>
                </c:pt>
                <c:pt idx="5613">
                  <c:v>0</c:v>
                </c:pt>
                <c:pt idx="5614">
                  <c:v>0</c:v>
                </c:pt>
                <c:pt idx="5615">
                  <c:v>0</c:v>
                </c:pt>
                <c:pt idx="5616">
                  <c:v>0</c:v>
                </c:pt>
                <c:pt idx="5617">
                  <c:v>0</c:v>
                </c:pt>
                <c:pt idx="5618">
                  <c:v>0</c:v>
                </c:pt>
                <c:pt idx="5619">
                  <c:v>0</c:v>
                </c:pt>
                <c:pt idx="5620">
                  <c:v>0</c:v>
                </c:pt>
                <c:pt idx="5621">
                  <c:v>0</c:v>
                </c:pt>
                <c:pt idx="5622">
                  <c:v>0</c:v>
                </c:pt>
                <c:pt idx="5623">
                  <c:v>0</c:v>
                </c:pt>
                <c:pt idx="5624">
                  <c:v>0</c:v>
                </c:pt>
                <c:pt idx="5625">
                  <c:v>0</c:v>
                </c:pt>
                <c:pt idx="5626">
                  <c:v>0</c:v>
                </c:pt>
                <c:pt idx="5627">
                  <c:v>0</c:v>
                </c:pt>
                <c:pt idx="5628">
                  <c:v>0</c:v>
                </c:pt>
                <c:pt idx="5629">
                  <c:v>0</c:v>
                </c:pt>
                <c:pt idx="5630">
                  <c:v>0</c:v>
                </c:pt>
                <c:pt idx="5631">
                  <c:v>0</c:v>
                </c:pt>
                <c:pt idx="5632">
                  <c:v>0</c:v>
                </c:pt>
                <c:pt idx="5633">
                  <c:v>0</c:v>
                </c:pt>
                <c:pt idx="5634">
                  <c:v>0</c:v>
                </c:pt>
                <c:pt idx="5635">
                  <c:v>0</c:v>
                </c:pt>
                <c:pt idx="5636">
                  <c:v>0</c:v>
                </c:pt>
                <c:pt idx="5637">
                  <c:v>0</c:v>
                </c:pt>
                <c:pt idx="5638">
                  <c:v>0</c:v>
                </c:pt>
                <c:pt idx="5639">
                  <c:v>0</c:v>
                </c:pt>
                <c:pt idx="5640">
                  <c:v>0</c:v>
                </c:pt>
                <c:pt idx="5641">
                  <c:v>0</c:v>
                </c:pt>
                <c:pt idx="5642">
                  <c:v>0</c:v>
                </c:pt>
                <c:pt idx="5643">
                  <c:v>0</c:v>
                </c:pt>
                <c:pt idx="5644">
                  <c:v>0</c:v>
                </c:pt>
                <c:pt idx="5645">
                  <c:v>0</c:v>
                </c:pt>
                <c:pt idx="5646">
                  <c:v>0</c:v>
                </c:pt>
                <c:pt idx="5647">
                  <c:v>0</c:v>
                </c:pt>
                <c:pt idx="5648">
                  <c:v>0</c:v>
                </c:pt>
                <c:pt idx="5649">
                  <c:v>0</c:v>
                </c:pt>
                <c:pt idx="5650">
                  <c:v>0</c:v>
                </c:pt>
                <c:pt idx="5651">
                  <c:v>0</c:v>
                </c:pt>
                <c:pt idx="5652">
                  <c:v>0</c:v>
                </c:pt>
                <c:pt idx="5653">
                  <c:v>0</c:v>
                </c:pt>
                <c:pt idx="5654">
                  <c:v>0</c:v>
                </c:pt>
                <c:pt idx="5655">
                  <c:v>0</c:v>
                </c:pt>
                <c:pt idx="5656">
                  <c:v>0</c:v>
                </c:pt>
                <c:pt idx="5657">
                  <c:v>0</c:v>
                </c:pt>
                <c:pt idx="5658">
                  <c:v>0</c:v>
                </c:pt>
                <c:pt idx="5659">
                  <c:v>0</c:v>
                </c:pt>
                <c:pt idx="5660">
                  <c:v>0</c:v>
                </c:pt>
                <c:pt idx="5661">
                  <c:v>0</c:v>
                </c:pt>
                <c:pt idx="5662">
                  <c:v>0</c:v>
                </c:pt>
                <c:pt idx="5663">
                  <c:v>0</c:v>
                </c:pt>
                <c:pt idx="5664">
                  <c:v>0</c:v>
                </c:pt>
                <c:pt idx="5665">
                  <c:v>0</c:v>
                </c:pt>
                <c:pt idx="5666">
                  <c:v>0</c:v>
                </c:pt>
                <c:pt idx="5667">
                  <c:v>0</c:v>
                </c:pt>
                <c:pt idx="5668">
                  <c:v>0</c:v>
                </c:pt>
                <c:pt idx="5669">
                  <c:v>0</c:v>
                </c:pt>
                <c:pt idx="5670">
                  <c:v>0</c:v>
                </c:pt>
                <c:pt idx="5671">
                  <c:v>0</c:v>
                </c:pt>
                <c:pt idx="5672">
                  <c:v>0</c:v>
                </c:pt>
                <c:pt idx="5673">
                  <c:v>0</c:v>
                </c:pt>
                <c:pt idx="5674">
                  <c:v>0</c:v>
                </c:pt>
                <c:pt idx="5675">
                  <c:v>0</c:v>
                </c:pt>
                <c:pt idx="5676">
                  <c:v>0</c:v>
                </c:pt>
                <c:pt idx="5677">
                  <c:v>0</c:v>
                </c:pt>
                <c:pt idx="5678">
                  <c:v>0</c:v>
                </c:pt>
                <c:pt idx="5679">
                  <c:v>0</c:v>
                </c:pt>
                <c:pt idx="5680">
                  <c:v>0</c:v>
                </c:pt>
                <c:pt idx="5681">
                  <c:v>0</c:v>
                </c:pt>
                <c:pt idx="5682">
                  <c:v>0</c:v>
                </c:pt>
                <c:pt idx="5683">
                  <c:v>0</c:v>
                </c:pt>
                <c:pt idx="5684">
                  <c:v>0</c:v>
                </c:pt>
                <c:pt idx="5685">
                  <c:v>0</c:v>
                </c:pt>
                <c:pt idx="5686">
                  <c:v>0</c:v>
                </c:pt>
                <c:pt idx="5687">
                  <c:v>0</c:v>
                </c:pt>
                <c:pt idx="5688">
                  <c:v>0</c:v>
                </c:pt>
                <c:pt idx="5689">
                  <c:v>0</c:v>
                </c:pt>
                <c:pt idx="5690">
                  <c:v>0</c:v>
                </c:pt>
                <c:pt idx="5691">
                  <c:v>0</c:v>
                </c:pt>
                <c:pt idx="5692">
                  <c:v>0</c:v>
                </c:pt>
                <c:pt idx="5693">
                  <c:v>0</c:v>
                </c:pt>
                <c:pt idx="5694">
                  <c:v>0</c:v>
                </c:pt>
                <c:pt idx="5695">
                  <c:v>0</c:v>
                </c:pt>
                <c:pt idx="5696">
                  <c:v>0</c:v>
                </c:pt>
                <c:pt idx="5697">
                  <c:v>0</c:v>
                </c:pt>
                <c:pt idx="5698">
                  <c:v>0</c:v>
                </c:pt>
                <c:pt idx="5699">
                  <c:v>0</c:v>
                </c:pt>
                <c:pt idx="5700">
                  <c:v>0</c:v>
                </c:pt>
                <c:pt idx="5701">
                  <c:v>0</c:v>
                </c:pt>
                <c:pt idx="5702">
                  <c:v>0</c:v>
                </c:pt>
                <c:pt idx="5703">
                  <c:v>0</c:v>
                </c:pt>
                <c:pt idx="5704">
                  <c:v>0</c:v>
                </c:pt>
                <c:pt idx="5705">
                  <c:v>0</c:v>
                </c:pt>
                <c:pt idx="5706">
                  <c:v>0</c:v>
                </c:pt>
                <c:pt idx="5707">
                  <c:v>0</c:v>
                </c:pt>
                <c:pt idx="5708">
                  <c:v>0</c:v>
                </c:pt>
                <c:pt idx="5709">
                  <c:v>0</c:v>
                </c:pt>
                <c:pt idx="5710">
                  <c:v>0</c:v>
                </c:pt>
                <c:pt idx="5711">
                  <c:v>0</c:v>
                </c:pt>
                <c:pt idx="5712">
                  <c:v>0</c:v>
                </c:pt>
                <c:pt idx="5713">
                  <c:v>0</c:v>
                </c:pt>
                <c:pt idx="5714">
                  <c:v>0</c:v>
                </c:pt>
                <c:pt idx="5715">
                  <c:v>0</c:v>
                </c:pt>
                <c:pt idx="5716">
                  <c:v>0</c:v>
                </c:pt>
                <c:pt idx="5717">
                  <c:v>0</c:v>
                </c:pt>
                <c:pt idx="5718">
                  <c:v>0</c:v>
                </c:pt>
                <c:pt idx="5719">
                  <c:v>0</c:v>
                </c:pt>
                <c:pt idx="5720">
                  <c:v>0</c:v>
                </c:pt>
                <c:pt idx="5721">
                  <c:v>0</c:v>
                </c:pt>
                <c:pt idx="5722">
                  <c:v>0</c:v>
                </c:pt>
                <c:pt idx="5723">
                  <c:v>0</c:v>
                </c:pt>
                <c:pt idx="5724">
                  <c:v>0</c:v>
                </c:pt>
                <c:pt idx="5725">
                  <c:v>0</c:v>
                </c:pt>
                <c:pt idx="5726">
                  <c:v>0</c:v>
                </c:pt>
                <c:pt idx="5727">
                  <c:v>0</c:v>
                </c:pt>
                <c:pt idx="5728">
                  <c:v>0</c:v>
                </c:pt>
                <c:pt idx="5729">
                  <c:v>0</c:v>
                </c:pt>
                <c:pt idx="5730">
                  <c:v>0</c:v>
                </c:pt>
                <c:pt idx="5731">
                  <c:v>0</c:v>
                </c:pt>
                <c:pt idx="5732">
                  <c:v>0</c:v>
                </c:pt>
                <c:pt idx="5733">
                  <c:v>0</c:v>
                </c:pt>
                <c:pt idx="5734">
                  <c:v>0</c:v>
                </c:pt>
                <c:pt idx="5735">
                  <c:v>0</c:v>
                </c:pt>
                <c:pt idx="5736">
                  <c:v>0</c:v>
                </c:pt>
                <c:pt idx="5737">
                  <c:v>0</c:v>
                </c:pt>
                <c:pt idx="5738">
                  <c:v>0</c:v>
                </c:pt>
                <c:pt idx="5739">
                  <c:v>0</c:v>
                </c:pt>
                <c:pt idx="5740">
                  <c:v>0</c:v>
                </c:pt>
                <c:pt idx="5741">
                  <c:v>0</c:v>
                </c:pt>
                <c:pt idx="5742">
                  <c:v>0</c:v>
                </c:pt>
                <c:pt idx="5743">
                  <c:v>0</c:v>
                </c:pt>
                <c:pt idx="5744">
                  <c:v>0</c:v>
                </c:pt>
                <c:pt idx="5745">
                  <c:v>0</c:v>
                </c:pt>
                <c:pt idx="5746">
                  <c:v>0</c:v>
                </c:pt>
                <c:pt idx="5747">
                  <c:v>0</c:v>
                </c:pt>
                <c:pt idx="5748">
                  <c:v>0</c:v>
                </c:pt>
                <c:pt idx="5749">
                  <c:v>0</c:v>
                </c:pt>
                <c:pt idx="5750">
                  <c:v>0</c:v>
                </c:pt>
                <c:pt idx="5751">
                  <c:v>0</c:v>
                </c:pt>
                <c:pt idx="5752">
                  <c:v>0</c:v>
                </c:pt>
                <c:pt idx="5753">
                  <c:v>0</c:v>
                </c:pt>
                <c:pt idx="5754">
                  <c:v>0</c:v>
                </c:pt>
                <c:pt idx="5755">
                  <c:v>0</c:v>
                </c:pt>
                <c:pt idx="5756">
                  <c:v>0</c:v>
                </c:pt>
                <c:pt idx="5757">
                  <c:v>0</c:v>
                </c:pt>
                <c:pt idx="5758">
                  <c:v>0</c:v>
                </c:pt>
                <c:pt idx="5759">
                  <c:v>0</c:v>
                </c:pt>
                <c:pt idx="5760">
                  <c:v>0</c:v>
                </c:pt>
                <c:pt idx="5761">
                  <c:v>0</c:v>
                </c:pt>
                <c:pt idx="5762">
                  <c:v>0</c:v>
                </c:pt>
                <c:pt idx="5763">
                  <c:v>0</c:v>
                </c:pt>
                <c:pt idx="5764">
                  <c:v>0</c:v>
                </c:pt>
                <c:pt idx="5765">
                  <c:v>0</c:v>
                </c:pt>
                <c:pt idx="5766">
                  <c:v>0</c:v>
                </c:pt>
                <c:pt idx="5767">
                  <c:v>0</c:v>
                </c:pt>
                <c:pt idx="5768">
                  <c:v>0</c:v>
                </c:pt>
                <c:pt idx="5769">
                  <c:v>0</c:v>
                </c:pt>
                <c:pt idx="5770">
                  <c:v>0</c:v>
                </c:pt>
                <c:pt idx="5771">
                  <c:v>0</c:v>
                </c:pt>
                <c:pt idx="5772">
                  <c:v>0</c:v>
                </c:pt>
                <c:pt idx="5773">
                  <c:v>0</c:v>
                </c:pt>
                <c:pt idx="5774">
                  <c:v>0</c:v>
                </c:pt>
                <c:pt idx="5775">
                  <c:v>0</c:v>
                </c:pt>
                <c:pt idx="5776">
                  <c:v>0</c:v>
                </c:pt>
                <c:pt idx="5777">
                  <c:v>0</c:v>
                </c:pt>
                <c:pt idx="5778">
                  <c:v>0</c:v>
                </c:pt>
                <c:pt idx="5779">
                  <c:v>0</c:v>
                </c:pt>
                <c:pt idx="5780">
                  <c:v>0</c:v>
                </c:pt>
                <c:pt idx="5781">
                  <c:v>0</c:v>
                </c:pt>
                <c:pt idx="5782">
                  <c:v>0</c:v>
                </c:pt>
                <c:pt idx="5783">
                  <c:v>0</c:v>
                </c:pt>
                <c:pt idx="5784">
                  <c:v>0</c:v>
                </c:pt>
                <c:pt idx="5785">
                  <c:v>0</c:v>
                </c:pt>
                <c:pt idx="5786">
                  <c:v>0</c:v>
                </c:pt>
                <c:pt idx="5787">
                  <c:v>0</c:v>
                </c:pt>
                <c:pt idx="5788">
                  <c:v>0</c:v>
                </c:pt>
                <c:pt idx="5789">
                  <c:v>0</c:v>
                </c:pt>
                <c:pt idx="5790">
                  <c:v>0</c:v>
                </c:pt>
                <c:pt idx="5791">
                  <c:v>0</c:v>
                </c:pt>
                <c:pt idx="5792">
                  <c:v>0</c:v>
                </c:pt>
                <c:pt idx="5793">
                  <c:v>0</c:v>
                </c:pt>
                <c:pt idx="5794">
                  <c:v>0</c:v>
                </c:pt>
                <c:pt idx="5795">
                  <c:v>0</c:v>
                </c:pt>
                <c:pt idx="5796">
                  <c:v>0</c:v>
                </c:pt>
                <c:pt idx="5797">
                  <c:v>0</c:v>
                </c:pt>
                <c:pt idx="5798">
                  <c:v>0</c:v>
                </c:pt>
                <c:pt idx="5799">
                  <c:v>0</c:v>
                </c:pt>
                <c:pt idx="5800">
                  <c:v>0</c:v>
                </c:pt>
                <c:pt idx="5801">
                  <c:v>0</c:v>
                </c:pt>
                <c:pt idx="5802">
                  <c:v>0</c:v>
                </c:pt>
                <c:pt idx="5803">
                  <c:v>0</c:v>
                </c:pt>
                <c:pt idx="5804">
                  <c:v>0</c:v>
                </c:pt>
                <c:pt idx="5805">
                  <c:v>0</c:v>
                </c:pt>
                <c:pt idx="5806">
                  <c:v>0</c:v>
                </c:pt>
                <c:pt idx="5807">
                  <c:v>0</c:v>
                </c:pt>
                <c:pt idx="5808">
                  <c:v>0</c:v>
                </c:pt>
                <c:pt idx="5809">
                  <c:v>0</c:v>
                </c:pt>
                <c:pt idx="5810">
                  <c:v>0</c:v>
                </c:pt>
                <c:pt idx="5811">
                  <c:v>0</c:v>
                </c:pt>
                <c:pt idx="5812">
                  <c:v>0</c:v>
                </c:pt>
                <c:pt idx="5813">
                  <c:v>0</c:v>
                </c:pt>
                <c:pt idx="5814">
                  <c:v>0</c:v>
                </c:pt>
                <c:pt idx="5815">
                  <c:v>0</c:v>
                </c:pt>
                <c:pt idx="5816">
                  <c:v>0</c:v>
                </c:pt>
                <c:pt idx="5817">
                  <c:v>0</c:v>
                </c:pt>
                <c:pt idx="5818">
                  <c:v>0</c:v>
                </c:pt>
                <c:pt idx="5819">
                  <c:v>0</c:v>
                </c:pt>
                <c:pt idx="5820">
                  <c:v>0</c:v>
                </c:pt>
                <c:pt idx="5821">
                  <c:v>0</c:v>
                </c:pt>
                <c:pt idx="5822">
                  <c:v>0</c:v>
                </c:pt>
                <c:pt idx="5823">
                  <c:v>0</c:v>
                </c:pt>
                <c:pt idx="5824">
                  <c:v>0</c:v>
                </c:pt>
                <c:pt idx="5825">
                  <c:v>0</c:v>
                </c:pt>
                <c:pt idx="5826">
                  <c:v>0</c:v>
                </c:pt>
                <c:pt idx="5827">
                  <c:v>0</c:v>
                </c:pt>
                <c:pt idx="5828">
                  <c:v>0</c:v>
                </c:pt>
                <c:pt idx="5829">
                  <c:v>0</c:v>
                </c:pt>
                <c:pt idx="5830">
                  <c:v>0</c:v>
                </c:pt>
                <c:pt idx="5831">
                  <c:v>0</c:v>
                </c:pt>
                <c:pt idx="5832">
                  <c:v>0</c:v>
                </c:pt>
                <c:pt idx="5833">
                  <c:v>0</c:v>
                </c:pt>
                <c:pt idx="5834">
                  <c:v>0</c:v>
                </c:pt>
                <c:pt idx="5835">
                  <c:v>0</c:v>
                </c:pt>
                <c:pt idx="5836">
                  <c:v>0</c:v>
                </c:pt>
                <c:pt idx="5837">
                  <c:v>0</c:v>
                </c:pt>
                <c:pt idx="5838">
                  <c:v>0</c:v>
                </c:pt>
                <c:pt idx="5839">
                  <c:v>0</c:v>
                </c:pt>
                <c:pt idx="5840">
                  <c:v>0</c:v>
                </c:pt>
                <c:pt idx="5841">
                  <c:v>0</c:v>
                </c:pt>
                <c:pt idx="5842">
                  <c:v>0</c:v>
                </c:pt>
                <c:pt idx="5843">
                  <c:v>0</c:v>
                </c:pt>
                <c:pt idx="5844">
                  <c:v>0</c:v>
                </c:pt>
                <c:pt idx="5845">
                  <c:v>0</c:v>
                </c:pt>
                <c:pt idx="5846">
                  <c:v>0</c:v>
                </c:pt>
                <c:pt idx="5847">
                  <c:v>0</c:v>
                </c:pt>
                <c:pt idx="5848">
                  <c:v>0</c:v>
                </c:pt>
                <c:pt idx="5849">
                  <c:v>0</c:v>
                </c:pt>
                <c:pt idx="5850">
                  <c:v>0</c:v>
                </c:pt>
                <c:pt idx="5851">
                  <c:v>0</c:v>
                </c:pt>
                <c:pt idx="5852">
                  <c:v>0</c:v>
                </c:pt>
                <c:pt idx="5853">
                  <c:v>0</c:v>
                </c:pt>
                <c:pt idx="5854">
                  <c:v>0</c:v>
                </c:pt>
                <c:pt idx="5855">
                  <c:v>0</c:v>
                </c:pt>
                <c:pt idx="5856">
                  <c:v>0</c:v>
                </c:pt>
                <c:pt idx="5857">
                  <c:v>0</c:v>
                </c:pt>
                <c:pt idx="5858">
                  <c:v>0</c:v>
                </c:pt>
                <c:pt idx="5859">
                  <c:v>0</c:v>
                </c:pt>
                <c:pt idx="5860">
                  <c:v>0</c:v>
                </c:pt>
                <c:pt idx="5861">
                  <c:v>0</c:v>
                </c:pt>
                <c:pt idx="5862">
                  <c:v>0</c:v>
                </c:pt>
                <c:pt idx="5863">
                  <c:v>0</c:v>
                </c:pt>
                <c:pt idx="5864">
                  <c:v>0</c:v>
                </c:pt>
                <c:pt idx="5865">
                  <c:v>0</c:v>
                </c:pt>
                <c:pt idx="5866">
                  <c:v>0</c:v>
                </c:pt>
                <c:pt idx="5867">
                  <c:v>0</c:v>
                </c:pt>
                <c:pt idx="5868">
                  <c:v>0</c:v>
                </c:pt>
                <c:pt idx="5869">
                  <c:v>0</c:v>
                </c:pt>
                <c:pt idx="5870">
                  <c:v>0</c:v>
                </c:pt>
                <c:pt idx="5871">
                  <c:v>0</c:v>
                </c:pt>
                <c:pt idx="5872">
                  <c:v>0</c:v>
                </c:pt>
                <c:pt idx="5873">
                  <c:v>0</c:v>
                </c:pt>
                <c:pt idx="5874">
                  <c:v>0</c:v>
                </c:pt>
                <c:pt idx="5875">
                  <c:v>0</c:v>
                </c:pt>
                <c:pt idx="5876">
                  <c:v>0</c:v>
                </c:pt>
                <c:pt idx="5877">
                  <c:v>0</c:v>
                </c:pt>
                <c:pt idx="5878">
                  <c:v>0</c:v>
                </c:pt>
                <c:pt idx="5879">
                  <c:v>0</c:v>
                </c:pt>
                <c:pt idx="5880">
                  <c:v>0</c:v>
                </c:pt>
                <c:pt idx="5881">
                  <c:v>0</c:v>
                </c:pt>
                <c:pt idx="5882">
                  <c:v>0</c:v>
                </c:pt>
                <c:pt idx="5883">
                  <c:v>0</c:v>
                </c:pt>
                <c:pt idx="5884">
                  <c:v>0</c:v>
                </c:pt>
                <c:pt idx="5885">
                  <c:v>0</c:v>
                </c:pt>
                <c:pt idx="5886">
                  <c:v>0</c:v>
                </c:pt>
                <c:pt idx="5887">
                  <c:v>0</c:v>
                </c:pt>
                <c:pt idx="5888">
                  <c:v>0</c:v>
                </c:pt>
                <c:pt idx="5889">
                  <c:v>0</c:v>
                </c:pt>
                <c:pt idx="5890">
                  <c:v>0</c:v>
                </c:pt>
                <c:pt idx="5891">
                  <c:v>0</c:v>
                </c:pt>
                <c:pt idx="5892">
                  <c:v>0</c:v>
                </c:pt>
                <c:pt idx="5893">
                  <c:v>0</c:v>
                </c:pt>
                <c:pt idx="5894">
                  <c:v>0</c:v>
                </c:pt>
                <c:pt idx="5895">
                  <c:v>0</c:v>
                </c:pt>
                <c:pt idx="5896">
                  <c:v>0</c:v>
                </c:pt>
                <c:pt idx="5897">
                  <c:v>0</c:v>
                </c:pt>
                <c:pt idx="5898">
                  <c:v>0</c:v>
                </c:pt>
                <c:pt idx="5899">
                  <c:v>0</c:v>
                </c:pt>
                <c:pt idx="5900">
                  <c:v>0</c:v>
                </c:pt>
                <c:pt idx="5901">
                  <c:v>0</c:v>
                </c:pt>
                <c:pt idx="5902">
                  <c:v>0</c:v>
                </c:pt>
                <c:pt idx="5903">
                  <c:v>0</c:v>
                </c:pt>
                <c:pt idx="5904">
                  <c:v>0</c:v>
                </c:pt>
                <c:pt idx="5905">
                  <c:v>0</c:v>
                </c:pt>
                <c:pt idx="5906">
                  <c:v>0</c:v>
                </c:pt>
                <c:pt idx="5907">
                  <c:v>0</c:v>
                </c:pt>
                <c:pt idx="5908">
                  <c:v>0</c:v>
                </c:pt>
                <c:pt idx="5909">
                  <c:v>0</c:v>
                </c:pt>
                <c:pt idx="5910">
                  <c:v>0</c:v>
                </c:pt>
                <c:pt idx="5911">
                  <c:v>0</c:v>
                </c:pt>
                <c:pt idx="5912">
                  <c:v>0</c:v>
                </c:pt>
                <c:pt idx="5913">
                  <c:v>0</c:v>
                </c:pt>
                <c:pt idx="5914">
                  <c:v>0</c:v>
                </c:pt>
                <c:pt idx="5915">
                  <c:v>0</c:v>
                </c:pt>
                <c:pt idx="5916">
                  <c:v>0</c:v>
                </c:pt>
                <c:pt idx="5917">
                  <c:v>0</c:v>
                </c:pt>
                <c:pt idx="5918">
                  <c:v>0</c:v>
                </c:pt>
                <c:pt idx="5919">
                  <c:v>0</c:v>
                </c:pt>
                <c:pt idx="5920">
                  <c:v>0</c:v>
                </c:pt>
                <c:pt idx="5921">
                  <c:v>0</c:v>
                </c:pt>
                <c:pt idx="5922">
                  <c:v>0</c:v>
                </c:pt>
                <c:pt idx="5923">
                  <c:v>0</c:v>
                </c:pt>
                <c:pt idx="5924">
                  <c:v>0</c:v>
                </c:pt>
                <c:pt idx="5925">
                  <c:v>0</c:v>
                </c:pt>
                <c:pt idx="5926">
                  <c:v>0</c:v>
                </c:pt>
                <c:pt idx="5927">
                  <c:v>0</c:v>
                </c:pt>
                <c:pt idx="5928">
                  <c:v>0</c:v>
                </c:pt>
                <c:pt idx="5929">
                  <c:v>0</c:v>
                </c:pt>
                <c:pt idx="5930">
                  <c:v>0</c:v>
                </c:pt>
                <c:pt idx="5931">
                  <c:v>0</c:v>
                </c:pt>
                <c:pt idx="5932">
                  <c:v>0</c:v>
                </c:pt>
                <c:pt idx="5933">
                  <c:v>0</c:v>
                </c:pt>
                <c:pt idx="5934">
                  <c:v>1</c:v>
                </c:pt>
                <c:pt idx="5935">
                  <c:v>1</c:v>
                </c:pt>
                <c:pt idx="5936">
                  <c:v>1</c:v>
                </c:pt>
                <c:pt idx="5937">
                  <c:v>1</c:v>
                </c:pt>
                <c:pt idx="5938">
                  <c:v>1</c:v>
                </c:pt>
                <c:pt idx="5939">
                  <c:v>1</c:v>
                </c:pt>
                <c:pt idx="5940">
                  <c:v>1</c:v>
                </c:pt>
                <c:pt idx="5941">
                  <c:v>1</c:v>
                </c:pt>
                <c:pt idx="5942">
                  <c:v>1</c:v>
                </c:pt>
                <c:pt idx="5943">
                  <c:v>1</c:v>
                </c:pt>
                <c:pt idx="5944">
                  <c:v>1</c:v>
                </c:pt>
                <c:pt idx="5945">
                  <c:v>1</c:v>
                </c:pt>
                <c:pt idx="5946">
                  <c:v>1</c:v>
                </c:pt>
                <c:pt idx="5947">
                  <c:v>1</c:v>
                </c:pt>
                <c:pt idx="5948">
                  <c:v>1</c:v>
                </c:pt>
                <c:pt idx="5949">
                  <c:v>1</c:v>
                </c:pt>
                <c:pt idx="5950">
                  <c:v>1</c:v>
                </c:pt>
                <c:pt idx="5951">
                  <c:v>1</c:v>
                </c:pt>
                <c:pt idx="5952">
                  <c:v>1</c:v>
                </c:pt>
                <c:pt idx="5953">
                  <c:v>1</c:v>
                </c:pt>
                <c:pt idx="5954">
                  <c:v>1</c:v>
                </c:pt>
                <c:pt idx="5955">
                  <c:v>1</c:v>
                </c:pt>
                <c:pt idx="5956">
                  <c:v>1</c:v>
                </c:pt>
                <c:pt idx="5957">
                  <c:v>1</c:v>
                </c:pt>
                <c:pt idx="5958">
                  <c:v>1</c:v>
                </c:pt>
                <c:pt idx="5959">
                  <c:v>1</c:v>
                </c:pt>
                <c:pt idx="5960">
                  <c:v>1</c:v>
                </c:pt>
                <c:pt idx="5961">
                  <c:v>1</c:v>
                </c:pt>
                <c:pt idx="5962">
                  <c:v>1</c:v>
                </c:pt>
                <c:pt idx="5963">
                  <c:v>1</c:v>
                </c:pt>
                <c:pt idx="5964">
                  <c:v>1</c:v>
                </c:pt>
                <c:pt idx="5965">
                  <c:v>1</c:v>
                </c:pt>
                <c:pt idx="5966">
                  <c:v>1</c:v>
                </c:pt>
                <c:pt idx="5967">
                  <c:v>1</c:v>
                </c:pt>
                <c:pt idx="5968">
                  <c:v>1</c:v>
                </c:pt>
                <c:pt idx="5969">
                  <c:v>1</c:v>
                </c:pt>
                <c:pt idx="5970">
                  <c:v>1</c:v>
                </c:pt>
                <c:pt idx="5971">
                  <c:v>1</c:v>
                </c:pt>
                <c:pt idx="5972">
                  <c:v>1</c:v>
                </c:pt>
                <c:pt idx="5973">
                  <c:v>1</c:v>
                </c:pt>
                <c:pt idx="5974">
                  <c:v>1</c:v>
                </c:pt>
                <c:pt idx="5975">
                  <c:v>1</c:v>
                </c:pt>
                <c:pt idx="5976">
                  <c:v>1</c:v>
                </c:pt>
                <c:pt idx="5977">
                  <c:v>1</c:v>
                </c:pt>
                <c:pt idx="5978">
                  <c:v>1</c:v>
                </c:pt>
                <c:pt idx="5979">
                  <c:v>1</c:v>
                </c:pt>
                <c:pt idx="5980">
                  <c:v>1</c:v>
                </c:pt>
                <c:pt idx="5981">
                  <c:v>1</c:v>
                </c:pt>
                <c:pt idx="5982">
                  <c:v>1</c:v>
                </c:pt>
                <c:pt idx="5983">
                  <c:v>1</c:v>
                </c:pt>
                <c:pt idx="5984">
                  <c:v>1</c:v>
                </c:pt>
                <c:pt idx="5985">
                  <c:v>1</c:v>
                </c:pt>
                <c:pt idx="5986">
                  <c:v>1</c:v>
                </c:pt>
                <c:pt idx="5987">
                  <c:v>1</c:v>
                </c:pt>
                <c:pt idx="5988">
                  <c:v>1</c:v>
                </c:pt>
                <c:pt idx="5989">
                  <c:v>1</c:v>
                </c:pt>
                <c:pt idx="5990">
                  <c:v>1</c:v>
                </c:pt>
                <c:pt idx="5991">
                  <c:v>1</c:v>
                </c:pt>
                <c:pt idx="5992">
                  <c:v>1</c:v>
                </c:pt>
                <c:pt idx="5993">
                  <c:v>1</c:v>
                </c:pt>
                <c:pt idx="5994">
                  <c:v>1</c:v>
                </c:pt>
                <c:pt idx="5995">
                  <c:v>1</c:v>
                </c:pt>
                <c:pt idx="5996">
                  <c:v>1</c:v>
                </c:pt>
                <c:pt idx="5997">
                  <c:v>1</c:v>
                </c:pt>
                <c:pt idx="5998">
                  <c:v>1</c:v>
                </c:pt>
                <c:pt idx="5999">
                  <c:v>1</c:v>
                </c:pt>
                <c:pt idx="6000">
                  <c:v>1</c:v>
                </c:pt>
                <c:pt idx="6001">
                  <c:v>1</c:v>
                </c:pt>
                <c:pt idx="6002">
                  <c:v>1</c:v>
                </c:pt>
                <c:pt idx="6003">
                  <c:v>1</c:v>
                </c:pt>
                <c:pt idx="6004">
                  <c:v>1</c:v>
                </c:pt>
                <c:pt idx="6005">
                  <c:v>1</c:v>
                </c:pt>
                <c:pt idx="6006">
                  <c:v>1</c:v>
                </c:pt>
                <c:pt idx="6007">
                  <c:v>1</c:v>
                </c:pt>
                <c:pt idx="6008">
                  <c:v>1</c:v>
                </c:pt>
                <c:pt idx="6009">
                  <c:v>1</c:v>
                </c:pt>
                <c:pt idx="6010">
                  <c:v>1</c:v>
                </c:pt>
                <c:pt idx="6011">
                  <c:v>1</c:v>
                </c:pt>
                <c:pt idx="6012">
                  <c:v>1</c:v>
                </c:pt>
                <c:pt idx="6013">
                  <c:v>1</c:v>
                </c:pt>
                <c:pt idx="6014">
                  <c:v>1</c:v>
                </c:pt>
                <c:pt idx="6015">
                  <c:v>1</c:v>
                </c:pt>
                <c:pt idx="6016">
                  <c:v>1</c:v>
                </c:pt>
                <c:pt idx="6017">
                  <c:v>1</c:v>
                </c:pt>
                <c:pt idx="6018">
                  <c:v>1</c:v>
                </c:pt>
                <c:pt idx="6019">
                  <c:v>1</c:v>
                </c:pt>
                <c:pt idx="6020">
                  <c:v>1</c:v>
                </c:pt>
                <c:pt idx="6021">
                  <c:v>1</c:v>
                </c:pt>
                <c:pt idx="6022">
                  <c:v>1</c:v>
                </c:pt>
                <c:pt idx="6023">
                  <c:v>1</c:v>
                </c:pt>
                <c:pt idx="6024">
                  <c:v>1</c:v>
                </c:pt>
                <c:pt idx="6025">
                  <c:v>1</c:v>
                </c:pt>
                <c:pt idx="6026">
                  <c:v>1</c:v>
                </c:pt>
                <c:pt idx="6027">
                  <c:v>1</c:v>
                </c:pt>
                <c:pt idx="6028">
                  <c:v>1</c:v>
                </c:pt>
                <c:pt idx="6029">
                  <c:v>1</c:v>
                </c:pt>
                <c:pt idx="6030">
                  <c:v>1</c:v>
                </c:pt>
                <c:pt idx="6031">
                  <c:v>1</c:v>
                </c:pt>
                <c:pt idx="6032">
                  <c:v>1</c:v>
                </c:pt>
                <c:pt idx="6033">
                  <c:v>1</c:v>
                </c:pt>
                <c:pt idx="6034">
                  <c:v>1</c:v>
                </c:pt>
                <c:pt idx="6035">
                  <c:v>1</c:v>
                </c:pt>
                <c:pt idx="6036">
                  <c:v>1</c:v>
                </c:pt>
                <c:pt idx="6037">
                  <c:v>1</c:v>
                </c:pt>
                <c:pt idx="6038">
                  <c:v>1</c:v>
                </c:pt>
                <c:pt idx="6039">
                  <c:v>1</c:v>
                </c:pt>
                <c:pt idx="6040">
                  <c:v>1</c:v>
                </c:pt>
                <c:pt idx="6041">
                  <c:v>1</c:v>
                </c:pt>
                <c:pt idx="6042">
                  <c:v>1</c:v>
                </c:pt>
                <c:pt idx="6043">
                  <c:v>1</c:v>
                </c:pt>
                <c:pt idx="6044">
                  <c:v>1</c:v>
                </c:pt>
                <c:pt idx="6045">
                  <c:v>1</c:v>
                </c:pt>
                <c:pt idx="6046">
                  <c:v>1</c:v>
                </c:pt>
                <c:pt idx="6047">
                  <c:v>1</c:v>
                </c:pt>
                <c:pt idx="6048">
                  <c:v>1</c:v>
                </c:pt>
                <c:pt idx="6049">
                  <c:v>1</c:v>
                </c:pt>
                <c:pt idx="6050">
                  <c:v>1</c:v>
                </c:pt>
                <c:pt idx="6051">
                  <c:v>1</c:v>
                </c:pt>
                <c:pt idx="6052">
                  <c:v>1</c:v>
                </c:pt>
                <c:pt idx="6053">
                  <c:v>1</c:v>
                </c:pt>
                <c:pt idx="6054">
                  <c:v>1</c:v>
                </c:pt>
                <c:pt idx="6055">
                  <c:v>1</c:v>
                </c:pt>
                <c:pt idx="6056">
                  <c:v>1</c:v>
                </c:pt>
                <c:pt idx="6057">
                  <c:v>1</c:v>
                </c:pt>
                <c:pt idx="6058">
                  <c:v>1</c:v>
                </c:pt>
                <c:pt idx="6059">
                  <c:v>1</c:v>
                </c:pt>
                <c:pt idx="6060">
                  <c:v>1</c:v>
                </c:pt>
                <c:pt idx="6061">
                  <c:v>1</c:v>
                </c:pt>
                <c:pt idx="6062">
                  <c:v>1</c:v>
                </c:pt>
                <c:pt idx="6063">
                  <c:v>1</c:v>
                </c:pt>
                <c:pt idx="6064">
                  <c:v>1</c:v>
                </c:pt>
                <c:pt idx="6065">
                  <c:v>1</c:v>
                </c:pt>
                <c:pt idx="6066">
                  <c:v>1</c:v>
                </c:pt>
                <c:pt idx="6067">
                  <c:v>1</c:v>
                </c:pt>
                <c:pt idx="6068">
                  <c:v>1</c:v>
                </c:pt>
                <c:pt idx="6069">
                  <c:v>1</c:v>
                </c:pt>
                <c:pt idx="6070">
                  <c:v>1</c:v>
                </c:pt>
                <c:pt idx="6071">
                  <c:v>1</c:v>
                </c:pt>
                <c:pt idx="6072">
                  <c:v>1</c:v>
                </c:pt>
                <c:pt idx="6073">
                  <c:v>1</c:v>
                </c:pt>
                <c:pt idx="6074">
                  <c:v>1</c:v>
                </c:pt>
                <c:pt idx="6075">
                  <c:v>1</c:v>
                </c:pt>
                <c:pt idx="6076">
                  <c:v>1</c:v>
                </c:pt>
                <c:pt idx="6077">
                  <c:v>1</c:v>
                </c:pt>
                <c:pt idx="6078">
                  <c:v>1</c:v>
                </c:pt>
                <c:pt idx="6079">
                  <c:v>1</c:v>
                </c:pt>
                <c:pt idx="6080">
                  <c:v>1</c:v>
                </c:pt>
                <c:pt idx="6081">
                  <c:v>1</c:v>
                </c:pt>
                <c:pt idx="6082">
                  <c:v>1</c:v>
                </c:pt>
                <c:pt idx="6083">
                  <c:v>1</c:v>
                </c:pt>
                <c:pt idx="6084">
                  <c:v>1</c:v>
                </c:pt>
                <c:pt idx="6085">
                  <c:v>1</c:v>
                </c:pt>
                <c:pt idx="6086">
                  <c:v>1</c:v>
                </c:pt>
                <c:pt idx="6087">
                  <c:v>1</c:v>
                </c:pt>
                <c:pt idx="6088">
                  <c:v>1</c:v>
                </c:pt>
                <c:pt idx="6089">
                  <c:v>1</c:v>
                </c:pt>
                <c:pt idx="6090">
                  <c:v>1</c:v>
                </c:pt>
                <c:pt idx="6091">
                  <c:v>1</c:v>
                </c:pt>
                <c:pt idx="6092">
                  <c:v>1</c:v>
                </c:pt>
                <c:pt idx="6093">
                  <c:v>1</c:v>
                </c:pt>
                <c:pt idx="6094">
                  <c:v>1</c:v>
                </c:pt>
                <c:pt idx="6095">
                  <c:v>1</c:v>
                </c:pt>
                <c:pt idx="6096">
                  <c:v>1</c:v>
                </c:pt>
                <c:pt idx="6097">
                  <c:v>1</c:v>
                </c:pt>
                <c:pt idx="6098">
                  <c:v>1</c:v>
                </c:pt>
                <c:pt idx="6099">
                  <c:v>1</c:v>
                </c:pt>
                <c:pt idx="6100">
                  <c:v>1</c:v>
                </c:pt>
                <c:pt idx="6101">
                  <c:v>1</c:v>
                </c:pt>
                <c:pt idx="6102">
                  <c:v>1</c:v>
                </c:pt>
                <c:pt idx="6103">
                  <c:v>1</c:v>
                </c:pt>
                <c:pt idx="6104">
                  <c:v>1</c:v>
                </c:pt>
                <c:pt idx="6105">
                  <c:v>1</c:v>
                </c:pt>
                <c:pt idx="6106">
                  <c:v>1</c:v>
                </c:pt>
                <c:pt idx="6107">
                  <c:v>1</c:v>
                </c:pt>
                <c:pt idx="6108">
                  <c:v>1</c:v>
                </c:pt>
                <c:pt idx="6109">
                  <c:v>1</c:v>
                </c:pt>
                <c:pt idx="6110">
                  <c:v>1</c:v>
                </c:pt>
                <c:pt idx="6111">
                  <c:v>1</c:v>
                </c:pt>
                <c:pt idx="6112">
                  <c:v>1</c:v>
                </c:pt>
                <c:pt idx="6113">
                  <c:v>1</c:v>
                </c:pt>
                <c:pt idx="6114">
                  <c:v>1</c:v>
                </c:pt>
                <c:pt idx="6115">
                  <c:v>1</c:v>
                </c:pt>
                <c:pt idx="6116">
                  <c:v>1</c:v>
                </c:pt>
                <c:pt idx="6117">
                  <c:v>1</c:v>
                </c:pt>
                <c:pt idx="6118">
                  <c:v>1</c:v>
                </c:pt>
                <c:pt idx="6119">
                  <c:v>1</c:v>
                </c:pt>
                <c:pt idx="6120">
                  <c:v>1</c:v>
                </c:pt>
                <c:pt idx="6121">
                  <c:v>1</c:v>
                </c:pt>
                <c:pt idx="6122">
                  <c:v>1</c:v>
                </c:pt>
                <c:pt idx="6123">
                  <c:v>1</c:v>
                </c:pt>
                <c:pt idx="6124">
                  <c:v>1</c:v>
                </c:pt>
                <c:pt idx="6125">
                  <c:v>1</c:v>
                </c:pt>
                <c:pt idx="6126">
                  <c:v>1</c:v>
                </c:pt>
                <c:pt idx="6127">
                  <c:v>1</c:v>
                </c:pt>
                <c:pt idx="6128">
                  <c:v>1</c:v>
                </c:pt>
                <c:pt idx="6129">
                  <c:v>1</c:v>
                </c:pt>
                <c:pt idx="6130">
                  <c:v>1</c:v>
                </c:pt>
                <c:pt idx="6131">
                  <c:v>1</c:v>
                </c:pt>
                <c:pt idx="6132">
                  <c:v>1</c:v>
                </c:pt>
                <c:pt idx="6133">
                  <c:v>1</c:v>
                </c:pt>
                <c:pt idx="6134">
                  <c:v>1</c:v>
                </c:pt>
                <c:pt idx="6135">
                  <c:v>1</c:v>
                </c:pt>
                <c:pt idx="6136">
                  <c:v>1</c:v>
                </c:pt>
                <c:pt idx="6137">
                  <c:v>1</c:v>
                </c:pt>
                <c:pt idx="6138">
                  <c:v>1</c:v>
                </c:pt>
                <c:pt idx="6139">
                  <c:v>1</c:v>
                </c:pt>
                <c:pt idx="6140">
                  <c:v>1</c:v>
                </c:pt>
                <c:pt idx="6141">
                  <c:v>1</c:v>
                </c:pt>
                <c:pt idx="6142">
                  <c:v>1</c:v>
                </c:pt>
                <c:pt idx="6143">
                  <c:v>1</c:v>
                </c:pt>
                <c:pt idx="6144">
                  <c:v>1</c:v>
                </c:pt>
                <c:pt idx="6145">
                  <c:v>1</c:v>
                </c:pt>
                <c:pt idx="6146">
                  <c:v>1</c:v>
                </c:pt>
                <c:pt idx="6147">
                  <c:v>1</c:v>
                </c:pt>
                <c:pt idx="6148">
                  <c:v>1</c:v>
                </c:pt>
                <c:pt idx="6149">
                  <c:v>1</c:v>
                </c:pt>
                <c:pt idx="6150">
                  <c:v>1</c:v>
                </c:pt>
                <c:pt idx="6151">
                  <c:v>1</c:v>
                </c:pt>
                <c:pt idx="6152">
                  <c:v>1</c:v>
                </c:pt>
                <c:pt idx="6153">
                  <c:v>1</c:v>
                </c:pt>
                <c:pt idx="6154">
                  <c:v>1</c:v>
                </c:pt>
                <c:pt idx="6155">
                  <c:v>1</c:v>
                </c:pt>
                <c:pt idx="6156">
                  <c:v>1</c:v>
                </c:pt>
                <c:pt idx="6157">
                  <c:v>1</c:v>
                </c:pt>
                <c:pt idx="6158">
                  <c:v>1</c:v>
                </c:pt>
                <c:pt idx="6159">
                  <c:v>1</c:v>
                </c:pt>
                <c:pt idx="6160">
                  <c:v>1</c:v>
                </c:pt>
                <c:pt idx="6161">
                  <c:v>1</c:v>
                </c:pt>
                <c:pt idx="6162">
                  <c:v>1</c:v>
                </c:pt>
                <c:pt idx="6163">
                  <c:v>1</c:v>
                </c:pt>
                <c:pt idx="6164">
                  <c:v>1</c:v>
                </c:pt>
                <c:pt idx="6165">
                  <c:v>1</c:v>
                </c:pt>
                <c:pt idx="6166">
                  <c:v>1</c:v>
                </c:pt>
                <c:pt idx="6167">
                  <c:v>1</c:v>
                </c:pt>
                <c:pt idx="6168">
                  <c:v>1</c:v>
                </c:pt>
                <c:pt idx="6169">
                  <c:v>1</c:v>
                </c:pt>
                <c:pt idx="6170">
                  <c:v>1</c:v>
                </c:pt>
                <c:pt idx="6171">
                  <c:v>1</c:v>
                </c:pt>
                <c:pt idx="6172">
                  <c:v>1</c:v>
                </c:pt>
                <c:pt idx="6173">
                  <c:v>1</c:v>
                </c:pt>
                <c:pt idx="6174">
                  <c:v>1</c:v>
                </c:pt>
                <c:pt idx="6175">
                  <c:v>1</c:v>
                </c:pt>
                <c:pt idx="6176">
                  <c:v>1</c:v>
                </c:pt>
                <c:pt idx="6177">
                  <c:v>1</c:v>
                </c:pt>
                <c:pt idx="6178">
                  <c:v>0</c:v>
                </c:pt>
                <c:pt idx="6179">
                  <c:v>0</c:v>
                </c:pt>
                <c:pt idx="6180">
                  <c:v>0</c:v>
                </c:pt>
                <c:pt idx="6181">
                  <c:v>0</c:v>
                </c:pt>
                <c:pt idx="6182">
                  <c:v>0</c:v>
                </c:pt>
                <c:pt idx="6183">
                  <c:v>0</c:v>
                </c:pt>
                <c:pt idx="6184">
                  <c:v>0</c:v>
                </c:pt>
                <c:pt idx="6185">
                  <c:v>0</c:v>
                </c:pt>
                <c:pt idx="6186">
                  <c:v>0</c:v>
                </c:pt>
                <c:pt idx="6187">
                  <c:v>0</c:v>
                </c:pt>
                <c:pt idx="6188">
                  <c:v>0</c:v>
                </c:pt>
                <c:pt idx="6189">
                  <c:v>0</c:v>
                </c:pt>
                <c:pt idx="6190">
                  <c:v>0</c:v>
                </c:pt>
                <c:pt idx="6191">
                  <c:v>0</c:v>
                </c:pt>
                <c:pt idx="6192">
                  <c:v>0</c:v>
                </c:pt>
                <c:pt idx="6193">
                  <c:v>0</c:v>
                </c:pt>
                <c:pt idx="6194">
                  <c:v>0</c:v>
                </c:pt>
                <c:pt idx="6195">
                  <c:v>0</c:v>
                </c:pt>
                <c:pt idx="6196">
                  <c:v>0</c:v>
                </c:pt>
                <c:pt idx="6197">
                  <c:v>0</c:v>
                </c:pt>
                <c:pt idx="6198">
                  <c:v>0</c:v>
                </c:pt>
                <c:pt idx="6199">
                  <c:v>0</c:v>
                </c:pt>
                <c:pt idx="6200">
                  <c:v>0</c:v>
                </c:pt>
                <c:pt idx="6201">
                  <c:v>0</c:v>
                </c:pt>
                <c:pt idx="6202">
                  <c:v>0</c:v>
                </c:pt>
                <c:pt idx="6203">
                  <c:v>0</c:v>
                </c:pt>
                <c:pt idx="6204">
                  <c:v>0</c:v>
                </c:pt>
                <c:pt idx="6205">
                  <c:v>0</c:v>
                </c:pt>
                <c:pt idx="6206">
                  <c:v>0</c:v>
                </c:pt>
                <c:pt idx="6207">
                  <c:v>0</c:v>
                </c:pt>
                <c:pt idx="6208">
                  <c:v>0</c:v>
                </c:pt>
                <c:pt idx="6209">
                  <c:v>0</c:v>
                </c:pt>
                <c:pt idx="6210">
                  <c:v>0</c:v>
                </c:pt>
                <c:pt idx="6211">
                  <c:v>0</c:v>
                </c:pt>
                <c:pt idx="6212">
                  <c:v>0</c:v>
                </c:pt>
                <c:pt idx="6213">
                  <c:v>0</c:v>
                </c:pt>
                <c:pt idx="6214">
                  <c:v>0</c:v>
                </c:pt>
                <c:pt idx="6215">
                  <c:v>0</c:v>
                </c:pt>
                <c:pt idx="6216">
                  <c:v>0</c:v>
                </c:pt>
                <c:pt idx="6217">
                  <c:v>0</c:v>
                </c:pt>
                <c:pt idx="6218">
                  <c:v>0</c:v>
                </c:pt>
                <c:pt idx="6219">
                  <c:v>0</c:v>
                </c:pt>
                <c:pt idx="6220">
                  <c:v>0</c:v>
                </c:pt>
                <c:pt idx="6221">
                  <c:v>0</c:v>
                </c:pt>
                <c:pt idx="6222">
                  <c:v>0</c:v>
                </c:pt>
                <c:pt idx="6223">
                  <c:v>0</c:v>
                </c:pt>
                <c:pt idx="6224">
                  <c:v>0</c:v>
                </c:pt>
                <c:pt idx="6225">
                  <c:v>0</c:v>
                </c:pt>
                <c:pt idx="6226">
                  <c:v>0</c:v>
                </c:pt>
                <c:pt idx="6227">
                  <c:v>0</c:v>
                </c:pt>
                <c:pt idx="6228">
                  <c:v>0</c:v>
                </c:pt>
                <c:pt idx="6229">
                  <c:v>0</c:v>
                </c:pt>
                <c:pt idx="6230">
                  <c:v>0</c:v>
                </c:pt>
                <c:pt idx="6231">
                  <c:v>0</c:v>
                </c:pt>
                <c:pt idx="6232">
                  <c:v>0</c:v>
                </c:pt>
                <c:pt idx="6233">
                  <c:v>0</c:v>
                </c:pt>
                <c:pt idx="6234">
                  <c:v>0</c:v>
                </c:pt>
                <c:pt idx="6235">
                  <c:v>0</c:v>
                </c:pt>
                <c:pt idx="6236">
                  <c:v>0</c:v>
                </c:pt>
                <c:pt idx="6237">
                  <c:v>0</c:v>
                </c:pt>
                <c:pt idx="6238">
                  <c:v>0</c:v>
                </c:pt>
                <c:pt idx="6239">
                  <c:v>0</c:v>
                </c:pt>
                <c:pt idx="6240">
                  <c:v>0</c:v>
                </c:pt>
                <c:pt idx="6241">
                  <c:v>0</c:v>
                </c:pt>
                <c:pt idx="6242">
                  <c:v>0</c:v>
                </c:pt>
                <c:pt idx="6243">
                  <c:v>0</c:v>
                </c:pt>
                <c:pt idx="6244">
                  <c:v>0</c:v>
                </c:pt>
                <c:pt idx="6245">
                  <c:v>0</c:v>
                </c:pt>
                <c:pt idx="6246">
                  <c:v>0</c:v>
                </c:pt>
                <c:pt idx="6247">
                  <c:v>0</c:v>
                </c:pt>
                <c:pt idx="6248">
                  <c:v>0</c:v>
                </c:pt>
                <c:pt idx="6249">
                  <c:v>0</c:v>
                </c:pt>
                <c:pt idx="6250">
                  <c:v>0</c:v>
                </c:pt>
                <c:pt idx="6251">
                  <c:v>0</c:v>
                </c:pt>
                <c:pt idx="6252">
                  <c:v>0</c:v>
                </c:pt>
                <c:pt idx="6253">
                  <c:v>0</c:v>
                </c:pt>
                <c:pt idx="6254">
                  <c:v>0</c:v>
                </c:pt>
                <c:pt idx="6255">
                  <c:v>0</c:v>
                </c:pt>
                <c:pt idx="6256">
                  <c:v>0</c:v>
                </c:pt>
                <c:pt idx="6257">
                  <c:v>0</c:v>
                </c:pt>
                <c:pt idx="6258">
                  <c:v>0</c:v>
                </c:pt>
                <c:pt idx="6259">
                  <c:v>0</c:v>
                </c:pt>
                <c:pt idx="6260">
                  <c:v>0</c:v>
                </c:pt>
                <c:pt idx="6261">
                  <c:v>0</c:v>
                </c:pt>
                <c:pt idx="6262">
                  <c:v>0</c:v>
                </c:pt>
                <c:pt idx="6263">
                  <c:v>0</c:v>
                </c:pt>
                <c:pt idx="6264">
                  <c:v>0</c:v>
                </c:pt>
                <c:pt idx="6265">
                  <c:v>0</c:v>
                </c:pt>
                <c:pt idx="6266">
                  <c:v>0</c:v>
                </c:pt>
                <c:pt idx="6267">
                  <c:v>0</c:v>
                </c:pt>
                <c:pt idx="6268">
                  <c:v>0</c:v>
                </c:pt>
                <c:pt idx="6269">
                  <c:v>0</c:v>
                </c:pt>
                <c:pt idx="6270">
                  <c:v>0</c:v>
                </c:pt>
                <c:pt idx="6271">
                  <c:v>0</c:v>
                </c:pt>
                <c:pt idx="6272">
                  <c:v>0</c:v>
                </c:pt>
                <c:pt idx="6273">
                  <c:v>0</c:v>
                </c:pt>
                <c:pt idx="6274">
                  <c:v>0</c:v>
                </c:pt>
                <c:pt idx="6275">
                  <c:v>0</c:v>
                </c:pt>
                <c:pt idx="6276">
                  <c:v>0</c:v>
                </c:pt>
                <c:pt idx="6277">
                  <c:v>0</c:v>
                </c:pt>
                <c:pt idx="6278">
                  <c:v>0</c:v>
                </c:pt>
                <c:pt idx="6279">
                  <c:v>0</c:v>
                </c:pt>
                <c:pt idx="6280">
                  <c:v>0</c:v>
                </c:pt>
                <c:pt idx="6281">
                  <c:v>0</c:v>
                </c:pt>
                <c:pt idx="6282">
                  <c:v>0</c:v>
                </c:pt>
                <c:pt idx="6283">
                  <c:v>0</c:v>
                </c:pt>
                <c:pt idx="6284">
                  <c:v>0</c:v>
                </c:pt>
                <c:pt idx="6285">
                  <c:v>0</c:v>
                </c:pt>
                <c:pt idx="6286">
                  <c:v>0</c:v>
                </c:pt>
                <c:pt idx="6287">
                  <c:v>0</c:v>
                </c:pt>
                <c:pt idx="6288">
                  <c:v>0</c:v>
                </c:pt>
                <c:pt idx="6289">
                  <c:v>0</c:v>
                </c:pt>
                <c:pt idx="6290">
                  <c:v>0</c:v>
                </c:pt>
                <c:pt idx="6291">
                  <c:v>0</c:v>
                </c:pt>
                <c:pt idx="6292">
                  <c:v>0</c:v>
                </c:pt>
                <c:pt idx="6293">
                  <c:v>0</c:v>
                </c:pt>
                <c:pt idx="6294">
                  <c:v>0</c:v>
                </c:pt>
                <c:pt idx="6295">
                  <c:v>0</c:v>
                </c:pt>
                <c:pt idx="6296">
                  <c:v>0</c:v>
                </c:pt>
                <c:pt idx="6297">
                  <c:v>0</c:v>
                </c:pt>
                <c:pt idx="6298">
                  <c:v>0</c:v>
                </c:pt>
                <c:pt idx="6299">
                  <c:v>0</c:v>
                </c:pt>
                <c:pt idx="6300">
                  <c:v>0</c:v>
                </c:pt>
                <c:pt idx="6301">
                  <c:v>0</c:v>
                </c:pt>
                <c:pt idx="6302">
                  <c:v>0</c:v>
                </c:pt>
                <c:pt idx="6303">
                  <c:v>0</c:v>
                </c:pt>
                <c:pt idx="6304">
                  <c:v>0</c:v>
                </c:pt>
                <c:pt idx="6305">
                  <c:v>0</c:v>
                </c:pt>
                <c:pt idx="6306">
                  <c:v>0</c:v>
                </c:pt>
                <c:pt idx="6307">
                  <c:v>0</c:v>
                </c:pt>
                <c:pt idx="6308">
                  <c:v>0</c:v>
                </c:pt>
                <c:pt idx="6309">
                  <c:v>0</c:v>
                </c:pt>
                <c:pt idx="6310">
                  <c:v>0</c:v>
                </c:pt>
                <c:pt idx="6311">
                  <c:v>0</c:v>
                </c:pt>
                <c:pt idx="6312">
                  <c:v>0</c:v>
                </c:pt>
                <c:pt idx="6313">
                  <c:v>0</c:v>
                </c:pt>
                <c:pt idx="6314">
                  <c:v>0</c:v>
                </c:pt>
                <c:pt idx="6315">
                  <c:v>0</c:v>
                </c:pt>
                <c:pt idx="6316">
                  <c:v>0</c:v>
                </c:pt>
                <c:pt idx="6317">
                  <c:v>0</c:v>
                </c:pt>
                <c:pt idx="6318">
                  <c:v>0</c:v>
                </c:pt>
                <c:pt idx="6319">
                  <c:v>0</c:v>
                </c:pt>
                <c:pt idx="6320">
                  <c:v>0</c:v>
                </c:pt>
                <c:pt idx="6321">
                  <c:v>0</c:v>
                </c:pt>
                <c:pt idx="6322">
                  <c:v>0</c:v>
                </c:pt>
                <c:pt idx="6323">
                  <c:v>0</c:v>
                </c:pt>
                <c:pt idx="6324">
                  <c:v>0</c:v>
                </c:pt>
                <c:pt idx="6325">
                  <c:v>0</c:v>
                </c:pt>
                <c:pt idx="6326">
                  <c:v>0</c:v>
                </c:pt>
                <c:pt idx="6327">
                  <c:v>0</c:v>
                </c:pt>
                <c:pt idx="6328">
                  <c:v>0</c:v>
                </c:pt>
                <c:pt idx="6329">
                  <c:v>0</c:v>
                </c:pt>
                <c:pt idx="6330">
                  <c:v>0</c:v>
                </c:pt>
                <c:pt idx="6331">
                  <c:v>0</c:v>
                </c:pt>
                <c:pt idx="6332">
                  <c:v>0</c:v>
                </c:pt>
                <c:pt idx="6333">
                  <c:v>0</c:v>
                </c:pt>
                <c:pt idx="6334">
                  <c:v>0</c:v>
                </c:pt>
                <c:pt idx="6335">
                  <c:v>0</c:v>
                </c:pt>
                <c:pt idx="6336">
                  <c:v>0</c:v>
                </c:pt>
                <c:pt idx="6337">
                  <c:v>0</c:v>
                </c:pt>
                <c:pt idx="6338">
                  <c:v>0</c:v>
                </c:pt>
                <c:pt idx="6339">
                  <c:v>0</c:v>
                </c:pt>
                <c:pt idx="6340">
                  <c:v>0</c:v>
                </c:pt>
                <c:pt idx="6341">
                  <c:v>0</c:v>
                </c:pt>
                <c:pt idx="6342">
                  <c:v>0</c:v>
                </c:pt>
                <c:pt idx="6343">
                  <c:v>0</c:v>
                </c:pt>
                <c:pt idx="6344">
                  <c:v>0</c:v>
                </c:pt>
                <c:pt idx="6345">
                  <c:v>0</c:v>
                </c:pt>
                <c:pt idx="6346">
                  <c:v>0</c:v>
                </c:pt>
                <c:pt idx="6347">
                  <c:v>0</c:v>
                </c:pt>
                <c:pt idx="6348">
                  <c:v>0</c:v>
                </c:pt>
                <c:pt idx="6349">
                  <c:v>0</c:v>
                </c:pt>
                <c:pt idx="6350">
                  <c:v>0</c:v>
                </c:pt>
                <c:pt idx="6351">
                  <c:v>0</c:v>
                </c:pt>
                <c:pt idx="6352">
                  <c:v>0</c:v>
                </c:pt>
                <c:pt idx="6353">
                  <c:v>0</c:v>
                </c:pt>
                <c:pt idx="6354">
                  <c:v>0</c:v>
                </c:pt>
                <c:pt idx="6355">
                  <c:v>0</c:v>
                </c:pt>
                <c:pt idx="6356">
                  <c:v>0</c:v>
                </c:pt>
                <c:pt idx="6357">
                  <c:v>0</c:v>
                </c:pt>
                <c:pt idx="6358">
                  <c:v>0</c:v>
                </c:pt>
                <c:pt idx="6359">
                  <c:v>0</c:v>
                </c:pt>
                <c:pt idx="6360">
                  <c:v>0</c:v>
                </c:pt>
                <c:pt idx="6361">
                  <c:v>0</c:v>
                </c:pt>
                <c:pt idx="6362">
                  <c:v>0</c:v>
                </c:pt>
                <c:pt idx="6363">
                  <c:v>0</c:v>
                </c:pt>
                <c:pt idx="6364">
                  <c:v>0</c:v>
                </c:pt>
                <c:pt idx="6365">
                  <c:v>0</c:v>
                </c:pt>
                <c:pt idx="6366">
                  <c:v>0</c:v>
                </c:pt>
                <c:pt idx="6367">
                  <c:v>0</c:v>
                </c:pt>
                <c:pt idx="6368">
                  <c:v>0</c:v>
                </c:pt>
                <c:pt idx="6369">
                  <c:v>0</c:v>
                </c:pt>
                <c:pt idx="6370">
                  <c:v>0</c:v>
                </c:pt>
                <c:pt idx="6371">
                  <c:v>0</c:v>
                </c:pt>
                <c:pt idx="6372">
                  <c:v>0</c:v>
                </c:pt>
                <c:pt idx="6373">
                  <c:v>0</c:v>
                </c:pt>
                <c:pt idx="6374">
                  <c:v>0</c:v>
                </c:pt>
                <c:pt idx="6375">
                  <c:v>0</c:v>
                </c:pt>
                <c:pt idx="6376">
                  <c:v>0</c:v>
                </c:pt>
                <c:pt idx="6377">
                  <c:v>0</c:v>
                </c:pt>
                <c:pt idx="6378">
                  <c:v>0</c:v>
                </c:pt>
                <c:pt idx="6379">
                  <c:v>0</c:v>
                </c:pt>
                <c:pt idx="6380">
                  <c:v>0</c:v>
                </c:pt>
                <c:pt idx="6381">
                  <c:v>0</c:v>
                </c:pt>
                <c:pt idx="6382">
                  <c:v>0</c:v>
                </c:pt>
                <c:pt idx="6383">
                  <c:v>0</c:v>
                </c:pt>
                <c:pt idx="6384">
                  <c:v>0</c:v>
                </c:pt>
                <c:pt idx="6385">
                  <c:v>0</c:v>
                </c:pt>
                <c:pt idx="6386">
                  <c:v>0</c:v>
                </c:pt>
                <c:pt idx="6387">
                  <c:v>0</c:v>
                </c:pt>
                <c:pt idx="6388">
                  <c:v>0</c:v>
                </c:pt>
                <c:pt idx="6389">
                  <c:v>0</c:v>
                </c:pt>
                <c:pt idx="6390">
                  <c:v>0</c:v>
                </c:pt>
                <c:pt idx="6391">
                  <c:v>0</c:v>
                </c:pt>
                <c:pt idx="6392">
                  <c:v>0</c:v>
                </c:pt>
                <c:pt idx="6393">
                  <c:v>0</c:v>
                </c:pt>
                <c:pt idx="6394">
                  <c:v>0</c:v>
                </c:pt>
                <c:pt idx="6395">
                  <c:v>0</c:v>
                </c:pt>
                <c:pt idx="6396">
                  <c:v>0</c:v>
                </c:pt>
                <c:pt idx="6397">
                  <c:v>0</c:v>
                </c:pt>
                <c:pt idx="6398">
                  <c:v>0</c:v>
                </c:pt>
                <c:pt idx="6399">
                  <c:v>0</c:v>
                </c:pt>
                <c:pt idx="6400">
                  <c:v>0</c:v>
                </c:pt>
                <c:pt idx="6401">
                  <c:v>0</c:v>
                </c:pt>
                <c:pt idx="6402">
                  <c:v>0</c:v>
                </c:pt>
                <c:pt idx="6403">
                  <c:v>0</c:v>
                </c:pt>
                <c:pt idx="6404">
                  <c:v>0</c:v>
                </c:pt>
                <c:pt idx="6405">
                  <c:v>0</c:v>
                </c:pt>
                <c:pt idx="6406">
                  <c:v>0</c:v>
                </c:pt>
                <c:pt idx="6407">
                  <c:v>0</c:v>
                </c:pt>
                <c:pt idx="6408">
                  <c:v>0</c:v>
                </c:pt>
                <c:pt idx="6409">
                  <c:v>0</c:v>
                </c:pt>
                <c:pt idx="6410">
                  <c:v>0</c:v>
                </c:pt>
                <c:pt idx="6411">
                  <c:v>0</c:v>
                </c:pt>
                <c:pt idx="6412">
                  <c:v>0</c:v>
                </c:pt>
                <c:pt idx="6413">
                  <c:v>0</c:v>
                </c:pt>
                <c:pt idx="6414">
                  <c:v>0</c:v>
                </c:pt>
                <c:pt idx="6415">
                  <c:v>0</c:v>
                </c:pt>
                <c:pt idx="6416">
                  <c:v>0</c:v>
                </c:pt>
                <c:pt idx="6417">
                  <c:v>0</c:v>
                </c:pt>
                <c:pt idx="6418">
                  <c:v>0</c:v>
                </c:pt>
                <c:pt idx="6419">
                  <c:v>0</c:v>
                </c:pt>
                <c:pt idx="6420">
                  <c:v>0</c:v>
                </c:pt>
                <c:pt idx="6421">
                  <c:v>0</c:v>
                </c:pt>
                <c:pt idx="6422">
                  <c:v>0</c:v>
                </c:pt>
                <c:pt idx="6423">
                  <c:v>0</c:v>
                </c:pt>
                <c:pt idx="6424">
                  <c:v>0</c:v>
                </c:pt>
                <c:pt idx="6425">
                  <c:v>0</c:v>
                </c:pt>
                <c:pt idx="6426">
                  <c:v>0</c:v>
                </c:pt>
                <c:pt idx="6427">
                  <c:v>0</c:v>
                </c:pt>
                <c:pt idx="6428">
                  <c:v>0</c:v>
                </c:pt>
                <c:pt idx="6429">
                  <c:v>0</c:v>
                </c:pt>
                <c:pt idx="6430">
                  <c:v>0</c:v>
                </c:pt>
                <c:pt idx="6431">
                  <c:v>0</c:v>
                </c:pt>
                <c:pt idx="6432">
                  <c:v>0</c:v>
                </c:pt>
                <c:pt idx="6433">
                  <c:v>0</c:v>
                </c:pt>
                <c:pt idx="6434">
                  <c:v>0</c:v>
                </c:pt>
                <c:pt idx="6435">
                  <c:v>0</c:v>
                </c:pt>
                <c:pt idx="6436">
                  <c:v>0</c:v>
                </c:pt>
                <c:pt idx="6437">
                  <c:v>0</c:v>
                </c:pt>
                <c:pt idx="6438">
                  <c:v>0</c:v>
                </c:pt>
                <c:pt idx="6439">
                  <c:v>0</c:v>
                </c:pt>
                <c:pt idx="6440">
                  <c:v>0</c:v>
                </c:pt>
                <c:pt idx="6441">
                  <c:v>0</c:v>
                </c:pt>
                <c:pt idx="6442">
                  <c:v>0</c:v>
                </c:pt>
                <c:pt idx="6443">
                  <c:v>0</c:v>
                </c:pt>
                <c:pt idx="6444">
                  <c:v>0</c:v>
                </c:pt>
                <c:pt idx="6445">
                  <c:v>0</c:v>
                </c:pt>
                <c:pt idx="6446">
                  <c:v>0</c:v>
                </c:pt>
                <c:pt idx="6447">
                  <c:v>0</c:v>
                </c:pt>
                <c:pt idx="6448">
                  <c:v>0</c:v>
                </c:pt>
                <c:pt idx="6449">
                  <c:v>0</c:v>
                </c:pt>
                <c:pt idx="6450">
                  <c:v>0</c:v>
                </c:pt>
                <c:pt idx="6451">
                  <c:v>0</c:v>
                </c:pt>
                <c:pt idx="6452">
                  <c:v>0</c:v>
                </c:pt>
                <c:pt idx="6453">
                  <c:v>0</c:v>
                </c:pt>
                <c:pt idx="6454">
                  <c:v>0</c:v>
                </c:pt>
                <c:pt idx="6455">
                  <c:v>0</c:v>
                </c:pt>
                <c:pt idx="6456">
                  <c:v>0</c:v>
                </c:pt>
                <c:pt idx="6457">
                  <c:v>0</c:v>
                </c:pt>
                <c:pt idx="6458">
                  <c:v>0</c:v>
                </c:pt>
                <c:pt idx="6459">
                  <c:v>0</c:v>
                </c:pt>
                <c:pt idx="6460">
                  <c:v>0</c:v>
                </c:pt>
                <c:pt idx="6461">
                  <c:v>0</c:v>
                </c:pt>
                <c:pt idx="6462">
                  <c:v>0</c:v>
                </c:pt>
                <c:pt idx="6463">
                  <c:v>0</c:v>
                </c:pt>
                <c:pt idx="6464">
                  <c:v>0</c:v>
                </c:pt>
                <c:pt idx="6465">
                  <c:v>0</c:v>
                </c:pt>
                <c:pt idx="6466">
                  <c:v>0</c:v>
                </c:pt>
                <c:pt idx="6467">
                  <c:v>0</c:v>
                </c:pt>
                <c:pt idx="6468">
                  <c:v>0</c:v>
                </c:pt>
                <c:pt idx="6469">
                  <c:v>0</c:v>
                </c:pt>
                <c:pt idx="6470">
                  <c:v>0</c:v>
                </c:pt>
                <c:pt idx="6471">
                  <c:v>0</c:v>
                </c:pt>
                <c:pt idx="6472">
                  <c:v>0</c:v>
                </c:pt>
                <c:pt idx="6473">
                  <c:v>0</c:v>
                </c:pt>
                <c:pt idx="6474">
                  <c:v>0</c:v>
                </c:pt>
                <c:pt idx="6475">
                  <c:v>0</c:v>
                </c:pt>
                <c:pt idx="6476">
                  <c:v>0</c:v>
                </c:pt>
                <c:pt idx="6477">
                  <c:v>0</c:v>
                </c:pt>
                <c:pt idx="6478">
                  <c:v>0</c:v>
                </c:pt>
                <c:pt idx="6479">
                  <c:v>0</c:v>
                </c:pt>
                <c:pt idx="6480">
                  <c:v>0</c:v>
                </c:pt>
                <c:pt idx="6481">
                  <c:v>0</c:v>
                </c:pt>
                <c:pt idx="6482">
                  <c:v>0</c:v>
                </c:pt>
                <c:pt idx="6483">
                  <c:v>0</c:v>
                </c:pt>
                <c:pt idx="6484">
                  <c:v>0</c:v>
                </c:pt>
                <c:pt idx="6485">
                  <c:v>0</c:v>
                </c:pt>
                <c:pt idx="6486">
                  <c:v>0</c:v>
                </c:pt>
                <c:pt idx="6487">
                  <c:v>0</c:v>
                </c:pt>
                <c:pt idx="6488">
                  <c:v>0</c:v>
                </c:pt>
                <c:pt idx="6489">
                  <c:v>0</c:v>
                </c:pt>
                <c:pt idx="6490">
                  <c:v>0</c:v>
                </c:pt>
                <c:pt idx="6491">
                  <c:v>0</c:v>
                </c:pt>
                <c:pt idx="6492">
                  <c:v>0</c:v>
                </c:pt>
                <c:pt idx="6493">
                  <c:v>0</c:v>
                </c:pt>
                <c:pt idx="6494">
                  <c:v>0</c:v>
                </c:pt>
                <c:pt idx="6495">
                  <c:v>0</c:v>
                </c:pt>
                <c:pt idx="6496">
                  <c:v>0</c:v>
                </c:pt>
                <c:pt idx="6497">
                  <c:v>0</c:v>
                </c:pt>
                <c:pt idx="6498">
                  <c:v>0</c:v>
                </c:pt>
                <c:pt idx="6499">
                  <c:v>0</c:v>
                </c:pt>
                <c:pt idx="6500">
                  <c:v>0</c:v>
                </c:pt>
                <c:pt idx="6501">
                  <c:v>0</c:v>
                </c:pt>
                <c:pt idx="6502">
                  <c:v>0</c:v>
                </c:pt>
                <c:pt idx="6503">
                  <c:v>0</c:v>
                </c:pt>
                <c:pt idx="6504">
                  <c:v>0</c:v>
                </c:pt>
                <c:pt idx="6505">
                  <c:v>0</c:v>
                </c:pt>
                <c:pt idx="6506">
                  <c:v>0</c:v>
                </c:pt>
                <c:pt idx="6507">
                  <c:v>0</c:v>
                </c:pt>
                <c:pt idx="6508">
                  <c:v>0</c:v>
                </c:pt>
                <c:pt idx="6509">
                  <c:v>0</c:v>
                </c:pt>
                <c:pt idx="6510">
                  <c:v>0</c:v>
                </c:pt>
                <c:pt idx="6511">
                  <c:v>0</c:v>
                </c:pt>
                <c:pt idx="6512">
                  <c:v>0</c:v>
                </c:pt>
                <c:pt idx="6513">
                  <c:v>0</c:v>
                </c:pt>
                <c:pt idx="6514">
                  <c:v>0</c:v>
                </c:pt>
                <c:pt idx="6515">
                  <c:v>0</c:v>
                </c:pt>
                <c:pt idx="6516">
                  <c:v>0</c:v>
                </c:pt>
                <c:pt idx="6517">
                  <c:v>0</c:v>
                </c:pt>
                <c:pt idx="6518">
                  <c:v>0</c:v>
                </c:pt>
                <c:pt idx="6519">
                  <c:v>0</c:v>
                </c:pt>
                <c:pt idx="6520">
                  <c:v>0</c:v>
                </c:pt>
                <c:pt idx="6521">
                  <c:v>0</c:v>
                </c:pt>
                <c:pt idx="6522">
                  <c:v>0</c:v>
                </c:pt>
                <c:pt idx="6523">
                  <c:v>0</c:v>
                </c:pt>
                <c:pt idx="6524">
                  <c:v>0</c:v>
                </c:pt>
                <c:pt idx="6525">
                  <c:v>0</c:v>
                </c:pt>
                <c:pt idx="6526">
                  <c:v>0</c:v>
                </c:pt>
                <c:pt idx="6527">
                  <c:v>0</c:v>
                </c:pt>
                <c:pt idx="6528">
                  <c:v>0</c:v>
                </c:pt>
                <c:pt idx="6529">
                  <c:v>0</c:v>
                </c:pt>
                <c:pt idx="6530">
                  <c:v>0</c:v>
                </c:pt>
                <c:pt idx="6531">
                  <c:v>0</c:v>
                </c:pt>
                <c:pt idx="6532">
                  <c:v>0</c:v>
                </c:pt>
                <c:pt idx="6533">
                  <c:v>0</c:v>
                </c:pt>
                <c:pt idx="6534">
                  <c:v>0</c:v>
                </c:pt>
                <c:pt idx="6535">
                  <c:v>0</c:v>
                </c:pt>
                <c:pt idx="6536">
                  <c:v>0</c:v>
                </c:pt>
                <c:pt idx="6537">
                  <c:v>0</c:v>
                </c:pt>
                <c:pt idx="6538">
                  <c:v>0</c:v>
                </c:pt>
                <c:pt idx="6539">
                  <c:v>0</c:v>
                </c:pt>
                <c:pt idx="6540">
                  <c:v>0</c:v>
                </c:pt>
                <c:pt idx="6541">
                  <c:v>0</c:v>
                </c:pt>
                <c:pt idx="6542">
                  <c:v>0</c:v>
                </c:pt>
                <c:pt idx="6543">
                  <c:v>0</c:v>
                </c:pt>
                <c:pt idx="6544">
                  <c:v>0</c:v>
                </c:pt>
                <c:pt idx="6545">
                  <c:v>0</c:v>
                </c:pt>
                <c:pt idx="6546">
                  <c:v>0</c:v>
                </c:pt>
                <c:pt idx="6547">
                  <c:v>0</c:v>
                </c:pt>
                <c:pt idx="6548">
                  <c:v>0</c:v>
                </c:pt>
                <c:pt idx="6549">
                  <c:v>0</c:v>
                </c:pt>
                <c:pt idx="6550">
                  <c:v>0</c:v>
                </c:pt>
                <c:pt idx="6551">
                  <c:v>0</c:v>
                </c:pt>
                <c:pt idx="6552">
                  <c:v>0</c:v>
                </c:pt>
                <c:pt idx="6553">
                  <c:v>0</c:v>
                </c:pt>
                <c:pt idx="6554">
                  <c:v>0</c:v>
                </c:pt>
                <c:pt idx="6555">
                  <c:v>0</c:v>
                </c:pt>
                <c:pt idx="6556">
                  <c:v>0</c:v>
                </c:pt>
                <c:pt idx="6557">
                  <c:v>0</c:v>
                </c:pt>
                <c:pt idx="6558">
                  <c:v>0</c:v>
                </c:pt>
                <c:pt idx="6559">
                  <c:v>0</c:v>
                </c:pt>
                <c:pt idx="6560">
                  <c:v>0</c:v>
                </c:pt>
                <c:pt idx="6561">
                  <c:v>0</c:v>
                </c:pt>
                <c:pt idx="6562">
                  <c:v>0</c:v>
                </c:pt>
                <c:pt idx="6563">
                  <c:v>0</c:v>
                </c:pt>
                <c:pt idx="6564">
                  <c:v>0</c:v>
                </c:pt>
                <c:pt idx="6565">
                  <c:v>0</c:v>
                </c:pt>
                <c:pt idx="6566">
                  <c:v>0</c:v>
                </c:pt>
                <c:pt idx="6567">
                  <c:v>0</c:v>
                </c:pt>
                <c:pt idx="6568">
                  <c:v>0</c:v>
                </c:pt>
                <c:pt idx="6569">
                  <c:v>0</c:v>
                </c:pt>
                <c:pt idx="6570">
                  <c:v>0</c:v>
                </c:pt>
                <c:pt idx="6571">
                  <c:v>0</c:v>
                </c:pt>
                <c:pt idx="6572">
                  <c:v>0</c:v>
                </c:pt>
                <c:pt idx="6573">
                  <c:v>0</c:v>
                </c:pt>
                <c:pt idx="6574">
                  <c:v>0</c:v>
                </c:pt>
                <c:pt idx="6575">
                  <c:v>0</c:v>
                </c:pt>
                <c:pt idx="6576">
                  <c:v>0</c:v>
                </c:pt>
                <c:pt idx="6577">
                  <c:v>0</c:v>
                </c:pt>
                <c:pt idx="6578">
                  <c:v>0</c:v>
                </c:pt>
                <c:pt idx="6579">
                  <c:v>0</c:v>
                </c:pt>
                <c:pt idx="6580">
                  <c:v>0</c:v>
                </c:pt>
                <c:pt idx="6581">
                  <c:v>0</c:v>
                </c:pt>
                <c:pt idx="6582">
                  <c:v>0</c:v>
                </c:pt>
                <c:pt idx="6583">
                  <c:v>0</c:v>
                </c:pt>
                <c:pt idx="6584">
                  <c:v>0</c:v>
                </c:pt>
                <c:pt idx="6585">
                  <c:v>0</c:v>
                </c:pt>
                <c:pt idx="6586">
                  <c:v>0</c:v>
                </c:pt>
                <c:pt idx="6587">
                  <c:v>0</c:v>
                </c:pt>
                <c:pt idx="6588">
                  <c:v>0</c:v>
                </c:pt>
                <c:pt idx="6589">
                  <c:v>0</c:v>
                </c:pt>
                <c:pt idx="6590">
                  <c:v>0</c:v>
                </c:pt>
                <c:pt idx="6591">
                  <c:v>0</c:v>
                </c:pt>
                <c:pt idx="6592">
                  <c:v>0</c:v>
                </c:pt>
                <c:pt idx="6593">
                  <c:v>0</c:v>
                </c:pt>
                <c:pt idx="6594">
                  <c:v>0</c:v>
                </c:pt>
                <c:pt idx="6595">
                  <c:v>0</c:v>
                </c:pt>
                <c:pt idx="6596">
                  <c:v>0</c:v>
                </c:pt>
                <c:pt idx="6597">
                  <c:v>0</c:v>
                </c:pt>
                <c:pt idx="6598">
                  <c:v>0</c:v>
                </c:pt>
                <c:pt idx="6599">
                  <c:v>0</c:v>
                </c:pt>
                <c:pt idx="6600">
                  <c:v>0</c:v>
                </c:pt>
                <c:pt idx="6601">
                  <c:v>0</c:v>
                </c:pt>
                <c:pt idx="6602">
                  <c:v>0</c:v>
                </c:pt>
                <c:pt idx="6603">
                  <c:v>0</c:v>
                </c:pt>
                <c:pt idx="6604">
                  <c:v>0</c:v>
                </c:pt>
                <c:pt idx="6605">
                  <c:v>0</c:v>
                </c:pt>
                <c:pt idx="6606">
                  <c:v>0</c:v>
                </c:pt>
                <c:pt idx="6607">
                  <c:v>0</c:v>
                </c:pt>
                <c:pt idx="6608">
                  <c:v>0</c:v>
                </c:pt>
                <c:pt idx="6609">
                  <c:v>0</c:v>
                </c:pt>
                <c:pt idx="6610">
                  <c:v>0</c:v>
                </c:pt>
                <c:pt idx="6611">
                  <c:v>0</c:v>
                </c:pt>
                <c:pt idx="6612">
                  <c:v>0</c:v>
                </c:pt>
                <c:pt idx="6613">
                  <c:v>0</c:v>
                </c:pt>
                <c:pt idx="6614">
                  <c:v>0</c:v>
                </c:pt>
                <c:pt idx="6615">
                  <c:v>0</c:v>
                </c:pt>
                <c:pt idx="6616">
                  <c:v>0</c:v>
                </c:pt>
                <c:pt idx="6617">
                  <c:v>0</c:v>
                </c:pt>
                <c:pt idx="6618">
                  <c:v>0</c:v>
                </c:pt>
                <c:pt idx="6619">
                  <c:v>0</c:v>
                </c:pt>
                <c:pt idx="6620">
                  <c:v>0</c:v>
                </c:pt>
                <c:pt idx="6621">
                  <c:v>0</c:v>
                </c:pt>
                <c:pt idx="6622">
                  <c:v>0</c:v>
                </c:pt>
                <c:pt idx="6623">
                  <c:v>0</c:v>
                </c:pt>
                <c:pt idx="6624">
                  <c:v>0</c:v>
                </c:pt>
                <c:pt idx="6625">
                  <c:v>0</c:v>
                </c:pt>
                <c:pt idx="6626">
                  <c:v>0</c:v>
                </c:pt>
                <c:pt idx="6627">
                  <c:v>0</c:v>
                </c:pt>
                <c:pt idx="6628">
                  <c:v>0</c:v>
                </c:pt>
                <c:pt idx="6629">
                  <c:v>0</c:v>
                </c:pt>
                <c:pt idx="6630">
                  <c:v>0</c:v>
                </c:pt>
                <c:pt idx="6631">
                  <c:v>0</c:v>
                </c:pt>
                <c:pt idx="6632">
                  <c:v>0</c:v>
                </c:pt>
                <c:pt idx="6633">
                  <c:v>0</c:v>
                </c:pt>
                <c:pt idx="6634">
                  <c:v>0</c:v>
                </c:pt>
                <c:pt idx="6635">
                  <c:v>0</c:v>
                </c:pt>
                <c:pt idx="6636">
                  <c:v>0</c:v>
                </c:pt>
                <c:pt idx="6637">
                  <c:v>0</c:v>
                </c:pt>
                <c:pt idx="6638">
                  <c:v>0</c:v>
                </c:pt>
                <c:pt idx="6639">
                  <c:v>0</c:v>
                </c:pt>
                <c:pt idx="6640">
                  <c:v>0</c:v>
                </c:pt>
                <c:pt idx="6641">
                  <c:v>0</c:v>
                </c:pt>
                <c:pt idx="6642">
                  <c:v>0</c:v>
                </c:pt>
                <c:pt idx="6643">
                  <c:v>0</c:v>
                </c:pt>
                <c:pt idx="6644">
                  <c:v>0</c:v>
                </c:pt>
                <c:pt idx="6645">
                  <c:v>0</c:v>
                </c:pt>
                <c:pt idx="6646">
                  <c:v>0</c:v>
                </c:pt>
                <c:pt idx="6647">
                  <c:v>0</c:v>
                </c:pt>
                <c:pt idx="6648">
                  <c:v>0</c:v>
                </c:pt>
                <c:pt idx="6649">
                  <c:v>0</c:v>
                </c:pt>
                <c:pt idx="6650">
                  <c:v>0</c:v>
                </c:pt>
                <c:pt idx="6651">
                  <c:v>0</c:v>
                </c:pt>
                <c:pt idx="6652">
                  <c:v>0</c:v>
                </c:pt>
                <c:pt idx="6653">
                  <c:v>0</c:v>
                </c:pt>
                <c:pt idx="6654">
                  <c:v>0</c:v>
                </c:pt>
                <c:pt idx="6655">
                  <c:v>0</c:v>
                </c:pt>
                <c:pt idx="6656">
                  <c:v>0</c:v>
                </c:pt>
                <c:pt idx="6657">
                  <c:v>0</c:v>
                </c:pt>
                <c:pt idx="6658">
                  <c:v>0</c:v>
                </c:pt>
                <c:pt idx="6659">
                  <c:v>0</c:v>
                </c:pt>
                <c:pt idx="6660">
                  <c:v>0</c:v>
                </c:pt>
                <c:pt idx="6661">
                  <c:v>0</c:v>
                </c:pt>
                <c:pt idx="6662">
                  <c:v>0</c:v>
                </c:pt>
                <c:pt idx="6663">
                  <c:v>0</c:v>
                </c:pt>
                <c:pt idx="6664">
                  <c:v>0</c:v>
                </c:pt>
                <c:pt idx="6665">
                  <c:v>0</c:v>
                </c:pt>
                <c:pt idx="6666">
                  <c:v>0</c:v>
                </c:pt>
                <c:pt idx="6667">
                  <c:v>0</c:v>
                </c:pt>
                <c:pt idx="6668">
                  <c:v>0</c:v>
                </c:pt>
                <c:pt idx="6669">
                  <c:v>0</c:v>
                </c:pt>
                <c:pt idx="6670">
                  <c:v>0</c:v>
                </c:pt>
                <c:pt idx="6671">
                  <c:v>0</c:v>
                </c:pt>
                <c:pt idx="6672">
                  <c:v>0</c:v>
                </c:pt>
                <c:pt idx="6673">
                  <c:v>0</c:v>
                </c:pt>
                <c:pt idx="6674">
                  <c:v>0</c:v>
                </c:pt>
                <c:pt idx="6675">
                  <c:v>0</c:v>
                </c:pt>
                <c:pt idx="6676">
                  <c:v>0</c:v>
                </c:pt>
                <c:pt idx="6677">
                  <c:v>0</c:v>
                </c:pt>
                <c:pt idx="6678">
                  <c:v>0</c:v>
                </c:pt>
                <c:pt idx="6679">
                  <c:v>0</c:v>
                </c:pt>
                <c:pt idx="6680">
                  <c:v>0</c:v>
                </c:pt>
                <c:pt idx="6681">
                  <c:v>0</c:v>
                </c:pt>
                <c:pt idx="6682">
                  <c:v>0</c:v>
                </c:pt>
                <c:pt idx="6683">
                  <c:v>0</c:v>
                </c:pt>
                <c:pt idx="6684">
                  <c:v>0</c:v>
                </c:pt>
                <c:pt idx="6685">
                  <c:v>0</c:v>
                </c:pt>
                <c:pt idx="6686">
                  <c:v>0</c:v>
                </c:pt>
                <c:pt idx="6687">
                  <c:v>0</c:v>
                </c:pt>
                <c:pt idx="6688">
                  <c:v>0</c:v>
                </c:pt>
                <c:pt idx="6689">
                  <c:v>0</c:v>
                </c:pt>
                <c:pt idx="6690">
                  <c:v>0</c:v>
                </c:pt>
                <c:pt idx="6691">
                  <c:v>0</c:v>
                </c:pt>
                <c:pt idx="6692">
                  <c:v>0</c:v>
                </c:pt>
                <c:pt idx="6693">
                  <c:v>0</c:v>
                </c:pt>
                <c:pt idx="6694">
                  <c:v>0</c:v>
                </c:pt>
                <c:pt idx="6695">
                  <c:v>0</c:v>
                </c:pt>
                <c:pt idx="6696">
                  <c:v>0</c:v>
                </c:pt>
                <c:pt idx="6697">
                  <c:v>0</c:v>
                </c:pt>
                <c:pt idx="6698">
                  <c:v>0</c:v>
                </c:pt>
                <c:pt idx="6699">
                  <c:v>0</c:v>
                </c:pt>
                <c:pt idx="6700">
                  <c:v>0</c:v>
                </c:pt>
                <c:pt idx="6701">
                  <c:v>0</c:v>
                </c:pt>
                <c:pt idx="6702">
                  <c:v>0</c:v>
                </c:pt>
                <c:pt idx="6703">
                  <c:v>0</c:v>
                </c:pt>
                <c:pt idx="6704">
                  <c:v>0</c:v>
                </c:pt>
                <c:pt idx="6705">
                  <c:v>0</c:v>
                </c:pt>
                <c:pt idx="6706">
                  <c:v>0</c:v>
                </c:pt>
                <c:pt idx="6707">
                  <c:v>0</c:v>
                </c:pt>
                <c:pt idx="6708">
                  <c:v>0</c:v>
                </c:pt>
                <c:pt idx="6709">
                  <c:v>0</c:v>
                </c:pt>
                <c:pt idx="6710">
                  <c:v>0</c:v>
                </c:pt>
                <c:pt idx="6711">
                  <c:v>0</c:v>
                </c:pt>
                <c:pt idx="6712">
                  <c:v>0</c:v>
                </c:pt>
                <c:pt idx="6713">
                  <c:v>0</c:v>
                </c:pt>
                <c:pt idx="6714">
                  <c:v>0</c:v>
                </c:pt>
                <c:pt idx="6715">
                  <c:v>0</c:v>
                </c:pt>
                <c:pt idx="6716">
                  <c:v>0</c:v>
                </c:pt>
                <c:pt idx="6717">
                  <c:v>0</c:v>
                </c:pt>
                <c:pt idx="6718">
                  <c:v>0</c:v>
                </c:pt>
                <c:pt idx="6719">
                  <c:v>0</c:v>
                </c:pt>
                <c:pt idx="6720">
                  <c:v>0</c:v>
                </c:pt>
                <c:pt idx="6721">
                  <c:v>0</c:v>
                </c:pt>
                <c:pt idx="6722">
                  <c:v>0</c:v>
                </c:pt>
                <c:pt idx="6723">
                  <c:v>0</c:v>
                </c:pt>
                <c:pt idx="6724">
                  <c:v>0</c:v>
                </c:pt>
                <c:pt idx="6725">
                  <c:v>0</c:v>
                </c:pt>
                <c:pt idx="6726">
                  <c:v>0</c:v>
                </c:pt>
                <c:pt idx="6727">
                  <c:v>0</c:v>
                </c:pt>
                <c:pt idx="6728">
                  <c:v>0</c:v>
                </c:pt>
                <c:pt idx="6729">
                  <c:v>0</c:v>
                </c:pt>
                <c:pt idx="6730">
                  <c:v>0</c:v>
                </c:pt>
                <c:pt idx="6731">
                  <c:v>0</c:v>
                </c:pt>
                <c:pt idx="6732">
                  <c:v>0</c:v>
                </c:pt>
                <c:pt idx="6733">
                  <c:v>0</c:v>
                </c:pt>
                <c:pt idx="6734">
                  <c:v>0</c:v>
                </c:pt>
                <c:pt idx="6735">
                  <c:v>0</c:v>
                </c:pt>
                <c:pt idx="6736">
                  <c:v>0</c:v>
                </c:pt>
                <c:pt idx="6737">
                  <c:v>0</c:v>
                </c:pt>
                <c:pt idx="6738">
                  <c:v>0</c:v>
                </c:pt>
                <c:pt idx="6739">
                  <c:v>0</c:v>
                </c:pt>
                <c:pt idx="6740">
                  <c:v>0</c:v>
                </c:pt>
                <c:pt idx="6741">
                  <c:v>0</c:v>
                </c:pt>
                <c:pt idx="6742">
                  <c:v>0</c:v>
                </c:pt>
                <c:pt idx="6743">
                  <c:v>0</c:v>
                </c:pt>
                <c:pt idx="6744">
                  <c:v>0</c:v>
                </c:pt>
                <c:pt idx="6745">
                  <c:v>0</c:v>
                </c:pt>
                <c:pt idx="6746">
                  <c:v>0</c:v>
                </c:pt>
                <c:pt idx="6747">
                  <c:v>0</c:v>
                </c:pt>
                <c:pt idx="6748">
                  <c:v>0</c:v>
                </c:pt>
                <c:pt idx="6749">
                  <c:v>0</c:v>
                </c:pt>
                <c:pt idx="6750">
                  <c:v>0</c:v>
                </c:pt>
                <c:pt idx="6751">
                  <c:v>0</c:v>
                </c:pt>
                <c:pt idx="6752">
                  <c:v>0</c:v>
                </c:pt>
                <c:pt idx="6753">
                  <c:v>0</c:v>
                </c:pt>
                <c:pt idx="6754">
                  <c:v>0</c:v>
                </c:pt>
                <c:pt idx="6755">
                  <c:v>0</c:v>
                </c:pt>
                <c:pt idx="6756">
                  <c:v>0</c:v>
                </c:pt>
                <c:pt idx="6757">
                  <c:v>0</c:v>
                </c:pt>
                <c:pt idx="6758">
                  <c:v>0</c:v>
                </c:pt>
                <c:pt idx="6759">
                  <c:v>0</c:v>
                </c:pt>
                <c:pt idx="6760">
                  <c:v>0</c:v>
                </c:pt>
                <c:pt idx="6761">
                  <c:v>0</c:v>
                </c:pt>
                <c:pt idx="6762">
                  <c:v>0</c:v>
                </c:pt>
                <c:pt idx="6763">
                  <c:v>0</c:v>
                </c:pt>
                <c:pt idx="6764">
                  <c:v>0</c:v>
                </c:pt>
                <c:pt idx="6765">
                  <c:v>0</c:v>
                </c:pt>
                <c:pt idx="6766">
                  <c:v>0</c:v>
                </c:pt>
                <c:pt idx="6767">
                  <c:v>0</c:v>
                </c:pt>
                <c:pt idx="6768">
                  <c:v>0</c:v>
                </c:pt>
                <c:pt idx="6769">
                  <c:v>0</c:v>
                </c:pt>
                <c:pt idx="6770">
                  <c:v>0</c:v>
                </c:pt>
                <c:pt idx="6771">
                  <c:v>0</c:v>
                </c:pt>
                <c:pt idx="6772">
                  <c:v>0</c:v>
                </c:pt>
                <c:pt idx="6773">
                  <c:v>0</c:v>
                </c:pt>
                <c:pt idx="6774">
                  <c:v>0</c:v>
                </c:pt>
                <c:pt idx="6775">
                  <c:v>0</c:v>
                </c:pt>
                <c:pt idx="6776">
                  <c:v>0</c:v>
                </c:pt>
                <c:pt idx="6777">
                  <c:v>0</c:v>
                </c:pt>
                <c:pt idx="6778">
                  <c:v>0</c:v>
                </c:pt>
                <c:pt idx="6779">
                  <c:v>0</c:v>
                </c:pt>
                <c:pt idx="6780">
                  <c:v>0</c:v>
                </c:pt>
                <c:pt idx="6781">
                  <c:v>0</c:v>
                </c:pt>
                <c:pt idx="6782">
                  <c:v>0</c:v>
                </c:pt>
                <c:pt idx="6783">
                  <c:v>0</c:v>
                </c:pt>
                <c:pt idx="6784">
                  <c:v>0</c:v>
                </c:pt>
                <c:pt idx="6785">
                  <c:v>0</c:v>
                </c:pt>
                <c:pt idx="6786">
                  <c:v>0</c:v>
                </c:pt>
                <c:pt idx="6787">
                  <c:v>0</c:v>
                </c:pt>
                <c:pt idx="6788">
                  <c:v>0</c:v>
                </c:pt>
                <c:pt idx="6789">
                  <c:v>0</c:v>
                </c:pt>
                <c:pt idx="6790">
                  <c:v>0</c:v>
                </c:pt>
                <c:pt idx="6791">
                  <c:v>0</c:v>
                </c:pt>
                <c:pt idx="6792">
                  <c:v>0</c:v>
                </c:pt>
                <c:pt idx="6793">
                  <c:v>0</c:v>
                </c:pt>
                <c:pt idx="6794">
                  <c:v>0</c:v>
                </c:pt>
                <c:pt idx="6795">
                  <c:v>0</c:v>
                </c:pt>
                <c:pt idx="6796">
                  <c:v>0</c:v>
                </c:pt>
                <c:pt idx="6797">
                  <c:v>0</c:v>
                </c:pt>
                <c:pt idx="6798">
                  <c:v>0</c:v>
                </c:pt>
                <c:pt idx="6799">
                  <c:v>0</c:v>
                </c:pt>
                <c:pt idx="6800">
                  <c:v>0</c:v>
                </c:pt>
                <c:pt idx="6801">
                  <c:v>0</c:v>
                </c:pt>
                <c:pt idx="6802">
                  <c:v>0</c:v>
                </c:pt>
                <c:pt idx="6803">
                  <c:v>0</c:v>
                </c:pt>
                <c:pt idx="6804">
                  <c:v>0</c:v>
                </c:pt>
                <c:pt idx="6805">
                  <c:v>0</c:v>
                </c:pt>
                <c:pt idx="6806">
                  <c:v>0</c:v>
                </c:pt>
                <c:pt idx="6807">
                  <c:v>0</c:v>
                </c:pt>
                <c:pt idx="6808">
                  <c:v>0</c:v>
                </c:pt>
                <c:pt idx="6809">
                  <c:v>0</c:v>
                </c:pt>
                <c:pt idx="6810">
                  <c:v>0</c:v>
                </c:pt>
                <c:pt idx="6811">
                  <c:v>0</c:v>
                </c:pt>
                <c:pt idx="6812">
                  <c:v>0</c:v>
                </c:pt>
                <c:pt idx="6813">
                  <c:v>0</c:v>
                </c:pt>
                <c:pt idx="6814">
                  <c:v>0</c:v>
                </c:pt>
                <c:pt idx="6815">
                  <c:v>0</c:v>
                </c:pt>
                <c:pt idx="6816">
                  <c:v>0</c:v>
                </c:pt>
                <c:pt idx="6817">
                  <c:v>0</c:v>
                </c:pt>
                <c:pt idx="6818">
                  <c:v>0</c:v>
                </c:pt>
                <c:pt idx="6819">
                  <c:v>0</c:v>
                </c:pt>
                <c:pt idx="6820">
                  <c:v>0</c:v>
                </c:pt>
                <c:pt idx="6821">
                  <c:v>0</c:v>
                </c:pt>
                <c:pt idx="6822">
                  <c:v>0</c:v>
                </c:pt>
                <c:pt idx="6823">
                  <c:v>0</c:v>
                </c:pt>
                <c:pt idx="6824">
                  <c:v>0</c:v>
                </c:pt>
                <c:pt idx="6825">
                  <c:v>0</c:v>
                </c:pt>
                <c:pt idx="6826">
                  <c:v>0</c:v>
                </c:pt>
                <c:pt idx="6827">
                  <c:v>0</c:v>
                </c:pt>
                <c:pt idx="6828">
                  <c:v>0</c:v>
                </c:pt>
                <c:pt idx="6829">
                  <c:v>0</c:v>
                </c:pt>
                <c:pt idx="6830">
                  <c:v>0</c:v>
                </c:pt>
                <c:pt idx="6831">
                  <c:v>0</c:v>
                </c:pt>
                <c:pt idx="6832">
                  <c:v>0</c:v>
                </c:pt>
                <c:pt idx="6833">
                  <c:v>0</c:v>
                </c:pt>
                <c:pt idx="6834">
                  <c:v>0</c:v>
                </c:pt>
                <c:pt idx="6835">
                  <c:v>0</c:v>
                </c:pt>
                <c:pt idx="6836">
                  <c:v>0</c:v>
                </c:pt>
                <c:pt idx="6837">
                  <c:v>0</c:v>
                </c:pt>
                <c:pt idx="6838">
                  <c:v>0</c:v>
                </c:pt>
                <c:pt idx="6839">
                  <c:v>0</c:v>
                </c:pt>
                <c:pt idx="6840">
                  <c:v>0</c:v>
                </c:pt>
                <c:pt idx="6841">
                  <c:v>0</c:v>
                </c:pt>
                <c:pt idx="6842">
                  <c:v>0</c:v>
                </c:pt>
                <c:pt idx="6843">
                  <c:v>0</c:v>
                </c:pt>
                <c:pt idx="6844">
                  <c:v>0</c:v>
                </c:pt>
                <c:pt idx="6845">
                  <c:v>0</c:v>
                </c:pt>
                <c:pt idx="6846">
                  <c:v>0</c:v>
                </c:pt>
                <c:pt idx="6847">
                  <c:v>0</c:v>
                </c:pt>
                <c:pt idx="6848">
                  <c:v>0</c:v>
                </c:pt>
                <c:pt idx="6849">
                  <c:v>0</c:v>
                </c:pt>
                <c:pt idx="6850">
                  <c:v>0</c:v>
                </c:pt>
                <c:pt idx="6851">
                  <c:v>0</c:v>
                </c:pt>
                <c:pt idx="6852">
                  <c:v>0</c:v>
                </c:pt>
                <c:pt idx="6853">
                  <c:v>0</c:v>
                </c:pt>
                <c:pt idx="6854">
                  <c:v>0</c:v>
                </c:pt>
                <c:pt idx="6855">
                  <c:v>0</c:v>
                </c:pt>
                <c:pt idx="6856">
                  <c:v>0</c:v>
                </c:pt>
                <c:pt idx="6857">
                  <c:v>0</c:v>
                </c:pt>
                <c:pt idx="6858">
                  <c:v>0</c:v>
                </c:pt>
                <c:pt idx="6859">
                  <c:v>0</c:v>
                </c:pt>
                <c:pt idx="6860">
                  <c:v>0</c:v>
                </c:pt>
                <c:pt idx="6861">
                  <c:v>0</c:v>
                </c:pt>
                <c:pt idx="6862">
                  <c:v>0</c:v>
                </c:pt>
                <c:pt idx="6863">
                  <c:v>0</c:v>
                </c:pt>
                <c:pt idx="6864">
                  <c:v>0</c:v>
                </c:pt>
                <c:pt idx="6865">
                  <c:v>0</c:v>
                </c:pt>
                <c:pt idx="6866">
                  <c:v>0</c:v>
                </c:pt>
                <c:pt idx="6867">
                  <c:v>0</c:v>
                </c:pt>
                <c:pt idx="6868">
                  <c:v>0</c:v>
                </c:pt>
                <c:pt idx="6869">
                  <c:v>0</c:v>
                </c:pt>
                <c:pt idx="6870">
                  <c:v>0</c:v>
                </c:pt>
                <c:pt idx="6871">
                  <c:v>0</c:v>
                </c:pt>
                <c:pt idx="6872">
                  <c:v>0</c:v>
                </c:pt>
                <c:pt idx="6873">
                  <c:v>0</c:v>
                </c:pt>
                <c:pt idx="6874">
                  <c:v>0</c:v>
                </c:pt>
                <c:pt idx="6875">
                  <c:v>0</c:v>
                </c:pt>
                <c:pt idx="6876">
                  <c:v>0</c:v>
                </c:pt>
                <c:pt idx="6877">
                  <c:v>0</c:v>
                </c:pt>
                <c:pt idx="6878">
                  <c:v>0</c:v>
                </c:pt>
                <c:pt idx="6879">
                  <c:v>0</c:v>
                </c:pt>
                <c:pt idx="6880">
                  <c:v>0</c:v>
                </c:pt>
                <c:pt idx="6881">
                  <c:v>0</c:v>
                </c:pt>
                <c:pt idx="6882">
                  <c:v>0</c:v>
                </c:pt>
                <c:pt idx="6883">
                  <c:v>0</c:v>
                </c:pt>
                <c:pt idx="6884">
                  <c:v>0</c:v>
                </c:pt>
                <c:pt idx="6885">
                  <c:v>0</c:v>
                </c:pt>
                <c:pt idx="6886">
                  <c:v>0</c:v>
                </c:pt>
                <c:pt idx="6887">
                  <c:v>0</c:v>
                </c:pt>
                <c:pt idx="6888">
                  <c:v>0</c:v>
                </c:pt>
                <c:pt idx="6889">
                  <c:v>0</c:v>
                </c:pt>
                <c:pt idx="6890">
                  <c:v>0</c:v>
                </c:pt>
                <c:pt idx="6891">
                  <c:v>0</c:v>
                </c:pt>
                <c:pt idx="6892">
                  <c:v>0</c:v>
                </c:pt>
                <c:pt idx="6893">
                  <c:v>0</c:v>
                </c:pt>
                <c:pt idx="6894">
                  <c:v>0</c:v>
                </c:pt>
                <c:pt idx="6895">
                  <c:v>0</c:v>
                </c:pt>
                <c:pt idx="6896">
                  <c:v>0</c:v>
                </c:pt>
                <c:pt idx="6897">
                  <c:v>0</c:v>
                </c:pt>
                <c:pt idx="6898">
                  <c:v>0</c:v>
                </c:pt>
                <c:pt idx="6899">
                  <c:v>0</c:v>
                </c:pt>
                <c:pt idx="6900">
                  <c:v>0</c:v>
                </c:pt>
                <c:pt idx="6901">
                  <c:v>0</c:v>
                </c:pt>
                <c:pt idx="6902">
                  <c:v>0</c:v>
                </c:pt>
                <c:pt idx="6903">
                  <c:v>0</c:v>
                </c:pt>
                <c:pt idx="6904">
                  <c:v>0</c:v>
                </c:pt>
                <c:pt idx="6905">
                  <c:v>0</c:v>
                </c:pt>
                <c:pt idx="6906">
                  <c:v>0</c:v>
                </c:pt>
                <c:pt idx="6907">
                  <c:v>0</c:v>
                </c:pt>
                <c:pt idx="6908">
                  <c:v>0</c:v>
                </c:pt>
                <c:pt idx="6909">
                  <c:v>0</c:v>
                </c:pt>
                <c:pt idx="6910">
                  <c:v>0</c:v>
                </c:pt>
                <c:pt idx="6911">
                  <c:v>0</c:v>
                </c:pt>
                <c:pt idx="6912">
                  <c:v>0</c:v>
                </c:pt>
                <c:pt idx="6913">
                  <c:v>0</c:v>
                </c:pt>
                <c:pt idx="6914">
                  <c:v>0</c:v>
                </c:pt>
                <c:pt idx="6915">
                  <c:v>0</c:v>
                </c:pt>
                <c:pt idx="6916">
                  <c:v>0</c:v>
                </c:pt>
                <c:pt idx="6917">
                  <c:v>0</c:v>
                </c:pt>
                <c:pt idx="6918">
                  <c:v>0</c:v>
                </c:pt>
                <c:pt idx="6919">
                  <c:v>0</c:v>
                </c:pt>
                <c:pt idx="6920">
                  <c:v>0</c:v>
                </c:pt>
                <c:pt idx="6921">
                  <c:v>0</c:v>
                </c:pt>
                <c:pt idx="6922">
                  <c:v>0</c:v>
                </c:pt>
                <c:pt idx="6923">
                  <c:v>0</c:v>
                </c:pt>
                <c:pt idx="6924">
                  <c:v>0</c:v>
                </c:pt>
                <c:pt idx="6925">
                  <c:v>0</c:v>
                </c:pt>
                <c:pt idx="6926">
                  <c:v>0</c:v>
                </c:pt>
                <c:pt idx="6927">
                  <c:v>0</c:v>
                </c:pt>
                <c:pt idx="6928">
                  <c:v>0</c:v>
                </c:pt>
                <c:pt idx="6929">
                  <c:v>0</c:v>
                </c:pt>
                <c:pt idx="6930">
                  <c:v>0</c:v>
                </c:pt>
                <c:pt idx="6931">
                  <c:v>0</c:v>
                </c:pt>
                <c:pt idx="6932">
                  <c:v>0</c:v>
                </c:pt>
                <c:pt idx="6933">
                  <c:v>0</c:v>
                </c:pt>
                <c:pt idx="6934">
                  <c:v>0</c:v>
                </c:pt>
                <c:pt idx="6935">
                  <c:v>0</c:v>
                </c:pt>
                <c:pt idx="6936">
                  <c:v>0</c:v>
                </c:pt>
                <c:pt idx="6937">
                  <c:v>0</c:v>
                </c:pt>
                <c:pt idx="6938">
                  <c:v>0</c:v>
                </c:pt>
                <c:pt idx="6939">
                  <c:v>0</c:v>
                </c:pt>
                <c:pt idx="6940">
                  <c:v>0</c:v>
                </c:pt>
                <c:pt idx="6941">
                  <c:v>0</c:v>
                </c:pt>
                <c:pt idx="6942">
                  <c:v>0</c:v>
                </c:pt>
                <c:pt idx="6943">
                  <c:v>0</c:v>
                </c:pt>
                <c:pt idx="6944">
                  <c:v>0</c:v>
                </c:pt>
                <c:pt idx="6945">
                  <c:v>0</c:v>
                </c:pt>
                <c:pt idx="6946">
                  <c:v>0</c:v>
                </c:pt>
                <c:pt idx="6947">
                  <c:v>0</c:v>
                </c:pt>
                <c:pt idx="6948">
                  <c:v>0</c:v>
                </c:pt>
                <c:pt idx="6949">
                  <c:v>0</c:v>
                </c:pt>
                <c:pt idx="6950">
                  <c:v>0</c:v>
                </c:pt>
                <c:pt idx="6951">
                  <c:v>0</c:v>
                </c:pt>
                <c:pt idx="6952">
                  <c:v>0</c:v>
                </c:pt>
                <c:pt idx="6953">
                  <c:v>0</c:v>
                </c:pt>
                <c:pt idx="6954">
                  <c:v>0</c:v>
                </c:pt>
                <c:pt idx="6955">
                  <c:v>0</c:v>
                </c:pt>
                <c:pt idx="6956">
                  <c:v>0</c:v>
                </c:pt>
                <c:pt idx="6957">
                  <c:v>0</c:v>
                </c:pt>
                <c:pt idx="6958">
                  <c:v>0</c:v>
                </c:pt>
                <c:pt idx="6959">
                  <c:v>0</c:v>
                </c:pt>
                <c:pt idx="6960">
                  <c:v>0</c:v>
                </c:pt>
                <c:pt idx="6961">
                  <c:v>0</c:v>
                </c:pt>
                <c:pt idx="6962">
                  <c:v>0</c:v>
                </c:pt>
                <c:pt idx="6963">
                  <c:v>0</c:v>
                </c:pt>
                <c:pt idx="6964">
                  <c:v>0</c:v>
                </c:pt>
                <c:pt idx="6965">
                  <c:v>0</c:v>
                </c:pt>
                <c:pt idx="6966">
                  <c:v>0</c:v>
                </c:pt>
                <c:pt idx="6967">
                  <c:v>0</c:v>
                </c:pt>
                <c:pt idx="6968">
                  <c:v>0</c:v>
                </c:pt>
                <c:pt idx="6969">
                  <c:v>0</c:v>
                </c:pt>
                <c:pt idx="6970">
                  <c:v>0</c:v>
                </c:pt>
                <c:pt idx="6971">
                  <c:v>0</c:v>
                </c:pt>
                <c:pt idx="6972">
                  <c:v>0</c:v>
                </c:pt>
                <c:pt idx="6973">
                  <c:v>0</c:v>
                </c:pt>
                <c:pt idx="6974">
                  <c:v>0</c:v>
                </c:pt>
                <c:pt idx="6975">
                  <c:v>0</c:v>
                </c:pt>
                <c:pt idx="6976">
                  <c:v>0</c:v>
                </c:pt>
                <c:pt idx="6977">
                  <c:v>0</c:v>
                </c:pt>
                <c:pt idx="6978">
                  <c:v>0</c:v>
                </c:pt>
                <c:pt idx="6979">
                  <c:v>0</c:v>
                </c:pt>
                <c:pt idx="6980">
                  <c:v>0</c:v>
                </c:pt>
                <c:pt idx="6981">
                  <c:v>0</c:v>
                </c:pt>
                <c:pt idx="6982">
                  <c:v>0</c:v>
                </c:pt>
                <c:pt idx="6983">
                  <c:v>0</c:v>
                </c:pt>
                <c:pt idx="6984">
                  <c:v>0</c:v>
                </c:pt>
                <c:pt idx="6985">
                  <c:v>0</c:v>
                </c:pt>
                <c:pt idx="6986">
                  <c:v>0</c:v>
                </c:pt>
                <c:pt idx="6987">
                  <c:v>0</c:v>
                </c:pt>
                <c:pt idx="6988">
                  <c:v>0</c:v>
                </c:pt>
                <c:pt idx="6989">
                  <c:v>0</c:v>
                </c:pt>
                <c:pt idx="6990">
                  <c:v>0</c:v>
                </c:pt>
                <c:pt idx="6991">
                  <c:v>0</c:v>
                </c:pt>
                <c:pt idx="6992">
                  <c:v>0</c:v>
                </c:pt>
                <c:pt idx="6993">
                  <c:v>0</c:v>
                </c:pt>
                <c:pt idx="6994">
                  <c:v>0</c:v>
                </c:pt>
                <c:pt idx="6995">
                  <c:v>0</c:v>
                </c:pt>
                <c:pt idx="6996">
                  <c:v>0</c:v>
                </c:pt>
                <c:pt idx="6997">
                  <c:v>0</c:v>
                </c:pt>
                <c:pt idx="6998">
                  <c:v>0</c:v>
                </c:pt>
                <c:pt idx="6999">
                  <c:v>0</c:v>
                </c:pt>
                <c:pt idx="7000">
                  <c:v>0</c:v>
                </c:pt>
                <c:pt idx="7001">
                  <c:v>0</c:v>
                </c:pt>
                <c:pt idx="7002">
                  <c:v>0</c:v>
                </c:pt>
                <c:pt idx="7003">
                  <c:v>0</c:v>
                </c:pt>
                <c:pt idx="7004">
                  <c:v>0</c:v>
                </c:pt>
                <c:pt idx="7005">
                  <c:v>0</c:v>
                </c:pt>
                <c:pt idx="7006">
                  <c:v>0</c:v>
                </c:pt>
                <c:pt idx="7007">
                  <c:v>0</c:v>
                </c:pt>
                <c:pt idx="7008">
                  <c:v>0</c:v>
                </c:pt>
                <c:pt idx="7009">
                  <c:v>0</c:v>
                </c:pt>
                <c:pt idx="7010">
                  <c:v>0</c:v>
                </c:pt>
                <c:pt idx="7011">
                  <c:v>0</c:v>
                </c:pt>
                <c:pt idx="7012">
                  <c:v>0</c:v>
                </c:pt>
                <c:pt idx="7013">
                  <c:v>0</c:v>
                </c:pt>
                <c:pt idx="7014">
                  <c:v>0</c:v>
                </c:pt>
                <c:pt idx="7015">
                  <c:v>0</c:v>
                </c:pt>
                <c:pt idx="7016">
                  <c:v>0</c:v>
                </c:pt>
                <c:pt idx="7017">
                  <c:v>0</c:v>
                </c:pt>
                <c:pt idx="7018">
                  <c:v>0</c:v>
                </c:pt>
                <c:pt idx="7019">
                  <c:v>0</c:v>
                </c:pt>
                <c:pt idx="7020">
                  <c:v>0</c:v>
                </c:pt>
                <c:pt idx="7021">
                  <c:v>0</c:v>
                </c:pt>
                <c:pt idx="7022">
                  <c:v>0</c:v>
                </c:pt>
                <c:pt idx="7023">
                  <c:v>0</c:v>
                </c:pt>
                <c:pt idx="7024">
                  <c:v>0</c:v>
                </c:pt>
                <c:pt idx="7025">
                  <c:v>0</c:v>
                </c:pt>
                <c:pt idx="7026">
                  <c:v>0</c:v>
                </c:pt>
                <c:pt idx="7027">
                  <c:v>0</c:v>
                </c:pt>
                <c:pt idx="7028">
                  <c:v>0</c:v>
                </c:pt>
                <c:pt idx="7029">
                  <c:v>0</c:v>
                </c:pt>
                <c:pt idx="7030">
                  <c:v>0</c:v>
                </c:pt>
                <c:pt idx="7031">
                  <c:v>0</c:v>
                </c:pt>
                <c:pt idx="7032">
                  <c:v>0</c:v>
                </c:pt>
                <c:pt idx="7033">
                  <c:v>0</c:v>
                </c:pt>
                <c:pt idx="7034">
                  <c:v>0</c:v>
                </c:pt>
                <c:pt idx="7035">
                  <c:v>0</c:v>
                </c:pt>
                <c:pt idx="7036">
                  <c:v>0</c:v>
                </c:pt>
                <c:pt idx="7037">
                  <c:v>0</c:v>
                </c:pt>
                <c:pt idx="7038">
                  <c:v>0</c:v>
                </c:pt>
                <c:pt idx="7039">
                  <c:v>0</c:v>
                </c:pt>
                <c:pt idx="7040">
                  <c:v>0</c:v>
                </c:pt>
                <c:pt idx="7041">
                  <c:v>0</c:v>
                </c:pt>
                <c:pt idx="7042">
                  <c:v>0</c:v>
                </c:pt>
                <c:pt idx="7043">
                  <c:v>0</c:v>
                </c:pt>
                <c:pt idx="7044">
                  <c:v>0</c:v>
                </c:pt>
                <c:pt idx="7045">
                  <c:v>0</c:v>
                </c:pt>
                <c:pt idx="7046">
                  <c:v>0</c:v>
                </c:pt>
                <c:pt idx="7047">
                  <c:v>0</c:v>
                </c:pt>
                <c:pt idx="7048">
                  <c:v>0</c:v>
                </c:pt>
                <c:pt idx="7049">
                  <c:v>0</c:v>
                </c:pt>
                <c:pt idx="7050">
                  <c:v>0</c:v>
                </c:pt>
                <c:pt idx="7051">
                  <c:v>0</c:v>
                </c:pt>
                <c:pt idx="7052">
                  <c:v>0</c:v>
                </c:pt>
                <c:pt idx="7053">
                  <c:v>0</c:v>
                </c:pt>
                <c:pt idx="7054">
                  <c:v>0</c:v>
                </c:pt>
                <c:pt idx="7055">
                  <c:v>0</c:v>
                </c:pt>
                <c:pt idx="7056">
                  <c:v>0</c:v>
                </c:pt>
                <c:pt idx="7057">
                  <c:v>0</c:v>
                </c:pt>
                <c:pt idx="7058">
                  <c:v>0</c:v>
                </c:pt>
                <c:pt idx="7059">
                  <c:v>0</c:v>
                </c:pt>
                <c:pt idx="7060">
                  <c:v>0</c:v>
                </c:pt>
                <c:pt idx="7061">
                  <c:v>0</c:v>
                </c:pt>
                <c:pt idx="7062">
                  <c:v>0</c:v>
                </c:pt>
                <c:pt idx="7063">
                  <c:v>0</c:v>
                </c:pt>
                <c:pt idx="7064">
                  <c:v>0</c:v>
                </c:pt>
                <c:pt idx="7065">
                  <c:v>0</c:v>
                </c:pt>
                <c:pt idx="7066">
                  <c:v>0</c:v>
                </c:pt>
                <c:pt idx="7067">
                  <c:v>0</c:v>
                </c:pt>
                <c:pt idx="7068">
                  <c:v>0</c:v>
                </c:pt>
                <c:pt idx="7069">
                  <c:v>0</c:v>
                </c:pt>
                <c:pt idx="7070">
                  <c:v>0</c:v>
                </c:pt>
                <c:pt idx="7071">
                  <c:v>0</c:v>
                </c:pt>
                <c:pt idx="7072">
                  <c:v>0</c:v>
                </c:pt>
                <c:pt idx="7073">
                  <c:v>0</c:v>
                </c:pt>
                <c:pt idx="7074">
                  <c:v>0</c:v>
                </c:pt>
                <c:pt idx="7075">
                  <c:v>0</c:v>
                </c:pt>
                <c:pt idx="7076">
                  <c:v>0</c:v>
                </c:pt>
                <c:pt idx="7077">
                  <c:v>0</c:v>
                </c:pt>
                <c:pt idx="7078">
                  <c:v>0</c:v>
                </c:pt>
                <c:pt idx="7079">
                  <c:v>0</c:v>
                </c:pt>
                <c:pt idx="7080">
                  <c:v>0</c:v>
                </c:pt>
                <c:pt idx="7081">
                  <c:v>0</c:v>
                </c:pt>
                <c:pt idx="7082">
                  <c:v>0</c:v>
                </c:pt>
                <c:pt idx="7083">
                  <c:v>0</c:v>
                </c:pt>
                <c:pt idx="7084">
                  <c:v>0</c:v>
                </c:pt>
                <c:pt idx="7085">
                  <c:v>0</c:v>
                </c:pt>
                <c:pt idx="7086">
                  <c:v>0</c:v>
                </c:pt>
                <c:pt idx="7087">
                  <c:v>0</c:v>
                </c:pt>
                <c:pt idx="7088">
                  <c:v>0</c:v>
                </c:pt>
                <c:pt idx="7089">
                  <c:v>0</c:v>
                </c:pt>
                <c:pt idx="7090">
                  <c:v>0</c:v>
                </c:pt>
                <c:pt idx="7091">
                  <c:v>0</c:v>
                </c:pt>
                <c:pt idx="7092">
                  <c:v>0</c:v>
                </c:pt>
                <c:pt idx="7093">
                  <c:v>0</c:v>
                </c:pt>
                <c:pt idx="7094">
                  <c:v>0</c:v>
                </c:pt>
                <c:pt idx="7095">
                  <c:v>0</c:v>
                </c:pt>
                <c:pt idx="7096">
                  <c:v>0</c:v>
                </c:pt>
                <c:pt idx="7097">
                  <c:v>0</c:v>
                </c:pt>
                <c:pt idx="7098">
                  <c:v>0</c:v>
                </c:pt>
                <c:pt idx="7099">
                  <c:v>0</c:v>
                </c:pt>
                <c:pt idx="7100">
                  <c:v>0</c:v>
                </c:pt>
                <c:pt idx="7101">
                  <c:v>0</c:v>
                </c:pt>
                <c:pt idx="7102">
                  <c:v>0</c:v>
                </c:pt>
                <c:pt idx="7103">
                  <c:v>0</c:v>
                </c:pt>
                <c:pt idx="7104">
                  <c:v>0</c:v>
                </c:pt>
                <c:pt idx="7105">
                  <c:v>0</c:v>
                </c:pt>
                <c:pt idx="7106">
                  <c:v>0</c:v>
                </c:pt>
                <c:pt idx="7107">
                  <c:v>0</c:v>
                </c:pt>
                <c:pt idx="7108">
                  <c:v>0</c:v>
                </c:pt>
                <c:pt idx="7109">
                  <c:v>0</c:v>
                </c:pt>
                <c:pt idx="7110">
                  <c:v>0</c:v>
                </c:pt>
                <c:pt idx="7111">
                  <c:v>0</c:v>
                </c:pt>
                <c:pt idx="7112">
                  <c:v>0</c:v>
                </c:pt>
                <c:pt idx="7113">
                  <c:v>0</c:v>
                </c:pt>
                <c:pt idx="7114">
                  <c:v>0</c:v>
                </c:pt>
                <c:pt idx="7115">
                  <c:v>0</c:v>
                </c:pt>
                <c:pt idx="7116">
                  <c:v>0</c:v>
                </c:pt>
                <c:pt idx="7117">
                  <c:v>0</c:v>
                </c:pt>
                <c:pt idx="7118">
                  <c:v>0</c:v>
                </c:pt>
                <c:pt idx="7119">
                  <c:v>0</c:v>
                </c:pt>
                <c:pt idx="7120">
                  <c:v>0</c:v>
                </c:pt>
                <c:pt idx="7121">
                  <c:v>0</c:v>
                </c:pt>
                <c:pt idx="7122">
                  <c:v>0</c:v>
                </c:pt>
                <c:pt idx="7123">
                  <c:v>0</c:v>
                </c:pt>
                <c:pt idx="7124">
                  <c:v>0</c:v>
                </c:pt>
                <c:pt idx="7125">
                  <c:v>0</c:v>
                </c:pt>
                <c:pt idx="7126">
                  <c:v>0</c:v>
                </c:pt>
                <c:pt idx="7127">
                  <c:v>0</c:v>
                </c:pt>
                <c:pt idx="7128">
                  <c:v>0</c:v>
                </c:pt>
                <c:pt idx="7129">
                  <c:v>0</c:v>
                </c:pt>
                <c:pt idx="7130">
                  <c:v>0</c:v>
                </c:pt>
                <c:pt idx="7131">
                  <c:v>0</c:v>
                </c:pt>
                <c:pt idx="7132">
                  <c:v>0</c:v>
                </c:pt>
                <c:pt idx="7133">
                  <c:v>0</c:v>
                </c:pt>
                <c:pt idx="7134">
                  <c:v>0</c:v>
                </c:pt>
                <c:pt idx="7135">
                  <c:v>0</c:v>
                </c:pt>
                <c:pt idx="7136">
                  <c:v>0</c:v>
                </c:pt>
                <c:pt idx="7137">
                  <c:v>0</c:v>
                </c:pt>
                <c:pt idx="7138">
                  <c:v>0</c:v>
                </c:pt>
                <c:pt idx="7139">
                  <c:v>0</c:v>
                </c:pt>
                <c:pt idx="7140">
                  <c:v>0</c:v>
                </c:pt>
                <c:pt idx="7141">
                  <c:v>0</c:v>
                </c:pt>
                <c:pt idx="7142">
                  <c:v>0</c:v>
                </c:pt>
                <c:pt idx="7143">
                  <c:v>0</c:v>
                </c:pt>
                <c:pt idx="7144">
                  <c:v>0</c:v>
                </c:pt>
                <c:pt idx="7145">
                  <c:v>0</c:v>
                </c:pt>
                <c:pt idx="7146">
                  <c:v>0</c:v>
                </c:pt>
                <c:pt idx="7147">
                  <c:v>0</c:v>
                </c:pt>
                <c:pt idx="7148">
                  <c:v>0</c:v>
                </c:pt>
                <c:pt idx="7149">
                  <c:v>0</c:v>
                </c:pt>
                <c:pt idx="7150">
                  <c:v>0</c:v>
                </c:pt>
                <c:pt idx="7151">
                  <c:v>0</c:v>
                </c:pt>
                <c:pt idx="7152">
                  <c:v>0</c:v>
                </c:pt>
                <c:pt idx="7153">
                  <c:v>0</c:v>
                </c:pt>
                <c:pt idx="7154">
                  <c:v>0</c:v>
                </c:pt>
                <c:pt idx="7155">
                  <c:v>0</c:v>
                </c:pt>
                <c:pt idx="7156">
                  <c:v>0</c:v>
                </c:pt>
                <c:pt idx="7157">
                  <c:v>0</c:v>
                </c:pt>
                <c:pt idx="7158">
                  <c:v>0</c:v>
                </c:pt>
                <c:pt idx="7159">
                  <c:v>0</c:v>
                </c:pt>
                <c:pt idx="7160">
                  <c:v>0</c:v>
                </c:pt>
                <c:pt idx="7161">
                  <c:v>0</c:v>
                </c:pt>
                <c:pt idx="7162">
                  <c:v>0</c:v>
                </c:pt>
                <c:pt idx="7163">
                  <c:v>0</c:v>
                </c:pt>
                <c:pt idx="7164">
                  <c:v>0</c:v>
                </c:pt>
                <c:pt idx="7165">
                  <c:v>0</c:v>
                </c:pt>
                <c:pt idx="7166">
                  <c:v>0</c:v>
                </c:pt>
                <c:pt idx="7167">
                  <c:v>0</c:v>
                </c:pt>
                <c:pt idx="7168">
                  <c:v>0</c:v>
                </c:pt>
                <c:pt idx="7169">
                  <c:v>0</c:v>
                </c:pt>
                <c:pt idx="7170">
                  <c:v>0</c:v>
                </c:pt>
                <c:pt idx="7171">
                  <c:v>0</c:v>
                </c:pt>
                <c:pt idx="7172">
                  <c:v>0</c:v>
                </c:pt>
                <c:pt idx="7173">
                  <c:v>0</c:v>
                </c:pt>
                <c:pt idx="7174">
                  <c:v>0</c:v>
                </c:pt>
                <c:pt idx="7175">
                  <c:v>0</c:v>
                </c:pt>
                <c:pt idx="7176">
                  <c:v>0</c:v>
                </c:pt>
                <c:pt idx="7177">
                  <c:v>0</c:v>
                </c:pt>
                <c:pt idx="7178">
                  <c:v>0</c:v>
                </c:pt>
                <c:pt idx="7179">
                  <c:v>0</c:v>
                </c:pt>
                <c:pt idx="7180">
                  <c:v>0</c:v>
                </c:pt>
                <c:pt idx="7181">
                  <c:v>0</c:v>
                </c:pt>
                <c:pt idx="7182">
                  <c:v>0</c:v>
                </c:pt>
                <c:pt idx="7183">
                  <c:v>0</c:v>
                </c:pt>
                <c:pt idx="7184">
                  <c:v>0</c:v>
                </c:pt>
                <c:pt idx="7185">
                  <c:v>0</c:v>
                </c:pt>
                <c:pt idx="7186">
                  <c:v>0</c:v>
                </c:pt>
                <c:pt idx="7187">
                  <c:v>0</c:v>
                </c:pt>
                <c:pt idx="7188">
                  <c:v>0</c:v>
                </c:pt>
                <c:pt idx="7189">
                  <c:v>0</c:v>
                </c:pt>
                <c:pt idx="7190">
                  <c:v>0</c:v>
                </c:pt>
                <c:pt idx="7191">
                  <c:v>0</c:v>
                </c:pt>
                <c:pt idx="7192">
                  <c:v>0</c:v>
                </c:pt>
                <c:pt idx="7193">
                  <c:v>0</c:v>
                </c:pt>
                <c:pt idx="7194">
                  <c:v>0</c:v>
                </c:pt>
                <c:pt idx="7195">
                  <c:v>0</c:v>
                </c:pt>
                <c:pt idx="7196">
                  <c:v>0</c:v>
                </c:pt>
                <c:pt idx="7197">
                  <c:v>0</c:v>
                </c:pt>
                <c:pt idx="7198">
                  <c:v>0</c:v>
                </c:pt>
                <c:pt idx="7199">
                  <c:v>0</c:v>
                </c:pt>
                <c:pt idx="7200">
                  <c:v>0</c:v>
                </c:pt>
                <c:pt idx="7201">
                  <c:v>0</c:v>
                </c:pt>
                <c:pt idx="7202">
                  <c:v>0</c:v>
                </c:pt>
                <c:pt idx="7203">
                  <c:v>0</c:v>
                </c:pt>
                <c:pt idx="7204">
                  <c:v>0</c:v>
                </c:pt>
                <c:pt idx="7205">
                  <c:v>0</c:v>
                </c:pt>
                <c:pt idx="7206">
                  <c:v>0</c:v>
                </c:pt>
                <c:pt idx="7207">
                  <c:v>0</c:v>
                </c:pt>
                <c:pt idx="7208">
                  <c:v>0</c:v>
                </c:pt>
                <c:pt idx="7209">
                  <c:v>0</c:v>
                </c:pt>
                <c:pt idx="7210">
                  <c:v>0</c:v>
                </c:pt>
                <c:pt idx="7211">
                  <c:v>0</c:v>
                </c:pt>
                <c:pt idx="7212">
                  <c:v>0</c:v>
                </c:pt>
                <c:pt idx="7213">
                  <c:v>0</c:v>
                </c:pt>
                <c:pt idx="7214">
                  <c:v>0</c:v>
                </c:pt>
                <c:pt idx="7215">
                  <c:v>0</c:v>
                </c:pt>
                <c:pt idx="7216">
                  <c:v>0</c:v>
                </c:pt>
                <c:pt idx="7217">
                  <c:v>0</c:v>
                </c:pt>
                <c:pt idx="7218">
                  <c:v>0</c:v>
                </c:pt>
                <c:pt idx="7219">
                  <c:v>0</c:v>
                </c:pt>
                <c:pt idx="7220">
                  <c:v>0</c:v>
                </c:pt>
                <c:pt idx="7221">
                  <c:v>0</c:v>
                </c:pt>
                <c:pt idx="7222">
                  <c:v>0</c:v>
                </c:pt>
                <c:pt idx="7223">
                  <c:v>0</c:v>
                </c:pt>
                <c:pt idx="7224">
                  <c:v>0</c:v>
                </c:pt>
                <c:pt idx="7225">
                  <c:v>0</c:v>
                </c:pt>
                <c:pt idx="7226">
                  <c:v>0</c:v>
                </c:pt>
                <c:pt idx="7227">
                  <c:v>0</c:v>
                </c:pt>
                <c:pt idx="7228">
                  <c:v>0</c:v>
                </c:pt>
                <c:pt idx="7229">
                  <c:v>0</c:v>
                </c:pt>
                <c:pt idx="7230">
                  <c:v>0</c:v>
                </c:pt>
                <c:pt idx="7231">
                  <c:v>0</c:v>
                </c:pt>
                <c:pt idx="7232">
                  <c:v>0</c:v>
                </c:pt>
                <c:pt idx="7233">
                  <c:v>0</c:v>
                </c:pt>
                <c:pt idx="7234">
                  <c:v>0</c:v>
                </c:pt>
                <c:pt idx="7235">
                  <c:v>0</c:v>
                </c:pt>
                <c:pt idx="7236">
                  <c:v>0</c:v>
                </c:pt>
                <c:pt idx="7237">
                  <c:v>0</c:v>
                </c:pt>
                <c:pt idx="7238">
                  <c:v>0</c:v>
                </c:pt>
                <c:pt idx="7239">
                  <c:v>0</c:v>
                </c:pt>
                <c:pt idx="7240">
                  <c:v>0</c:v>
                </c:pt>
                <c:pt idx="7241">
                  <c:v>0</c:v>
                </c:pt>
                <c:pt idx="7242">
                  <c:v>0</c:v>
                </c:pt>
                <c:pt idx="7243">
                  <c:v>0</c:v>
                </c:pt>
                <c:pt idx="7244">
                  <c:v>0</c:v>
                </c:pt>
                <c:pt idx="7245">
                  <c:v>0</c:v>
                </c:pt>
                <c:pt idx="7246">
                  <c:v>0</c:v>
                </c:pt>
                <c:pt idx="7247">
                  <c:v>0</c:v>
                </c:pt>
                <c:pt idx="7248">
                  <c:v>0</c:v>
                </c:pt>
                <c:pt idx="7249">
                  <c:v>0</c:v>
                </c:pt>
                <c:pt idx="7250">
                  <c:v>0</c:v>
                </c:pt>
                <c:pt idx="7251">
                  <c:v>0</c:v>
                </c:pt>
                <c:pt idx="7252">
                  <c:v>0</c:v>
                </c:pt>
                <c:pt idx="7253">
                  <c:v>0</c:v>
                </c:pt>
                <c:pt idx="7254">
                  <c:v>0</c:v>
                </c:pt>
                <c:pt idx="7255">
                  <c:v>0</c:v>
                </c:pt>
                <c:pt idx="7256">
                  <c:v>0</c:v>
                </c:pt>
                <c:pt idx="7257">
                  <c:v>0</c:v>
                </c:pt>
                <c:pt idx="7258">
                  <c:v>0</c:v>
                </c:pt>
                <c:pt idx="7259">
                  <c:v>0</c:v>
                </c:pt>
                <c:pt idx="7260">
                  <c:v>0</c:v>
                </c:pt>
                <c:pt idx="7261">
                  <c:v>0</c:v>
                </c:pt>
                <c:pt idx="7262">
                  <c:v>0</c:v>
                </c:pt>
                <c:pt idx="7263">
                  <c:v>0</c:v>
                </c:pt>
                <c:pt idx="7264">
                  <c:v>0</c:v>
                </c:pt>
                <c:pt idx="7265">
                  <c:v>0</c:v>
                </c:pt>
                <c:pt idx="7266">
                  <c:v>0</c:v>
                </c:pt>
                <c:pt idx="7267">
                  <c:v>0</c:v>
                </c:pt>
                <c:pt idx="7268">
                  <c:v>0</c:v>
                </c:pt>
                <c:pt idx="7269">
                  <c:v>0</c:v>
                </c:pt>
                <c:pt idx="7270">
                  <c:v>0</c:v>
                </c:pt>
                <c:pt idx="7271">
                  <c:v>0</c:v>
                </c:pt>
                <c:pt idx="7272">
                  <c:v>0</c:v>
                </c:pt>
                <c:pt idx="7273">
                  <c:v>0</c:v>
                </c:pt>
                <c:pt idx="7274">
                  <c:v>0</c:v>
                </c:pt>
                <c:pt idx="7275">
                  <c:v>0</c:v>
                </c:pt>
                <c:pt idx="7276">
                  <c:v>0</c:v>
                </c:pt>
                <c:pt idx="7277">
                  <c:v>0</c:v>
                </c:pt>
                <c:pt idx="7278">
                  <c:v>0</c:v>
                </c:pt>
                <c:pt idx="7279">
                  <c:v>0</c:v>
                </c:pt>
                <c:pt idx="7280">
                  <c:v>0</c:v>
                </c:pt>
                <c:pt idx="7281">
                  <c:v>0</c:v>
                </c:pt>
                <c:pt idx="7282">
                  <c:v>0</c:v>
                </c:pt>
                <c:pt idx="7283">
                  <c:v>0</c:v>
                </c:pt>
                <c:pt idx="7284">
                  <c:v>0</c:v>
                </c:pt>
                <c:pt idx="7285">
                  <c:v>0</c:v>
                </c:pt>
                <c:pt idx="7286">
                  <c:v>0</c:v>
                </c:pt>
                <c:pt idx="7287">
                  <c:v>0</c:v>
                </c:pt>
                <c:pt idx="7288">
                  <c:v>0</c:v>
                </c:pt>
                <c:pt idx="7289">
                  <c:v>0</c:v>
                </c:pt>
                <c:pt idx="7290">
                  <c:v>0</c:v>
                </c:pt>
                <c:pt idx="7291">
                  <c:v>0</c:v>
                </c:pt>
                <c:pt idx="7292">
                  <c:v>0</c:v>
                </c:pt>
                <c:pt idx="7293">
                  <c:v>0</c:v>
                </c:pt>
                <c:pt idx="7294">
                  <c:v>0</c:v>
                </c:pt>
                <c:pt idx="7295">
                  <c:v>0</c:v>
                </c:pt>
                <c:pt idx="7296">
                  <c:v>0</c:v>
                </c:pt>
                <c:pt idx="7297">
                  <c:v>0</c:v>
                </c:pt>
                <c:pt idx="7298">
                  <c:v>0</c:v>
                </c:pt>
                <c:pt idx="7299">
                  <c:v>0</c:v>
                </c:pt>
                <c:pt idx="7300">
                  <c:v>0</c:v>
                </c:pt>
                <c:pt idx="7301">
                  <c:v>0</c:v>
                </c:pt>
                <c:pt idx="7302">
                  <c:v>0</c:v>
                </c:pt>
                <c:pt idx="7303">
                  <c:v>0</c:v>
                </c:pt>
                <c:pt idx="7304">
                  <c:v>0</c:v>
                </c:pt>
                <c:pt idx="7305">
                  <c:v>0</c:v>
                </c:pt>
                <c:pt idx="7306">
                  <c:v>0</c:v>
                </c:pt>
                <c:pt idx="7307">
                  <c:v>0</c:v>
                </c:pt>
                <c:pt idx="7308">
                  <c:v>0</c:v>
                </c:pt>
                <c:pt idx="7309">
                  <c:v>0</c:v>
                </c:pt>
                <c:pt idx="7310">
                  <c:v>0</c:v>
                </c:pt>
                <c:pt idx="7311">
                  <c:v>0</c:v>
                </c:pt>
                <c:pt idx="7312">
                  <c:v>0</c:v>
                </c:pt>
                <c:pt idx="7313">
                  <c:v>0</c:v>
                </c:pt>
                <c:pt idx="7314">
                  <c:v>0</c:v>
                </c:pt>
                <c:pt idx="7315">
                  <c:v>0</c:v>
                </c:pt>
                <c:pt idx="7316">
                  <c:v>0</c:v>
                </c:pt>
                <c:pt idx="7317">
                  <c:v>0</c:v>
                </c:pt>
                <c:pt idx="7318">
                  <c:v>0</c:v>
                </c:pt>
                <c:pt idx="7319">
                  <c:v>0</c:v>
                </c:pt>
                <c:pt idx="7320">
                  <c:v>0</c:v>
                </c:pt>
                <c:pt idx="7321">
                  <c:v>0</c:v>
                </c:pt>
                <c:pt idx="7322">
                  <c:v>0</c:v>
                </c:pt>
                <c:pt idx="7323">
                  <c:v>0</c:v>
                </c:pt>
                <c:pt idx="7324">
                  <c:v>0</c:v>
                </c:pt>
                <c:pt idx="7325">
                  <c:v>0</c:v>
                </c:pt>
                <c:pt idx="7326">
                  <c:v>0</c:v>
                </c:pt>
                <c:pt idx="7327">
                  <c:v>0</c:v>
                </c:pt>
                <c:pt idx="7328">
                  <c:v>0</c:v>
                </c:pt>
                <c:pt idx="7329">
                  <c:v>0</c:v>
                </c:pt>
                <c:pt idx="7330">
                  <c:v>0</c:v>
                </c:pt>
                <c:pt idx="7331">
                  <c:v>0</c:v>
                </c:pt>
                <c:pt idx="7332">
                  <c:v>0</c:v>
                </c:pt>
                <c:pt idx="7333">
                  <c:v>0</c:v>
                </c:pt>
                <c:pt idx="7334">
                  <c:v>0</c:v>
                </c:pt>
                <c:pt idx="7335">
                  <c:v>0</c:v>
                </c:pt>
                <c:pt idx="7336">
                  <c:v>0</c:v>
                </c:pt>
                <c:pt idx="7337">
                  <c:v>0</c:v>
                </c:pt>
                <c:pt idx="7338">
                  <c:v>0</c:v>
                </c:pt>
                <c:pt idx="7339">
                  <c:v>0</c:v>
                </c:pt>
                <c:pt idx="7340">
                  <c:v>0</c:v>
                </c:pt>
                <c:pt idx="7341">
                  <c:v>0</c:v>
                </c:pt>
                <c:pt idx="7342">
                  <c:v>0</c:v>
                </c:pt>
                <c:pt idx="7343">
                  <c:v>0</c:v>
                </c:pt>
                <c:pt idx="7344">
                  <c:v>0</c:v>
                </c:pt>
                <c:pt idx="7345">
                  <c:v>0</c:v>
                </c:pt>
                <c:pt idx="7346">
                  <c:v>0</c:v>
                </c:pt>
                <c:pt idx="7347">
                  <c:v>0</c:v>
                </c:pt>
                <c:pt idx="7348">
                  <c:v>0</c:v>
                </c:pt>
                <c:pt idx="7349">
                  <c:v>0</c:v>
                </c:pt>
                <c:pt idx="7350">
                  <c:v>0</c:v>
                </c:pt>
                <c:pt idx="7351">
                  <c:v>0</c:v>
                </c:pt>
                <c:pt idx="7352">
                  <c:v>0</c:v>
                </c:pt>
                <c:pt idx="7353">
                  <c:v>0</c:v>
                </c:pt>
                <c:pt idx="7354">
                  <c:v>0</c:v>
                </c:pt>
                <c:pt idx="7355">
                  <c:v>0</c:v>
                </c:pt>
                <c:pt idx="7356">
                  <c:v>0</c:v>
                </c:pt>
                <c:pt idx="7357">
                  <c:v>0</c:v>
                </c:pt>
                <c:pt idx="7358">
                  <c:v>0</c:v>
                </c:pt>
                <c:pt idx="7359">
                  <c:v>0</c:v>
                </c:pt>
                <c:pt idx="7360">
                  <c:v>0</c:v>
                </c:pt>
                <c:pt idx="7361">
                  <c:v>0</c:v>
                </c:pt>
                <c:pt idx="7362">
                  <c:v>0</c:v>
                </c:pt>
                <c:pt idx="7363">
                  <c:v>0</c:v>
                </c:pt>
                <c:pt idx="7364">
                  <c:v>0</c:v>
                </c:pt>
                <c:pt idx="7365">
                  <c:v>0</c:v>
                </c:pt>
                <c:pt idx="7366">
                  <c:v>0</c:v>
                </c:pt>
                <c:pt idx="7367">
                  <c:v>0</c:v>
                </c:pt>
                <c:pt idx="7368">
                  <c:v>0</c:v>
                </c:pt>
                <c:pt idx="7369">
                  <c:v>0</c:v>
                </c:pt>
                <c:pt idx="7370">
                  <c:v>0</c:v>
                </c:pt>
                <c:pt idx="7371">
                  <c:v>0</c:v>
                </c:pt>
                <c:pt idx="7372">
                  <c:v>0</c:v>
                </c:pt>
                <c:pt idx="7373">
                  <c:v>0</c:v>
                </c:pt>
                <c:pt idx="7374">
                  <c:v>0</c:v>
                </c:pt>
                <c:pt idx="7375">
                  <c:v>0</c:v>
                </c:pt>
                <c:pt idx="7376">
                  <c:v>0</c:v>
                </c:pt>
                <c:pt idx="7377">
                  <c:v>0</c:v>
                </c:pt>
                <c:pt idx="7378">
                  <c:v>0</c:v>
                </c:pt>
                <c:pt idx="7379">
                  <c:v>0</c:v>
                </c:pt>
                <c:pt idx="7380">
                  <c:v>0</c:v>
                </c:pt>
                <c:pt idx="7381">
                  <c:v>0</c:v>
                </c:pt>
                <c:pt idx="7382">
                  <c:v>0</c:v>
                </c:pt>
                <c:pt idx="7383">
                  <c:v>0</c:v>
                </c:pt>
                <c:pt idx="7384">
                  <c:v>0</c:v>
                </c:pt>
                <c:pt idx="7385">
                  <c:v>0</c:v>
                </c:pt>
                <c:pt idx="7386">
                  <c:v>0</c:v>
                </c:pt>
                <c:pt idx="7387">
                  <c:v>0</c:v>
                </c:pt>
                <c:pt idx="7388">
                  <c:v>0</c:v>
                </c:pt>
                <c:pt idx="7389">
                  <c:v>0</c:v>
                </c:pt>
                <c:pt idx="7390">
                  <c:v>0</c:v>
                </c:pt>
                <c:pt idx="7391">
                  <c:v>0</c:v>
                </c:pt>
                <c:pt idx="7392">
                  <c:v>0</c:v>
                </c:pt>
                <c:pt idx="7393">
                  <c:v>0</c:v>
                </c:pt>
                <c:pt idx="7394">
                  <c:v>0</c:v>
                </c:pt>
                <c:pt idx="7395">
                  <c:v>0</c:v>
                </c:pt>
                <c:pt idx="7396">
                  <c:v>0</c:v>
                </c:pt>
                <c:pt idx="7397">
                  <c:v>0</c:v>
                </c:pt>
                <c:pt idx="7398">
                  <c:v>0</c:v>
                </c:pt>
                <c:pt idx="7399">
                  <c:v>0</c:v>
                </c:pt>
                <c:pt idx="7400">
                  <c:v>0</c:v>
                </c:pt>
                <c:pt idx="7401">
                  <c:v>0</c:v>
                </c:pt>
                <c:pt idx="7402">
                  <c:v>0</c:v>
                </c:pt>
                <c:pt idx="7403">
                  <c:v>0</c:v>
                </c:pt>
                <c:pt idx="7404">
                  <c:v>0</c:v>
                </c:pt>
                <c:pt idx="7405">
                  <c:v>0</c:v>
                </c:pt>
                <c:pt idx="7406">
                  <c:v>0</c:v>
                </c:pt>
                <c:pt idx="7407">
                  <c:v>0</c:v>
                </c:pt>
                <c:pt idx="7408">
                  <c:v>0</c:v>
                </c:pt>
                <c:pt idx="7409">
                  <c:v>0</c:v>
                </c:pt>
                <c:pt idx="7410">
                  <c:v>0</c:v>
                </c:pt>
                <c:pt idx="7411">
                  <c:v>0</c:v>
                </c:pt>
                <c:pt idx="7412">
                  <c:v>0</c:v>
                </c:pt>
                <c:pt idx="7413">
                  <c:v>0</c:v>
                </c:pt>
                <c:pt idx="7414">
                  <c:v>0</c:v>
                </c:pt>
                <c:pt idx="7415">
                  <c:v>0</c:v>
                </c:pt>
                <c:pt idx="7416">
                  <c:v>0</c:v>
                </c:pt>
                <c:pt idx="7417">
                  <c:v>0</c:v>
                </c:pt>
                <c:pt idx="7418">
                  <c:v>0</c:v>
                </c:pt>
                <c:pt idx="7419">
                  <c:v>0</c:v>
                </c:pt>
                <c:pt idx="7420">
                  <c:v>0</c:v>
                </c:pt>
                <c:pt idx="7421">
                  <c:v>0</c:v>
                </c:pt>
                <c:pt idx="7422">
                  <c:v>0</c:v>
                </c:pt>
                <c:pt idx="7423">
                  <c:v>0</c:v>
                </c:pt>
                <c:pt idx="7424">
                  <c:v>0</c:v>
                </c:pt>
                <c:pt idx="7425">
                  <c:v>0</c:v>
                </c:pt>
                <c:pt idx="7426">
                  <c:v>0</c:v>
                </c:pt>
                <c:pt idx="7427">
                  <c:v>0</c:v>
                </c:pt>
                <c:pt idx="7428">
                  <c:v>0</c:v>
                </c:pt>
                <c:pt idx="7429">
                  <c:v>0</c:v>
                </c:pt>
                <c:pt idx="7430">
                  <c:v>0</c:v>
                </c:pt>
                <c:pt idx="7431">
                  <c:v>0</c:v>
                </c:pt>
                <c:pt idx="7432">
                  <c:v>0</c:v>
                </c:pt>
                <c:pt idx="7433">
                  <c:v>0</c:v>
                </c:pt>
                <c:pt idx="7434">
                  <c:v>0</c:v>
                </c:pt>
                <c:pt idx="7435">
                  <c:v>0</c:v>
                </c:pt>
                <c:pt idx="7436">
                  <c:v>0</c:v>
                </c:pt>
                <c:pt idx="7437">
                  <c:v>0</c:v>
                </c:pt>
                <c:pt idx="7438">
                  <c:v>0</c:v>
                </c:pt>
                <c:pt idx="7439">
                  <c:v>0</c:v>
                </c:pt>
                <c:pt idx="7440">
                  <c:v>0</c:v>
                </c:pt>
                <c:pt idx="7441">
                  <c:v>0</c:v>
                </c:pt>
                <c:pt idx="7442">
                  <c:v>0</c:v>
                </c:pt>
                <c:pt idx="7443">
                  <c:v>0</c:v>
                </c:pt>
                <c:pt idx="7444">
                  <c:v>0</c:v>
                </c:pt>
                <c:pt idx="7445">
                  <c:v>0</c:v>
                </c:pt>
                <c:pt idx="7446">
                  <c:v>0</c:v>
                </c:pt>
                <c:pt idx="7447">
                  <c:v>0</c:v>
                </c:pt>
                <c:pt idx="7448">
                  <c:v>0</c:v>
                </c:pt>
                <c:pt idx="7449">
                  <c:v>0</c:v>
                </c:pt>
                <c:pt idx="7450">
                  <c:v>0</c:v>
                </c:pt>
                <c:pt idx="7451">
                  <c:v>0</c:v>
                </c:pt>
                <c:pt idx="7452">
                  <c:v>0</c:v>
                </c:pt>
                <c:pt idx="7453">
                  <c:v>0</c:v>
                </c:pt>
                <c:pt idx="7454">
                  <c:v>0</c:v>
                </c:pt>
                <c:pt idx="7455">
                  <c:v>0</c:v>
                </c:pt>
                <c:pt idx="7456">
                  <c:v>0</c:v>
                </c:pt>
                <c:pt idx="7457">
                  <c:v>0</c:v>
                </c:pt>
                <c:pt idx="7458">
                  <c:v>0</c:v>
                </c:pt>
                <c:pt idx="7459">
                  <c:v>0</c:v>
                </c:pt>
                <c:pt idx="7460">
                  <c:v>0</c:v>
                </c:pt>
                <c:pt idx="7461">
                  <c:v>0</c:v>
                </c:pt>
                <c:pt idx="7462">
                  <c:v>0</c:v>
                </c:pt>
                <c:pt idx="7463">
                  <c:v>0</c:v>
                </c:pt>
                <c:pt idx="7464">
                  <c:v>0</c:v>
                </c:pt>
                <c:pt idx="7465">
                  <c:v>0</c:v>
                </c:pt>
                <c:pt idx="7466">
                  <c:v>0</c:v>
                </c:pt>
                <c:pt idx="7467">
                  <c:v>0</c:v>
                </c:pt>
                <c:pt idx="7468">
                  <c:v>0</c:v>
                </c:pt>
                <c:pt idx="7469">
                  <c:v>0</c:v>
                </c:pt>
                <c:pt idx="7470">
                  <c:v>0</c:v>
                </c:pt>
                <c:pt idx="7471">
                  <c:v>0</c:v>
                </c:pt>
                <c:pt idx="7472">
                  <c:v>0</c:v>
                </c:pt>
                <c:pt idx="7473">
                  <c:v>0</c:v>
                </c:pt>
                <c:pt idx="7474">
                  <c:v>0</c:v>
                </c:pt>
                <c:pt idx="7475">
                  <c:v>0</c:v>
                </c:pt>
                <c:pt idx="7476">
                  <c:v>0</c:v>
                </c:pt>
                <c:pt idx="7477">
                  <c:v>0</c:v>
                </c:pt>
                <c:pt idx="7478">
                  <c:v>0</c:v>
                </c:pt>
                <c:pt idx="7479">
                  <c:v>0</c:v>
                </c:pt>
                <c:pt idx="7480">
                  <c:v>0</c:v>
                </c:pt>
                <c:pt idx="7481">
                  <c:v>0</c:v>
                </c:pt>
                <c:pt idx="7482">
                  <c:v>0</c:v>
                </c:pt>
                <c:pt idx="7483">
                  <c:v>0</c:v>
                </c:pt>
                <c:pt idx="7484">
                  <c:v>0</c:v>
                </c:pt>
                <c:pt idx="7485">
                  <c:v>0</c:v>
                </c:pt>
                <c:pt idx="7486">
                  <c:v>0</c:v>
                </c:pt>
                <c:pt idx="7487">
                  <c:v>0</c:v>
                </c:pt>
                <c:pt idx="7488">
                  <c:v>0</c:v>
                </c:pt>
                <c:pt idx="7489">
                  <c:v>0</c:v>
                </c:pt>
                <c:pt idx="7490">
                  <c:v>0</c:v>
                </c:pt>
                <c:pt idx="7491">
                  <c:v>0</c:v>
                </c:pt>
                <c:pt idx="7492">
                  <c:v>0</c:v>
                </c:pt>
                <c:pt idx="7493">
                  <c:v>0</c:v>
                </c:pt>
                <c:pt idx="7494">
                  <c:v>0</c:v>
                </c:pt>
                <c:pt idx="7495">
                  <c:v>0</c:v>
                </c:pt>
                <c:pt idx="7496">
                  <c:v>0</c:v>
                </c:pt>
                <c:pt idx="7497">
                  <c:v>0</c:v>
                </c:pt>
                <c:pt idx="7498">
                  <c:v>0</c:v>
                </c:pt>
                <c:pt idx="7499">
                  <c:v>0</c:v>
                </c:pt>
                <c:pt idx="7500">
                  <c:v>0</c:v>
                </c:pt>
                <c:pt idx="7501">
                  <c:v>0</c:v>
                </c:pt>
                <c:pt idx="7502">
                  <c:v>0</c:v>
                </c:pt>
                <c:pt idx="7503">
                  <c:v>0</c:v>
                </c:pt>
                <c:pt idx="7504">
                  <c:v>0</c:v>
                </c:pt>
                <c:pt idx="7505">
                  <c:v>0</c:v>
                </c:pt>
                <c:pt idx="7506">
                  <c:v>0</c:v>
                </c:pt>
                <c:pt idx="7507">
                  <c:v>0</c:v>
                </c:pt>
                <c:pt idx="7508">
                  <c:v>0</c:v>
                </c:pt>
                <c:pt idx="7509">
                  <c:v>0</c:v>
                </c:pt>
                <c:pt idx="7510">
                  <c:v>0</c:v>
                </c:pt>
                <c:pt idx="7511">
                  <c:v>0</c:v>
                </c:pt>
                <c:pt idx="7512">
                  <c:v>0</c:v>
                </c:pt>
                <c:pt idx="7513">
                  <c:v>0</c:v>
                </c:pt>
                <c:pt idx="7514">
                  <c:v>0</c:v>
                </c:pt>
                <c:pt idx="7515">
                  <c:v>0</c:v>
                </c:pt>
                <c:pt idx="7516">
                  <c:v>0</c:v>
                </c:pt>
                <c:pt idx="7517">
                  <c:v>0</c:v>
                </c:pt>
                <c:pt idx="7518">
                  <c:v>0</c:v>
                </c:pt>
                <c:pt idx="7519">
                  <c:v>0</c:v>
                </c:pt>
                <c:pt idx="7520">
                  <c:v>0</c:v>
                </c:pt>
                <c:pt idx="7521">
                  <c:v>0</c:v>
                </c:pt>
                <c:pt idx="7522">
                  <c:v>0</c:v>
                </c:pt>
                <c:pt idx="7523">
                  <c:v>0</c:v>
                </c:pt>
                <c:pt idx="7524">
                  <c:v>0</c:v>
                </c:pt>
                <c:pt idx="7525">
                  <c:v>0</c:v>
                </c:pt>
                <c:pt idx="7526">
                  <c:v>0</c:v>
                </c:pt>
                <c:pt idx="7527">
                  <c:v>0</c:v>
                </c:pt>
                <c:pt idx="7528">
                  <c:v>0</c:v>
                </c:pt>
                <c:pt idx="7529">
                  <c:v>0</c:v>
                </c:pt>
                <c:pt idx="7530">
                  <c:v>0</c:v>
                </c:pt>
                <c:pt idx="7531">
                  <c:v>0</c:v>
                </c:pt>
                <c:pt idx="7532">
                  <c:v>0</c:v>
                </c:pt>
                <c:pt idx="7533">
                  <c:v>0</c:v>
                </c:pt>
                <c:pt idx="7534">
                  <c:v>0</c:v>
                </c:pt>
                <c:pt idx="7535">
                  <c:v>0</c:v>
                </c:pt>
                <c:pt idx="7536">
                  <c:v>0</c:v>
                </c:pt>
                <c:pt idx="7537">
                  <c:v>0</c:v>
                </c:pt>
                <c:pt idx="7538">
                  <c:v>0</c:v>
                </c:pt>
                <c:pt idx="7539">
                  <c:v>0</c:v>
                </c:pt>
                <c:pt idx="7540">
                  <c:v>0</c:v>
                </c:pt>
                <c:pt idx="7541">
                  <c:v>0</c:v>
                </c:pt>
                <c:pt idx="7542">
                  <c:v>0</c:v>
                </c:pt>
                <c:pt idx="7543">
                  <c:v>0</c:v>
                </c:pt>
                <c:pt idx="7544">
                  <c:v>0</c:v>
                </c:pt>
                <c:pt idx="7545">
                  <c:v>0</c:v>
                </c:pt>
                <c:pt idx="7546">
                  <c:v>0</c:v>
                </c:pt>
                <c:pt idx="7547">
                  <c:v>0</c:v>
                </c:pt>
                <c:pt idx="7548">
                  <c:v>0</c:v>
                </c:pt>
                <c:pt idx="7549">
                  <c:v>0</c:v>
                </c:pt>
                <c:pt idx="7550">
                  <c:v>0</c:v>
                </c:pt>
                <c:pt idx="7551">
                  <c:v>0</c:v>
                </c:pt>
                <c:pt idx="7552">
                  <c:v>0</c:v>
                </c:pt>
                <c:pt idx="7553">
                  <c:v>0</c:v>
                </c:pt>
                <c:pt idx="7554">
                  <c:v>0</c:v>
                </c:pt>
                <c:pt idx="7555">
                  <c:v>0</c:v>
                </c:pt>
                <c:pt idx="7556">
                  <c:v>0</c:v>
                </c:pt>
                <c:pt idx="7557">
                  <c:v>0</c:v>
                </c:pt>
                <c:pt idx="7558">
                  <c:v>0</c:v>
                </c:pt>
                <c:pt idx="7559">
                  <c:v>0</c:v>
                </c:pt>
                <c:pt idx="7560">
                  <c:v>0</c:v>
                </c:pt>
                <c:pt idx="7561">
                  <c:v>0</c:v>
                </c:pt>
                <c:pt idx="7562">
                  <c:v>0</c:v>
                </c:pt>
                <c:pt idx="7563">
                  <c:v>0</c:v>
                </c:pt>
                <c:pt idx="7564">
                  <c:v>0</c:v>
                </c:pt>
                <c:pt idx="7565">
                  <c:v>0</c:v>
                </c:pt>
                <c:pt idx="7566">
                  <c:v>0</c:v>
                </c:pt>
                <c:pt idx="7567">
                  <c:v>0</c:v>
                </c:pt>
                <c:pt idx="7568">
                  <c:v>0</c:v>
                </c:pt>
                <c:pt idx="7569">
                  <c:v>0</c:v>
                </c:pt>
                <c:pt idx="7570">
                  <c:v>0</c:v>
                </c:pt>
                <c:pt idx="7571">
                  <c:v>0</c:v>
                </c:pt>
                <c:pt idx="7572">
                  <c:v>0</c:v>
                </c:pt>
                <c:pt idx="7573">
                  <c:v>0</c:v>
                </c:pt>
                <c:pt idx="7574">
                  <c:v>0</c:v>
                </c:pt>
                <c:pt idx="7575">
                  <c:v>0</c:v>
                </c:pt>
                <c:pt idx="7576">
                  <c:v>0</c:v>
                </c:pt>
                <c:pt idx="7577">
                  <c:v>0</c:v>
                </c:pt>
                <c:pt idx="7578">
                  <c:v>0</c:v>
                </c:pt>
                <c:pt idx="7579">
                  <c:v>0</c:v>
                </c:pt>
                <c:pt idx="7580">
                  <c:v>0</c:v>
                </c:pt>
                <c:pt idx="7581">
                  <c:v>0</c:v>
                </c:pt>
                <c:pt idx="7582">
                  <c:v>0</c:v>
                </c:pt>
                <c:pt idx="7583">
                  <c:v>0</c:v>
                </c:pt>
                <c:pt idx="7584">
                  <c:v>0</c:v>
                </c:pt>
                <c:pt idx="7585">
                  <c:v>0</c:v>
                </c:pt>
                <c:pt idx="7586">
                  <c:v>0</c:v>
                </c:pt>
                <c:pt idx="7587">
                  <c:v>0</c:v>
                </c:pt>
                <c:pt idx="7588">
                  <c:v>0</c:v>
                </c:pt>
                <c:pt idx="7589">
                  <c:v>0</c:v>
                </c:pt>
                <c:pt idx="7590">
                  <c:v>0</c:v>
                </c:pt>
                <c:pt idx="7591">
                  <c:v>0</c:v>
                </c:pt>
                <c:pt idx="7592">
                  <c:v>0</c:v>
                </c:pt>
                <c:pt idx="7593">
                  <c:v>0</c:v>
                </c:pt>
                <c:pt idx="7594">
                  <c:v>0</c:v>
                </c:pt>
                <c:pt idx="7595">
                  <c:v>0</c:v>
                </c:pt>
                <c:pt idx="7596">
                  <c:v>0</c:v>
                </c:pt>
                <c:pt idx="7597">
                  <c:v>0</c:v>
                </c:pt>
                <c:pt idx="7598">
                  <c:v>0</c:v>
                </c:pt>
                <c:pt idx="7599">
                  <c:v>0</c:v>
                </c:pt>
                <c:pt idx="7600">
                  <c:v>0</c:v>
                </c:pt>
                <c:pt idx="7601">
                  <c:v>0</c:v>
                </c:pt>
                <c:pt idx="7602">
                  <c:v>0</c:v>
                </c:pt>
                <c:pt idx="7603">
                  <c:v>0</c:v>
                </c:pt>
                <c:pt idx="7604">
                  <c:v>0</c:v>
                </c:pt>
                <c:pt idx="7605">
                  <c:v>0</c:v>
                </c:pt>
                <c:pt idx="7606">
                  <c:v>0</c:v>
                </c:pt>
                <c:pt idx="7607">
                  <c:v>0</c:v>
                </c:pt>
                <c:pt idx="7608">
                  <c:v>0</c:v>
                </c:pt>
                <c:pt idx="7609">
                  <c:v>0</c:v>
                </c:pt>
                <c:pt idx="7610">
                  <c:v>0</c:v>
                </c:pt>
                <c:pt idx="7611">
                  <c:v>0</c:v>
                </c:pt>
                <c:pt idx="7612">
                  <c:v>0</c:v>
                </c:pt>
                <c:pt idx="7613">
                  <c:v>0</c:v>
                </c:pt>
                <c:pt idx="7614">
                  <c:v>0</c:v>
                </c:pt>
                <c:pt idx="7615">
                  <c:v>0</c:v>
                </c:pt>
                <c:pt idx="7616">
                  <c:v>0</c:v>
                </c:pt>
                <c:pt idx="7617">
                  <c:v>0</c:v>
                </c:pt>
                <c:pt idx="7618">
                  <c:v>0</c:v>
                </c:pt>
                <c:pt idx="7619">
                  <c:v>0</c:v>
                </c:pt>
                <c:pt idx="7620">
                  <c:v>0</c:v>
                </c:pt>
                <c:pt idx="7621">
                  <c:v>0</c:v>
                </c:pt>
                <c:pt idx="7622">
                  <c:v>0</c:v>
                </c:pt>
                <c:pt idx="7623">
                  <c:v>0</c:v>
                </c:pt>
                <c:pt idx="7624">
                  <c:v>0</c:v>
                </c:pt>
                <c:pt idx="7625">
                  <c:v>0</c:v>
                </c:pt>
                <c:pt idx="7626">
                  <c:v>0</c:v>
                </c:pt>
                <c:pt idx="7627">
                  <c:v>0</c:v>
                </c:pt>
                <c:pt idx="7628">
                  <c:v>0</c:v>
                </c:pt>
                <c:pt idx="7629">
                  <c:v>0</c:v>
                </c:pt>
                <c:pt idx="7630">
                  <c:v>0</c:v>
                </c:pt>
                <c:pt idx="7631">
                  <c:v>0</c:v>
                </c:pt>
                <c:pt idx="7632">
                  <c:v>0</c:v>
                </c:pt>
                <c:pt idx="7633">
                  <c:v>0</c:v>
                </c:pt>
                <c:pt idx="7634">
                  <c:v>0</c:v>
                </c:pt>
                <c:pt idx="7635">
                  <c:v>0</c:v>
                </c:pt>
                <c:pt idx="7636">
                  <c:v>0</c:v>
                </c:pt>
                <c:pt idx="7637">
                  <c:v>0</c:v>
                </c:pt>
                <c:pt idx="7638">
                  <c:v>0</c:v>
                </c:pt>
                <c:pt idx="7639">
                  <c:v>0</c:v>
                </c:pt>
                <c:pt idx="7640">
                  <c:v>0</c:v>
                </c:pt>
                <c:pt idx="7641">
                  <c:v>0</c:v>
                </c:pt>
                <c:pt idx="7642">
                  <c:v>0</c:v>
                </c:pt>
                <c:pt idx="7643">
                  <c:v>0</c:v>
                </c:pt>
                <c:pt idx="7644">
                  <c:v>0</c:v>
                </c:pt>
                <c:pt idx="7645">
                  <c:v>0</c:v>
                </c:pt>
                <c:pt idx="7646">
                  <c:v>0</c:v>
                </c:pt>
                <c:pt idx="7647">
                  <c:v>0</c:v>
                </c:pt>
                <c:pt idx="7648">
                  <c:v>0</c:v>
                </c:pt>
                <c:pt idx="7649">
                  <c:v>0</c:v>
                </c:pt>
                <c:pt idx="7650">
                  <c:v>0</c:v>
                </c:pt>
                <c:pt idx="7651">
                  <c:v>0</c:v>
                </c:pt>
                <c:pt idx="7652">
                  <c:v>0</c:v>
                </c:pt>
                <c:pt idx="7653">
                  <c:v>0</c:v>
                </c:pt>
                <c:pt idx="7654">
                  <c:v>0</c:v>
                </c:pt>
                <c:pt idx="7655">
                  <c:v>0</c:v>
                </c:pt>
                <c:pt idx="7656">
                  <c:v>0</c:v>
                </c:pt>
                <c:pt idx="7657">
                  <c:v>0</c:v>
                </c:pt>
                <c:pt idx="7658">
                  <c:v>0</c:v>
                </c:pt>
                <c:pt idx="7659">
                  <c:v>0</c:v>
                </c:pt>
                <c:pt idx="7660">
                  <c:v>0</c:v>
                </c:pt>
                <c:pt idx="7661">
                  <c:v>0</c:v>
                </c:pt>
                <c:pt idx="7662">
                  <c:v>0</c:v>
                </c:pt>
                <c:pt idx="7663">
                  <c:v>0</c:v>
                </c:pt>
                <c:pt idx="7664">
                  <c:v>0</c:v>
                </c:pt>
                <c:pt idx="7665">
                  <c:v>0</c:v>
                </c:pt>
                <c:pt idx="7666">
                  <c:v>0</c:v>
                </c:pt>
                <c:pt idx="7667">
                  <c:v>0</c:v>
                </c:pt>
                <c:pt idx="7668">
                  <c:v>0</c:v>
                </c:pt>
                <c:pt idx="7669">
                  <c:v>0</c:v>
                </c:pt>
                <c:pt idx="7670">
                  <c:v>0</c:v>
                </c:pt>
                <c:pt idx="7671">
                  <c:v>0</c:v>
                </c:pt>
                <c:pt idx="7672">
                  <c:v>0</c:v>
                </c:pt>
                <c:pt idx="7673">
                  <c:v>0</c:v>
                </c:pt>
                <c:pt idx="7674">
                  <c:v>0</c:v>
                </c:pt>
                <c:pt idx="7675">
                  <c:v>0</c:v>
                </c:pt>
                <c:pt idx="7676">
                  <c:v>0</c:v>
                </c:pt>
                <c:pt idx="7677">
                  <c:v>0</c:v>
                </c:pt>
                <c:pt idx="7678">
                  <c:v>0</c:v>
                </c:pt>
                <c:pt idx="7679">
                  <c:v>0</c:v>
                </c:pt>
                <c:pt idx="7680">
                  <c:v>0</c:v>
                </c:pt>
                <c:pt idx="7681">
                  <c:v>0</c:v>
                </c:pt>
                <c:pt idx="7682">
                  <c:v>0</c:v>
                </c:pt>
                <c:pt idx="7683">
                  <c:v>0</c:v>
                </c:pt>
                <c:pt idx="7684">
                  <c:v>0</c:v>
                </c:pt>
                <c:pt idx="7685">
                  <c:v>0</c:v>
                </c:pt>
                <c:pt idx="7686">
                  <c:v>0</c:v>
                </c:pt>
                <c:pt idx="7687">
                  <c:v>0</c:v>
                </c:pt>
                <c:pt idx="7688">
                  <c:v>0</c:v>
                </c:pt>
                <c:pt idx="7689">
                  <c:v>0</c:v>
                </c:pt>
                <c:pt idx="7690">
                  <c:v>0</c:v>
                </c:pt>
                <c:pt idx="7691">
                  <c:v>0</c:v>
                </c:pt>
                <c:pt idx="7692">
                  <c:v>0</c:v>
                </c:pt>
                <c:pt idx="7693">
                  <c:v>0</c:v>
                </c:pt>
                <c:pt idx="7694">
                  <c:v>0</c:v>
                </c:pt>
                <c:pt idx="7695">
                  <c:v>0</c:v>
                </c:pt>
                <c:pt idx="7696">
                  <c:v>0</c:v>
                </c:pt>
                <c:pt idx="7697">
                  <c:v>0</c:v>
                </c:pt>
                <c:pt idx="7698">
                  <c:v>0</c:v>
                </c:pt>
                <c:pt idx="7699">
                  <c:v>0</c:v>
                </c:pt>
                <c:pt idx="7700">
                  <c:v>0</c:v>
                </c:pt>
                <c:pt idx="7701">
                  <c:v>0</c:v>
                </c:pt>
                <c:pt idx="7702">
                  <c:v>0</c:v>
                </c:pt>
                <c:pt idx="7703">
                  <c:v>0</c:v>
                </c:pt>
                <c:pt idx="7704">
                  <c:v>0</c:v>
                </c:pt>
                <c:pt idx="7705">
                  <c:v>0</c:v>
                </c:pt>
                <c:pt idx="7706">
                  <c:v>0</c:v>
                </c:pt>
                <c:pt idx="7707">
                  <c:v>0</c:v>
                </c:pt>
                <c:pt idx="7708">
                  <c:v>0</c:v>
                </c:pt>
                <c:pt idx="7709">
                  <c:v>0</c:v>
                </c:pt>
                <c:pt idx="7710">
                  <c:v>0</c:v>
                </c:pt>
                <c:pt idx="7711">
                  <c:v>0</c:v>
                </c:pt>
                <c:pt idx="7712">
                  <c:v>0</c:v>
                </c:pt>
                <c:pt idx="7713">
                  <c:v>0</c:v>
                </c:pt>
                <c:pt idx="7714">
                  <c:v>0</c:v>
                </c:pt>
                <c:pt idx="7715">
                  <c:v>0</c:v>
                </c:pt>
                <c:pt idx="7716">
                  <c:v>0</c:v>
                </c:pt>
                <c:pt idx="7717">
                  <c:v>0</c:v>
                </c:pt>
                <c:pt idx="7718">
                  <c:v>0</c:v>
                </c:pt>
                <c:pt idx="7719">
                  <c:v>0</c:v>
                </c:pt>
                <c:pt idx="7720">
                  <c:v>0</c:v>
                </c:pt>
                <c:pt idx="7721">
                  <c:v>0</c:v>
                </c:pt>
                <c:pt idx="7722">
                  <c:v>0</c:v>
                </c:pt>
                <c:pt idx="7723">
                  <c:v>0</c:v>
                </c:pt>
                <c:pt idx="7724">
                  <c:v>0</c:v>
                </c:pt>
                <c:pt idx="7725">
                  <c:v>0</c:v>
                </c:pt>
                <c:pt idx="7726">
                  <c:v>0</c:v>
                </c:pt>
                <c:pt idx="7727">
                  <c:v>0</c:v>
                </c:pt>
                <c:pt idx="7728">
                  <c:v>0</c:v>
                </c:pt>
                <c:pt idx="7729">
                  <c:v>0</c:v>
                </c:pt>
                <c:pt idx="7730">
                  <c:v>0</c:v>
                </c:pt>
                <c:pt idx="7731">
                  <c:v>0</c:v>
                </c:pt>
                <c:pt idx="7732">
                  <c:v>0</c:v>
                </c:pt>
                <c:pt idx="7733">
                  <c:v>0</c:v>
                </c:pt>
                <c:pt idx="7734">
                  <c:v>0</c:v>
                </c:pt>
                <c:pt idx="7735">
                  <c:v>0</c:v>
                </c:pt>
                <c:pt idx="7736">
                  <c:v>0</c:v>
                </c:pt>
                <c:pt idx="7737">
                  <c:v>0</c:v>
                </c:pt>
                <c:pt idx="7738">
                  <c:v>0</c:v>
                </c:pt>
                <c:pt idx="7739">
                  <c:v>0</c:v>
                </c:pt>
                <c:pt idx="7740">
                  <c:v>0</c:v>
                </c:pt>
                <c:pt idx="7741">
                  <c:v>0</c:v>
                </c:pt>
                <c:pt idx="7742">
                  <c:v>0</c:v>
                </c:pt>
                <c:pt idx="7743">
                  <c:v>0</c:v>
                </c:pt>
                <c:pt idx="7744">
                  <c:v>0</c:v>
                </c:pt>
                <c:pt idx="7745">
                  <c:v>0</c:v>
                </c:pt>
                <c:pt idx="7746">
                  <c:v>0</c:v>
                </c:pt>
                <c:pt idx="7747">
                  <c:v>0</c:v>
                </c:pt>
                <c:pt idx="7748">
                  <c:v>0</c:v>
                </c:pt>
                <c:pt idx="7749">
                  <c:v>0</c:v>
                </c:pt>
                <c:pt idx="7750">
                  <c:v>0</c:v>
                </c:pt>
                <c:pt idx="7751">
                  <c:v>0</c:v>
                </c:pt>
                <c:pt idx="7752">
                  <c:v>0</c:v>
                </c:pt>
                <c:pt idx="7753">
                  <c:v>0</c:v>
                </c:pt>
                <c:pt idx="7754">
                  <c:v>0</c:v>
                </c:pt>
                <c:pt idx="7755">
                  <c:v>0</c:v>
                </c:pt>
                <c:pt idx="7756">
                  <c:v>0</c:v>
                </c:pt>
                <c:pt idx="7757">
                  <c:v>0</c:v>
                </c:pt>
                <c:pt idx="7758">
                  <c:v>0</c:v>
                </c:pt>
                <c:pt idx="7759">
                  <c:v>0</c:v>
                </c:pt>
                <c:pt idx="7760">
                  <c:v>0</c:v>
                </c:pt>
                <c:pt idx="7761">
                  <c:v>0</c:v>
                </c:pt>
                <c:pt idx="7762">
                  <c:v>0</c:v>
                </c:pt>
                <c:pt idx="7763">
                  <c:v>0</c:v>
                </c:pt>
                <c:pt idx="7764">
                  <c:v>0</c:v>
                </c:pt>
                <c:pt idx="7765">
                  <c:v>0</c:v>
                </c:pt>
                <c:pt idx="7766">
                  <c:v>0</c:v>
                </c:pt>
                <c:pt idx="7767">
                  <c:v>0</c:v>
                </c:pt>
                <c:pt idx="7768">
                  <c:v>0</c:v>
                </c:pt>
                <c:pt idx="7769">
                  <c:v>0</c:v>
                </c:pt>
                <c:pt idx="7770">
                  <c:v>0</c:v>
                </c:pt>
                <c:pt idx="7771">
                  <c:v>0</c:v>
                </c:pt>
                <c:pt idx="7772">
                  <c:v>0</c:v>
                </c:pt>
                <c:pt idx="7773">
                  <c:v>0</c:v>
                </c:pt>
                <c:pt idx="7774">
                  <c:v>0</c:v>
                </c:pt>
                <c:pt idx="7775">
                  <c:v>0</c:v>
                </c:pt>
                <c:pt idx="7776">
                  <c:v>0</c:v>
                </c:pt>
                <c:pt idx="7777">
                  <c:v>0</c:v>
                </c:pt>
                <c:pt idx="7778">
                  <c:v>0</c:v>
                </c:pt>
                <c:pt idx="7779">
                  <c:v>0</c:v>
                </c:pt>
                <c:pt idx="7780">
                  <c:v>0</c:v>
                </c:pt>
                <c:pt idx="7781">
                  <c:v>0</c:v>
                </c:pt>
                <c:pt idx="7782">
                  <c:v>0</c:v>
                </c:pt>
                <c:pt idx="7783">
                  <c:v>0</c:v>
                </c:pt>
                <c:pt idx="7784">
                  <c:v>0</c:v>
                </c:pt>
                <c:pt idx="7785">
                  <c:v>0</c:v>
                </c:pt>
                <c:pt idx="7786">
                  <c:v>0</c:v>
                </c:pt>
                <c:pt idx="7787">
                  <c:v>0</c:v>
                </c:pt>
                <c:pt idx="7788">
                  <c:v>0</c:v>
                </c:pt>
                <c:pt idx="7789">
                  <c:v>0</c:v>
                </c:pt>
                <c:pt idx="7790">
                  <c:v>0</c:v>
                </c:pt>
                <c:pt idx="7791">
                  <c:v>0</c:v>
                </c:pt>
                <c:pt idx="7792">
                  <c:v>0</c:v>
                </c:pt>
                <c:pt idx="7793">
                  <c:v>0</c:v>
                </c:pt>
                <c:pt idx="7794">
                  <c:v>0</c:v>
                </c:pt>
                <c:pt idx="7795">
                  <c:v>0</c:v>
                </c:pt>
                <c:pt idx="7796">
                  <c:v>0</c:v>
                </c:pt>
                <c:pt idx="7797">
                  <c:v>0</c:v>
                </c:pt>
                <c:pt idx="7798">
                  <c:v>0</c:v>
                </c:pt>
                <c:pt idx="7799">
                  <c:v>0</c:v>
                </c:pt>
                <c:pt idx="7800">
                  <c:v>0</c:v>
                </c:pt>
                <c:pt idx="7801">
                  <c:v>0</c:v>
                </c:pt>
                <c:pt idx="7802">
                  <c:v>0</c:v>
                </c:pt>
                <c:pt idx="7803">
                  <c:v>0</c:v>
                </c:pt>
                <c:pt idx="7804">
                  <c:v>0</c:v>
                </c:pt>
                <c:pt idx="7805">
                  <c:v>0</c:v>
                </c:pt>
                <c:pt idx="7806">
                  <c:v>0</c:v>
                </c:pt>
                <c:pt idx="7807">
                  <c:v>0</c:v>
                </c:pt>
                <c:pt idx="7808">
                  <c:v>0</c:v>
                </c:pt>
                <c:pt idx="7809">
                  <c:v>0</c:v>
                </c:pt>
                <c:pt idx="7810">
                  <c:v>0</c:v>
                </c:pt>
                <c:pt idx="7811">
                  <c:v>0</c:v>
                </c:pt>
                <c:pt idx="7812">
                  <c:v>0</c:v>
                </c:pt>
                <c:pt idx="7813">
                  <c:v>0</c:v>
                </c:pt>
                <c:pt idx="7814">
                  <c:v>0</c:v>
                </c:pt>
                <c:pt idx="7815">
                  <c:v>0</c:v>
                </c:pt>
                <c:pt idx="7816">
                  <c:v>0</c:v>
                </c:pt>
                <c:pt idx="7817">
                  <c:v>0</c:v>
                </c:pt>
                <c:pt idx="7818">
                  <c:v>0</c:v>
                </c:pt>
                <c:pt idx="7819">
                  <c:v>0</c:v>
                </c:pt>
                <c:pt idx="7820">
                  <c:v>0</c:v>
                </c:pt>
                <c:pt idx="7821">
                  <c:v>0</c:v>
                </c:pt>
                <c:pt idx="7822">
                  <c:v>0</c:v>
                </c:pt>
                <c:pt idx="7823">
                  <c:v>0</c:v>
                </c:pt>
                <c:pt idx="7824">
                  <c:v>0</c:v>
                </c:pt>
                <c:pt idx="7825">
                  <c:v>0</c:v>
                </c:pt>
                <c:pt idx="7826">
                  <c:v>0</c:v>
                </c:pt>
                <c:pt idx="7827">
                  <c:v>0</c:v>
                </c:pt>
                <c:pt idx="7828">
                  <c:v>0</c:v>
                </c:pt>
                <c:pt idx="7829">
                  <c:v>0</c:v>
                </c:pt>
                <c:pt idx="7830">
                  <c:v>0</c:v>
                </c:pt>
                <c:pt idx="7831">
                  <c:v>0</c:v>
                </c:pt>
                <c:pt idx="7832">
                  <c:v>0</c:v>
                </c:pt>
                <c:pt idx="7833">
                  <c:v>0</c:v>
                </c:pt>
                <c:pt idx="7834">
                  <c:v>0</c:v>
                </c:pt>
                <c:pt idx="7835">
                  <c:v>0</c:v>
                </c:pt>
                <c:pt idx="7836">
                  <c:v>0</c:v>
                </c:pt>
                <c:pt idx="7837">
                  <c:v>0</c:v>
                </c:pt>
                <c:pt idx="7838">
                  <c:v>0</c:v>
                </c:pt>
                <c:pt idx="7839">
                  <c:v>0</c:v>
                </c:pt>
                <c:pt idx="7840">
                  <c:v>0</c:v>
                </c:pt>
                <c:pt idx="7841">
                  <c:v>0</c:v>
                </c:pt>
                <c:pt idx="7842">
                  <c:v>0</c:v>
                </c:pt>
                <c:pt idx="7843">
                  <c:v>0</c:v>
                </c:pt>
                <c:pt idx="7844">
                  <c:v>0</c:v>
                </c:pt>
                <c:pt idx="7845">
                  <c:v>0</c:v>
                </c:pt>
                <c:pt idx="7846">
                  <c:v>0</c:v>
                </c:pt>
                <c:pt idx="7847">
                  <c:v>0</c:v>
                </c:pt>
                <c:pt idx="7848">
                  <c:v>0</c:v>
                </c:pt>
                <c:pt idx="7849">
                  <c:v>0</c:v>
                </c:pt>
                <c:pt idx="7850">
                  <c:v>0</c:v>
                </c:pt>
                <c:pt idx="7851">
                  <c:v>0</c:v>
                </c:pt>
                <c:pt idx="7852">
                  <c:v>0</c:v>
                </c:pt>
                <c:pt idx="7853">
                  <c:v>0</c:v>
                </c:pt>
                <c:pt idx="7854">
                  <c:v>0</c:v>
                </c:pt>
                <c:pt idx="7855">
                  <c:v>0</c:v>
                </c:pt>
                <c:pt idx="7856">
                  <c:v>0</c:v>
                </c:pt>
                <c:pt idx="7857">
                  <c:v>0</c:v>
                </c:pt>
                <c:pt idx="7858">
                  <c:v>0</c:v>
                </c:pt>
                <c:pt idx="7859">
                  <c:v>0</c:v>
                </c:pt>
                <c:pt idx="7860">
                  <c:v>0</c:v>
                </c:pt>
                <c:pt idx="7861">
                  <c:v>0</c:v>
                </c:pt>
                <c:pt idx="7862">
                  <c:v>0</c:v>
                </c:pt>
                <c:pt idx="7863">
                  <c:v>0</c:v>
                </c:pt>
                <c:pt idx="7864">
                  <c:v>0</c:v>
                </c:pt>
                <c:pt idx="7865">
                  <c:v>0</c:v>
                </c:pt>
                <c:pt idx="7866">
                  <c:v>0</c:v>
                </c:pt>
                <c:pt idx="7867">
                  <c:v>0</c:v>
                </c:pt>
                <c:pt idx="7868">
                  <c:v>0</c:v>
                </c:pt>
                <c:pt idx="7869">
                  <c:v>0</c:v>
                </c:pt>
                <c:pt idx="7870">
                  <c:v>0</c:v>
                </c:pt>
                <c:pt idx="7871">
                  <c:v>0</c:v>
                </c:pt>
                <c:pt idx="7872">
                  <c:v>0</c:v>
                </c:pt>
                <c:pt idx="7873">
                  <c:v>0</c:v>
                </c:pt>
                <c:pt idx="7874">
                  <c:v>0</c:v>
                </c:pt>
                <c:pt idx="7875">
                  <c:v>0</c:v>
                </c:pt>
                <c:pt idx="7876">
                  <c:v>0</c:v>
                </c:pt>
                <c:pt idx="7877">
                  <c:v>0</c:v>
                </c:pt>
                <c:pt idx="7878">
                  <c:v>0</c:v>
                </c:pt>
                <c:pt idx="7879">
                  <c:v>0</c:v>
                </c:pt>
                <c:pt idx="7880">
                  <c:v>0</c:v>
                </c:pt>
                <c:pt idx="7881">
                  <c:v>0</c:v>
                </c:pt>
                <c:pt idx="7882">
                  <c:v>0</c:v>
                </c:pt>
                <c:pt idx="7883">
                  <c:v>0</c:v>
                </c:pt>
                <c:pt idx="7884">
                  <c:v>0</c:v>
                </c:pt>
                <c:pt idx="7885">
                  <c:v>0</c:v>
                </c:pt>
                <c:pt idx="7886">
                  <c:v>0</c:v>
                </c:pt>
                <c:pt idx="7887">
                  <c:v>0</c:v>
                </c:pt>
                <c:pt idx="7888">
                  <c:v>0</c:v>
                </c:pt>
                <c:pt idx="7889">
                  <c:v>0</c:v>
                </c:pt>
                <c:pt idx="7890">
                  <c:v>0</c:v>
                </c:pt>
                <c:pt idx="7891">
                  <c:v>0</c:v>
                </c:pt>
                <c:pt idx="7892">
                  <c:v>0</c:v>
                </c:pt>
                <c:pt idx="7893">
                  <c:v>0</c:v>
                </c:pt>
                <c:pt idx="7894">
                  <c:v>0</c:v>
                </c:pt>
                <c:pt idx="7895">
                  <c:v>0</c:v>
                </c:pt>
                <c:pt idx="7896">
                  <c:v>0</c:v>
                </c:pt>
                <c:pt idx="7897">
                  <c:v>0</c:v>
                </c:pt>
                <c:pt idx="7898">
                  <c:v>0</c:v>
                </c:pt>
                <c:pt idx="7899">
                  <c:v>0</c:v>
                </c:pt>
                <c:pt idx="7900">
                  <c:v>0</c:v>
                </c:pt>
                <c:pt idx="7901">
                  <c:v>0</c:v>
                </c:pt>
                <c:pt idx="7902">
                  <c:v>0</c:v>
                </c:pt>
                <c:pt idx="7903">
                  <c:v>0</c:v>
                </c:pt>
                <c:pt idx="7904">
                  <c:v>0</c:v>
                </c:pt>
                <c:pt idx="7905">
                  <c:v>0</c:v>
                </c:pt>
                <c:pt idx="7906">
                  <c:v>0</c:v>
                </c:pt>
                <c:pt idx="7907">
                  <c:v>0</c:v>
                </c:pt>
                <c:pt idx="7908">
                  <c:v>0</c:v>
                </c:pt>
                <c:pt idx="7909">
                  <c:v>0</c:v>
                </c:pt>
                <c:pt idx="7910">
                  <c:v>0</c:v>
                </c:pt>
                <c:pt idx="7911">
                  <c:v>0</c:v>
                </c:pt>
                <c:pt idx="7912">
                  <c:v>0</c:v>
                </c:pt>
                <c:pt idx="7913">
                  <c:v>0</c:v>
                </c:pt>
                <c:pt idx="7914">
                  <c:v>0</c:v>
                </c:pt>
                <c:pt idx="7915">
                  <c:v>0</c:v>
                </c:pt>
                <c:pt idx="7916">
                  <c:v>0</c:v>
                </c:pt>
                <c:pt idx="7917">
                  <c:v>0</c:v>
                </c:pt>
                <c:pt idx="7918">
                  <c:v>0</c:v>
                </c:pt>
                <c:pt idx="7919">
                  <c:v>0</c:v>
                </c:pt>
                <c:pt idx="7920">
                  <c:v>0</c:v>
                </c:pt>
                <c:pt idx="7921">
                  <c:v>0</c:v>
                </c:pt>
                <c:pt idx="7922">
                  <c:v>0</c:v>
                </c:pt>
                <c:pt idx="7923">
                  <c:v>0</c:v>
                </c:pt>
                <c:pt idx="7924">
                  <c:v>0</c:v>
                </c:pt>
                <c:pt idx="7925">
                  <c:v>0</c:v>
                </c:pt>
                <c:pt idx="7926">
                  <c:v>0</c:v>
                </c:pt>
                <c:pt idx="7927">
                  <c:v>0</c:v>
                </c:pt>
                <c:pt idx="7928">
                  <c:v>0</c:v>
                </c:pt>
                <c:pt idx="7929">
                  <c:v>0</c:v>
                </c:pt>
                <c:pt idx="7930">
                  <c:v>0</c:v>
                </c:pt>
                <c:pt idx="7931">
                  <c:v>0</c:v>
                </c:pt>
                <c:pt idx="7932">
                  <c:v>0</c:v>
                </c:pt>
                <c:pt idx="7933">
                  <c:v>0</c:v>
                </c:pt>
                <c:pt idx="7934">
                  <c:v>0</c:v>
                </c:pt>
                <c:pt idx="7935">
                  <c:v>0</c:v>
                </c:pt>
                <c:pt idx="7936">
                  <c:v>0</c:v>
                </c:pt>
                <c:pt idx="7937">
                  <c:v>0</c:v>
                </c:pt>
                <c:pt idx="7938">
                  <c:v>0</c:v>
                </c:pt>
                <c:pt idx="7939">
                  <c:v>0</c:v>
                </c:pt>
                <c:pt idx="7940">
                  <c:v>0</c:v>
                </c:pt>
                <c:pt idx="7941">
                  <c:v>0</c:v>
                </c:pt>
                <c:pt idx="7942">
                  <c:v>0</c:v>
                </c:pt>
                <c:pt idx="7943">
                  <c:v>0</c:v>
                </c:pt>
                <c:pt idx="7944">
                  <c:v>0</c:v>
                </c:pt>
                <c:pt idx="7945">
                  <c:v>0</c:v>
                </c:pt>
                <c:pt idx="7946">
                  <c:v>0</c:v>
                </c:pt>
                <c:pt idx="7947">
                  <c:v>0</c:v>
                </c:pt>
                <c:pt idx="7948">
                  <c:v>0</c:v>
                </c:pt>
                <c:pt idx="7949">
                  <c:v>0</c:v>
                </c:pt>
                <c:pt idx="7950">
                  <c:v>0</c:v>
                </c:pt>
                <c:pt idx="7951">
                  <c:v>0</c:v>
                </c:pt>
                <c:pt idx="7952">
                  <c:v>0</c:v>
                </c:pt>
                <c:pt idx="7953">
                  <c:v>0</c:v>
                </c:pt>
                <c:pt idx="7954">
                  <c:v>0</c:v>
                </c:pt>
                <c:pt idx="7955">
                  <c:v>0</c:v>
                </c:pt>
                <c:pt idx="7956">
                  <c:v>0</c:v>
                </c:pt>
                <c:pt idx="7957">
                  <c:v>0</c:v>
                </c:pt>
                <c:pt idx="7958">
                  <c:v>0</c:v>
                </c:pt>
                <c:pt idx="7959">
                  <c:v>0</c:v>
                </c:pt>
                <c:pt idx="7960">
                  <c:v>0</c:v>
                </c:pt>
                <c:pt idx="7961">
                  <c:v>0</c:v>
                </c:pt>
                <c:pt idx="7962">
                  <c:v>0</c:v>
                </c:pt>
                <c:pt idx="7963">
                  <c:v>0</c:v>
                </c:pt>
                <c:pt idx="7964">
                  <c:v>0</c:v>
                </c:pt>
                <c:pt idx="7965">
                  <c:v>0</c:v>
                </c:pt>
                <c:pt idx="7966">
                  <c:v>0</c:v>
                </c:pt>
                <c:pt idx="7967">
                  <c:v>0</c:v>
                </c:pt>
                <c:pt idx="7968">
                  <c:v>0</c:v>
                </c:pt>
                <c:pt idx="7969">
                  <c:v>0</c:v>
                </c:pt>
                <c:pt idx="7970">
                  <c:v>0</c:v>
                </c:pt>
                <c:pt idx="7971">
                  <c:v>0</c:v>
                </c:pt>
                <c:pt idx="7972">
                  <c:v>0</c:v>
                </c:pt>
                <c:pt idx="7973">
                  <c:v>0</c:v>
                </c:pt>
                <c:pt idx="7974">
                  <c:v>0</c:v>
                </c:pt>
                <c:pt idx="7975">
                  <c:v>0</c:v>
                </c:pt>
                <c:pt idx="7976">
                  <c:v>0</c:v>
                </c:pt>
                <c:pt idx="7977">
                  <c:v>0</c:v>
                </c:pt>
                <c:pt idx="7978">
                  <c:v>0</c:v>
                </c:pt>
                <c:pt idx="7979">
                  <c:v>0</c:v>
                </c:pt>
                <c:pt idx="7980">
                  <c:v>0</c:v>
                </c:pt>
                <c:pt idx="7981">
                  <c:v>0</c:v>
                </c:pt>
                <c:pt idx="7982">
                  <c:v>0</c:v>
                </c:pt>
                <c:pt idx="7983">
                  <c:v>0</c:v>
                </c:pt>
                <c:pt idx="7984">
                  <c:v>0</c:v>
                </c:pt>
                <c:pt idx="7985">
                  <c:v>0</c:v>
                </c:pt>
                <c:pt idx="7986">
                  <c:v>0</c:v>
                </c:pt>
                <c:pt idx="7987">
                  <c:v>0</c:v>
                </c:pt>
                <c:pt idx="7988">
                  <c:v>0</c:v>
                </c:pt>
                <c:pt idx="7989">
                  <c:v>0</c:v>
                </c:pt>
                <c:pt idx="7990">
                  <c:v>0</c:v>
                </c:pt>
                <c:pt idx="7991">
                  <c:v>0</c:v>
                </c:pt>
                <c:pt idx="7992">
                  <c:v>0</c:v>
                </c:pt>
                <c:pt idx="7993">
                  <c:v>0</c:v>
                </c:pt>
                <c:pt idx="7994">
                  <c:v>0</c:v>
                </c:pt>
                <c:pt idx="7995">
                  <c:v>0</c:v>
                </c:pt>
                <c:pt idx="7996">
                  <c:v>0</c:v>
                </c:pt>
                <c:pt idx="7997">
                  <c:v>0</c:v>
                </c:pt>
                <c:pt idx="7998">
                  <c:v>0</c:v>
                </c:pt>
                <c:pt idx="7999">
                  <c:v>0</c:v>
                </c:pt>
                <c:pt idx="8000">
                  <c:v>0</c:v>
                </c:pt>
                <c:pt idx="8001">
                  <c:v>0</c:v>
                </c:pt>
                <c:pt idx="8002">
                  <c:v>0</c:v>
                </c:pt>
                <c:pt idx="8003">
                  <c:v>0</c:v>
                </c:pt>
                <c:pt idx="8004">
                  <c:v>0</c:v>
                </c:pt>
                <c:pt idx="8005">
                  <c:v>0</c:v>
                </c:pt>
                <c:pt idx="8006">
                  <c:v>0</c:v>
                </c:pt>
                <c:pt idx="8007">
                  <c:v>0</c:v>
                </c:pt>
                <c:pt idx="8008">
                  <c:v>0</c:v>
                </c:pt>
                <c:pt idx="8009">
                  <c:v>0</c:v>
                </c:pt>
                <c:pt idx="8010">
                  <c:v>0</c:v>
                </c:pt>
                <c:pt idx="8011">
                  <c:v>0</c:v>
                </c:pt>
                <c:pt idx="8012">
                  <c:v>0</c:v>
                </c:pt>
                <c:pt idx="8013">
                  <c:v>0</c:v>
                </c:pt>
                <c:pt idx="8014">
                  <c:v>0</c:v>
                </c:pt>
                <c:pt idx="8015">
                  <c:v>0</c:v>
                </c:pt>
                <c:pt idx="8016">
                  <c:v>0</c:v>
                </c:pt>
                <c:pt idx="8017">
                  <c:v>0</c:v>
                </c:pt>
                <c:pt idx="8018">
                  <c:v>0</c:v>
                </c:pt>
                <c:pt idx="8019">
                  <c:v>0</c:v>
                </c:pt>
                <c:pt idx="8020">
                  <c:v>0</c:v>
                </c:pt>
                <c:pt idx="8021">
                  <c:v>0</c:v>
                </c:pt>
                <c:pt idx="8022">
                  <c:v>0</c:v>
                </c:pt>
                <c:pt idx="8023">
                  <c:v>0</c:v>
                </c:pt>
                <c:pt idx="8024">
                  <c:v>0</c:v>
                </c:pt>
                <c:pt idx="8025">
                  <c:v>0</c:v>
                </c:pt>
                <c:pt idx="8026">
                  <c:v>0</c:v>
                </c:pt>
                <c:pt idx="8027">
                  <c:v>0</c:v>
                </c:pt>
                <c:pt idx="8028">
                  <c:v>0</c:v>
                </c:pt>
                <c:pt idx="8029">
                  <c:v>0</c:v>
                </c:pt>
                <c:pt idx="8030">
                  <c:v>0</c:v>
                </c:pt>
                <c:pt idx="8031">
                  <c:v>0</c:v>
                </c:pt>
                <c:pt idx="8032">
                  <c:v>0</c:v>
                </c:pt>
                <c:pt idx="8033">
                  <c:v>0</c:v>
                </c:pt>
                <c:pt idx="8034">
                  <c:v>0</c:v>
                </c:pt>
                <c:pt idx="8035">
                  <c:v>0</c:v>
                </c:pt>
                <c:pt idx="8036">
                  <c:v>0</c:v>
                </c:pt>
                <c:pt idx="8037">
                  <c:v>0</c:v>
                </c:pt>
                <c:pt idx="8038">
                  <c:v>0</c:v>
                </c:pt>
                <c:pt idx="8039">
                  <c:v>0</c:v>
                </c:pt>
                <c:pt idx="8040">
                  <c:v>0</c:v>
                </c:pt>
                <c:pt idx="8041">
                  <c:v>0</c:v>
                </c:pt>
                <c:pt idx="8042">
                  <c:v>0</c:v>
                </c:pt>
                <c:pt idx="8043">
                  <c:v>0</c:v>
                </c:pt>
                <c:pt idx="8044">
                  <c:v>0</c:v>
                </c:pt>
                <c:pt idx="8045">
                  <c:v>0</c:v>
                </c:pt>
                <c:pt idx="8046">
                  <c:v>0</c:v>
                </c:pt>
                <c:pt idx="8047">
                  <c:v>0</c:v>
                </c:pt>
                <c:pt idx="8048">
                  <c:v>0</c:v>
                </c:pt>
                <c:pt idx="8049">
                  <c:v>0</c:v>
                </c:pt>
                <c:pt idx="8050">
                  <c:v>0</c:v>
                </c:pt>
                <c:pt idx="8051">
                  <c:v>0</c:v>
                </c:pt>
                <c:pt idx="8052">
                  <c:v>0</c:v>
                </c:pt>
                <c:pt idx="8053">
                  <c:v>0</c:v>
                </c:pt>
                <c:pt idx="8054">
                  <c:v>0</c:v>
                </c:pt>
                <c:pt idx="8055">
                  <c:v>0</c:v>
                </c:pt>
                <c:pt idx="8056">
                  <c:v>0</c:v>
                </c:pt>
                <c:pt idx="8057">
                  <c:v>0</c:v>
                </c:pt>
                <c:pt idx="8058">
                  <c:v>0</c:v>
                </c:pt>
                <c:pt idx="8059">
                  <c:v>0</c:v>
                </c:pt>
                <c:pt idx="8060">
                  <c:v>0</c:v>
                </c:pt>
                <c:pt idx="8061">
                  <c:v>0</c:v>
                </c:pt>
                <c:pt idx="8062">
                  <c:v>0</c:v>
                </c:pt>
                <c:pt idx="8063">
                  <c:v>0</c:v>
                </c:pt>
                <c:pt idx="8064">
                  <c:v>0</c:v>
                </c:pt>
                <c:pt idx="8065">
                  <c:v>0</c:v>
                </c:pt>
                <c:pt idx="8066">
                  <c:v>0</c:v>
                </c:pt>
                <c:pt idx="8067">
                  <c:v>0</c:v>
                </c:pt>
                <c:pt idx="8068">
                  <c:v>0</c:v>
                </c:pt>
                <c:pt idx="8069">
                  <c:v>0</c:v>
                </c:pt>
                <c:pt idx="8070">
                  <c:v>0</c:v>
                </c:pt>
                <c:pt idx="8071">
                  <c:v>0</c:v>
                </c:pt>
                <c:pt idx="8072">
                  <c:v>0</c:v>
                </c:pt>
                <c:pt idx="8073">
                  <c:v>0</c:v>
                </c:pt>
                <c:pt idx="8074">
                  <c:v>0</c:v>
                </c:pt>
                <c:pt idx="8075">
                  <c:v>0</c:v>
                </c:pt>
                <c:pt idx="8076">
                  <c:v>0</c:v>
                </c:pt>
                <c:pt idx="8077">
                  <c:v>0</c:v>
                </c:pt>
                <c:pt idx="8078">
                  <c:v>0</c:v>
                </c:pt>
                <c:pt idx="8079">
                  <c:v>0</c:v>
                </c:pt>
                <c:pt idx="8080">
                  <c:v>0</c:v>
                </c:pt>
                <c:pt idx="8081">
                  <c:v>0</c:v>
                </c:pt>
                <c:pt idx="8082">
                  <c:v>0</c:v>
                </c:pt>
                <c:pt idx="8083">
                  <c:v>0</c:v>
                </c:pt>
                <c:pt idx="8084">
                  <c:v>0</c:v>
                </c:pt>
                <c:pt idx="8085">
                  <c:v>0</c:v>
                </c:pt>
                <c:pt idx="8086">
                  <c:v>0</c:v>
                </c:pt>
                <c:pt idx="8087">
                  <c:v>0</c:v>
                </c:pt>
                <c:pt idx="8088">
                  <c:v>0</c:v>
                </c:pt>
                <c:pt idx="8089">
                  <c:v>0</c:v>
                </c:pt>
                <c:pt idx="8090">
                  <c:v>0</c:v>
                </c:pt>
                <c:pt idx="8091">
                  <c:v>0</c:v>
                </c:pt>
                <c:pt idx="8092">
                  <c:v>0</c:v>
                </c:pt>
                <c:pt idx="8093">
                  <c:v>0</c:v>
                </c:pt>
                <c:pt idx="8094">
                  <c:v>0</c:v>
                </c:pt>
                <c:pt idx="8095">
                  <c:v>0</c:v>
                </c:pt>
                <c:pt idx="8096">
                  <c:v>0</c:v>
                </c:pt>
                <c:pt idx="8097">
                  <c:v>0</c:v>
                </c:pt>
                <c:pt idx="8098">
                  <c:v>0</c:v>
                </c:pt>
                <c:pt idx="8099">
                  <c:v>0</c:v>
                </c:pt>
                <c:pt idx="8100">
                  <c:v>0</c:v>
                </c:pt>
                <c:pt idx="8101">
                  <c:v>0</c:v>
                </c:pt>
                <c:pt idx="8102">
                  <c:v>0</c:v>
                </c:pt>
                <c:pt idx="8103">
                  <c:v>0</c:v>
                </c:pt>
                <c:pt idx="8104">
                  <c:v>0</c:v>
                </c:pt>
                <c:pt idx="8105">
                  <c:v>0</c:v>
                </c:pt>
                <c:pt idx="8106">
                  <c:v>0</c:v>
                </c:pt>
                <c:pt idx="8107">
                  <c:v>0</c:v>
                </c:pt>
                <c:pt idx="8108">
                  <c:v>0</c:v>
                </c:pt>
                <c:pt idx="8109">
                  <c:v>0</c:v>
                </c:pt>
                <c:pt idx="8110">
                  <c:v>0</c:v>
                </c:pt>
                <c:pt idx="8111">
                  <c:v>0</c:v>
                </c:pt>
                <c:pt idx="8112">
                  <c:v>0</c:v>
                </c:pt>
                <c:pt idx="8113">
                  <c:v>0</c:v>
                </c:pt>
                <c:pt idx="8114">
                  <c:v>0</c:v>
                </c:pt>
                <c:pt idx="8115">
                  <c:v>0</c:v>
                </c:pt>
                <c:pt idx="8116">
                  <c:v>0</c:v>
                </c:pt>
                <c:pt idx="8117">
                  <c:v>0</c:v>
                </c:pt>
                <c:pt idx="8118">
                  <c:v>0</c:v>
                </c:pt>
                <c:pt idx="8119">
                  <c:v>0</c:v>
                </c:pt>
                <c:pt idx="8120">
                  <c:v>0</c:v>
                </c:pt>
                <c:pt idx="8121">
                  <c:v>0</c:v>
                </c:pt>
                <c:pt idx="8122">
                  <c:v>0</c:v>
                </c:pt>
                <c:pt idx="8123">
                  <c:v>0</c:v>
                </c:pt>
                <c:pt idx="8124">
                  <c:v>0</c:v>
                </c:pt>
                <c:pt idx="8125">
                  <c:v>0</c:v>
                </c:pt>
                <c:pt idx="8126">
                  <c:v>0</c:v>
                </c:pt>
                <c:pt idx="8127">
                  <c:v>0</c:v>
                </c:pt>
                <c:pt idx="8128">
                  <c:v>0</c:v>
                </c:pt>
                <c:pt idx="8129">
                  <c:v>0</c:v>
                </c:pt>
                <c:pt idx="8130">
                  <c:v>0</c:v>
                </c:pt>
                <c:pt idx="8131">
                  <c:v>0</c:v>
                </c:pt>
                <c:pt idx="8132">
                  <c:v>0</c:v>
                </c:pt>
                <c:pt idx="8133">
                  <c:v>0</c:v>
                </c:pt>
                <c:pt idx="8134">
                  <c:v>0</c:v>
                </c:pt>
                <c:pt idx="8135">
                  <c:v>0</c:v>
                </c:pt>
                <c:pt idx="8136">
                  <c:v>0</c:v>
                </c:pt>
                <c:pt idx="8137">
                  <c:v>0</c:v>
                </c:pt>
                <c:pt idx="8138">
                  <c:v>0</c:v>
                </c:pt>
                <c:pt idx="8139">
                  <c:v>0</c:v>
                </c:pt>
                <c:pt idx="8140">
                  <c:v>0</c:v>
                </c:pt>
                <c:pt idx="8141">
                  <c:v>0</c:v>
                </c:pt>
                <c:pt idx="8142">
                  <c:v>0</c:v>
                </c:pt>
                <c:pt idx="8143">
                  <c:v>0</c:v>
                </c:pt>
                <c:pt idx="8144">
                  <c:v>0</c:v>
                </c:pt>
                <c:pt idx="8145">
                  <c:v>0</c:v>
                </c:pt>
                <c:pt idx="8146">
                  <c:v>0</c:v>
                </c:pt>
                <c:pt idx="8147">
                  <c:v>0</c:v>
                </c:pt>
                <c:pt idx="8148">
                  <c:v>0</c:v>
                </c:pt>
                <c:pt idx="8149">
                  <c:v>0</c:v>
                </c:pt>
                <c:pt idx="8150">
                  <c:v>0</c:v>
                </c:pt>
                <c:pt idx="8151">
                  <c:v>0</c:v>
                </c:pt>
                <c:pt idx="8152">
                  <c:v>0</c:v>
                </c:pt>
                <c:pt idx="8153">
                  <c:v>0</c:v>
                </c:pt>
                <c:pt idx="8154">
                  <c:v>0</c:v>
                </c:pt>
                <c:pt idx="8155">
                  <c:v>0</c:v>
                </c:pt>
                <c:pt idx="8156">
                  <c:v>0</c:v>
                </c:pt>
                <c:pt idx="8157">
                  <c:v>0</c:v>
                </c:pt>
                <c:pt idx="8158">
                  <c:v>0</c:v>
                </c:pt>
                <c:pt idx="8159">
                  <c:v>0</c:v>
                </c:pt>
                <c:pt idx="8160">
                  <c:v>0</c:v>
                </c:pt>
                <c:pt idx="8161">
                  <c:v>0</c:v>
                </c:pt>
                <c:pt idx="8162">
                  <c:v>0</c:v>
                </c:pt>
                <c:pt idx="8163">
                  <c:v>0</c:v>
                </c:pt>
                <c:pt idx="8164">
                  <c:v>0</c:v>
                </c:pt>
                <c:pt idx="8165">
                  <c:v>0</c:v>
                </c:pt>
                <c:pt idx="8166">
                  <c:v>0</c:v>
                </c:pt>
                <c:pt idx="8167">
                  <c:v>0</c:v>
                </c:pt>
                <c:pt idx="8168">
                  <c:v>0</c:v>
                </c:pt>
                <c:pt idx="8169">
                  <c:v>0</c:v>
                </c:pt>
                <c:pt idx="8170">
                  <c:v>0</c:v>
                </c:pt>
                <c:pt idx="8171">
                  <c:v>0</c:v>
                </c:pt>
                <c:pt idx="8172">
                  <c:v>0</c:v>
                </c:pt>
                <c:pt idx="8173">
                  <c:v>0</c:v>
                </c:pt>
                <c:pt idx="8174">
                  <c:v>0</c:v>
                </c:pt>
                <c:pt idx="8175">
                  <c:v>0</c:v>
                </c:pt>
                <c:pt idx="8176">
                  <c:v>0</c:v>
                </c:pt>
                <c:pt idx="8177">
                  <c:v>0</c:v>
                </c:pt>
                <c:pt idx="8178">
                  <c:v>0</c:v>
                </c:pt>
                <c:pt idx="8179">
                  <c:v>0</c:v>
                </c:pt>
                <c:pt idx="8180">
                  <c:v>0</c:v>
                </c:pt>
                <c:pt idx="8181">
                  <c:v>0</c:v>
                </c:pt>
                <c:pt idx="8182">
                  <c:v>0</c:v>
                </c:pt>
                <c:pt idx="8183">
                  <c:v>0</c:v>
                </c:pt>
                <c:pt idx="8184">
                  <c:v>0</c:v>
                </c:pt>
                <c:pt idx="8185">
                  <c:v>0</c:v>
                </c:pt>
                <c:pt idx="8186">
                  <c:v>0</c:v>
                </c:pt>
                <c:pt idx="8187">
                  <c:v>0</c:v>
                </c:pt>
                <c:pt idx="8188">
                  <c:v>0</c:v>
                </c:pt>
                <c:pt idx="8189">
                  <c:v>0</c:v>
                </c:pt>
                <c:pt idx="8190">
                  <c:v>0</c:v>
                </c:pt>
                <c:pt idx="8191">
                  <c:v>0</c:v>
                </c:pt>
                <c:pt idx="8192">
                  <c:v>0</c:v>
                </c:pt>
                <c:pt idx="8193">
                  <c:v>0</c:v>
                </c:pt>
                <c:pt idx="8194">
                  <c:v>0</c:v>
                </c:pt>
                <c:pt idx="8195">
                  <c:v>0</c:v>
                </c:pt>
                <c:pt idx="8196">
                  <c:v>0</c:v>
                </c:pt>
                <c:pt idx="8197">
                  <c:v>0</c:v>
                </c:pt>
                <c:pt idx="8198">
                  <c:v>0</c:v>
                </c:pt>
                <c:pt idx="8199">
                  <c:v>0</c:v>
                </c:pt>
                <c:pt idx="8200">
                  <c:v>0</c:v>
                </c:pt>
                <c:pt idx="8201">
                  <c:v>0</c:v>
                </c:pt>
                <c:pt idx="8202">
                  <c:v>0</c:v>
                </c:pt>
                <c:pt idx="8203">
                  <c:v>0</c:v>
                </c:pt>
                <c:pt idx="8204">
                  <c:v>0</c:v>
                </c:pt>
                <c:pt idx="8205">
                  <c:v>0</c:v>
                </c:pt>
                <c:pt idx="8206">
                  <c:v>0</c:v>
                </c:pt>
                <c:pt idx="8207">
                  <c:v>0</c:v>
                </c:pt>
                <c:pt idx="8208">
                  <c:v>0</c:v>
                </c:pt>
                <c:pt idx="8209">
                  <c:v>0</c:v>
                </c:pt>
                <c:pt idx="8210">
                  <c:v>0</c:v>
                </c:pt>
                <c:pt idx="8211">
                  <c:v>0</c:v>
                </c:pt>
                <c:pt idx="8212">
                  <c:v>0</c:v>
                </c:pt>
                <c:pt idx="8213">
                  <c:v>0</c:v>
                </c:pt>
                <c:pt idx="8214">
                  <c:v>0</c:v>
                </c:pt>
                <c:pt idx="8215">
                  <c:v>0</c:v>
                </c:pt>
                <c:pt idx="8216">
                  <c:v>0</c:v>
                </c:pt>
                <c:pt idx="8217">
                  <c:v>0</c:v>
                </c:pt>
                <c:pt idx="8218">
                  <c:v>0</c:v>
                </c:pt>
                <c:pt idx="8219">
                  <c:v>0</c:v>
                </c:pt>
                <c:pt idx="8220">
                  <c:v>0</c:v>
                </c:pt>
                <c:pt idx="8221">
                  <c:v>0</c:v>
                </c:pt>
                <c:pt idx="8222">
                  <c:v>0</c:v>
                </c:pt>
                <c:pt idx="8223">
                  <c:v>0</c:v>
                </c:pt>
                <c:pt idx="8224">
                  <c:v>0</c:v>
                </c:pt>
                <c:pt idx="8225">
                  <c:v>0</c:v>
                </c:pt>
                <c:pt idx="8226">
                  <c:v>0</c:v>
                </c:pt>
                <c:pt idx="8227">
                  <c:v>0</c:v>
                </c:pt>
                <c:pt idx="8228">
                  <c:v>0</c:v>
                </c:pt>
                <c:pt idx="8229">
                  <c:v>0</c:v>
                </c:pt>
                <c:pt idx="8230">
                  <c:v>0</c:v>
                </c:pt>
                <c:pt idx="8231">
                  <c:v>0</c:v>
                </c:pt>
                <c:pt idx="8232">
                  <c:v>0</c:v>
                </c:pt>
                <c:pt idx="8233">
                  <c:v>0</c:v>
                </c:pt>
                <c:pt idx="8234">
                  <c:v>0</c:v>
                </c:pt>
                <c:pt idx="8235">
                  <c:v>0</c:v>
                </c:pt>
                <c:pt idx="8236">
                  <c:v>0</c:v>
                </c:pt>
                <c:pt idx="8237">
                  <c:v>0</c:v>
                </c:pt>
                <c:pt idx="8238">
                  <c:v>0</c:v>
                </c:pt>
                <c:pt idx="8239">
                  <c:v>0</c:v>
                </c:pt>
                <c:pt idx="8240">
                  <c:v>0</c:v>
                </c:pt>
                <c:pt idx="8241">
                  <c:v>0</c:v>
                </c:pt>
                <c:pt idx="8242">
                  <c:v>0</c:v>
                </c:pt>
                <c:pt idx="8243">
                  <c:v>0</c:v>
                </c:pt>
                <c:pt idx="8244">
                  <c:v>0</c:v>
                </c:pt>
                <c:pt idx="8245">
                  <c:v>0</c:v>
                </c:pt>
                <c:pt idx="8246">
                  <c:v>0</c:v>
                </c:pt>
                <c:pt idx="8247">
                  <c:v>0</c:v>
                </c:pt>
                <c:pt idx="8248">
                  <c:v>0</c:v>
                </c:pt>
                <c:pt idx="8249">
                  <c:v>0</c:v>
                </c:pt>
                <c:pt idx="8250">
                  <c:v>0</c:v>
                </c:pt>
                <c:pt idx="8251">
                  <c:v>0</c:v>
                </c:pt>
                <c:pt idx="8252">
                  <c:v>0</c:v>
                </c:pt>
                <c:pt idx="8253">
                  <c:v>0</c:v>
                </c:pt>
                <c:pt idx="8254">
                  <c:v>0</c:v>
                </c:pt>
                <c:pt idx="8255">
                  <c:v>0</c:v>
                </c:pt>
                <c:pt idx="8256">
                  <c:v>0</c:v>
                </c:pt>
                <c:pt idx="8257">
                  <c:v>0</c:v>
                </c:pt>
                <c:pt idx="8258">
                  <c:v>0</c:v>
                </c:pt>
                <c:pt idx="8259">
                  <c:v>0</c:v>
                </c:pt>
                <c:pt idx="8260">
                  <c:v>0</c:v>
                </c:pt>
                <c:pt idx="8261">
                  <c:v>0</c:v>
                </c:pt>
                <c:pt idx="8262">
                  <c:v>0</c:v>
                </c:pt>
                <c:pt idx="8263">
                  <c:v>0</c:v>
                </c:pt>
                <c:pt idx="8264">
                  <c:v>0</c:v>
                </c:pt>
                <c:pt idx="8265">
                  <c:v>0</c:v>
                </c:pt>
                <c:pt idx="8266">
                  <c:v>0</c:v>
                </c:pt>
                <c:pt idx="8267">
                  <c:v>0</c:v>
                </c:pt>
                <c:pt idx="8268">
                  <c:v>0</c:v>
                </c:pt>
                <c:pt idx="8269">
                  <c:v>0</c:v>
                </c:pt>
                <c:pt idx="8270">
                  <c:v>0</c:v>
                </c:pt>
                <c:pt idx="8271">
                  <c:v>0</c:v>
                </c:pt>
                <c:pt idx="8272">
                  <c:v>0</c:v>
                </c:pt>
                <c:pt idx="8273">
                  <c:v>0</c:v>
                </c:pt>
                <c:pt idx="8274">
                  <c:v>0</c:v>
                </c:pt>
                <c:pt idx="8275">
                  <c:v>0</c:v>
                </c:pt>
                <c:pt idx="8276">
                  <c:v>0</c:v>
                </c:pt>
                <c:pt idx="8277">
                  <c:v>0</c:v>
                </c:pt>
                <c:pt idx="8278">
                  <c:v>0</c:v>
                </c:pt>
                <c:pt idx="8279">
                  <c:v>0</c:v>
                </c:pt>
                <c:pt idx="8280">
                  <c:v>0</c:v>
                </c:pt>
                <c:pt idx="8281">
                  <c:v>0</c:v>
                </c:pt>
                <c:pt idx="8282">
                  <c:v>0</c:v>
                </c:pt>
                <c:pt idx="8283">
                  <c:v>0</c:v>
                </c:pt>
                <c:pt idx="8284">
                  <c:v>0</c:v>
                </c:pt>
                <c:pt idx="8285">
                  <c:v>0</c:v>
                </c:pt>
                <c:pt idx="8286">
                  <c:v>0</c:v>
                </c:pt>
                <c:pt idx="8287">
                  <c:v>0</c:v>
                </c:pt>
                <c:pt idx="8288">
                  <c:v>0</c:v>
                </c:pt>
                <c:pt idx="8289">
                  <c:v>0</c:v>
                </c:pt>
                <c:pt idx="8290">
                  <c:v>0</c:v>
                </c:pt>
                <c:pt idx="8291">
                  <c:v>0</c:v>
                </c:pt>
                <c:pt idx="8292">
                  <c:v>0</c:v>
                </c:pt>
                <c:pt idx="8293">
                  <c:v>0</c:v>
                </c:pt>
                <c:pt idx="8294">
                  <c:v>0</c:v>
                </c:pt>
                <c:pt idx="8295">
                  <c:v>0</c:v>
                </c:pt>
                <c:pt idx="8296">
                  <c:v>0</c:v>
                </c:pt>
                <c:pt idx="8297">
                  <c:v>0</c:v>
                </c:pt>
                <c:pt idx="8298">
                  <c:v>0</c:v>
                </c:pt>
                <c:pt idx="8299">
                  <c:v>0</c:v>
                </c:pt>
                <c:pt idx="8300">
                  <c:v>0</c:v>
                </c:pt>
                <c:pt idx="8301">
                  <c:v>0</c:v>
                </c:pt>
                <c:pt idx="8302">
                  <c:v>0</c:v>
                </c:pt>
                <c:pt idx="8303">
                  <c:v>0</c:v>
                </c:pt>
                <c:pt idx="8304">
                  <c:v>0</c:v>
                </c:pt>
                <c:pt idx="8305">
                  <c:v>0</c:v>
                </c:pt>
                <c:pt idx="8306">
                  <c:v>0</c:v>
                </c:pt>
                <c:pt idx="8307">
                  <c:v>0</c:v>
                </c:pt>
                <c:pt idx="8308">
                  <c:v>0</c:v>
                </c:pt>
                <c:pt idx="8309">
                  <c:v>0</c:v>
                </c:pt>
                <c:pt idx="8310">
                  <c:v>0</c:v>
                </c:pt>
                <c:pt idx="8311">
                  <c:v>0</c:v>
                </c:pt>
                <c:pt idx="8312">
                  <c:v>0</c:v>
                </c:pt>
                <c:pt idx="8313">
                  <c:v>0</c:v>
                </c:pt>
                <c:pt idx="8314">
                  <c:v>0</c:v>
                </c:pt>
                <c:pt idx="8315">
                  <c:v>0</c:v>
                </c:pt>
                <c:pt idx="8316">
                  <c:v>0</c:v>
                </c:pt>
                <c:pt idx="8317">
                  <c:v>0</c:v>
                </c:pt>
                <c:pt idx="8318">
                  <c:v>0</c:v>
                </c:pt>
                <c:pt idx="8319">
                  <c:v>0</c:v>
                </c:pt>
                <c:pt idx="8320">
                  <c:v>0</c:v>
                </c:pt>
                <c:pt idx="8321">
                  <c:v>0</c:v>
                </c:pt>
                <c:pt idx="8322">
                  <c:v>0</c:v>
                </c:pt>
                <c:pt idx="8323">
                  <c:v>0</c:v>
                </c:pt>
                <c:pt idx="8324">
                  <c:v>0</c:v>
                </c:pt>
                <c:pt idx="8325">
                  <c:v>0</c:v>
                </c:pt>
                <c:pt idx="8326">
                  <c:v>0</c:v>
                </c:pt>
                <c:pt idx="8327">
                  <c:v>0</c:v>
                </c:pt>
                <c:pt idx="8328">
                  <c:v>0</c:v>
                </c:pt>
                <c:pt idx="8329">
                  <c:v>0</c:v>
                </c:pt>
                <c:pt idx="8330">
                  <c:v>0</c:v>
                </c:pt>
                <c:pt idx="8331">
                  <c:v>0</c:v>
                </c:pt>
                <c:pt idx="8332">
                  <c:v>0</c:v>
                </c:pt>
                <c:pt idx="8333">
                  <c:v>0</c:v>
                </c:pt>
                <c:pt idx="8334">
                  <c:v>0</c:v>
                </c:pt>
                <c:pt idx="8335">
                  <c:v>0</c:v>
                </c:pt>
                <c:pt idx="8336">
                  <c:v>0</c:v>
                </c:pt>
                <c:pt idx="8337">
                  <c:v>0</c:v>
                </c:pt>
                <c:pt idx="8338">
                  <c:v>0</c:v>
                </c:pt>
                <c:pt idx="8339">
                  <c:v>0</c:v>
                </c:pt>
                <c:pt idx="8340">
                  <c:v>0</c:v>
                </c:pt>
                <c:pt idx="8341">
                  <c:v>0</c:v>
                </c:pt>
                <c:pt idx="8342">
                  <c:v>0</c:v>
                </c:pt>
                <c:pt idx="8343">
                  <c:v>0</c:v>
                </c:pt>
                <c:pt idx="8344">
                  <c:v>0</c:v>
                </c:pt>
                <c:pt idx="8345">
                  <c:v>0</c:v>
                </c:pt>
                <c:pt idx="8346">
                  <c:v>0</c:v>
                </c:pt>
                <c:pt idx="8347">
                  <c:v>0</c:v>
                </c:pt>
                <c:pt idx="8348">
                  <c:v>0</c:v>
                </c:pt>
                <c:pt idx="8349">
                  <c:v>0</c:v>
                </c:pt>
                <c:pt idx="8350">
                  <c:v>0</c:v>
                </c:pt>
                <c:pt idx="8351">
                  <c:v>0</c:v>
                </c:pt>
                <c:pt idx="8352">
                  <c:v>0</c:v>
                </c:pt>
                <c:pt idx="8353">
                  <c:v>0</c:v>
                </c:pt>
                <c:pt idx="8354">
                  <c:v>0</c:v>
                </c:pt>
                <c:pt idx="8355">
                  <c:v>0</c:v>
                </c:pt>
                <c:pt idx="8356">
                  <c:v>0</c:v>
                </c:pt>
                <c:pt idx="8357">
                  <c:v>0</c:v>
                </c:pt>
                <c:pt idx="8358">
                  <c:v>0</c:v>
                </c:pt>
                <c:pt idx="8359">
                  <c:v>0</c:v>
                </c:pt>
                <c:pt idx="8360">
                  <c:v>0</c:v>
                </c:pt>
                <c:pt idx="8361">
                  <c:v>0</c:v>
                </c:pt>
                <c:pt idx="8362">
                  <c:v>0</c:v>
                </c:pt>
                <c:pt idx="8363">
                  <c:v>0</c:v>
                </c:pt>
                <c:pt idx="8364">
                  <c:v>0</c:v>
                </c:pt>
                <c:pt idx="8365">
                  <c:v>0</c:v>
                </c:pt>
                <c:pt idx="8366">
                  <c:v>0</c:v>
                </c:pt>
                <c:pt idx="8367">
                  <c:v>0</c:v>
                </c:pt>
                <c:pt idx="8368">
                  <c:v>0</c:v>
                </c:pt>
                <c:pt idx="8369">
                  <c:v>0</c:v>
                </c:pt>
                <c:pt idx="8370">
                  <c:v>0</c:v>
                </c:pt>
                <c:pt idx="8371">
                  <c:v>0</c:v>
                </c:pt>
                <c:pt idx="8372">
                  <c:v>0</c:v>
                </c:pt>
                <c:pt idx="8373">
                  <c:v>0</c:v>
                </c:pt>
                <c:pt idx="8374">
                  <c:v>0</c:v>
                </c:pt>
                <c:pt idx="8375">
                  <c:v>0</c:v>
                </c:pt>
                <c:pt idx="8376">
                  <c:v>0</c:v>
                </c:pt>
                <c:pt idx="8377">
                  <c:v>0</c:v>
                </c:pt>
                <c:pt idx="8378">
                  <c:v>0</c:v>
                </c:pt>
                <c:pt idx="8379">
                  <c:v>0</c:v>
                </c:pt>
                <c:pt idx="8380">
                  <c:v>0</c:v>
                </c:pt>
                <c:pt idx="8381">
                  <c:v>0</c:v>
                </c:pt>
                <c:pt idx="8382">
                  <c:v>0</c:v>
                </c:pt>
                <c:pt idx="8383">
                  <c:v>0</c:v>
                </c:pt>
                <c:pt idx="8384">
                  <c:v>0</c:v>
                </c:pt>
                <c:pt idx="8385">
                  <c:v>0</c:v>
                </c:pt>
                <c:pt idx="8386">
                  <c:v>0</c:v>
                </c:pt>
                <c:pt idx="8387">
                  <c:v>0</c:v>
                </c:pt>
                <c:pt idx="8388">
                  <c:v>0</c:v>
                </c:pt>
                <c:pt idx="8389">
                  <c:v>0</c:v>
                </c:pt>
                <c:pt idx="8390">
                  <c:v>0</c:v>
                </c:pt>
                <c:pt idx="8391">
                  <c:v>0</c:v>
                </c:pt>
                <c:pt idx="8392">
                  <c:v>0</c:v>
                </c:pt>
                <c:pt idx="8393">
                  <c:v>0</c:v>
                </c:pt>
                <c:pt idx="8394">
                  <c:v>0</c:v>
                </c:pt>
                <c:pt idx="8395">
                  <c:v>0</c:v>
                </c:pt>
                <c:pt idx="8396">
                  <c:v>0</c:v>
                </c:pt>
                <c:pt idx="8397">
                  <c:v>0</c:v>
                </c:pt>
                <c:pt idx="8398">
                  <c:v>0</c:v>
                </c:pt>
                <c:pt idx="8399">
                  <c:v>0</c:v>
                </c:pt>
                <c:pt idx="8400">
                  <c:v>1</c:v>
                </c:pt>
                <c:pt idx="8401">
                  <c:v>1</c:v>
                </c:pt>
                <c:pt idx="8402">
                  <c:v>1</c:v>
                </c:pt>
                <c:pt idx="8403">
                  <c:v>1</c:v>
                </c:pt>
                <c:pt idx="8404">
                  <c:v>1</c:v>
                </c:pt>
                <c:pt idx="8405">
                  <c:v>1</c:v>
                </c:pt>
                <c:pt idx="8406">
                  <c:v>1</c:v>
                </c:pt>
                <c:pt idx="8407">
                  <c:v>1</c:v>
                </c:pt>
                <c:pt idx="8408">
                  <c:v>1</c:v>
                </c:pt>
                <c:pt idx="8409">
                  <c:v>1</c:v>
                </c:pt>
                <c:pt idx="8410">
                  <c:v>1</c:v>
                </c:pt>
                <c:pt idx="8411">
                  <c:v>1</c:v>
                </c:pt>
                <c:pt idx="8412">
                  <c:v>1</c:v>
                </c:pt>
                <c:pt idx="8413">
                  <c:v>1</c:v>
                </c:pt>
                <c:pt idx="8414">
                  <c:v>1</c:v>
                </c:pt>
                <c:pt idx="8415">
                  <c:v>1</c:v>
                </c:pt>
                <c:pt idx="8416">
                  <c:v>1</c:v>
                </c:pt>
                <c:pt idx="8417">
                  <c:v>1</c:v>
                </c:pt>
                <c:pt idx="8418">
                  <c:v>1</c:v>
                </c:pt>
                <c:pt idx="8419">
                  <c:v>1</c:v>
                </c:pt>
                <c:pt idx="8420">
                  <c:v>1</c:v>
                </c:pt>
                <c:pt idx="8421">
                  <c:v>1</c:v>
                </c:pt>
                <c:pt idx="8422">
                  <c:v>1</c:v>
                </c:pt>
                <c:pt idx="8423">
                  <c:v>1</c:v>
                </c:pt>
                <c:pt idx="8424">
                  <c:v>1</c:v>
                </c:pt>
                <c:pt idx="8425">
                  <c:v>1</c:v>
                </c:pt>
                <c:pt idx="8426">
                  <c:v>1</c:v>
                </c:pt>
                <c:pt idx="8427">
                  <c:v>1</c:v>
                </c:pt>
                <c:pt idx="8428">
                  <c:v>1</c:v>
                </c:pt>
                <c:pt idx="8429">
                  <c:v>1</c:v>
                </c:pt>
                <c:pt idx="8430">
                  <c:v>1</c:v>
                </c:pt>
                <c:pt idx="8431">
                  <c:v>1</c:v>
                </c:pt>
                <c:pt idx="8432">
                  <c:v>1</c:v>
                </c:pt>
                <c:pt idx="8433">
                  <c:v>1</c:v>
                </c:pt>
                <c:pt idx="8434">
                  <c:v>1</c:v>
                </c:pt>
                <c:pt idx="8435">
                  <c:v>1</c:v>
                </c:pt>
                <c:pt idx="8436">
                  <c:v>1</c:v>
                </c:pt>
                <c:pt idx="8437">
                  <c:v>1</c:v>
                </c:pt>
                <c:pt idx="8438">
                  <c:v>1</c:v>
                </c:pt>
                <c:pt idx="8439">
                  <c:v>1</c:v>
                </c:pt>
                <c:pt idx="8440">
                  <c:v>1</c:v>
                </c:pt>
                <c:pt idx="8441">
                  <c:v>1</c:v>
                </c:pt>
                <c:pt idx="8442">
                  <c:v>1</c:v>
                </c:pt>
                <c:pt idx="8443">
                  <c:v>1</c:v>
                </c:pt>
                <c:pt idx="8444">
                  <c:v>1</c:v>
                </c:pt>
                <c:pt idx="8445">
                  <c:v>1</c:v>
                </c:pt>
                <c:pt idx="8446">
                  <c:v>1</c:v>
                </c:pt>
                <c:pt idx="8447">
                  <c:v>1</c:v>
                </c:pt>
                <c:pt idx="8448">
                  <c:v>1</c:v>
                </c:pt>
                <c:pt idx="8449">
                  <c:v>1</c:v>
                </c:pt>
                <c:pt idx="8450">
                  <c:v>1</c:v>
                </c:pt>
                <c:pt idx="8451">
                  <c:v>1</c:v>
                </c:pt>
                <c:pt idx="8452">
                  <c:v>1</c:v>
                </c:pt>
                <c:pt idx="8453">
                  <c:v>1</c:v>
                </c:pt>
                <c:pt idx="8454">
                  <c:v>1</c:v>
                </c:pt>
                <c:pt idx="8455">
                  <c:v>1</c:v>
                </c:pt>
                <c:pt idx="8456">
                  <c:v>1</c:v>
                </c:pt>
                <c:pt idx="8457">
                  <c:v>1</c:v>
                </c:pt>
                <c:pt idx="8458">
                  <c:v>1</c:v>
                </c:pt>
                <c:pt idx="8459">
                  <c:v>1</c:v>
                </c:pt>
                <c:pt idx="8460">
                  <c:v>1</c:v>
                </c:pt>
                <c:pt idx="8461">
                  <c:v>1</c:v>
                </c:pt>
                <c:pt idx="8462">
                  <c:v>1</c:v>
                </c:pt>
                <c:pt idx="8463">
                  <c:v>1</c:v>
                </c:pt>
                <c:pt idx="8464">
                  <c:v>1</c:v>
                </c:pt>
                <c:pt idx="8465">
                  <c:v>1</c:v>
                </c:pt>
                <c:pt idx="8466">
                  <c:v>1</c:v>
                </c:pt>
                <c:pt idx="8467">
                  <c:v>1</c:v>
                </c:pt>
                <c:pt idx="8468">
                  <c:v>1</c:v>
                </c:pt>
                <c:pt idx="8469">
                  <c:v>1</c:v>
                </c:pt>
                <c:pt idx="8470">
                  <c:v>1</c:v>
                </c:pt>
                <c:pt idx="8471">
                  <c:v>1</c:v>
                </c:pt>
                <c:pt idx="8472">
                  <c:v>1</c:v>
                </c:pt>
                <c:pt idx="8473">
                  <c:v>1</c:v>
                </c:pt>
                <c:pt idx="8474">
                  <c:v>1</c:v>
                </c:pt>
                <c:pt idx="8475">
                  <c:v>1</c:v>
                </c:pt>
                <c:pt idx="8476">
                  <c:v>1</c:v>
                </c:pt>
                <c:pt idx="8477">
                  <c:v>1</c:v>
                </c:pt>
                <c:pt idx="8478">
                  <c:v>1</c:v>
                </c:pt>
                <c:pt idx="8479">
                  <c:v>1</c:v>
                </c:pt>
                <c:pt idx="8480">
                  <c:v>1</c:v>
                </c:pt>
                <c:pt idx="8481">
                  <c:v>1</c:v>
                </c:pt>
                <c:pt idx="8482">
                  <c:v>1</c:v>
                </c:pt>
                <c:pt idx="8483">
                  <c:v>1</c:v>
                </c:pt>
                <c:pt idx="8484">
                  <c:v>1</c:v>
                </c:pt>
                <c:pt idx="8485">
                  <c:v>1</c:v>
                </c:pt>
                <c:pt idx="8486">
                  <c:v>1</c:v>
                </c:pt>
                <c:pt idx="8487">
                  <c:v>1</c:v>
                </c:pt>
                <c:pt idx="8488">
                  <c:v>1</c:v>
                </c:pt>
                <c:pt idx="8489">
                  <c:v>1</c:v>
                </c:pt>
                <c:pt idx="8490">
                  <c:v>1</c:v>
                </c:pt>
                <c:pt idx="8491">
                  <c:v>1</c:v>
                </c:pt>
                <c:pt idx="8492">
                  <c:v>1</c:v>
                </c:pt>
                <c:pt idx="8493">
                  <c:v>1</c:v>
                </c:pt>
                <c:pt idx="8494">
                  <c:v>1</c:v>
                </c:pt>
                <c:pt idx="8495">
                  <c:v>1</c:v>
                </c:pt>
                <c:pt idx="8496">
                  <c:v>1</c:v>
                </c:pt>
                <c:pt idx="8497">
                  <c:v>1</c:v>
                </c:pt>
                <c:pt idx="8498">
                  <c:v>1</c:v>
                </c:pt>
                <c:pt idx="8499">
                  <c:v>1</c:v>
                </c:pt>
                <c:pt idx="8500">
                  <c:v>1</c:v>
                </c:pt>
                <c:pt idx="8501">
                  <c:v>1</c:v>
                </c:pt>
                <c:pt idx="8502">
                  <c:v>1</c:v>
                </c:pt>
                <c:pt idx="8503">
                  <c:v>1</c:v>
                </c:pt>
                <c:pt idx="8504">
                  <c:v>1</c:v>
                </c:pt>
                <c:pt idx="8505">
                  <c:v>1</c:v>
                </c:pt>
                <c:pt idx="8506">
                  <c:v>1</c:v>
                </c:pt>
                <c:pt idx="8507">
                  <c:v>1</c:v>
                </c:pt>
                <c:pt idx="8508">
                  <c:v>1</c:v>
                </c:pt>
                <c:pt idx="8509">
                  <c:v>1</c:v>
                </c:pt>
                <c:pt idx="8510">
                  <c:v>1</c:v>
                </c:pt>
                <c:pt idx="8511">
                  <c:v>1</c:v>
                </c:pt>
                <c:pt idx="8512">
                  <c:v>1</c:v>
                </c:pt>
                <c:pt idx="8513">
                  <c:v>1</c:v>
                </c:pt>
                <c:pt idx="8514">
                  <c:v>1</c:v>
                </c:pt>
                <c:pt idx="8515">
                  <c:v>1</c:v>
                </c:pt>
                <c:pt idx="8516">
                  <c:v>1</c:v>
                </c:pt>
                <c:pt idx="8517">
                  <c:v>1</c:v>
                </c:pt>
                <c:pt idx="8518">
                  <c:v>1</c:v>
                </c:pt>
                <c:pt idx="8519">
                  <c:v>1</c:v>
                </c:pt>
                <c:pt idx="8520">
                  <c:v>1</c:v>
                </c:pt>
                <c:pt idx="8521">
                  <c:v>1</c:v>
                </c:pt>
                <c:pt idx="8522">
                  <c:v>1</c:v>
                </c:pt>
                <c:pt idx="8523">
                  <c:v>1</c:v>
                </c:pt>
                <c:pt idx="8524">
                  <c:v>1</c:v>
                </c:pt>
                <c:pt idx="8525">
                  <c:v>1</c:v>
                </c:pt>
                <c:pt idx="8526">
                  <c:v>1</c:v>
                </c:pt>
                <c:pt idx="8527">
                  <c:v>1</c:v>
                </c:pt>
                <c:pt idx="8528">
                  <c:v>1</c:v>
                </c:pt>
                <c:pt idx="8529">
                  <c:v>1</c:v>
                </c:pt>
                <c:pt idx="8530">
                  <c:v>1</c:v>
                </c:pt>
                <c:pt idx="8531">
                  <c:v>1</c:v>
                </c:pt>
                <c:pt idx="8532">
                  <c:v>1</c:v>
                </c:pt>
                <c:pt idx="8533">
                  <c:v>1</c:v>
                </c:pt>
                <c:pt idx="8534">
                  <c:v>1</c:v>
                </c:pt>
                <c:pt idx="8535">
                  <c:v>1</c:v>
                </c:pt>
                <c:pt idx="8536">
                  <c:v>1</c:v>
                </c:pt>
                <c:pt idx="8537">
                  <c:v>1</c:v>
                </c:pt>
                <c:pt idx="8538">
                  <c:v>1</c:v>
                </c:pt>
                <c:pt idx="8539">
                  <c:v>1</c:v>
                </c:pt>
                <c:pt idx="8540">
                  <c:v>1</c:v>
                </c:pt>
                <c:pt idx="8541">
                  <c:v>1</c:v>
                </c:pt>
                <c:pt idx="8542">
                  <c:v>1</c:v>
                </c:pt>
                <c:pt idx="8543">
                  <c:v>1</c:v>
                </c:pt>
                <c:pt idx="8544">
                  <c:v>1</c:v>
                </c:pt>
                <c:pt idx="8545">
                  <c:v>1</c:v>
                </c:pt>
                <c:pt idx="8546">
                  <c:v>1</c:v>
                </c:pt>
                <c:pt idx="8547">
                  <c:v>1</c:v>
                </c:pt>
                <c:pt idx="8548">
                  <c:v>1</c:v>
                </c:pt>
                <c:pt idx="8549">
                  <c:v>1</c:v>
                </c:pt>
                <c:pt idx="8550">
                  <c:v>1</c:v>
                </c:pt>
                <c:pt idx="8551">
                  <c:v>1</c:v>
                </c:pt>
                <c:pt idx="8552">
                  <c:v>1</c:v>
                </c:pt>
                <c:pt idx="8553">
                  <c:v>1</c:v>
                </c:pt>
                <c:pt idx="8554">
                  <c:v>1</c:v>
                </c:pt>
                <c:pt idx="8555">
                  <c:v>1</c:v>
                </c:pt>
                <c:pt idx="8556">
                  <c:v>1</c:v>
                </c:pt>
                <c:pt idx="8557">
                  <c:v>1</c:v>
                </c:pt>
                <c:pt idx="8558">
                  <c:v>1</c:v>
                </c:pt>
                <c:pt idx="8559">
                  <c:v>1</c:v>
                </c:pt>
                <c:pt idx="8560">
                  <c:v>1</c:v>
                </c:pt>
                <c:pt idx="8561">
                  <c:v>1</c:v>
                </c:pt>
                <c:pt idx="8562">
                  <c:v>1</c:v>
                </c:pt>
                <c:pt idx="8563">
                  <c:v>1</c:v>
                </c:pt>
                <c:pt idx="8564">
                  <c:v>1</c:v>
                </c:pt>
                <c:pt idx="8565">
                  <c:v>1</c:v>
                </c:pt>
                <c:pt idx="8566">
                  <c:v>1</c:v>
                </c:pt>
                <c:pt idx="8567">
                  <c:v>1</c:v>
                </c:pt>
                <c:pt idx="8568">
                  <c:v>1</c:v>
                </c:pt>
                <c:pt idx="8569">
                  <c:v>1</c:v>
                </c:pt>
                <c:pt idx="8570">
                  <c:v>1</c:v>
                </c:pt>
                <c:pt idx="8571">
                  <c:v>1</c:v>
                </c:pt>
                <c:pt idx="8572">
                  <c:v>1</c:v>
                </c:pt>
                <c:pt idx="8573">
                  <c:v>1</c:v>
                </c:pt>
                <c:pt idx="8574">
                  <c:v>1</c:v>
                </c:pt>
                <c:pt idx="8575">
                  <c:v>1</c:v>
                </c:pt>
                <c:pt idx="8576">
                  <c:v>1</c:v>
                </c:pt>
                <c:pt idx="8577">
                  <c:v>1</c:v>
                </c:pt>
                <c:pt idx="8578">
                  <c:v>1</c:v>
                </c:pt>
                <c:pt idx="8579">
                  <c:v>1</c:v>
                </c:pt>
                <c:pt idx="8580">
                  <c:v>1</c:v>
                </c:pt>
                <c:pt idx="8581">
                  <c:v>1</c:v>
                </c:pt>
                <c:pt idx="8582">
                  <c:v>1</c:v>
                </c:pt>
                <c:pt idx="8583">
                  <c:v>1</c:v>
                </c:pt>
                <c:pt idx="8584">
                  <c:v>1</c:v>
                </c:pt>
                <c:pt idx="8585">
                  <c:v>1</c:v>
                </c:pt>
                <c:pt idx="8586">
                  <c:v>1</c:v>
                </c:pt>
                <c:pt idx="8587">
                  <c:v>1</c:v>
                </c:pt>
                <c:pt idx="8588">
                  <c:v>1</c:v>
                </c:pt>
                <c:pt idx="8589">
                  <c:v>1</c:v>
                </c:pt>
                <c:pt idx="8590">
                  <c:v>1</c:v>
                </c:pt>
                <c:pt idx="8591">
                  <c:v>1</c:v>
                </c:pt>
                <c:pt idx="8592">
                  <c:v>1</c:v>
                </c:pt>
                <c:pt idx="8593">
                  <c:v>1</c:v>
                </c:pt>
                <c:pt idx="8594">
                  <c:v>1</c:v>
                </c:pt>
                <c:pt idx="8595">
                  <c:v>1</c:v>
                </c:pt>
                <c:pt idx="8596">
                  <c:v>1</c:v>
                </c:pt>
                <c:pt idx="8597">
                  <c:v>1</c:v>
                </c:pt>
                <c:pt idx="8598">
                  <c:v>1</c:v>
                </c:pt>
                <c:pt idx="8599">
                  <c:v>1</c:v>
                </c:pt>
                <c:pt idx="8600">
                  <c:v>1</c:v>
                </c:pt>
                <c:pt idx="8601">
                  <c:v>1</c:v>
                </c:pt>
                <c:pt idx="8602">
                  <c:v>1</c:v>
                </c:pt>
                <c:pt idx="8603">
                  <c:v>1</c:v>
                </c:pt>
                <c:pt idx="8604">
                  <c:v>1</c:v>
                </c:pt>
                <c:pt idx="8605">
                  <c:v>1</c:v>
                </c:pt>
                <c:pt idx="8606">
                  <c:v>1</c:v>
                </c:pt>
                <c:pt idx="8607">
                  <c:v>1</c:v>
                </c:pt>
                <c:pt idx="8608">
                  <c:v>1</c:v>
                </c:pt>
                <c:pt idx="8609">
                  <c:v>1</c:v>
                </c:pt>
                <c:pt idx="8610">
                  <c:v>1</c:v>
                </c:pt>
                <c:pt idx="8611">
                  <c:v>1</c:v>
                </c:pt>
                <c:pt idx="8612">
                  <c:v>1</c:v>
                </c:pt>
                <c:pt idx="8613">
                  <c:v>1</c:v>
                </c:pt>
                <c:pt idx="8614">
                  <c:v>1</c:v>
                </c:pt>
                <c:pt idx="8615">
                  <c:v>1</c:v>
                </c:pt>
                <c:pt idx="8616">
                  <c:v>1</c:v>
                </c:pt>
                <c:pt idx="8617">
                  <c:v>1</c:v>
                </c:pt>
                <c:pt idx="8618">
                  <c:v>1</c:v>
                </c:pt>
                <c:pt idx="8619">
                  <c:v>1</c:v>
                </c:pt>
                <c:pt idx="8620">
                  <c:v>1</c:v>
                </c:pt>
                <c:pt idx="8621">
                  <c:v>1</c:v>
                </c:pt>
                <c:pt idx="8622">
                  <c:v>1</c:v>
                </c:pt>
                <c:pt idx="8623">
                  <c:v>1</c:v>
                </c:pt>
                <c:pt idx="8624">
                  <c:v>1</c:v>
                </c:pt>
                <c:pt idx="8625">
                  <c:v>1</c:v>
                </c:pt>
                <c:pt idx="8626">
                  <c:v>1</c:v>
                </c:pt>
                <c:pt idx="8627">
                  <c:v>1</c:v>
                </c:pt>
                <c:pt idx="8628">
                  <c:v>1</c:v>
                </c:pt>
                <c:pt idx="8629">
                  <c:v>1</c:v>
                </c:pt>
                <c:pt idx="8630">
                  <c:v>1</c:v>
                </c:pt>
                <c:pt idx="8631">
                  <c:v>1</c:v>
                </c:pt>
                <c:pt idx="8632">
                  <c:v>1</c:v>
                </c:pt>
                <c:pt idx="8633">
                  <c:v>1</c:v>
                </c:pt>
                <c:pt idx="8634">
                  <c:v>1</c:v>
                </c:pt>
                <c:pt idx="8635">
                  <c:v>1</c:v>
                </c:pt>
                <c:pt idx="8636">
                  <c:v>1</c:v>
                </c:pt>
                <c:pt idx="8637">
                  <c:v>1</c:v>
                </c:pt>
                <c:pt idx="8638">
                  <c:v>1</c:v>
                </c:pt>
                <c:pt idx="8639">
                  <c:v>1</c:v>
                </c:pt>
                <c:pt idx="8640">
                  <c:v>1</c:v>
                </c:pt>
                <c:pt idx="8641">
                  <c:v>1</c:v>
                </c:pt>
                <c:pt idx="8642">
                  <c:v>1</c:v>
                </c:pt>
                <c:pt idx="8643">
                  <c:v>1</c:v>
                </c:pt>
                <c:pt idx="8644">
                  <c:v>1</c:v>
                </c:pt>
                <c:pt idx="8645">
                  <c:v>1</c:v>
                </c:pt>
                <c:pt idx="8646">
                  <c:v>1</c:v>
                </c:pt>
                <c:pt idx="8647">
                  <c:v>1</c:v>
                </c:pt>
                <c:pt idx="8648">
                  <c:v>1</c:v>
                </c:pt>
                <c:pt idx="8649">
                  <c:v>1</c:v>
                </c:pt>
                <c:pt idx="8650">
                  <c:v>1</c:v>
                </c:pt>
                <c:pt idx="8651">
                  <c:v>1</c:v>
                </c:pt>
                <c:pt idx="8652">
                  <c:v>1</c:v>
                </c:pt>
                <c:pt idx="8653">
                  <c:v>1</c:v>
                </c:pt>
                <c:pt idx="8654">
                  <c:v>1</c:v>
                </c:pt>
                <c:pt idx="8655">
                  <c:v>1</c:v>
                </c:pt>
                <c:pt idx="8656">
                  <c:v>1</c:v>
                </c:pt>
                <c:pt idx="8657">
                  <c:v>1</c:v>
                </c:pt>
                <c:pt idx="8658">
                  <c:v>1</c:v>
                </c:pt>
                <c:pt idx="8659">
                  <c:v>1</c:v>
                </c:pt>
                <c:pt idx="8660">
                  <c:v>1</c:v>
                </c:pt>
                <c:pt idx="8661">
                  <c:v>1</c:v>
                </c:pt>
                <c:pt idx="8662">
                  <c:v>1</c:v>
                </c:pt>
                <c:pt idx="8663">
                  <c:v>1</c:v>
                </c:pt>
                <c:pt idx="8664">
                  <c:v>1</c:v>
                </c:pt>
                <c:pt idx="8665">
                  <c:v>1</c:v>
                </c:pt>
                <c:pt idx="8666">
                  <c:v>1</c:v>
                </c:pt>
                <c:pt idx="8667">
                  <c:v>1</c:v>
                </c:pt>
                <c:pt idx="8668">
                  <c:v>1</c:v>
                </c:pt>
                <c:pt idx="8669">
                  <c:v>1</c:v>
                </c:pt>
                <c:pt idx="8670">
                  <c:v>1</c:v>
                </c:pt>
                <c:pt idx="8671">
                  <c:v>1</c:v>
                </c:pt>
                <c:pt idx="8672">
                  <c:v>1</c:v>
                </c:pt>
                <c:pt idx="8673">
                  <c:v>1</c:v>
                </c:pt>
                <c:pt idx="8674">
                  <c:v>1</c:v>
                </c:pt>
                <c:pt idx="8675">
                  <c:v>1</c:v>
                </c:pt>
                <c:pt idx="8676">
                  <c:v>1</c:v>
                </c:pt>
                <c:pt idx="8677">
                  <c:v>1</c:v>
                </c:pt>
                <c:pt idx="8678">
                  <c:v>1</c:v>
                </c:pt>
                <c:pt idx="8679">
                  <c:v>1</c:v>
                </c:pt>
                <c:pt idx="8680">
                  <c:v>1</c:v>
                </c:pt>
                <c:pt idx="8681">
                  <c:v>1</c:v>
                </c:pt>
                <c:pt idx="8682">
                  <c:v>1</c:v>
                </c:pt>
                <c:pt idx="8683">
                  <c:v>1</c:v>
                </c:pt>
                <c:pt idx="8684">
                  <c:v>1</c:v>
                </c:pt>
                <c:pt idx="8685">
                  <c:v>1</c:v>
                </c:pt>
                <c:pt idx="8686">
                  <c:v>1</c:v>
                </c:pt>
                <c:pt idx="8687">
                  <c:v>1</c:v>
                </c:pt>
                <c:pt idx="8688">
                  <c:v>1</c:v>
                </c:pt>
                <c:pt idx="8689">
                  <c:v>1</c:v>
                </c:pt>
                <c:pt idx="8690">
                  <c:v>1</c:v>
                </c:pt>
                <c:pt idx="8691">
                  <c:v>1</c:v>
                </c:pt>
                <c:pt idx="8692">
                  <c:v>1</c:v>
                </c:pt>
                <c:pt idx="8693">
                  <c:v>1</c:v>
                </c:pt>
                <c:pt idx="8694">
                  <c:v>1</c:v>
                </c:pt>
                <c:pt idx="8695">
                  <c:v>1</c:v>
                </c:pt>
                <c:pt idx="8696">
                  <c:v>1</c:v>
                </c:pt>
                <c:pt idx="8697">
                  <c:v>1</c:v>
                </c:pt>
                <c:pt idx="8698">
                  <c:v>1</c:v>
                </c:pt>
                <c:pt idx="8699">
                  <c:v>1</c:v>
                </c:pt>
                <c:pt idx="8700">
                  <c:v>1</c:v>
                </c:pt>
                <c:pt idx="8701">
                  <c:v>1</c:v>
                </c:pt>
                <c:pt idx="8702">
                  <c:v>1</c:v>
                </c:pt>
                <c:pt idx="8703">
                  <c:v>1</c:v>
                </c:pt>
                <c:pt idx="8704">
                  <c:v>1</c:v>
                </c:pt>
                <c:pt idx="8705">
                  <c:v>1</c:v>
                </c:pt>
                <c:pt idx="8706">
                  <c:v>1</c:v>
                </c:pt>
                <c:pt idx="8707">
                  <c:v>1</c:v>
                </c:pt>
                <c:pt idx="8708">
                  <c:v>1</c:v>
                </c:pt>
                <c:pt idx="8709">
                  <c:v>1</c:v>
                </c:pt>
                <c:pt idx="8710">
                  <c:v>1</c:v>
                </c:pt>
                <c:pt idx="8711">
                  <c:v>1</c:v>
                </c:pt>
                <c:pt idx="8712">
                  <c:v>1</c:v>
                </c:pt>
                <c:pt idx="8713">
                  <c:v>1</c:v>
                </c:pt>
                <c:pt idx="8714">
                  <c:v>1</c:v>
                </c:pt>
                <c:pt idx="8715">
                  <c:v>1</c:v>
                </c:pt>
                <c:pt idx="8716">
                  <c:v>1</c:v>
                </c:pt>
                <c:pt idx="8717">
                  <c:v>1</c:v>
                </c:pt>
                <c:pt idx="8718">
                  <c:v>1</c:v>
                </c:pt>
                <c:pt idx="8719">
                  <c:v>1</c:v>
                </c:pt>
                <c:pt idx="8720">
                  <c:v>1</c:v>
                </c:pt>
                <c:pt idx="8721">
                  <c:v>1</c:v>
                </c:pt>
                <c:pt idx="8722">
                  <c:v>1</c:v>
                </c:pt>
                <c:pt idx="8723">
                  <c:v>1</c:v>
                </c:pt>
                <c:pt idx="8724">
                  <c:v>1</c:v>
                </c:pt>
                <c:pt idx="8725">
                  <c:v>1</c:v>
                </c:pt>
                <c:pt idx="8726">
                  <c:v>1</c:v>
                </c:pt>
                <c:pt idx="8727">
                  <c:v>1</c:v>
                </c:pt>
                <c:pt idx="8728">
                  <c:v>1</c:v>
                </c:pt>
                <c:pt idx="8729">
                  <c:v>1</c:v>
                </c:pt>
                <c:pt idx="8730">
                  <c:v>1</c:v>
                </c:pt>
                <c:pt idx="8731">
                  <c:v>1</c:v>
                </c:pt>
                <c:pt idx="8732">
                  <c:v>1</c:v>
                </c:pt>
                <c:pt idx="8733">
                  <c:v>1</c:v>
                </c:pt>
                <c:pt idx="8734">
                  <c:v>1</c:v>
                </c:pt>
                <c:pt idx="8735">
                  <c:v>1</c:v>
                </c:pt>
                <c:pt idx="8736">
                  <c:v>1</c:v>
                </c:pt>
                <c:pt idx="8737">
                  <c:v>1</c:v>
                </c:pt>
                <c:pt idx="8738">
                  <c:v>1</c:v>
                </c:pt>
                <c:pt idx="8739">
                  <c:v>1</c:v>
                </c:pt>
                <c:pt idx="8740">
                  <c:v>1</c:v>
                </c:pt>
                <c:pt idx="8741">
                  <c:v>1</c:v>
                </c:pt>
                <c:pt idx="8742">
                  <c:v>1</c:v>
                </c:pt>
                <c:pt idx="8743">
                  <c:v>1</c:v>
                </c:pt>
                <c:pt idx="8744">
                  <c:v>1</c:v>
                </c:pt>
                <c:pt idx="8745">
                  <c:v>1</c:v>
                </c:pt>
                <c:pt idx="8746">
                  <c:v>1</c:v>
                </c:pt>
                <c:pt idx="8747">
                  <c:v>1</c:v>
                </c:pt>
                <c:pt idx="8748">
                  <c:v>1</c:v>
                </c:pt>
                <c:pt idx="8749">
                  <c:v>1</c:v>
                </c:pt>
                <c:pt idx="8750">
                  <c:v>1</c:v>
                </c:pt>
                <c:pt idx="8751">
                  <c:v>1</c:v>
                </c:pt>
                <c:pt idx="8752">
                  <c:v>1</c:v>
                </c:pt>
                <c:pt idx="8753">
                  <c:v>1</c:v>
                </c:pt>
                <c:pt idx="8754">
                  <c:v>1</c:v>
                </c:pt>
                <c:pt idx="8755">
                  <c:v>1</c:v>
                </c:pt>
                <c:pt idx="8756">
                  <c:v>1</c:v>
                </c:pt>
                <c:pt idx="8757">
                  <c:v>1</c:v>
                </c:pt>
                <c:pt idx="8758">
                  <c:v>1</c:v>
                </c:pt>
                <c:pt idx="8759">
                  <c:v>1</c:v>
                </c:pt>
                <c:pt idx="8760">
                  <c:v>1</c:v>
                </c:pt>
                <c:pt idx="8761">
                  <c:v>1</c:v>
                </c:pt>
                <c:pt idx="8762">
                  <c:v>1</c:v>
                </c:pt>
                <c:pt idx="8763">
                  <c:v>1</c:v>
                </c:pt>
                <c:pt idx="8764">
                  <c:v>1</c:v>
                </c:pt>
                <c:pt idx="8765">
                  <c:v>1</c:v>
                </c:pt>
                <c:pt idx="8766">
                  <c:v>1</c:v>
                </c:pt>
                <c:pt idx="8767">
                  <c:v>1</c:v>
                </c:pt>
                <c:pt idx="8768">
                  <c:v>1</c:v>
                </c:pt>
                <c:pt idx="8769">
                  <c:v>1</c:v>
                </c:pt>
                <c:pt idx="8770">
                  <c:v>1</c:v>
                </c:pt>
                <c:pt idx="8771">
                  <c:v>1</c:v>
                </c:pt>
                <c:pt idx="8772">
                  <c:v>1</c:v>
                </c:pt>
                <c:pt idx="8773">
                  <c:v>1</c:v>
                </c:pt>
                <c:pt idx="8774">
                  <c:v>1</c:v>
                </c:pt>
                <c:pt idx="8775">
                  <c:v>1</c:v>
                </c:pt>
                <c:pt idx="8776">
                  <c:v>1</c:v>
                </c:pt>
                <c:pt idx="8777">
                  <c:v>1</c:v>
                </c:pt>
                <c:pt idx="8778">
                  <c:v>1</c:v>
                </c:pt>
                <c:pt idx="8779">
                  <c:v>1</c:v>
                </c:pt>
                <c:pt idx="8780">
                  <c:v>1</c:v>
                </c:pt>
                <c:pt idx="8781">
                  <c:v>1</c:v>
                </c:pt>
                <c:pt idx="8782">
                  <c:v>1</c:v>
                </c:pt>
                <c:pt idx="8783">
                  <c:v>1</c:v>
                </c:pt>
                <c:pt idx="8784">
                  <c:v>1</c:v>
                </c:pt>
                <c:pt idx="8785">
                  <c:v>1</c:v>
                </c:pt>
                <c:pt idx="8786">
                  <c:v>1</c:v>
                </c:pt>
                <c:pt idx="8787">
                  <c:v>1</c:v>
                </c:pt>
                <c:pt idx="8788">
                  <c:v>1</c:v>
                </c:pt>
                <c:pt idx="8789">
                  <c:v>1</c:v>
                </c:pt>
                <c:pt idx="8790">
                  <c:v>1</c:v>
                </c:pt>
                <c:pt idx="8791">
                  <c:v>1</c:v>
                </c:pt>
                <c:pt idx="8792">
                  <c:v>1</c:v>
                </c:pt>
                <c:pt idx="8793">
                  <c:v>1</c:v>
                </c:pt>
                <c:pt idx="8794">
                  <c:v>1</c:v>
                </c:pt>
                <c:pt idx="8795">
                  <c:v>1</c:v>
                </c:pt>
                <c:pt idx="8796">
                  <c:v>1</c:v>
                </c:pt>
                <c:pt idx="8797">
                  <c:v>1</c:v>
                </c:pt>
                <c:pt idx="8798">
                  <c:v>1</c:v>
                </c:pt>
                <c:pt idx="8799">
                  <c:v>1</c:v>
                </c:pt>
                <c:pt idx="8800">
                  <c:v>1</c:v>
                </c:pt>
                <c:pt idx="8801">
                  <c:v>1</c:v>
                </c:pt>
                <c:pt idx="8802">
                  <c:v>1</c:v>
                </c:pt>
                <c:pt idx="8803">
                  <c:v>1</c:v>
                </c:pt>
                <c:pt idx="8804">
                  <c:v>1</c:v>
                </c:pt>
                <c:pt idx="8805">
                  <c:v>1</c:v>
                </c:pt>
                <c:pt idx="8806">
                  <c:v>1</c:v>
                </c:pt>
                <c:pt idx="8807">
                  <c:v>1</c:v>
                </c:pt>
                <c:pt idx="8808">
                  <c:v>1</c:v>
                </c:pt>
                <c:pt idx="8809">
                  <c:v>1</c:v>
                </c:pt>
                <c:pt idx="8810">
                  <c:v>1</c:v>
                </c:pt>
                <c:pt idx="8811">
                  <c:v>1</c:v>
                </c:pt>
                <c:pt idx="8812">
                  <c:v>1</c:v>
                </c:pt>
                <c:pt idx="8813">
                  <c:v>1</c:v>
                </c:pt>
                <c:pt idx="8814">
                  <c:v>1</c:v>
                </c:pt>
                <c:pt idx="8815">
                  <c:v>1</c:v>
                </c:pt>
                <c:pt idx="8816">
                  <c:v>1</c:v>
                </c:pt>
                <c:pt idx="8817">
                  <c:v>1</c:v>
                </c:pt>
                <c:pt idx="8818">
                  <c:v>1</c:v>
                </c:pt>
                <c:pt idx="8819">
                  <c:v>1</c:v>
                </c:pt>
                <c:pt idx="8820">
                  <c:v>1</c:v>
                </c:pt>
                <c:pt idx="8821">
                  <c:v>1</c:v>
                </c:pt>
                <c:pt idx="8822">
                  <c:v>1</c:v>
                </c:pt>
                <c:pt idx="8823">
                  <c:v>1</c:v>
                </c:pt>
                <c:pt idx="8824">
                  <c:v>1</c:v>
                </c:pt>
                <c:pt idx="8825">
                  <c:v>1</c:v>
                </c:pt>
                <c:pt idx="8826">
                  <c:v>1</c:v>
                </c:pt>
                <c:pt idx="8827">
                  <c:v>1</c:v>
                </c:pt>
                <c:pt idx="8828">
                  <c:v>1</c:v>
                </c:pt>
                <c:pt idx="8829">
                  <c:v>1</c:v>
                </c:pt>
                <c:pt idx="8830">
                  <c:v>1</c:v>
                </c:pt>
                <c:pt idx="8831">
                  <c:v>1</c:v>
                </c:pt>
                <c:pt idx="8832">
                  <c:v>1</c:v>
                </c:pt>
                <c:pt idx="8833">
                  <c:v>1</c:v>
                </c:pt>
                <c:pt idx="8834">
                  <c:v>1</c:v>
                </c:pt>
                <c:pt idx="8835">
                  <c:v>1</c:v>
                </c:pt>
                <c:pt idx="8836">
                  <c:v>1</c:v>
                </c:pt>
                <c:pt idx="8837">
                  <c:v>1</c:v>
                </c:pt>
                <c:pt idx="8838">
                  <c:v>1</c:v>
                </c:pt>
                <c:pt idx="8839">
                  <c:v>1</c:v>
                </c:pt>
                <c:pt idx="8840">
                  <c:v>1</c:v>
                </c:pt>
                <c:pt idx="8841">
                  <c:v>1</c:v>
                </c:pt>
                <c:pt idx="8842">
                  <c:v>1</c:v>
                </c:pt>
                <c:pt idx="8843">
                  <c:v>1</c:v>
                </c:pt>
                <c:pt idx="8844">
                  <c:v>1</c:v>
                </c:pt>
                <c:pt idx="8845">
                  <c:v>1</c:v>
                </c:pt>
                <c:pt idx="8846">
                  <c:v>1</c:v>
                </c:pt>
                <c:pt idx="8847">
                  <c:v>1</c:v>
                </c:pt>
                <c:pt idx="8848">
                  <c:v>1</c:v>
                </c:pt>
                <c:pt idx="8849">
                  <c:v>1</c:v>
                </c:pt>
                <c:pt idx="8850">
                  <c:v>1</c:v>
                </c:pt>
                <c:pt idx="8851">
                  <c:v>1</c:v>
                </c:pt>
                <c:pt idx="8852">
                  <c:v>1</c:v>
                </c:pt>
                <c:pt idx="8853">
                  <c:v>1</c:v>
                </c:pt>
                <c:pt idx="8854">
                  <c:v>1</c:v>
                </c:pt>
                <c:pt idx="8855">
                  <c:v>1</c:v>
                </c:pt>
                <c:pt idx="8856">
                  <c:v>1</c:v>
                </c:pt>
                <c:pt idx="8857">
                  <c:v>1</c:v>
                </c:pt>
                <c:pt idx="8858">
                  <c:v>1</c:v>
                </c:pt>
                <c:pt idx="8859">
                  <c:v>1</c:v>
                </c:pt>
                <c:pt idx="8860">
                  <c:v>1</c:v>
                </c:pt>
                <c:pt idx="8861">
                  <c:v>1</c:v>
                </c:pt>
                <c:pt idx="8862">
                  <c:v>1</c:v>
                </c:pt>
                <c:pt idx="8863">
                  <c:v>1</c:v>
                </c:pt>
                <c:pt idx="8864">
                  <c:v>1</c:v>
                </c:pt>
                <c:pt idx="8865">
                  <c:v>1</c:v>
                </c:pt>
                <c:pt idx="8866">
                  <c:v>1</c:v>
                </c:pt>
                <c:pt idx="8867">
                  <c:v>1</c:v>
                </c:pt>
                <c:pt idx="8868">
                  <c:v>1</c:v>
                </c:pt>
                <c:pt idx="8869">
                  <c:v>1</c:v>
                </c:pt>
                <c:pt idx="8870">
                  <c:v>1</c:v>
                </c:pt>
                <c:pt idx="8871">
                  <c:v>1</c:v>
                </c:pt>
                <c:pt idx="8872">
                  <c:v>1</c:v>
                </c:pt>
                <c:pt idx="8873">
                  <c:v>1</c:v>
                </c:pt>
                <c:pt idx="8874">
                  <c:v>1</c:v>
                </c:pt>
                <c:pt idx="8875">
                  <c:v>1</c:v>
                </c:pt>
                <c:pt idx="8876">
                  <c:v>1</c:v>
                </c:pt>
                <c:pt idx="8877">
                  <c:v>1</c:v>
                </c:pt>
                <c:pt idx="8878">
                  <c:v>1</c:v>
                </c:pt>
                <c:pt idx="8879">
                  <c:v>1</c:v>
                </c:pt>
                <c:pt idx="8880">
                  <c:v>1</c:v>
                </c:pt>
                <c:pt idx="8881">
                  <c:v>1</c:v>
                </c:pt>
                <c:pt idx="8882">
                  <c:v>1</c:v>
                </c:pt>
                <c:pt idx="8883">
                  <c:v>1</c:v>
                </c:pt>
                <c:pt idx="8884">
                  <c:v>1</c:v>
                </c:pt>
                <c:pt idx="8885">
                  <c:v>1</c:v>
                </c:pt>
                <c:pt idx="8886">
                  <c:v>1</c:v>
                </c:pt>
                <c:pt idx="8887">
                  <c:v>1</c:v>
                </c:pt>
                <c:pt idx="8888">
                  <c:v>1</c:v>
                </c:pt>
                <c:pt idx="8889">
                  <c:v>1</c:v>
                </c:pt>
                <c:pt idx="8890">
                  <c:v>1</c:v>
                </c:pt>
                <c:pt idx="8891">
                  <c:v>1</c:v>
                </c:pt>
                <c:pt idx="8892">
                  <c:v>1</c:v>
                </c:pt>
                <c:pt idx="8893">
                  <c:v>1</c:v>
                </c:pt>
                <c:pt idx="8894">
                  <c:v>1</c:v>
                </c:pt>
                <c:pt idx="8895">
                  <c:v>1</c:v>
                </c:pt>
                <c:pt idx="8896">
                  <c:v>1</c:v>
                </c:pt>
                <c:pt idx="8897">
                  <c:v>1</c:v>
                </c:pt>
                <c:pt idx="8898">
                  <c:v>1</c:v>
                </c:pt>
                <c:pt idx="8899">
                  <c:v>1</c:v>
                </c:pt>
                <c:pt idx="8900">
                  <c:v>1</c:v>
                </c:pt>
                <c:pt idx="8901">
                  <c:v>1</c:v>
                </c:pt>
                <c:pt idx="8902">
                  <c:v>1</c:v>
                </c:pt>
                <c:pt idx="8903">
                  <c:v>1</c:v>
                </c:pt>
                <c:pt idx="8904">
                  <c:v>1</c:v>
                </c:pt>
                <c:pt idx="8905">
                  <c:v>1</c:v>
                </c:pt>
                <c:pt idx="8906">
                  <c:v>1</c:v>
                </c:pt>
                <c:pt idx="8907">
                  <c:v>1</c:v>
                </c:pt>
                <c:pt idx="8908">
                  <c:v>1</c:v>
                </c:pt>
                <c:pt idx="8909">
                  <c:v>1</c:v>
                </c:pt>
                <c:pt idx="8910">
                  <c:v>1</c:v>
                </c:pt>
                <c:pt idx="8911">
                  <c:v>1</c:v>
                </c:pt>
                <c:pt idx="8912">
                  <c:v>1</c:v>
                </c:pt>
                <c:pt idx="8913">
                  <c:v>1</c:v>
                </c:pt>
                <c:pt idx="8914">
                  <c:v>1</c:v>
                </c:pt>
                <c:pt idx="8915">
                  <c:v>1</c:v>
                </c:pt>
                <c:pt idx="8916">
                  <c:v>1</c:v>
                </c:pt>
                <c:pt idx="8917">
                  <c:v>1</c:v>
                </c:pt>
                <c:pt idx="8918">
                  <c:v>1</c:v>
                </c:pt>
                <c:pt idx="8919">
                  <c:v>1</c:v>
                </c:pt>
                <c:pt idx="8920">
                  <c:v>1</c:v>
                </c:pt>
                <c:pt idx="8921">
                  <c:v>1</c:v>
                </c:pt>
                <c:pt idx="8922">
                  <c:v>1</c:v>
                </c:pt>
                <c:pt idx="8923">
                  <c:v>1</c:v>
                </c:pt>
                <c:pt idx="8924">
                  <c:v>1</c:v>
                </c:pt>
                <c:pt idx="8925">
                  <c:v>1</c:v>
                </c:pt>
                <c:pt idx="8926">
                  <c:v>1</c:v>
                </c:pt>
                <c:pt idx="8927">
                  <c:v>1</c:v>
                </c:pt>
                <c:pt idx="8928">
                  <c:v>1</c:v>
                </c:pt>
                <c:pt idx="8929">
                  <c:v>1</c:v>
                </c:pt>
                <c:pt idx="8930">
                  <c:v>1</c:v>
                </c:pt>
                <c:pt idx="8931">
                  <c:v>1</c:v>
                </c:pt>
                <c:pt idx="8932">
                  <c:v>1</c:v>
                </c:pt>
                <c:pt idx="8933">
                  <c:v>1</c:v>
                </c:pt>
                <c:pt idx="8934">
                  <c:v>1</c:v>
                </c:pt>
                <c:pt idx="8935">
                  <c:v>1</c:v>
                </c:pt>
                <c:pt idx="8936">
                  <c:v>1</c:v>
                </c:pt>
                <c:pt idx="8937">
                  <c:v>1</c:v>
                </c:pt>
                <c:pt idx="8938">
                  <c:v>1</c:v>
                </c:pt>
                <c:pt idx="8939">
                  <c:v>1</c:v>
                </c:pt>
                <c:pt idx="8940">
                  <c:v>1</c:v>
                </c:pt>
                <c:pt idx="8941">
                  <c:v>1</c:v>
                </c:pt>
                <c:pt idx="8942">
                  <c:v>1</c:v>
                </c:pt>
                <c:pt idx="8943">
                  <c:v>1</c:v>
                </c:pt>
                <c:pt idx="8944">
                  <c:v>1</c:v>
                </c:pt>
                <c:pt idx="8945">
                  <c:v>1</c:v>
                </c:pt>
                <c:pt idx="8946">
                  <c:v>1</c:v>
                </c:pt>
                <c:pt idx="8947">
                  <c:v>0</c:v>
                </c:pt>
                <c:pt idx="8948">
                  <c:v>0</c:v>
                </c:pt>
                <c:pt idx="8949">
                  <c:v>0</c:v>
                </c:pt>
                <c:pt idx="8950">
                  <c:v>0</c:v>
                </c:pt>
                <c:pt idx="8951">
                  <c:v>0</c:v>
                </c:pt>
                <c:pt idx="8952">
                  <c:v>0</c:v>
                </c:pt>
                <c:pt idx="8953">
                  <c:v>0</c:v>
                </c:pt>
                <c:pt idx="8954">
                  <c:v>0</c:v>
                </c:pt>
                <c:pt idx="8955">
                  <c:v>0</c:v>
                </c:pt>
                <c:pt idx="8956">
                  <c:v>0</c:v>
                </c:pt>
                <c:pt idx="8957">
                  <c:v>0</c:v>
                </c:pt>
                <c:pt idx="8958">
                  <c:v>0</c:v>
                </c:pt>
                <c:pt idx="8959">
                  <c:v>0</c:v>
                </c:pt>
                <c:pt idx="8960">
                  <c:v>0</c:v>
                </c:pt>
                <c:pt idx="8961">
                  <c:v>0</c:v>
                </c:pt>
                <c:pt idx="8962">
                  <c:v>0</c:v>
                </c:pt>
                <c:pt idx="8963">
                  <c:v>0</c:v>
                </c:pt>
                <c:pt idx="8964">
                  <c:v>0</c:v>
                </c:pt>
                <c:pt idx="8965">
                  <c:v>0</c:v>
                </c:pt>
                <c:pt idx="8966">
                  <c:v>0</c:v>
                </c:pt>
                <c:pt idx="8967">
                  <c:v>0</c:v>
                </c:pt>
                <c:pt idx="8968">
                  <c:v>0</c:v>
                </c:pt>
                <c:pt idx="8969">
                  <c:v>0</c:v>
                </c:pt>
                <c:pt idx="8970">
                  <c:v>0</c:v>
                </c:pt>
                <c:pt idx="8971">
                  <c:v>0</c:v>
                </c:pt>
                <c:pt idx="8972">
                  <c:v>0</c:v>
                </c:pt>
                <c:pt idx="8973">
                  <c:v>0</c:v>
                </c:pt>
                <c:pt idx="8974">
                  <c:v>0</c:v>
                </c:pt>
                <c:pt idx="8975">
                  <c:v>0</c:v>
                </c:pt>
                <c:pt idx="8976">
                  <c:v>0</c:v>
                </c:pt>
                <c:pt idx="8977">
                  <c:v>0</c:v>
                </c:pt>
                <c:pt idx="8978">
                  <c:v>0</c:v>
                </c:pt>
                <c:pt idx="8979">
                  <c:v>0</c:v>
                </c:pt>
                <c:pt idx="8980">
                  <c:v>0</c:v>
                </c:pt>
                <c:pt idx="8981">
                  <c:v>0</c:v>
                </c:pt>
                <c:pt idx="8982">
                  <c:v>0</c:v>
                </c:pt>
                <c:pt idx="8983">
                  <c:v>0</c:v>
                </c:pt>
                <c:pt idx="8984">
                  <c:v>0</c:v>
                </c:pt>
                <c:pt idx="8985">
                  <c:v>0</c:v>
                </c:pt>
                <c:pt idx="8986">
                  <c:v>0</c:v>
                </c:pt>
                <c:pt idx="8987">
                  <c:v>0</c:v>
                </c:pt>
                <c:pt idx="8988">
                  <c:v>0</c:v>
                </c:pt>
                <c:pt idx="8989">
                  <c:v>0</c:v>
                </c:pt>
                <c:pt idx="8990">
                  <c:v>0</c:v>
                </c:pt>
                <c:pt idx="8991">
                  <c:v>0</c:v>
                </c:pt>
                <c:pt idx="8992">
                  <c:v>0</c:v>
                </c:pt>
                <c:pt idx="8993">
                  <c:v>0</c:v>
                </c:pt>
                <c:pt idx="8994">
                  <c:v>0</c:v>
                </c:pt>
                <c:pt idx="8995">
                  <c:v>0</c:v>
                </c:pt>
                <c:pt idx="8996">
                  <c:v>0</c:v>
                </c:pt>
                <c:pt idx="8997">
                  <c:v>0</c:v>
                </c:pt>
                <c:pt idx="8998">
                  <c:v>0</c:v>
                </c:pt>
                <c:pt idx="8999">
                  <c:v>0</c:v>
                </c:pt>
                <c:pt idx="9000">
                  <c:v>0</c:v>
                </c:pt>
                <c:pt idx="9001">
                  <c:v>0</c:v>
                </c:pt>
                <c:pt idx="9002">
                  <c:v>0</c:v>
                </c:pt>
                <c:pt idx="9003">
                  <c:v>0</c:v>
                </c:pt>
                <c:pt idx="9004">
                  <c:v>0</c:v>
                </c:pt>
                <c:pt idx="9005">
                  <c:v>0</c:v>
                </c:pt>
                <c:pt idx="9006">
                  <c:v>0</c:v>
                </c:pt>
                <c:pt idx="9007">
                  <c:v>0</c:v>
                </c:pt>
                <c:pt idx="9008">
                  <c:v>0</c:v>
                </c:pt>
                <c:pt idx="9009">
                  <c:v>0</c:v>
                </c:pt>
                <c:pt idx="9010">
                  <c:v>0</c:v>
                </c:pt>
                <c:pt idx="9011">
                  <c:v>0</c:v>
                </c:pt>
                <c:pt idx="9012">
                  <c:v>0</c:v>
                </c:pt>
                <c:pt idx="9013">
                  <c:v>0</c:v>
                </c:pt>
                <c:pt idx="9014">
                  <c:v>0</c:v>
                </c:pt>
                <c:pt idx="9015">
                  <c:v>0</c:v>
                </c:pt>
                <c:pt idx="9016">
                  <c:v>0</c:v>
                </c:pt>
                <c:pt idx="9017">
                  <c:v>0</c:v>
                </c:pt>
                <c:pt idx="9018">
                  <c:v>0</c:v>
                </c:pt>
                <c:pt idx="9019">
                  <c:v>0</c:v>
                </c:pt>
                <c:pt idx="9020">
                  <c:v>0</c:v>
                </c:pt>
                <c:pt idx="9021">
                  <c:v>0</c:v>
                </c:pt>
                <c:pt idx="9022">
                  <c:v>0</c:v>
                </c:pt>
                <c:pt idx="9023">
                  <c:v>0</c:v>
                </c:pt>
                <c:pt idx="9024">
                  <c:v>0</c:v>
                </c:pt>
                <c:pt idx="9025">
                  <c:v>0</c:v>
                </c:pt>
                <c:pt idx="9026">
                  <c:v>0</c:v>
                </c:pt>
                <c:pt idx="9027">
                  <c:v>0</c:v>
                </c:pt>
                <c:pt idx="9028">
                  <c:v>0</c:v>
                </c:pt>
                <c:pt idx="9029">
                  <c:v>0</c:v>
                </c:pt>
                <c:pt idx="9030">
                  <c:v>0</c:v>
                </c:pt>
                <c:pt idx="9031">
                  <c:v>0</c:v>
                </c:pt>
                <c:pt idx="9032">
                  <c:v>0</c:v>
                </c:pt>
                <c:pt idx="9033">
                  <c:v>0</c:v>
                </c:pt>
                <c:pt idx="9034">
                  <c:v>0</c:v>
                </c:pt>
                <c:pt idx="9035">
                  <c:v>0</c:v>
                </c:pt>
                <c:pt idx="9036">
                  <c:v>0</c:v>
                </c:pt>
                <c:pt idx="9037">
                  <c:v>0</c:v>
                </c:pt>
                <c:pt idx="9038">
                  <c:v>0</c:v>
                </c:pt>
                <c:pt idx="9039">
                  <c:v>0</c:v>
                </c:pt>
                <c:pt idx="9040">
                  <c:v>0</c:v>
                </c:pt>
                <c:pt idx="9041">
                  <c:v>0</c:v>
                </c:pt>
                <c:pt idx="9042">
                  <c:v>0</c:v>
                </c:pt>
                <c:pt idx="9043">
                  <c:v>0</c:v>
                </c:pt>
                <c:pt idx="9044">
                  <c:v>0</c:v>
                </c:pt>
                <c:pt idx="9045">
                  <c:v>0</c:v>
                </c:pt>
                <c:pt idx="9046">
                  <c:v>0</c:v>
                </c:pt>
                <c:pt idx="9047">
                  <c:v>0</c:v>
                </c:pt>
                <c:pt idx="9048">
                  <c:v>0</c:v>
                </c:pt>
                <c:pt idx="9049">
                  <c:v>0</c:v>
                </c:pt>
                <c:pt idx="9050">
                  <c:v>0</c:v>
                </c:pt>
                <c:pt idx="9051">
                  <c:v>0</c:v>
                </c:pt>
                <c:pt idx="9052">
                  <c:v>0</c:v>
                </c:pt>
                <c:pt idx="9053">
                  <c:v>0</c:v>
                </c:pt>
                <c:pt idx="9054">
                  <c:v>0</c:v>
                </c:pt>
                <c:pt idx="9055">
                  <c:v>0</c:v>
                </c:pt>
                <c:pt idx="9056">
                  <c:v>0</c:v>
                </c:pt>
                <c:pt idx="9057">
                  <c:v>0</c:v>
                </c:pt>
                <c:pt idx="9058">
                  <c:v>0</c:v>
                </c:pt>
                <c:pt idx="9059">
                  <c:v>0</c:v>
                </c:pt>
                <c:pt idx="9060">
                  <c:v>0</c:v>
                </c:pt>
                <c:pt idx="9061">
                  <c:v>0</c:v>
                </c:pt>
                <c:pt idx="9062">
                  <c:v>0</c:v>
                </c:pt>
                <c:pt idx="9063">
                  <c:v>0</c:v>
                </c:pt>
                <c:pt idx="9064">
                  <c:v>0</c:v>
                </c:pt>
                <c:pt idx="9065">
                  <c:v>0</c:v>
                </c:pt>
                <c:pt idx="9066">
                  <c:v>0</c:v>
                </c:pt>
                <c:pt idx="9067">
                  <c:v>0</c:v>
                </c:pt>
                <c:pt idx="9068">
                  <c:v>0</c:v>
                </c:pt>
                <c:pt idx="9069">
                  <c:v>0</c:v>
                </c:pt>
                <c:pt idx="9070">
                  <c:v>0</c:v>
                </c:pt>
                <c:pt idx="9071">
                  <c:v>0</c:v>
                </c:pt>
                <c:pt idx="9072">
                  <c:v>0</c:v>
                </c:pt>
                <c:pt idx="9073">
                  <c:v>0</c:v>
                </c:pt>
                <c:pt idx="9074">
                  <c:v>0</c:v>
                </c:pt>
                <c:pt idx="9075">
                  <c:v>0</c:v>
                </c:pt>
                <c:pt idx="9076">
                  <c:v>0</c:v>
                </c:pt>
                <c:pt idx="9077">
                  <c:v>0</c:v>
                </c:pt>
                <c:pt idx="9078">
                  <c:v>0</c:v>
                </c:pt>
                <c:pt idx="9079">
                  <c:v>0</c:v>
                </c:pt>
                <c:pt idx="9080">
                  <c:v>0</c:v>
                </c:pt>
                <c:pt idx="9081">
                  <c:v>0</c:v>
                </c:pt>
                <c:pt idx="9082">
                  <c:v>0</c:v>
                </c:pt>
                <c:pt idx="9083">
                  <c:v>0</c:v>
                </c:pt>
                <c:pt idx="9084">
                  <c:v>0</c:v>
                </c:pt>
                <c:pt idx="9085">
                  <c:v>0</c:v>
                </c:pt>
                <c:pt idx="9086">
                  <c:v>0</c:v>
                </c:pt>
                <c:pt idx="9087">
                  <c:v>0</c:v>
                </c:pt>
                <c:pt idx="9088">
                  <c:v>0</c:v>
                </c:pt>
                <c:pt idx="9089">
                  <c:v>0</c:v>
                </c:pt>
                <c:pt idx="9090">
                  <c:v>0</c:v>
                </c:pt>
                <c:pt idx="9091">
                  <c:v>0</c:v>
                </c:pt>
                <c:pt idx="9092">
                  <c:v>0</c:v>
                </c:pt>
                <c:pt idx="9093">
                  <c:v>0</c:v>
                </c:pt>
                <c:pt idx="9094">
                  <c:v>0</c:v>
                </c:pt>
                <c:pt idx="9095">
                  <c:v>0</c:v>
                </c:pt>
                <c:pt idx="9096">
                  <c:v>0</c:v>
                </c:pt>
                <c:pt idx="9097">
                  <c:v>0</c:v>
                </c:pt>
                <c:pt idx="9098">
                  <c:v>0</c:v>
                </c:pt>
                <c:pt idx="9099">
                  <c:v>0</c:v>
                </c:pt>
                <c:pt idx="9100">
                  <c:v>0</c:v>
                </c:pt>
                <c:pt idx="9101">
                  <c:v>0</c:v>
                </c:pt>
                <c:pt idx="9102">
                  <c:v>0</c:v>
                </c:pt>
                <c:pt idx="9103">
                  <c:v>0</c:v>
                </c:pt>
                <c:pt idx="9104">
                  <c:v>0</c:v>
                </c:pt>
                <c:pt idx="9105">
                  <c:v>0</c:v>
                </c:pt>
                <c:pt idx="9106">
                  <c:v>0</c:v>
                </c:pt>
                <c:pt idx="9107">
                  <c:v>0</c:v>
                </c:pt>
                <c:pt idx="9108">
                  <c:v>0</c:v>
                </c:pt>
                <c:pt idx="9109">
                  <c:v>0</c:v>
                </c:pt>
                <c:pt idx="9110">
                  <c:v>0</c:v>
                </c:pt>
                <c:pt idx="9111">
                  <c:v>0</c:v>
                </c:pt>
                <c:pt idx="9112">
                  <c:v>0</c:v>
                </c:pt>
                <c:pt idx="9113">
                  <c:v>0</c:v>
                </c:pt>
                <c:pt idx="9114">
                  <c:v>0</c:v>
                </c:pt>
                <c:pt idx="9115">
                  <c:v>0</c:v>
                </c:pt>
                <c:pt idx="9116">
                  <c:v>0</c:v>
                </c:pt>
                <c:pt idx="9117">
                  <c:v>0</c:v>
                </c:pt>
                <c:pt idx="9118">
                  <c:v>0</c:v>
                </c:pt>
                <c:pt idx="9119">
                  <c:v>0</c:v>
                </c:pt>
                <c:pt idx="9120">
                  <c:v>0</c:v>
                </c:pt>
                <c:pt idx="9121">
                  <c:v>0</c:v>
                </c:pt>
                <c:pt idx="9122">
                  <c:v>0</c:v>
                </c:pt>
                <c:pt idx="9123">
                  <c:v>0</c:v>
                </c:pt>
                <c:pt idx="9124">
                  <c:v>0</c:v>
                </c:pt>
                <c:pt idx="9125">
                  <c:v>0</c:v>
                </c:pt>
                <c:pt idx="9126">
                  <c:v>0</c:v>
                </c:pt>
                <c:pt idx="9127">
                  <c:v>0</c:v>
                </c:pt>
                <c:pt idx="9128">
                  <c:v>0</c:v>
                </c:pt>
                <c:pt idx="9129">
                  <c:v>0</c:v>
                </c:pt>
                <c:pt idx="9130">
                  <c:v>0</c:v>
                </c:pt>
                <c:pt idx="9131">
                  <c:v>0</c:v>
                </c:pt>
                <c:pt idx="9132">
                  <c:v>0</c:v>
                </c:pt>
                <c:pt idx="9133">
                  <c:v>0</c:v>
                </c:pt>
                <c:pt idx="9134">
                  <c:v>0</c:v>
                </c:pt>
                <c:pt idx="9135">
                  <c:v>0</c:v>
                </c:pt>
                <c:pt idx="9136">
                  <c:v>0</c:v>
                </c:pt>
                <c:pt idx="9137">
                  <c:v>0</c:v>
                </c:pt>
                <c:pt idx="9138">
                  <c:v>0</c:v>
                </c:pt>
                <c:pt idx="9139">
                  <c:v>0</c:v>
                </c:pt>
                <c:pt idx="9140">
                  <c:v>0</c:v>
                </c:pt>
                <c:pt idx="9141">
                  <c:v>0</c:v>
                </c:pt>
                <c:pt idx="9142">
                  <c:v>0</c:v>
                </c:pt>
                <c:pt idx="9143">
                  <c:v>0</c:v>
                </c:pt>
                <c:pt idx="9144">
                  <c:v>0</c:v>
                </c:pt>
                <c:pt idx="9145">
                  <c:v>0</c:v>
                </c:pt>
                <c:pt idx="9146">
                  <c:v>0</c:v>
                </c:pt>
                <c:pt idx="9147">
                  <c:v>0</c:v>
                </c:pt>
                <c:pt idx="9148">
                  <c:v>0</c:v>
                </c:pt>
                <c:pt idx="9149">
                  <c:v>0</c:v>
                </c:pt>
                <c:pt idx="9150">
                  <c:v>0</c:v>
                </c:pt>
                <c:pt idx="9151">
                  <c:v>0</c:v>
                </c:pt>
                <c:pt idx="9152">
                  <c:v>0</c:v>
                </c:pt>
                <c:pt idx="9153">
                  <c:v>0</c:v>
                </c:pt>
                <c:pt idx="9154">
                  <c:v>0</c:v>
                </c:pt>
                <c:pt idx="9155">
                  <c:v>0</c:v>
                </c:pt>
                <c:pt idx="9156">
                  <c:v>0</c:v>
                </c:pt>
                <c:pt idx="9157">
                  <c:v>0</c:v>
                </c:pt>
                <c:pt idx="9158">
                  <c:v>0</c:v>
                </c:pt>
                <c:pt idx="9159">
                  <c:v>0</c:v>
                </c:pt>
                <c:pt idx="9160">
                  <c:v>0</c:v>
                </c:pt>
                <c:pt idx="9161">
                  <c:v>0</c:v>
                </c:pt>
                <c:pt idx="9162">
                  <c:v>0</c:v>
                </c:pt>
                <c:pt idx="9163">
                  <c:v>0</c:v>
                </c:pt>
                <c:pt idx="9164">
                  <c:v>0</c:v>
                </c:pt>
                <c:pt idx="9165">
                  <c:v>0</c:v>
                </c:pt>
                <c:pt idx="9166">
                  <c:v>0</c:v>
                </c:pt>
                <c:pt idx="9167">
                  <c:v>0</c:v>
                </c:pt>
                <c:pt idx="9168">
                  <c:v>0</c:v>
                </c:pt>
                <c:pt idx="9169">
                  <c:v>0</c:v>
                </c:pt>
                <c:pt idx="9170">
                  <c:v>0</c:v>
                </c:pt>
                <c:pt idx="9171">
                  <c:v>0</c:v>
                </c:pt>
                <c:pt idx="9172">
                  <c:v>0</c:v>
                </c:pt>
                <c:pt idx="9173">
                  <c:v>0</c:v>
                </c:pt>
                <c:pt idx="9174">
                  <c:v>0</c:v>
                </c:pt>
                <c:pt idx="9175">
                  <c:v>0</c:v>
                </c:pt>
                <c:pt idx="9176">
                  <c:v>0</c:v>
                </c:pt>
                <c:pt idx="9177">
                  <c:v>0</c:v>
                </c:pt>
                <c:pt idx="9178">
                  <c:v>0</c:v>
                </c:pt>
                <c:pt idx="9179">
                  <c:v>0</c:v>
                </c:pt>
                <c:pt idx="9180">
                  <c:v>0</c:v>
                </c:pt>
                <c:pt idx="9181">
                  <c:v>0</c:v>
                </c:pt>
                <c:pt idx="9182">
                  <c:v>0</c:v>
                </c:pt>
                <c:pt idx="9183">
                  <c:v>0</c:v>
                </c:pt>
                <c:pt idx="9184">
                  <c:v>0</c:v>
                </c:pt>
                <c:pt idx="9185">
                  <c:v>0</c:v>
                </c:pt>
                <c:pt idx="9186">
                  <c:v>0</c:v>
                </c:pt>
                <c:pt idx="9187">
                  <c:v>0</c:v>
                </c:pt>
                <c:pt idx="9188">
                  <c:v>0</c:v>
                </c:pt>
                <c:pt idx="9189">
                  <c:v>0</c:v>
                </c:pt>
                <c:pt idx="9190">
                  <c:v>0</c:v>
                </c:pt>
                <c:pt idx="9191">
                  <c:v>0</c:v>
                </c:pt>
                <c:pt idx="9192">
                  <c:v>0</c:v>
                </c:pt>
                <c:pt idx="9193">
                  <c:v>0</c:v>
                </c:pt>
                <c:pt idx="9194">
                  <c:v>0</c:v>
                </c:pt>
                <c:pt idx="9195">
                  <c:v>0</c:v>
                </c:pt>
                <c:pt idx="9196">
                  <c:v>0</c:v>
                </c:pt>
                <c:pt idx="9197">
                  <c:v>0</c:v>
                </c:pt>
                <c:pt idx="9198">
                  <c:v>0</c:v>
                </c:pt>
                <c:pt idx="9199">
                  <c:v>0</c:v>
                </c:pt>
                <c:pt idx="9200">
                  <c:v>0</c:v>
                </c:pt>
                <c:pt idx="9201">
                  <c:v>0</c:v>
                </c:pt>
                <c:pt idx="9202">
                  <c:v>0</c:v>
                </c:pt>
                <c:pt idx="9203">
                  <c:v>0</c:v>
                </c:pt>
                <c:pt idx="9204">
                  <c:v>0</c:v>
                </c:pt>
                <c:pt idx="9205">
                  <c:v>0</c:v>
                </c:pt>
                <c:pt idx="9206">
                  <c:v>0</c:v>
                </c:pt>
                <c:pt idx="9207">
                  <c:v>0</c:v>
                </c:pt>
                <c:pt idx="9208">
                  <c:v>0</c:v>
                </c:pt>
                <c:pt idx="9209">
                  <c:v>0</c:v>
                </c:pt>
                <c:pt idx="9210">
                  <c:v>0</c:v>
                </c:pt>
                <c:pt idx="9211">
                  <c:v>0</c:v>
                </c:pt>
                <c:pt idx="9212">
                  <c:v>0</c:v>
                </c:pt>
                <c:pt idx="9213">
                  <c:v>0</c:v>
                </c:pt>
                <c:pt idx="9214">
                  <c:v>0</c:v>
                </c:pt>
                <c:pt idx="9215">
                  <c:v>0</c:v>
                </c:pt>
                <c:pt idx="9216">
                  <c:v>0</c:v>
                </c:pt>
                <c:pt idx="9217">
                  <c:v>0</c:v>
                </c:pt>
                <c:pt idx="9218">
                  <c:v>0</c:v>
                </c:pt>
                <c:pt idx="9219">
                  <c:v>0</c:v>
                </c:pt>
                <c:pt idx="9220">
                  <c:v>0</c:v>
                </c:pt>
                <c:pt idx="9221">
                  <c:v>0</c:v>
                </c:pt>
                <c:pt idx="9222">
                  <c:v>0</c:v>
                </c:pt>
                <c:pt idx="9223">
                  <c:v>0</c:v>
                </c:pt>
                <c:pt idx="9224">
                  <c:v>0</c:v>
                </c:pt>
                <c:pt idx="9225">
                  <c:v>0</c:v>
                </c:pt>
                <c:pt idx="9226">
                  <c:v>0</c:v>
                </c:pt>
                <c:pt idx="9227">
                  <c:v>0</c:v>
                </c:pt>
                <c:pt idx="9228">
                  <c:v>0</c:v>
                </c:pt>
                <c:pt idx="9229">
                  <c:v>0</c:v>
                </c:pt>
                <c:pt idx="9230">
                  <c:v>0</c:v>
                </c:pt>
                <c:pt idx="9231">
                  <c:v>0</c:v>
                </c:pt>
                <c:pt idx="9232">
                  <c:v>0</c:v>
                </c:pt>
                <c:pt idx="9233">
                  <c:v>0</c:v>
                </c:pt>
                <c:pt idx="9234">
                  <c:v>0</c:v>
                </c:pt>
                <c:pt idx="9235">
                  <c:v>0</c:v>
                </c:pt>
                <c:pt idx="9236">
                  <c:v>0</c:v>
                </c:pt>
                <c:pt idx="9237">
                  <c:v>0</c:v>
                </c:pt>
                <c:pt idx="9238">
                  <c:v>0</c:v>
                </c:pt>
                <c:pt idx="9239">
                  <c:v>0</c:v>
                </c:pt>
                <c:pt idx="9240">
                  <c:v>0</c:v>
                </c:pt>
                <c:pt idx="9241">
                  <c:v>0</c:v>
                </c:pt>
                <c:pt idx="9242">
                  <c:v>0</c:v>
                </c:pt>
                <c:pt idx="9243">
                  <c:v>0</c:v>
                </c:pt>
                <c:pt idx="9244">
                  <c:v>0</c:v>
                </c:pt>
                <c:pt idx="9245">
                  <c:v>0</c:v>
                </c:pt>
                <c:pt idx="9246">
                  <c:v>0</c:v>
                </c:pt>
                <c:pt idx="9247">
                  <c:v>0</c:v>
                </c:pt>
                <c:pt idx="9248">
                  <c:v>0</c:v>
                </c:pt>
                <c:pt idx="9249">
                  <c:v>0</c:v>
                </c:pt>
                <c:pt idx="9250">
                  <c:v>0</c:v>
                </c:pt>
                <c:pt idx="9251">
                  <c:v>0</c:v>
                </c:pt>
                <c:pt idx="9252">
                  <c:v>0</c:v>
                </c:pt>
                <c:pt idx="9253">
                  <c:v>0</c:v>
                </c:pt>
                <c:pt idx="9254">
                  <c:v>0</c:v>
                </c:pt>
                <c:pt idx="9255">
                  <c:v>0</c:v>
                </c:pt>
                <c:pt idx="9256">
                  <c:v>0</c:v>
                </c:pt>
                <c:pt idx="9257">
                  <c:v>0</c:v>
                </c:pt>
                <c:pt idx="9258">
                  <c:v>0</c:v>
                </c:pt>
                <c:pt idx="9259">
                  <c:v>0</c:v>
                </c:pt>
                <c:pt idx="9260">
                  <c:v>0</c:v>
                </c:pt>
                <c:pt idx="9261">
                  <c:v>0</c:v>
                </c:pt>
                <c:pt idx="9262">
                  <c:v>0</c:v>
                </c:pt>
                <c:pt idx="9263">
                  <c:v>0</c:v>
                </c:pt>
                <c:pt idx="9264">
                  <c:v>0</c:v>
                </c:pt>
                <c:pt idx="9265">
                  <c:v>0</c:v>
                </c:pt>
                <c:pt idx="9266">
                  <c:v>0</c:v>
                </c:pt>
                <c:pt idx="9267">
                  <c:v>0</c:v>
                </c:pt>
                <c:pt idx="9268">
                  <c:v>0</c:v>
                </c:pt>
                <c:pt idx="9269">
                  <c:v>0</c:v>
                </c:pt>
                <c:pt idx="9270">
                  <c:v>0</c:v>
                </c:pt>
                <c:pt idx="9271">
                  <c:v>0</c:v>
                </c:pt>
                <c:pt idx="9272">
                  <c:v>0</c:v>
                </c:pt>
                <c:pt idx="9273">
                  <c:v>0</c:v>
                </c:pt>
                <c:pt idx="9274">
                  <c:v>0</c:v>
                </c:pt>
                <c:pt idx="9275">
                  <c:v>0</c:v>
                </c:pt>
                <c:pt idx="9276">
                  <c:v>0</c:v>
                </c:pt>
                <c:pt idx="9277">
                  <c:v>0</c:v>
                </c:pt>
                <c:pt idx="9278">
                  <c:v>0</c:v>
                </c:pt>
                <c:pt idx="9279">
                  <c:v>0</c:v>
                </c:pt>
                <c:pt idx="9280">
                  <c:v>0</c:v>
                </c:pt>
                <c:pt idx="9281">
                  <c:v>0</c:v>
                </c:pt>
                <c:pt idx="9282">
                  <c:v>0</c:v>
                </c:pt>
                <c:pt idx="9283">
                  <c:v>0</c:v>
                </c:pt>
                <c:pt idx="9284">
                  <c:v>0</c:v>
                </c:pt>
                <c:pt idx="9285">
                  <c:v>0</c:v>
                </c:pt>
                <c:pt idx="9286">
                  <c:v>0</c:v>
                </c:pt>
                <c:pt idx="9287">
                  <c:v>0</c:v>
                </c:pt>
                <c:pt idx="9288">
                  <c:v>0</c:v>
                </c:pt>
                <c:pt idx="9289">
                  <c:v>0</c:v>
                </c:pt>
                <c:pt idx="9290">
                  <c:v>0</c:v>
                </c:pt>
                <c:pt idx="9291">
                  <c:v>0</c:v>
                </c:pt>
                <c:pt idx="9292">
                  <c:v>0</c:v>
                </c:pt>
                <c:pt idx="9293">
                  <c:v>0</c:v>
                </c:pt>
                <c:pt idx="9294">
                  <c:v>0</c:v>
                </c:pt>
                <c:pt idx="9295">
                  <c:v>0</c:v>
                </c:pt>
                <c:pt idx="9296">
                  <c:v>0</c:v>
                </c:pt>
                <c:pt idx="9297">
                  <c:v>0</c:v>
                </c:pt>
                <c:pt idx="9298">
                  <c:v>0</c:v>
                </c:pt>
                <c:pt idx="9299">
                  <c:v>0</c:v>
                </c:pt>
                <c:pt idx="9300">
                  <c:v>0</c:v>
                </c:pt>
                <c:pt idx="9301">
                  <c:v>0</c:v>
                </c:pt>
                <c:pt idx="9302">
                  <c:v>0</c:v>
                </c:pt>
                <c:pt idx="9303">
                  <c:v>0</c:v>
                </c:pt>
                <c:pt idx="9304">
                  <c:v>0</c:v>
                </c:pt>
                <c:pt idx="9305">
                  <c:v>0</c:v>
                </c:pt>
                <c:pt idx="9306">
                  <c:v>0</c:v>
                </c:pt>
                <c:pt idx="9307">
                  <c:v>0</c:v>
                </c:pt>
                <c:pt idx="9308">
                  <c:v>0</c:v>
                </c:pt>
                <c:pt idx="9309">
                  <c:v>0</c:v>
                </c:pt>
                <c:pt idx="9310">
                  <c:v>0</c:v>
                </c:pt>
                <c:pt idx="9311">
                  <c:v>0</c:v>
                </c:pt>
                <c:pt idx="9312">
                  <c:v>0</c:v>
                </c:pt>
                <c:pt idx="9313">
                  <c:v>0</c:v>
                </c:pt>
                <c:pt idx="9314">
                  <c:v>0</c:v>
                </c:pt>
                <c:pt idx="9315">
                  <c:v>0</c:v>
                </c:pt>
                <c:pt idx="9316">
                  <c:v>0</c:v>
                </c:pt>
                <c:pt idx="9317">
                  <c:v>0</c:v>
                </c:pt>
                <c:pt idx="9318">
                  <c:v>0</c:v>
                </c:pt>
                <c:pt idx="9319">
                  <c:v>0</c:v>
                </c:pt>
                <c:pt idx="9320">
                  <c:v>0</c:v>
                </c:pt>
                <c:pt idx="9321">
                  <c:v>0</c:v>
                </c:pt>
                <c:pt idx="9322">
                  <c:v>0</c:v>
                </c:pt>
                <c:pt idx="9323">
                  <c:v>0</c:v>
                </c:pt>
                <c:pt idx="9324">
                  <c:v>0</c:v>
                </c:pt>
                <c:pt idx="9325">
                  <c:v>0</c:v>
                </c:pt>
                <c:pt idx="9326">
                  <c:v>0</c:v>
                </c:pt>
                <c:pt idx="9327">
                  <c:v>0</c:v>
                </c:pt>
                <c:pt idx="9328">
                  <c:v>0</c:v>
                </c:pt>
                <c:pt idx="9329">
                  <c:v>0</c:v>
                </c:pt>
                <c:pt idx="9330">
                  <c:v>0</c:v>
                </c:pt>
                <c:pt idx="9331">
                  <c:v>0</c:v>
                </c:pt>
                <c:pt idx="9332">
                  <c:v>0</c:v>
                </c:pt>
                <c:pt idx="9333">
                  <c:v>0</c:v>
                </c:pt>
                <c:pt idx="9334">
                  <c:v>0</c:v>
                </c:pt>
                <c:pt idx="9335">
                  <c:v>0</c:v>
                </c:pt>
                <c:pt idx="9336">
                  <c:v>0</c:v>
                </c:pt>
                <c:pt idx="9337">
                  <c:v>0</c:v>
                </c:pt>
                <c:pt idx="9338">
                  <c:v>0</c:v>
                </c:pt>
                <c:pt idx="9339">
                  <c:v>0</c:v>
                </c:pt>
                <c:pt idx="9340">
                  <c:v>0</c:v>
                </c:pt>
                <c:pt idx="9341">
                  <c:v>0</c:v>
                </c:pt>
                <c:pt idx="9342">
                  <c:v>0</c:v>
                </c:pt>
                <c:pt idx="9343">
                  <c:v>0</c:v>
                </c:pt>
                <c:pt idx="9344">
                  <c:v>0</c:v>
                </c:pt>
                <c:pt idx="9345">
                  <c:v>0</c:v>
                </c:pt>
                <c:pt idx="9346">
                  <c:v>0</c:v>
                </c:pt>
                <c:pt idx="9347">
                  <c:v>0</c:v>
                </c:pt>
                <c:pt idx="9348">
                  <c:v>0</c:v>
                </c:pt>
                <c:pt idx="9349">
                  <c:v>0</c:v>
                </c:pt>
                <c:pt idx="9350">
                  <c:v>0</c:v>
                </c:pt>
                <c:pt idx="9351">
                  <c:v>0</c:v>
                </c:pt>
                <c:pt idx="9352">
                  <c:v>0</c:v>
                </c:pt>
                <c:pt idx="9353">
                  <c:v>0</c:v>
                </c:pt>
                <c:pt idx="9354">
                  <c:v>0</c:v>
                </c:pt>
                <c:pt idx="9355">
                  <c:v>0</c:v>
                </c:pt>
                <c:pt idx="9356">
                  <c:v>0</c:v>
                </c:pt>
                <c:pt idx="9357">
                  <c:v>0</c:v>
                </c:pt>
                <c:pt idx="9358">
                  <c:v>0</c:v>
                </c:pt>
                <c:pt idx="9359">
                  <c:v>0</c:v>
                </c:pt>
                <c:pt idx="9360">
                  <c:v>0</c:v>
                </c:pt>
                <c:pt idx="9361">
                  <c:v>0</c:v>
                </c:pt>
                <c:pt idx="9362">
                  <c:v>0</c:v>
                </c:pt>
                <c:pt idx="9363">
                  <c:v>0</c:v>
                </c:pt>
                <c:pt idx="9364">
                  <c:v>0</c:v>
                </c:pt>
                <c:pt idx="9365">
                  <c:v>0</c:v>
                </c:pt>
                <c:pt idx="9366">
                  <c:v>0</c:v>
                </c:pt>
                <c:pt idx="9367">
                  <c:v>0</c:v>
                </c:pt>
                <c:pt idx="9368">
                  <c:v>0</c:v>
                </c:pt>
                <c:pt idx="9369">
                  <c:v>0</c:v>
                </c:pt>
                <c:pt idx="9370">
                  <c:v>0</c:v>
                </c:pt>
                <c:pt idx="9371">
                  <c:v>0</c:v>
                </c:pt>
                <c:pt idx="9372">
                  <c:v>0</c:v>
                </c:pt>
                <c:pt idx="9373">
                  <c:v>0</c:v>
                </c:pt>
                <c:pt idx="9374">
                  <c:v>0</c:v>
                </c:pt>
                <c:pt idx="9375">
                  <c:v>0</c:v>
                </c:pt>
                <c:pt idx="9376">
                  <c:v>0</c:v>
                </c:pt>
                <c:pt idx="9377">
                  <c:v>0</c:v>
                </c:pt>
                <c:pt idx="9378">
                  <c:v>0</c:v>
                </c:pt>
                <c:pt idx="9379">
                  <c:v>0</c:v>
                </c:pt>
                <c:pt idx="9380">
                  <c:v>0</c:v>
                </c:pt>
                <c:pt idx="9381">
                  <c:v>0</c:v>
                </c:pt>
                <c:pt idx="9382">
                  <c:v>0</c:v>
                </c:pt>
                <c:pt idx="9383">
                  <c:v>0</c:v>
                </c:pt>
                <c:pt idx="9384">
                  <c:v>0</c:v>
                </c:pt>
                <c:pt idx="9385">
                  <c:v>0</c:v>
                </c:pt>
                <c:pt idx="9386">
                  <c:v>0</c:v>
                </c:pt>
                <c:pt idx="9387">
                  <c:v>0</c:v>
                </c:pt>
                <c:pt idx="9388">
                  <c:v>0</c:v>
                </c:pt>
                <c:pt idx="9389">
                  <c:v>0</c:v>
                </c:pt>
                <c:pt idx="9390">
                  <c:v>0</c:v>
                </c:pt>
                <c:pt idx="9391">
                  <c:v>0</c:v>
                </c:pt>
                <c:pt idx="9392">
                  <c:v>0</c:v>
                </c:pt>
                <c:pt idx="9393">
                  <c:v>0</c:v>
                </c:pt>
                <c:pt idx="9394">
                  <c:v>0</c:v>
                </c:pt>
                <c:pt idx="9395">
                  <c:v>0</c:v>
                </c:pt>
                <c:pt idx="9396">
                  <c:v>0</c:v>
                </c:pt>
                <c:pt idx="9397">
                  <c:v>0</c:v>
                </c:pt>
                <c:pt idx="9398">
                  <c:v>0</c:v>
                </c:pt>
                <c:pt idx="9399">
                  <c:v>0</c:v>
                </c:pt>
                <c:pt idx="9400">
                  <c:v>0</c:v>
                </c:pt>
                <c:pt idx="9401">
                  <c:v>0</c:v>
                </c:pt>
                <c:pt idx="9402">
                  <c:v>0</c:v>
                </c:pt>
                <c:pt idx="9403">
                  <c:v>0</c:v>
                </c:pt>
                <c:pt idx="9404">
                  <c:v>0</c:v>
                </c:pt>
                <c:pt idx="9405">
                  <c:v>0</c:v>
                </c:pt>
                <c:pt idx="9406">
                  <c:v>0</c:v>
                </c:pt>
                <c:pt idx="9407">
                  <c:v>0</c:v>
                </c:pt>
                <c:pt idx="9408">
                  <c:v>0</c:v>
                </c:pt>
                <c:pt idx="9409">
                  <c:v>0</c:v>
                </c:pt>
                <c:pt idx="9410">
                  <c:v>0</c:v>
                </c:pt>
                <c:pt idx="9411">
                  <c:v>0</c:v>
                </c:pt>
                <c:pt idx="9412">
                  <c:v>0</c:v>
                </c:pt>
                <c:pt idx="9413">
                  <c:v>0</c:v>
                </c:pt>
                <c:pt idx="9414">
                  <c:v>0</c:v>
                </c:pt>
                <c:pt idx="9415">
                  <c:v>0</c:v>
                </c:pt>
                <c:pt idx="9416">
                  <c:v>0</c:v>
                </c:pt>
                <c:pt idx="9417">
                  <c:v>0</c:v>
                </c:pt>
                <c:pt idx="9418">
                  <c:v>0</c:v>
                </c:pt>
                <c:pt idx="9419">
                  <c:v>0</c:v>
                </c:pt>
                <c:pt idx="9420">
                  <c:v>0</c:v>
                </c:pt>
                <c:pt idx="9421">
                  <c:v>0</c:v>
                </c:pt>
                <c:pt idx="9422">
                  <c:v>0</c:v>
                </c:pt>
                <c:pt idx="9423">
                  <c:v>0</c:v>
                </c:pt>
                <c:pt idx="9424">
                  <c:v>0</c:v>
                </c:pt>
                <c:pt idx="9425">
                  <c:v>0</c:v>
                </c:pt>
                <c:pt idx="9426">
                  <c:v>0</c:v>
                </c:pt>
                <c:pt idx="9427">
                  <c:v>0</c:v>
                </c:pt>
                <c:pt idx="9428">
                  <c:v>0</c:v>
                </c:pt>
                <c:pt idx="9429">
                  <c:v>0</c:v>
                </c:pt>
                <c:pt idx="9430">
                  <c:v>0</c:v>
                </c:pt>
                <c:pt idx="9431">
                  <c:v>0</c:v>
                </c:pt>
                <c:pt idx="9432">
                  <c:v>0</c:v>
                </c:pt>
                <c:pt idx="9433">
                  <c:v>0</c:v>
                </c:pt>
                <c:pt idx="9434">
                  <c:v>0</c:v>
                </c:pt>
                <c:pt idx="9435">
                  <c:v>0</c:v>
                </c:pt>
                <c:pt idx="9436">
                  <c:v>0</c:v>
                </c:pt>
                <c:pt idx="9437">
                  <c:v>0</c:v>
                </c:pt>
                <c:pt idx="9438">
                  <c:v>0</c:v>
                </c:pt>
                <c:pt idx="9439">
                  <c:v>0</c:v>
                </c:pt>
                <c:pt idx="9440">
                  <c:v>0</c:v>
                </c:pt>
                <c:pt idx="9441">
                  <c:v>0</c:v>
                </c:pt>
                <c:pt idx="9442">
                  <c:v>0</c:v>
                </c:pt>
                <c:pt idx="9443">
                  <c:v>0</c:v>
                </c:pt>
                <c:pt idx="9444">
                  <c:v>0</c:v>
                </c:pt>
                <c:pt idx="9445">
                  <c:v>0</c:v>
                </c:pt>
                <c:pt idx="9446">
                  <c:v>0</c:v>
                </c:pt>
                <c:pt idx="9447">
                  <c:v>0</c:v>
                </c:pt>
                <c:pt idx="9448">
                  <c:v>0</c:v>
                </c:pt>
                <c:pt idx="9449">
                  <c:v>0</c:v>
                </c:pt>
                <c:pt idx="9450">
                  <c:v>0</c:v>
                </c:pt>
                <c:pt idx="9451">
                  <c:v>0</c:v>
                </c:pt>
                <c:pt idx="9452">
                  <c:v>0</c:v>
                </c:pt>
                <c:pt idx="9453">
                  <c:v>0</c:v>
                </c:pt>
                <c:pt idx="9454">
                  <c:v>0</c:v>
                </c:pt>
                <c:pt idx="9455">
                  <c:v>0</c:v>
                </c:pt>
                <c:pt idx="9456">
                  <c:v>0</c:v>
                </c:pt>
                <c:pt idx="9457">
                  <c:v>0</c:v>
                </c:pt>
                <c:pt idx="9458">
                  <c:v>0</c:v>
                </c:pt>
                <c:pt idx="9459">
                  <c:v>0</c:v>
                </c:pt>
                <c:pt idx="9460">
                  <c:v>0</c:v>
                </c:pt>
                <c:pt idx="9461">
                  <c:v>0</c:v>
                </c:pt>
                <c:pt idx="9462">
                  <c:v>0</c:v>
                </c:pt>
                <c:pt idx="9463">
                  <c:v>0</c:v>
                </c:pt>
                <c:pt idx="9464">
                  <c:v>0</c:v>
                </c:pt>
                <c:pt idx="9465">
                  <c:v>0</c:v>
                </c:pt>
                <c:pt idx="9466">
                  <c:v>0</c:v>
                </c:pt>
                <c:pt idx="9467">
                  <c:v>0</c:v>
                </c:pt>
                <c:pt idx="9468">
                  <c:v>0</c:v>
                </c:pt>
                <c:pt idx="9469">
                  <c:v>0</c:v>
                </c:pt>
                <c:pt idx="9470">
                  <c:v>0</c:v>
                </c:pt>
                <c:pt idx="9471">
                  <c:v>0</c:v>
                </c:pt>
                <c:pt idx="9472">
                  <c:v>0</c:v>
                </c:pt>
                <c:pt idx="9473">
                  <c:v>0</c:v>
                </c:pt>
                <c:pt idx="9474">
                  <c:v>0</c:v>
                </c:pt>
                <c:pt idx="9475">
                  <c:v>0</c:v>
                </c:pt>
                <c:pt idx="9476">
                  <c:v>0</c:v>
                </c:pt>
                <c:pt idx="9477">
                  <c:v>0</c:v>
                </c:pt>
                <c:pt idx="9478">
                  <c:v>0</c:v>
                </c:pt>
                <c:pt idx="9479">
                  <c:v>0</c:v>
                </c:pt>
                <c:pt idx="9480">
                  <c:v>0</c:v>
                </c:pt>
                <c:pt idx="9481">
                  <c:v>0</c:v>
                </c:pt>
                <c:pt idx="9482">
                  <c:v>0</c:v>
                </c:pt>
                <c:pt idx="9483">
                  <c:v>0</c:v>
                </c:pt>
                <c:pt idx="9484">
                  <c:v>0</c:v>
                </c:pt>
                <c:pt idx="9485">
                  <c:v>0</c:v>
                </c:pt>
                <c:pt idx="9486">
                  <c:v>0</c:v>
                </c:pt>
                <c:pt idx="9487">
                  <c:v>0</c:v>
                </c:pt>
                <c:pt idx="9488">
                  <c:v>0</c:v>
                </c:pt>
                <c:pt idx="9489">
                  <c:v>0</c:v>
                </c:pt>
                <c:pt idx="9490">
                  <c:v>0</c:v>
                </c:pt>
                <c:pt idx="9491">
                  <c:v>0</c:v>
                </c:pt>
                <c:pt idx="9492">
                  <c:v>0</c:v>
                </c:pt>
                <c:pt idx="9493">
                  <c:v>0</c:v>
                </c:pt>
                <c:pt idx="9494">
                  <c:v>0</c:v>
                </c:pt>
                <c:pt idx="9495">
                  <c:v>0</c:v>
                </c:pt>
                <c:pt idx="9496">
                  <c:v>0</c:v>
                </c:pt>
                <c:pt idx="9497">
                  <c:v>0</c:v>
                </c:pt>
                <c:pt idx="9498">
                  <c:v>0</c:v>
                </c:pt>
                <c:pt idx="9499">
                  <c:v>0</c:v>
                </c:pt>
                <c:pt idx="9500">
                  <c:v>0</c:v>
                </c:pt>
                <c:pt idx="9501">
                  <c:v>0</c:v>
                </c:pt>
                <c:pt idx="9502">
                  <c:v>0</c:v>
                </c:pt>
                <c:pt idx="9503">
                  <c:v>0</c:v>
                </c:pt>
                <c:pt idx="9504">
                  <c:v>0</c:v>
                </c:pt>
                <c:pt idx="9505">
                  <c:v>0</c:v>
                </c:pt>
                <c:pt idx="9506">
                  <c:v>0</c:v>
                </c:pt>
                <c:pt idx="9507">
                  <c:v>0</c:v>
                </c:pt>
                <c:pt idx="9508">
                  <c:v>0</c:v>
                </c:pt>
                <c:pt idx="9509">
                  <c:v>0</c:v>
                </c:pt>
                <c:pt idx="9510">
                  <c:v>0</c:v>
                </c:pt>
                <c:pt idx="9511">
                  <c:v>0</c:v>
                </c:pt>
                <c:pt idx="9512">
                  <c:v>0</c:v>
                </c:pt>
                <c:pt idx="9513">
                  <c:v>0</c:v>
                </c:pt>
                <c:pt idx="9514">
                  <c:v>0</c:v>
                </c:pt>
                <c:pt idx="9515">
                  <c:v>0</c:v>
                </c:pt>
                <c:pt idx="9516">
                  <c:v>0</c:v>
                </c:pt>
                <c:pt idx="9517">
                  <c:v>0</c:v>
                </c:pt>
                <c:pt idx="9518">
                  <c:v>0</c:v>
                </c:pt>
                <c:pt idx="9519">
                  <c:v>0</c:v>
                </c:pt>
                <c:pt idx="9520">
                  <c:v>0</c:v>
                </c:pt>
                <c:pt idx="9521">
                  <c:v>0</c:v>
                </c:pt>
                <c:pt idx="9522">
                  <c:v>0</c:v>
                </c:pt>
                <c:pt idx="9523">
                  <c:v>0</c:v>
                </c:pt>
                <c:pt idx="9524">
                  <c:v>0</c:v>
                </c:pt>
                <c:pt idx="9525">
                  <c:v>0</c:v>
                </c:pt>
                <c:pt idx="9526">
                  <c:v>0</c:v>
                </c:pt>
                <c:pt idx="9527">
                  <c:v>0</c:v>
                </c:pt>
                <c:pt idx="9528">
                  <c:v>0</c:v>
                </c:pt>
                <c:pt idx="9529">
                  <c:v>0</c:v>
                </c:pt>
                <c:pt idx="9530">
                  <c:v>0</c:v>
                </c:pt>
                <c:pt idx="9531">
                  <c:v>0</c:v>
                </c:pt>
                <c:pt idx="9532">
                  <c:v>0</c:v>
                </c:pt>
                <c:pt idx="9533">
                  <c:v>0</c:v>
                </c:pt>
                <c:pt idx="9534">
                  <c:v>0</c:v>
                </c:pt>
                <c:pt idx="9535">
                  <c:v>0</c:v>
                </c:pt>
                <c:pt idx="9536">
                  <c:v>0</c:v>
                </c:pt>
                <c:pt idx="9537">
                  <c:v>0</c:v>
                </c:pt>
                <c:pt idx="9538">
                  <c:v>0</c:v>
                </c:pt>
                <c:pt idx="9539">
                  <c:v>0</c:v>
                </c:pt>
                <c:pt idx="9540">
                  <c:v>0</c:v>
                </c:pt>
                <c:pt idx="9541">
                  <c:v>0</c:v>
                </c:pt>
                <c:pt idx="9542">
                  <c:v>0</c:v>
                </c:pt>
                <c:pt idx="9543">
                  <c:v>0</c:v>
                </c:pt>
                <c:pt idx="9544">
                  <c:v>0</c:v>
                </c:pt>
                <c:pt idx="9545">
                  <c:v>0</c:v>
                </c:pt>
                <c:pt idx="9546">
                  <c:v>0</c:v>
                </c:pt>
                <c:pt idx="9547">
                  <c:v>0</c:v>
                </c:pt>
                <c:pt idx="9548">
                  <c:v>0</c:v>
                </c:pt>
                <c:pt idx="9549">
                  <c:v>0</c:v>
                </c:pt>
                <c:pt idx="9550">
                  <c:v>0</c:v>
                </c:pt>
                <c:pt idx="9551">
                  <c:v>0</c:v>
                </c:pt>
                <c:pt idx="9552">
                  <c:v>0</c:v>
                </c:pt>
                <c:pt idx="9553">
                  <c:v>0</c:v>
                </c:pt>
                <c:pt idx="9554">
                  <c:v>0</c:v>
                </c:pt>
                <c:pt idx="9555">
                  <c:v>0</c:v>
                </c:pt>
                <c:pt idx="9556">
                  <c:v>0</c:v>
                </c:pt>
                <c:pt idx="9557">
                  <c:v>0</c:v>
                </c:pt>
                <c:pt idx="9558">
                  <c:v>0</c:v>
                </c:pt>
                <c:pt idx="9559">
                  <c:v>0</c:v>
                </c:pt>
                <c:pt idx="9560">
                  <c:v>0</c:v>
                </c:pt>
                <c:pt idx="9561">
                  <c:v>0</c:v>
                </c:pt>
                <c:pt idx="9562">
                  <c:v>0</c:v>
                </c:pt>
                <c:pt idx="9563">
                  <c:v>0</c:v>
                </c:pt>
                <c:pt idx="9564">
                  <c:v>0</c:v>
                </c:pt>
                <c:pt idx="9565">
                  <c:v>0</c:v>
                </c:pt>
                <c:pt idx="9566">
                  <c:v>0</c:v>
                </c:pt>
                <c:pt idx="9567">
                  <c:v>0</c:v>
                </c:pt>
                <c:pt idx="9568">
                  <c:v>0</c:v>
                </c:pt>
                <c:pt idx="9569">
                  <c:v>0</c:v>
                </c:pt>
                <c:pt idx="9570">
                  <c:v>0</c:v>
                </c:pt>
                <c:pt idx="9571">
                  <c:v>0</c:v>
                </c:pt>
                <c:pt idx="9572">
                  <c:v>0</c:v>
                </c:pt>
                <c:pt idx="9573">
                  <c:v>0</c:v>
                </c:pt>
                <c:pt idx="9574">
                  <c:v>0</c:v>
                </c:pt>
                <c:pt idx="9575">
                  <c:v>0</c:v>
                </c:pt>
                <c:pt idx="9576">
                  <c:v>0</c:v>
                </c:pt>
                <c:pt idx="9577">
                  <c:v>0</c:v>
                </c:pt>
                <c:pt idx="9578">
                  <c:v>0</c:v>
                </c:pt>
                <c:pt idx="9579">
                  <c:v>0</c:v>
                </c:pt>
                <c:pt idx="9580">
                  <c:v>0</c:v>
                </c:pt>
                <c:pt idx="9581">
                  <c:v>0</c:v>
                </c:pt>
                <c:pt idx="9582">
                  <c:v>0</c:v>
                </c:pt>
                <c:pt idx="9583">
                  <c:v>0</c:v>
                </c:pt>
                <c:pt idx="9584">
                  <c:v>0</c:v>
                </c:pt>
                <c:pt idx="9585">
                  <c:v>0</c:v>
                </c:pt>
                <c:pt idx="9586">
                  <c:v>0</c:v>
                </c:pt>
                <c:pt idx="9587">
                  <c:v>0</c:v>
                </c:pt>
                <c:pt idx="9588">
                  <c:v>0</c:v>
                </c:pt>
                <c:pt idx="9589">
                  <c:v>0</c:v>
                </c:pt>
                <c:pt idx="9590">
                  <c:v>0</c:v>
                </c:pt>
                <c:pt idx="9591">
                  <c:v>0</c:v>
                </c:pt>
                <c:pt idx="9592">
                  <c:v>0</c:v>
                </c:pt>
                <c:pt idx="9593">
                  <c:v>0</c:v>
                </c:pt>
                <c:pt idx="9594">
                  <c:v>0</c:v>
                </c:pt>
                <c:pt idx="9595">
                  <c:v>0</c:v>
                </c:pt>
                <c:pt idx="9596">
                  <c:v>0</c:v>
                </c:pt>
                <c:pt idx="9597">
                  <c:v>0</c:v>
                </c:pt>
                <c:pt idx="9598">
                  <c:v>0</c:v>
                </c:pt>
                <c:pt idx="9599">
                  <c:v>0</c:v>
                </c:pt>
                <c:pt idx="9600">
                  <c:v>0</c:v>
                </c:pt>
                <c:pt idx="9601">
                  <c:v>0</c:v>
                </c:pt>
                <c:pt idx="9602">
                  <c:v>0</c:v>
                </c:pt>
                <c:pt idx="9603">
                  <c:v>0</c:v>
                </c:pt>
                <c:pt idx="9604">
                  <c:v>0</c:v>
                </c:pt>
                <c:pt idx="9605">
                  <c:v>0</c:v>
                </c:pt>
                <c:pt idx="9606">
                  <c:v>0</c:v>
                </c:pt>
                <c:pt idx="9607">
                  <c:v>0</c:v>
                </c:pt>
                <c:pt idx="9608">
                  <c:v>0</c:v>
                </c:pt>
                <c:pt idx="9609">
                  <c:v>0</c:v>
                </c:pt>
                <c:pt idx="9610">
                  <c:v>0</c:v>
                </c:pt>
                <c:pt idx="9611">
                  <c:v>0</c:v>
                </c:pt>
                <c:pt idx="9612">
                  <c:v>0</c:v>
                </c:pt>
                <c:pt idx="9613">
                  <c:v>0</c:v>
                </c:pt>
                <c:pt idx="9614">
                  <c:v>0</c:v>
                </c:pt>
                <c:pt idx="9615">
                  <c:v>0</c:v>
                </c:pt>
                <c:pt idx="9616">
                  <c:v>0</c:v>
                </c:pt>
                <c:pt idx="9617">
                  <c:v>0</c:v>
                </c:pt>
                <c:pt idx="9618">
                  <c:v>0</c:v>
                </c:pt>
                <c:pt idx="9619">
                  <c:v>0</c:v>
                </c:pt>
                <c:pt idx="9620">
                  <c:v>0</c:v>
                </c:pt>
                <c:pt idx="9621">
                  <c:v>0</c:v>
                </c:pt>
                <c:pt idx="9622">
                  <c:v>0</c:v>
                </c:pt>
                <c:pt idx="9623">
                  <c:v>0</c:v>
                </c:pt>
                <c:pt idx="9624">
                  <c:v>0</c:v>
                </c:pt>
                <c:pt idx="9625">
                  <c:v>0</c:v>
                </c:pt>
                <c:pt idx="9626">
                  <c:v>0</c:v>
                </c:pt>
                <c:pt idx="9627">
                  <c:v>0</c:v>
                </c:pt>
                <c:pt idx="9628">
                  <c:v>0</c:v>
                </c:pt>
                <c:pt idx="9629">
                  <c:v>0</c:v>
                </c:pt>
                <c:pt idx="9630">
                  <c:v>0</c:v>
                </c:pt>
                <c:pt idx="9631">
                  <c:v>0</c:v>
                </c:pt>
                <c:pt idx="9632">
                  <c:v>0</c:v>
                </c:pt>
                <c:pt idx="9633">
                  <c:v>0</c:v>
                </c:pt>
                <c:pt idx="9634">
                  <c:v>0</c:v>
                </c:pt>
                <c:pt idx="9635">
                  <c:v>0</c:v>
                </c:pt>
                <c:pt idx="9636">
                  <c:v>0</c:v>
                </c:pt>
                <c:pt idx="9637">
                  <c:v>0</c:v>
                </c:pt>
                <c:pt idx="9638">
                  <c:v>0</c:v>
                </c:pt>
                <c:pt idx="9639">
                  <c:v>0</c:v>
                </c:pt>
                <c:pt idx="9640">
                  <c:v>0</c:v>
                </c:pt>
                <c:pt idx="9641">
                  <c:v>0</c:v>
                </c:pt>
                <c:pt idx="9642">
                  <c:v>0</c:v>
                </c:pt>
                <c:pt idx="9643">
                  <c:v>0</c:v>
                </c:pt>
                <c:pt idx="9644">
                  <c:v>0</c:v>
                </c:pt>
                <c:pt idx="9645">
                  <c:v>0</c:v>
                </c:pt>
                <c:pt idx="9646">
                  <c:v>0</c:v>
                </c:pt>
                <c:pt idx="9647">
                  <c:v>0</c:v>
                </c:pt>
                <c:pt idx="9648">
                  <c:v>0</c:v>
                </c:pt>
                <c:pt idx="9649">
                  <c:v>0</c:v>
                </c:pt>
                <c:pt idx="9650">
                  <c:v>0</c:v>
                </c:pt>
                <c:pt idx="9651">
                  <c:v>0</c:v>
                </c:pt>
                <c:pt idx="9652">
                  <c:v>0</c:v>
                </c:pt>
                <c:pt idx="9653">
                  <c:v>0</c:v>
                </c:pt>
                <c:pt idx="9654">
                  <c:v>0</c:v>
                </c:pt>
                <c:pt idx="9655">
                  <c:v>0</c:v>
                </c:pt>
                <c:pt idx="9656">
                  <c:v>0</c:v>
                </c:pt>
                <c:pt idx="9657">
                  <c:v>0</c:v>
                </c:pt>
                <c:pt idx="9658">
                  <c:v>0</c:v>
                </c:pt>
                <c:pt idx="9659">
                  <c:v>0</c:v>
                </c:pt>
                <c:pt idx="9660">
                  <c:v>0</c:v>
                </c:pt>
                <c:pt idx="9661">
                  <c:v>0</c:v>
                </c:pt>
                <c:pt idx="9662">
                  <c:v>0</c:v>
                </c:pt>
                <c:pt idx="9663">
                  <c:v>0</c:v>
                </c:pt>
                <c:pt idx="9664">
                  <c:v>0</c:v>
                </c:pt>
                <c:pt idx="9665">
                  <c:v>0</c:v>
                </c:pt>
                <c:pt idx="9666">
                  <c:v>0</c:v>
                </c:pt>
                <c:pt idx="9667">
                  <c:v>0</c:v>
                </c:pt>
                <c:pt idx="9668">
                  <c:v>0</c:v>
                </c:pt>
                <c:pt idx="9669">
                  <c:v>0</c:v>
                </c:pt>
                <c:pt idx="9670">
                  <c:v>0</c:v>
                </c:pt>
                <c:pt idx="9671">
                  <c:v>0</c:v>
                </c:pt>
                <c:pt idx="9672">
                  <c:v>0</c:v>
                </c:pt>
                <c:pt idx="9673">
                  <c:v>0</c:v>
                </c:pt>
                <c:pt idx="9674">
                  <c:v>0</c:v>
                </c:pt>
                <c:pt idx="9675">
                  <c:v>0</c:v>
                </c:pt>
                <c:pt idx="9676">
                  <c:v>0</c:v>
                </c:pt>
                <c:pt idx="9677">
                  <c:v>0</c:v>
                </c:pt>
                <c:pt idx="9678">
                  <c:v>0</c:v>
                </c:pt>
                <c:pt idx="9679">
                  <c:v>0</c:v>
                </c:pt>
                <c:pt idx="9680">
                  <c:v>0</c:v>
                </c:pt>
                <c:pt idx="9681">
                  <c:v>0</c:v>
                </c:pt>
                <c:pt idx="9682">
                  <c:v>0</c:v>
                </c:pt>
                <c:pt idx="9683">
                  <c:v>0</c:v>
                </c:pt>
                <c:pt idx="9684">
                  <c:v>0</c:v>
                </c:pt>
                <c:pt idx="9685">
                  <c:v>0</c:v>
                </c:pt>
                <c:pt idx="9686">
                  <c:v>0</c:v>
                </c:pt>
                <c:pt idx="9687">
                  <c:v>0</c:v>
                </c:pt>
                <c:pt idx="9688">
                  <c:v>0</c:v>
                </c:pt>
                <c:pt idx="9689">
                  <c:v>0</c:v>
                </c:pt>
                <c:pt idx="9690">
                  <c:v>0</c:v>
                </c:pt>
                <c:pt idx="9691">
                  <c:v>0</c:v>
                </c:pt>
                <c:pt idx="9692">
                  <c:v>0</c:v>
                </c:pt>
                <c:pt idx="9693">
                  <c:v>0</c:v>
                </c:pt>
                <c:pt idx="9694">
                  <c:v>0</c:v>
                </c:pt>
                <c:pt idx="9695">
                  <c:v>0</c:v>
                </c:pt>
                <c:pt idx="9696">
                  <c:v>0</c:v>
                </c:pt>
                <c:pt idx="9697">
                  <c:v>0</c:v>
                </c:pt>
                <c:pt idx="9698">
                  <c:v>0</c:v>
                </c:pt>
                <c:pt idx="9699">
                  <c:v>0</c:v>
                </c:pt>
                <c:pt idx="9700">
                  <c:v>0</c:v>
                </c:pt>
                <c:pt idx="9701">
                  <c:v>0</c:v>
                </c:pt>
                <c:pt idx="9702">
                  <c:v>0</c:v>
                </c:pt>
                <c:pt idx="9703">
                  <c:v>0</c:v>
                </c:pt>
                <c:pt idx="9704">
                  <c:v>0</c:v>
                </c:pt>
                <c:pt idx="9705">
                  <c:v>0</c:v>
                </c:pt>
                <c:pt idx="9706">
                  <c:v>0</c:v>
                </c:pt>
                <c:pt idx="9707">
                  <c:v>0</c:v>
                </c:pt>
                <c:pt idx="9708">
                  <c:v>0</c:v>
                </c:pt>
                <c:pt idx="9709">
                  <c:v>0</c:v>
                </c:pt>
                <c:pt idx="9710">
                  <c:v>0</c:v>
                </c:pt>
                <c:pt idx="9711">
                  <c:v>0</c:v>
                </c:pt>
                <c:pt idx="9712">
                  <c:v>0</c:v>
                </c:pt>
                <c:pt idx="9713">
                  <c:v>0</c:v>
                </c:pt>
                <c:pt idx="9714">
                  <c:v>0</c:v>
                </c:pt>
                <c:pt idx="9715">
                  <c:v>0</c:v>
                </c:pt>
                <c:pt idx="9716">
                  <c:v>0</c:v>
                </c:pt>
                <c:pt idx="9717">
                  <c:v>0</c:v>
                </c:pt>
                <c:pt idx="9718">
                  <c:v>0</c:v>
                </c:pt>
                <c:pt idx="9719">
                  <c:v>0</c:v>
                </c:pt>
                <c:pt idx="9720">
                  <c:v>0</c:v>
                </c:pt>
                <c:pt idx="9721">
                  <c:v>0</c:v>
                </c:pt>
                <c:pt idx="9722">
                  <c:v>0</c:v>
                </c:pt>
                <c:pt idx="9723">
                  <c:v>0</c:v>
                </c:pt>
                <c:pt idx="9724">
                  <c:v>0</c:v>
                </c:pt>
                <c:pt idx="9725">
                  <c:v>0</c:v>
                </c:pt>
                <c:pt idx="9726">
                  <c:v>0</c:v>
                </c:pt>
                <c:pt idx="9727">
                  <c:v>0</c:v>
                </c:pt>
                <c:pt idx="9728">
                  <c:v>0</c:v>
                </c:pt>
                <c:pt idx="9729">
                  <c:v>0</c:v>
                </c:pt>
                <c:pt idx="9730">
                  <c:v>0</c:v>
                </c:pt>
                <c:pt idx="9731">
                  <c:v>0</c:v>
                </c:pt>
                <c:pt idx="9732">
                  <c:v>0</c:v>
                </c:pt>
                <c:pt idx="9733">
                  <c:v>0</c:v>
                </c:pt>
                <c:pt idx="9734">
                  <c:v>0</c:v>
                </c:pt>
                <c:pt idx="9735">
                  <c:v>0</c:v>
                </c:pt>
                <c:pt idx="9736">
                  <c:v>0</c:v>
                </c:pt>
                <c:pt idx="9737">
                  <c:v>0</c:v>
                </c:pt>
                <c:pt idx="9738">
                  <c:v>0</c:v>
                </c:pt>
                <c:pt idx="9739">
                  <c:v>0</c:v>
                </c:pt>
                <c:pt idx="9740">
                  <c:v>0</c:v>
                </c:pt>
                <c:pt idx="9741">
                  <c:v>0</c:v>
                </c:pt>
                <c:pt idx="9742">
                  <c:v>0</c:v>
                </c:pt>
                <c:pt idx="9743">
                  <c:v>0</c:v>
                </c:pt>
                <c:pt idx="9744">
                  <c:v>0</c:v>
                </c:pt>
                <c:pt idx="9745">
                  <c:v>0</c:v>
                </c:pt>
                <c:pt idx="9746">
                  <c:v>0</c:v>
                </c:pt>
                <c:pt idx="9747">
                  <c:v>0</c:v>
                </c:pt>
                <c:pt idx="9748">
                  <c:v>0</c:v>
                </c:pt>
                <c:pt idx="9749">
                  <c:v>0</c:v>
                </c:pt>
                <c:pt idx="9750">
                  <c:v>0</c:v>
                </c:pt>
                <c:pt idx="9751">
                  <c:v>0</c:v>
                </c:pt>
                <c:pt idx="9752">
                  <c:v>0</c:v>
                </c:pt>
                <c:pt idx="9753">
                  <c:v>0</c:v>
                </c:pt>
                <c:pt idx="9754">
                  <c:v>0</c:v>
                </c:pt>
                <c:pt idx="9755">
                  <c:v>0</c:v>
                </c:pt>
                <c:pt idx="9756">
                  <c:v>0</c:v>
                </c:pt>
                <c:pt idx="9757">
                  <c:v>0</c:v>
                </c:pt>
                <c:pt idx="9758">
                  <c:v>0</c:v>
                </c:pt>
                <c:pt idx="9759">
                  <c:v>0</c:v>
                </c:pt>
                <c:pt idx="9760">
                  <c:v>0</c:v>
                </c:pt>
                <c:pt idx="9761">
                  <c:v>0</c:v>
                </c:pt>
                <c:pt idx="9762">
                  <c:v>0</c:v>
                </c:pt>
                <c:pt idx="9763">
                  <c:v>0</c:v>
                </c:pt>
                <c:pt idx="9764">
                  <c:v>0</c:v>
                </c:pt>
                <c:pt idx="9765">
                  <c:v>0</c:v>
                </c:pt>
                <c:pt idx="9766">
                  <c:v>0</c:v>
                </c:pt>
                <c:pt idx="9767">
                  <c:v>0</c:v>
                </c:pt>
                <c:pt idx="9768">
                  <c:v>0</c:v>
                </c:pt>
                <c:pt idx="9769">
                  <c:v>0</c:v>
                </c:pt>
                <c:pt idx="9770">
                  <c:v>0</c:v>
                </c:pt>
                <c:pt idx="9771">
                  <c:v>0</c:v>
                </c:pt>
                <c:pt idx="9772">
                  <c:v>0</c:v>
                </c:pt>
                <c:pt idx="9773">
                  <c:v>0</c:v>
                </c:pt>
                <c:pt idx="9774">
                  <c:v>0</c:v>
                </c:pt>
                <c:pt idx="9775">
                  <c:v>0</c:v>
                </c:pt>
                <c:pt idx="9776">
                  <c:v>0</c:v>
                </c:pt>
                <c:pt idx="9777">
                  <c:v>0</c:v>
                </c:pt>
                <c:pt idx="9778">
                  <c:v>0</c:v>
                </c:pt>
                <c:pt idx="9779">
                  <c:v>0</c:v>
                </c:pt>
                <c:pt idx="9780">
                  <c:v>0</c:v>
                </c:pt>
                <c:pt idx="9781">
                  <c:v>0</c:v>
                </c:pt>
                <c:pt idx="9782">
                  <c:v>0</c:v>
                </c:pt>
                <c:pt idx="9783">
                  <c:v>0</c:v>
                </c:pt>
                <c:pt idx="9784">
                  <c:v>0</c:v>
                </c:pt>
                <c:pt idx="9785">
                  <c:v>0</c:v>
                </c:pt>
                <c:pt idx="9786">
                  <c:v>0</c:v>
                </c:pt>
                <c:pt idx="9787">
                  <c:v>0</c:v>
                </c:pt>
                <c:pt idx="9788">
                  <c:v>0</c:v>
                </c:pt>
                <c:pt idx="9789">
                  <c:v>0</c:v>
                </c:pt>
                <c:pt idx="9790">
                  <c:v>0</c:v>
                </c:pt>
                <c:pt idx="9791">
                  <c:v>0</c:v>
                </c:pt>
                <c:pt idx="9792">
                  <c:v>0</c:v>
                </c:pt>
                <c:pt idx="9793">
                  <c:v>0</c:v>
                </c:pt>
                <c:pt idx="9794">
                  <c:v>0</c:v>
                </c:pt>
                <c:pt idx="9795">
                  <c:v>0</c:v>
                </c:pt>
                <c:pt idx="9796">
                  <c:v>0</c:v>
                </c:pt>
                <c:pt idx="9797">
                  <c:v>0</c:v>
                </c:pt>
                <c:pt idx="9798">
                  <c:v>0</c:v>
                </c:pt>
                <c:pt idx="9799">
                  <c:v>0</c:v>
                </c:pt>
                <c:pt idx="9800">
                  <c:v>0</c:v>
                </c:pt>
                <c:pt idx="9801">
                  <c:v>0</c:v>
                </c:pt>
                <c:pt idx="9802">
                  <c:v>0</c:v>
                </c:pt>
                <c:pt idx="9803">
                  <c:v>0</c:v>
                </c:pt>
                <c:pt idx="9804">
                  <c:v>0</c:v>
                </c:pt>
                <c:pt idx="9805">
                  <c:v>0</c:v>
                </c:pt>
                <c:pt idx="9806">
                  <c:v>0</c:v>
                </c:pt>
                <c:pt idx="9807">
                  <c:v>0</c:v>
                </c:pt>
                <c:pt idx="9808">
                  <c:v>0</c:v>
                </c:pt>
                <c:pt idx="9809">
                  <c:v>0</c:v>
                </c:pt>
                <c:pt idx="9810">
                  <c:v>0</c:v>
                </c:pt>
                <c:pt idx="9811">
                  <c:v>0</c:v>
                </c:pt>
                <c:pt idx="9812">
                  <c:v>0</c:v>
                </c:pt>
                <c:pt idx="9813">
                  <c:v>0</c:v>
                </c:pt>
                <c:pt idx="9814">
                  <c:v>0</c:v>
                </c:pt>
                <c:pt idx="9815">
                  <c:v>0</c:v>
                </c:pt>
                <c:pt idx="9816">
                  <c:v>0</c:v>
                </c:pt>
                <c:pt idx="9817">
                  <c:v>0</c:v>
                </c:pt>
                <c:pt idx="9818">
                  <c:v>0</c:v>
                </c:pt>
                <c:pt idx="9819">
                  <c:v>0</c:v>
                </c:pt>
                <c:pt idx="9820">
                  <c:v>0</c:v>
                </c:pt>
                <c:pt idx="9821">
                  <c:v>0</c:v>
                </c:pt>
                <c:pt idx="9822">
                  <c:v>0</c:v>
                </c:pt>
                <c:pt idx="9823">
                  <c:v>0</c:v>
                </c:pt>
                <c:pt idx="9824">
                  <c:v>0</c:v>
                </c:pt>
                <c:pt idx="9825">
                  <c:v>0</c:v>
                </c:pt>
                <c:pt idx="9826">
                  <c:v>0</c:v>
                </c:pt>
                <c:pt idx="9827">
                  <c:v>0</c:v>
                </c:pt>
                <c:pt idx="9828">
                  <c:v>0</c:v>
                </c:pt>
                <c:pt idx="9829">
                  <c:v>0</c:v>
                </c:pt>
                <c:pt idx="9830">
                  <c:v>0</c:v>
                </c:pt>
                <c:pt idx="9831">
                  <c:v>0</c:v>
                </c:pt>
                <c:pt idx="9832">
                  <c:v>0</c:v>
                </c:pt>
                <c:pt idx="9833">
                  <c:v>0</c:v>
                </c:pt>
                <c:pt idx="9834">
                  <c:v>0</c:v>
                </c:pt>
                <c:pt idx="9835">
                  <c:v>0</c:v>
                </c:pt>
                <c:pt idx="9836">
                  <c:v>0</c:v>
                </c:pt>
                <c:pt idx="9837">
                  <c:v>0</c:v>
                </c:pt>
                <c:pt idx="9838">
                  <c:v>0</c:v>
                </c:pt>
                <c:pt idx="9839">
                  <c:v>0</c:v>
                </c:pt>
                <c:pt idx="9840">
                  <c:v>0</c:v>
                </c:pt>
                <c:pt idx="9841">
                  <c:v>0</c:v>
                </c:pt>
                <c:pt idx="9842">
                  <c:v>0</c:v>
                </c:pt>
                <c:pt idx="9843">
                  <c:v>0</c:v>
                </c:pt>
                <c:pt idx="9844">
                  <c:v>0</c:v>
                </c:pt>
                <c:pt idx="9845">
                  <c:v>0</c:v>
                </c:pt>
                <c:pt idx="9846">
                  <c:v>0</c:v>
                </c:pt>
                <c:pt idx="9847">
                  <c:v>0</c:v>
                </c:pt>
                <c:pt idx="9848">
                  <c:v>0</c:v>
                </c:pt>
                <c:pt idx="9849">
                  <c:v>0</c:v>
                </c:pt>
                <c:pt idx="9850">
                  <c:v>0</c:v>
                </c:pt>
                <c:pt idx="9851">
                  <c:v>0</c:v>
                </c:pt>
                <c:pt idx="9852">
                  <c:v>0</c:v>
                </c:pt>
                <c:pt idx="9853">
                  <c:v>0</c:v>
                </c:pt>
                <c:pt idx="9854">
                  <c:v>0</c:v>
                </c:pt>
                <c:pt idx="9855">
                  <c:v>0</c:v>
                </c:pt>
                <c:pt idx="9856">
                  <c:v>0</c:v>
                </c:pt>
                <c:pt idx="9857">
                  <c:v>0</c:v>
                </c:pt>
                <c:pt idx="9858">
                  <c:v>0</c:v>
                </c:pt>
                <c:pt idx="9859">
                  <c:v>0</c:v>
                </c:pt>
                <c:pt idx="9860">
                  <c:v>0</c:v>
                </c:pt>
                <c:pt idx="9861">
                  <c:v>0</c:v>
                </c:pt>
                <c:pt idx="9862">
                  <c:v>0</c:v>
                </c:pt>
                <c:pt idx="9863">
                  <c:v>0</c:v>
                </c:pt>
                <c:pt idx="9864">
                  <c:v>0</c:v>
                </c:pt>
                <c:pt idx="9865">
                  <c:v>0</c:v>
                </c:pt>
                <c:pt idx="9866">
                  <c:v>0</c:v>
                </c:pt>
                <c:pt idx="9867">
                  <c:v>0</c:v>
                </c:pt>
                <c:pt idx="9868">
                  <c:v>0</c:v>
                </c:pt>
                <c:pt idx="9869">
                  <c:v>0</c:v>
                </c:pt>
                <c:pt idx="9870">
                  <c:v>0</c:v>
                </c:pt>
                <c:pt idx="9871">
                  <c:v>0</c:v>
                </c:pt>
                <c:pt idx="9872">
                  <c:v>0</c:v>
                </c:pt>
                <c:pt idx="9873">
                  <c:v>0</c:v>
                </c:pt>
                <c:pt idx="9874">
                  <c:v>0</c:v>
                </c:pt>
                <c:pt idx="9875">
                  <c:v>0</c:v>
                </c:pt>
                <c:pt idx="9876">
                  <c:v>0</c:v>
                </c:pt>
                <c:pt idx="9877">
                  <c:v>0</c:v>
                </c:pt>
                <c:pt idx="9878">
                  <c:v>0</c:v>
                </c:pt>
                <c:pt idx="9879">
                  <c:v>0</c:v>
                </c:pt>
                <c:pt idx="9880">
                  <c:v>0</c:v>
                </c:pt>
                <c:pt idx="9881">
                  <c:v>0</c:v>
                </c:pt>
                <c:pt idx="9882">
                  <c:v>0</c:v>
                </c:pt>
                <c:pt idx="9883">
                  <c:v>0</c:v>
                </c:pt>
                <c:pt idx="9884">
                  <c:v>0</c:v>
                </c:pt>
                <c:pt idx="9885">
                  <c:v>0</c:v>
                </c:pt>
                <c:pt idx="9886">
                  <c:v>0</c:v>
                </c:pt>
                <c:pt idx="9887">
                  <c:v>0</c:v>
                </c:pt>
                <c:pt idx="9888">
                  <c:v>0</c:v>
                </c:pt>
                <c:pt idx="9889">
                  <c:v>0</c:v>
                </c:pt>
                <c:pt idx="9890">
                  <c:v>0</c:v>
                </c:pt>
                <c:pt idx="9891">
                  <c:v>0</c:v>
                </c:pt>
                <c:pt idx="9892">
                  <c:v>0</c:v>
                </c:pt>
                <c:pt idx="9893">
                  <c:v>0</c:v>
                </c:pt>
                <c:pt idx="9894">
                  <c:v>0</c:v>
                </c:pt>
                <c:pt idx="9895">
                  <c:v>0</c:v>
                </c:pt>
                <c:pt idx="9896">
                  <c:v>0</c:v>
                </c:pt>
                <c:pt idx="9897">
                  <c:v>0</c:v>
                </c:pt>
                <c:pt idx="9898">
                  <c:v>0</c:v>
                </c:pt>
                <c:pt idx="9899">
                  <c:v>0</c:v>
                </c:pt>
                <c:pt idx="9900">
                  <c:v>0</c:v>
                </c:pt>
                <c:pt idx="9901">
                  <c:v>0</c:v>
                </c:pt>
                <c:pt idx="9902">
                  <c:v>0</c:v>
                </c:pt>
                <c:pt idx="9903">
                  <c:v>0</c:v>
                </c:pt>
                <c:pt idx="9904">
                  <c:v>0</c:v>
                </c:pt>
                <c:pt idx="9905">
                  <c:v>0</c:v>
                </c:pt>
                <c:pt idx="9906">
                  <c:v>0</c:v>
                </c:pt>
                <c:pt idx="9907">
                  <c:v>0</c:v>
                </c:pt>
                <c:pt idx="9908">
                  <c:v>0</c:v>
                </c:pt>
                <c:pt idx="9909">
                  <c:v>0</c:v>
                </c:pt>
                <c:pt idx="9910">
                  <c:v>0</c:v>
                </c:pt>
                <c:pt idx="9911">
                  <c:v>0</c:v>
                </c:pt>
                <c:pt idx="9912">
                  <c:v>0</c:v>
                </c:pt>
                <c:pt idx="9913">
                  <c:v>0</c:v>
                </c:pt>
                <c:pt idx="9914">
                  <c:v>0</c:v>
                </c:pt>
                <c:pt idx="9915">
                  <c:v>0</c:v>
                </c:pt>
                <c:pt idx="9916">
                  <c:v>0</c:v>
                </c:pt>
                <c:pt idx="9917">
                  <c:v>0</c:v>
                </c:pt>
                <c:pt idx="9918">
                  <c:v>0</c:v>
                </c:pt>
                <c:pt idx="9919">
                  <c:v>0</c:v>
                </c:pt>
                <c:pt idx="9920">
                  <c:v>0</c:v>
                </c:pt>
                <c:pt idx="9921">
                  <c:v>0</c:v>
                </c:pt>
                <c:pt idx="9922">
                  <c:v>0</c:v>
                </c:pt>
                <c:pt idx="9923">
                  <c:v>0</c:v>
                </c:pt>
                <c:pt idx="9924">
                  <c:v>0</c:v>
                </c:pt>
                <c:pt idx="9925">
                  <c:v>0</c:v>
                </c:pt>
                <c:pt idx="9926">
                  <c:v>0</c:v>
                </c:pt>
                <c:pt idx="9927">
                  <c:v>0</c:v>
                </c:pt>
                <c:pt idx="9928">
                  <c:v>0</c:v>
                </c:pt>
                <c:pt idx="9929">
                  <c:v>0</c:v>
                </c:pt>
                <c:pt idx="9930">
                  <c:v>0</c:v>
                </c:pt>
                <c:pt idx="9931">
                  <c:v>0</c:v>
                </c:pt>
                <c:pt idx="9932">
                  <c:v>0</c:v>
                </c:pt>
                <c:pt idx="9933">
                  <c:v>0</c:v>
                </c:pt>
                <c:pt idx="9934">
                  <c:v>0</c:v>
                </c:pt>
                <c:pt idx="9935">
                  <c:v>0</c:v>
                </c:pt>
                <c:pt idx="9936">
                  <c:v>0</c:v>
                </c:pt>
                <c:pt idx="9937">
                  <c:v>0</c:v>
                </c:pt>
                <c:pt idx="9938">
                  <c:v>0</c:v>
                </c:pt>
                <c:pt idx="9939">
                  <c:v>0</c:v>
                </c:pt>
                <c:pt idx="9940">
                  <c:v>0</c:v>
                </c:pt>
                <c:pt idx="9941">
                  <c:v>0</c:v>
                </c:pt>
                <c:pt idx="9942">
                  <c:v>0</c:v>
                </c:pt>
                <c:pt idx="9943">
                  <c:v>0</c:v>
                </c:pt>
                <c:pt idx="9944">
                  <c:v>0</c:v>
                </c:pt>
                <c:pt idx="9945">
                  <c:v>0</c:v>
                </c:pt>
                <c:pt idx="9946">
                  <c:v>0</c:v>
                </c:pt>
                <c:pt idx="9947">
                  <c:v>0</c:v>
                </c:pt>
                <c:pt idx="9948">
                  <c:v>0</c:v>
                </c:pt>
                <c:pt idx="9949">
                  <c:v>0</c:v>
                </c:pt>
                <c:pt idx="9950">
                  <c:v>0</c:v>
                </c:pt>
                <c:pt idx="9951">
                  <c:v>0</c:v>
                </c:pt>
                <c:pt idx="9952">
                  <c:v>0</c:v>
                </c:pt>
                <c:pt idx="9953">
                  <c:v>0</c:v>
                </c:pt>
                <c:pt idx="9954">
                  <c:v>0</c:v>
                </c:pt>
                <c:pt idx="9955">
                  <c:v>0</c:v>
                </c:pt>
                <c:pt idx="9956">
                  <c:v>0</c:v>
                </c:pt>
                <c:pt idx="9957">
                  <c:v>0</c:v>
                </c:pt>
                <c:pt idx="9958">
                  <c:v>0</c:v>
                </c:pt>
                <c:pt idx="9959">
                  <c:v>0</c:v>
                </c:pt>
                <c:pt idx="9960">
                  <c:v>0</c:v>
                </c:pt>
                <c:pt idx="9961">
                  <c:v>0</c:v>
                </c:pt>
                <c:pt idx="9962">
                  <c:v>0</c:v>
                </c:pt>
                <c:pt idx="9963">
                  <c:v>0</c:v>
                </c:pt>
                <c:pt idx="9964">
                  <c:v>0</c:v>
                </c:pt>
                <c:pt idx="9965">
                  <c:v>0</c:v>
                </c:pt>
                <c:pt idx="9966">
                  <c:v>0</c:v>
                </c:pt>
                <c:pt idx="9967">
                  <c:v>0</c:v>
                </c:pt>
                <c:pt idx="9968">
                  <c:v>0</c:v>
                </c:pt>
                <c:pt idx="9969">
                  <c:v>0</c:v>
                </c:pt>
                <c:pt idx="9970">
                  <c:v>0</c:v>
                </c:pt>
                <c:pt idx="9971">
                  <c:v>0</c:v>
                </c:pt>
                <c:pt idx="9972">
                  <c:v>0</c:v>
                </c:pt>
                <c:pt idx="9973">
                  <c:v>0</c:v>
                </c:pt>
                <c:pt idx="9974">
                  <c:v>0</c:v>
                </c:pt>
                <c:pt idx="9975">
                  <c:v>0</c:v>
                </c:pt>
                <c:pt idx="9976">
                  <c:v>0</c:v>
                </c:pt>
                <c:pt idx="9977">
                  <c:v>0</c:v>
                </c:pt>
                <c:pt idx="9978">
                  <c:v>0</c:v>
                </c:pt>
                <c:pt idx="9979">
                  <c:v>0</c:v>
                </c:pt>
                <c:pt idx="9980">
                  <c:v>0</c:v>
                </c:pt>
                <c:pt idx="9981">
                  <c:v>0</c:v>
                </c:pt>
                <c:pt idx="9982">
                  <c:v>0</c:v>
                </c:pt>
                <c:pt idx="9983">
                  <c:v>0</c:v>
                </c:pt>
                <c:pt idx="9984">
                  <c:v>0</c:v>
                </c:pt>
                <c:pt idx="9985">
                  <c:v>0</c:v>
                </c:pt>
                <c:pt idx="9986">
                  <c:v>0</c:v>
                </c:pt>
                <c:pt idx="9987">
                  <c:v>0</c:v>
                </c:pt>
                <c:pt idx="9988">
                  <c:v>0</c:v>
                </c:pt>
                <c:pt idx="9989">
                  <c:v>0</c:v>
                </c:pt>
                <c:pt idx="9990">
                  <c:v>0</c:v>
                </c:pt>
                <c:pt idx="9991">
                  <c:v>0</c:v>
                </c:pt>
                <c:pt idx="9992">
                  <c:v>0</c:v>
                </c:pt>
                <c:pt idx="9993">
                  <c:v>0</c:v>
                </c:pt>
                <c:pt idx="9994">
                  <c:v>0</c:v>
                </c:pt>
                <c:pt idx="9995">
                  <c:v>0</c:v>
                </c:pt>
                <c:pt idx="9996">
                  <c:v>0</c:v>
                </c:pt>
                <c:pt idx="9997">
                  <c:v>0</c:v>
                </c:pt>
                <c:pt idx="9998">
                  <c:v>0</c:v>
                </c:pt>
                <c:pt idx="9999">
                  <c:v>0</c:v>
                </c:pt>
                <c:pt idx="10000">
                  <c:v>0</c:v>
                </c:pt>
                <c:pt idx="10001">
                  <c:v>0</c:v>
                </c:pt>
                <c:pt idx="10002">
                  <c:v>0</c:v>
                </c:pt>
                <c:pt idx="10003">
                  <c:v>0</c:v>
                </c:pt>
                <c:pt idx="10004">
                  <c:v>0</c:v>
                </c:pt>
                <c:pt idx="10005">
                  <c:v>0</c:v>
                </c:pt>
                <c:pt idx="10006">
                  <c:v>0</c:v>
                </c:pt>
                <c:pt idx="10007">
                  <c:v>0</c:v>
                </c:pt>
                <c:pt idx="10008">
                  <c:v>0</c:v>
                </c:pt>
                <c:pt idx="10009">
                  <c:v>0</c:v>
                </c:pt>
                <c:pt idx="10010">
                  <c:v>0</c:v>
                </c:pt>
                <c:pt idx="10011">
                  <c:v>0</c:v>
                </c:pt>
                <c:pt idx="10012">
                  <c:v>0</c:v>
                </c:pt>
                <c:pt idx="10013">
                  <c:v>0</c:v>
                </c:pt>
                <c:pt idx="10014">
                  <c:v>0</c:v>
                </c:pt>
                <c:pt idx="10015">
                  <c:v>0</c:v>
                </c:pt>
                <c:pt idx="10016">
                  <c:v>0</c:v>
                </c:pt>
                <c:pt idx="10017">
                  <c:v>0</c:v>
                </c:pt>
                <c:pt idx="10018">
                  <c:v>0</c:v>
                </c:pt>
                <c:pt idx="10019">
                  <c:v>0</c:v>
                </c:pt>
                <c:pt idx="10020">
                  <c:v>0</c:v>
                </c:pt>
                <c:pt idx="10021">
                  <c:v>0</c:v>
                </c:pt>
                <c:pt idx="10022">
                  <c:v>0</c:v>
                </c:pt>
                <c:pt idx="10023">
                  <c:v>0</c:v>
                </c:pt>
                <c:pt idx="10024">
                  <c:v>0</c:v>
                </c:pt>
                <c:pt idx="10025">
                  <c:v>0</c:v>
                </c:pt>
                <c:pt idx="10026">
                  <c:v>0</c:v>
                </c:pt>
                <c:pt idx="10027">
                  <c:v>0</c:v>
                </c:pt>
                <c:pt idx="10028">
                  <c:v>0</c:v>
                </c:pt>
                <c:pt idx="10029">
                  <c:v>0</c:v>
                </c:pt>
                <c:pt idx="10030">
                  <c:v>0</c:v>
                </c:pt>
                <c:pt idx="10031">
                  <c:v>0</c:v>
                </c:pt>
                <c:pt idx="10032">
                  <c:v>0</c:v>
                </c:pt>
                <c:pt idx="10033">
                  <c:v>0</c:v>
                </c:pt>
                <c:pt idx="10034">
                  <c:v>0</c:v>
                </c:pt>
                <c:pt idx="10035">
                  <c:v>0</c:v>
                </c:pt>
                <c:pt idx="10036">
                  <c:v>0</c:v>
                </c:pt>
                <c:pt idx="10037">
                  <c:v>0</c:v>
                </c:pt>
                <c:pt idx="10038">
                  <c:v>0</c:v>
                </c:pt>
                <c:pt idx="10039">
                  <c:v>0</c:v>
                </c:pt>
                <c:pt idx="10040">
                  <c:v>0</c:v>
                </c:pt>
                <c:pt idx="10041">
                  <c:v>0</c:v>
                </c:pt>
                <c:pt idx="10042">
                  <c:v>0</c:v>
                </c:pt>
                <c:pt idx="10043">
                  <c:v>0</c:v>
                </c:pt>
                <c:pt idx="10044">
                  <c:v>0</c:v>
                </c:pt>
                <c:pt idx="10045">
                  <c:v>0</c:v>
                </c:pt>
                <c:pt idx="10046">
                  <c:v>0</c:v>
                </c:pt>
                <c:pt idx="10047">
                  <c:v>0</c:v>
                </c:pt>
                <c:pt idx="10048">
                  <c:v>0</c:v>
                </c:pt>
                <c:pt idx="10049">
                  <c:v>0</c:v>
                </c:pt>
                <c:pt idx="10050">
                  <c:v>0</c:v>
                </c:pt>
                <c:pt idx="10051">
                  <c:v>0</c:v>
                </c:pt>
                <c:pt idx="10052">
                  <c:v>0</c:v>
                </c:pt>
                <c:pt idx="10053">
                  <c:v>0</c:v>
                </c:pt>
                <c:pt idx="10054">
                  <c:v>0</c:v>
                </c:pt>
                <c:pt idx="10055">
                  <c:v>0</c:v>
                </c:pt>
                <c:pt idx="10056">
                  <c:v>0</c:v>
                </c:pt>
                <c:pt idx="10057">
                  <c:v>0</c:v>
                </c:pt>
                <c:pt idx="10058">
                  <c:v>0</c:v>
                </c:pt>
                <c:pt idx="10059">
                  <c:v>0</c:v>
                </c:pt>
                <c:pt idx="10060">
                  <c:v>0</c:v>
                </c:pt>
                <c:pt idx="10061">
                  <c:v>0</c:v>
                </c:pt>
                <c:pt idx="10062">
                  <c:v>0</c:v>
                </c:pt>
                <c:pt idx="10063">
                  <c:v>0</c:v>
                </c:pt>
                <c:pt idx="10064">
                  <c:v>0</c:v>
                </c:pt>
                <c:pt idx="10065">
                  <c:v>0</c:v>
                </c:pt>
                <c:pt idx="10066">
                  <c:v>0</c:v>
                </c:pt>
                <c:pt idx="10067">
                  <c:v>0</c:v>
                </c:pt>
                <c:pt idx="10068">
                  <c:v>0</c:v>
                </c:pt>
                <c:pt idx="10069">
                  <c:v>0</c:v>
                </c:pt>
                <c:pt idx="10070">
                  <c:v>0</c:v>
                </c:pt>
                <c:pt idx="10071">
                  <c:v>0</c:v>
                </c:pt>
                <c:pt idx="10072">
                  <c:v>0</c:v>
                </c:pt>
                <c:pt idx="10073">
                  <c:v>0</c:v>
                </c:pt>
                <c:pt idx="10074">
                  <c:v>0</c:v>
                </c:pt>
                <c:pt idx="10075">
                  <c:v>0</c:v>
                </c:pt>
                <c:pt idx="10076">
                  <c:v>0</c:v>
                </c:pt>
                <c:pt idx="10077">
                  <c:v>0</c:v>
                </c:pt>
                <c:pt idx="10078">
                  <c:v>0</c:v>
                </c:pt>
                <c:pt idx="10079">
                  <c:v>0</c:v>
                </c:pt>
                <c:pt idx="10080">
                  <c:v>0</c:v>
                </c:pt>
                <c:pt idx="10081">
                  <c:v>0</c:v>
                </c:pt>
                <c:pt idx="10082">
                  <c:v>0</c:v>
                </c:pt>
                <c:pt idx="10083">
                  <c:v>0</c:v>
                </c:pt>
                <c:pt idx="10084">
                  <c:v>0</c:v>
                </c:pt>
                <c:pt idx="10085">
                  <c:v>0</c:v>
                </c:pt>
                <c:pt idx="10086">
                  <c:v>0</c:v>
                </c:pt>
                <c:pt idx="10087">
                  <c:v>0</c:v>
                </c:pt>
                <c:pt idx="10088">
                  <c:v>0</c:v>
                </c:pt>
                <c:pt idx="10089">
                  <c:v>0</c:v>
                </c:pt>
                <c:pt idx="10090">
                  <c:v>0</c:v>
                </c:pt>
                <c:pt idx="10091">
                  <c:v>0</c:v>
                </c:pt>
                <c:pt idx="10092">
                  <c:v>0</c:v>
                </c:pt>
                <c:pt idx="10093">
                  <c:v>0</c:v>
                </c:pt>
                <c:pt idx="10094">
                  <c:v>0</c:v>
                </c:pt>
                <c:pt idx="10095">
                  <c:v>0</c:v>
                </c:pt>
                <c:pt idx="10096">
                  <c:v>0</c:v>
                </c:pt>
                <c:pt idx="10097">
                  <c:v>0</c:v>
                </c:pt>
                <c:pt idx="10098">
                  <c:v>0</c:v>
                </c:pt>
                <c:pt idx="10099">
                  <c:v>0</c:v>
                </c:pt>
                <c:pt idx="10100">
                  <c:v>0</c:v>
                </c:pt>
                <c:pt idx="10101">
                  <c:v>0</c:v>
                </c:pt>
                <c:pt idx="10102">
                  <c:v>0</c:v>
                </c:pt>
                <c:pt idx="10103">
                  <c:v>0</c:v>
                </c:pt>
                <c:pt idx="10104">
                  <c:v>0</c:v>
                </c:pt>
                <c:pt idx="10105">
                  <c:v>0</c:v>
                </c:pt>
                <c:pt idx="10106">
                  <c:v>0</c:v>
                </c:pt>
                <c:pt idx="10107">
                  <c:v>0</c:v>
                </c:pt>
                <c:pt idx="10108">
                  <c:v>0</c:v>
                </c:pt>
                <c:pt idx="10109">
                  <c:v>0</c:v>
                </c:pt>
                <c:pt idx="10110">
                  <c:v>0</c:v>
                </c:pt>
                <c:pt idx="10111">
                  <c:v>0</c:v>
                </c:pt>
                <c:pt idx="10112">
                  <c:v>0</c:v>
                </c:pt>
                <c:pt idx="10113">
                  <c:v>0</c:v>
                </c:pt>
                <c:pt idx="10114">
                  <c:v>0</c:v>
                </c:pt>
                <c:pt idx="10115">
                  <c:v>0</c:v>
                </c:pt>
                <c:pt idx="10116">
                  <c:v>0</c:v>
                </c:pt>
                <c:pt idx="10117">
                  <c:v>0</c:v>
                </c:pt>
                <c:pt idx="10118">
                  <c:v>0</c:v>
                </c:pt>
                <c:pt idx="10119">
                  <c:v>0</c:v>
                </c:pt>
                <c:pt idx="10120">
                  <c:v>0</c:v>
                </c:pt>
                <c:pt idx="10121">
                  <c:v>0</c:v>
                </c:pt>
                <c:pt idx="10122">
                  <c:v>0</c:v>
                </c:pt>
                <c:pt idx="10123">
                  <c:v>0</c:v>
                </c:pt>
                <c:pt idx="10124">
                  <c:v>0</c:v>
                </c:pt>
                <c:pt idx="10125">
                  <c:v>0</c:v>
                </c:pt>
                <c:pt idx="10126">
                  <c:v>0</c:v>
                </c:pt>
                <c:pt idx="10127">
                  <c:v>0</c:v>
                </c:pt>
                <c:pt idx="10128">
                  <c:v>0</c:v>
                </c:pt>
                <c:pt idx="10129">
                  <c:v>0</c:v>
                </c:pt>
                <c:pt idx="10130">
                  <c:v>0</c:v>
                </c:pt>
                <c:pt idx="10131">
                  <c:v>0</c:v>
                </c:pt>
                <c:pt idx="10132">
                  <c:v>0</c:v>
                </c:pt>
                <c:pt idx="10133">
                  <c:v>0</c:v>
                </c:pt>
                <c:pt idx="10134">
                  <c:v>0</c:v>
                </c:pt>
                <c:pt idx="10135">
                  <c:v>0</c:v>
                </c:pt>
                <c:pt idx="10136">
                  <c:v>0</c:v>
                </c:pt>
                <c:pt idx="10137">
                  <c:v>0</c:v>
                </c:pt>
                <c:pt idx="10138">
                  <c:v>0</c:v>
                </c:pt>
                <c:pt idx="10139">
                  <c:v>0</c:v>
                </c:pt>
                <c:pt idx="10140">
                  <c:v>0</c:v>
                </c:pt>
                <c:pt idx="10141">
                  <c:v>0</c:v>
                </c:pt>
                <c:pt idx="10142">
                  <c:v>0</c:v>
                </c:pt>
                <c:pt idx="10143">
                  <c:v>0</c:v>
                </c:pt>
                <c:pt idx="10144">
                  <c:v>0</c:v>
                </c:pt>
                <c:pt idx="10145">
                  <c:v>0</c:v>
                </c:pt>
                <c:pt idx="10146">
                  <c:v>0</c:v>
                </c:pt>
                <c:pt idx="10147">
                  <c:v>0</c:v>
                </c:pt>
                <c:pt idx="10148">
                  <c:v>0</c:v>
                </c:pt>
                <c:pt idx="10149">
                  <c:v>0</c:v>
                </c:pt>
                <c:pt idx="10150">
                  <c:v>0</c:v>
                </c:pt>
                <c:pt idx="10151">
                  <c:v>0</c:v>
                </c:pt>
                <c:pt idx="10152">
                  <c:v>0</c:v>
                </c:pt>
                <c:pt idx="10153">
                  <c:v>0</c:v>
                </c:pt>
                <c:pt idx="10154">
                  <c:v>0</c:v>
                </c:pt>
                <c:pt idx="10155">
                  <c:v>0</c:v>
                </c:pt>
                <c:pt idx="10156">
                  <c:v>0</c:v>
                </c:pt>
                <c:pt idx="10157">
                  <c:v>0</c:v>
                </c:pt>
                <c:pt idx="10158">
                  <c:v>0</c:v>
                </c:pt>
                <c:pt idx="10159">
                  <c:v>0</c:v>
                </c:pt>
                <c:pt idx="10160">
                  <c:v>0</c:v>
                </c:pt>
                <c:pt idx="10161">
                  <c:v>0</c:v>
                </c:pt>
                <c:pt idx="10162">
                  <c:v>0</c:v>
                </c:pt>
                <c:pt idx="10163">
                  <c:v>0</c:v>
                </c:pt>
                <c:pt idx="10164">
                  <c:v>0</c:v>
                </c:pt>
                <c:pt idx="10165">
                  <c:v>0</c:v>
                </c:pt>
                <c:pt idx="10166">
                  <c:v>0</c:v>
                </c:pt>
                <c:pt idx="10167">
                  <c:v>0</c:v>
                </c:pt>
                <c:pt idx="10168">
                  <c:v>0</c:v>
                </c:pt>
                <c:pt idx="10169">
                  <c:v>0</c:v>
                </c:pt>
                <c:pt idx="10170">
                  <c:v>0</c:v>
                </c:pt>
                <c:pt idx="10171">
                  <c:v>0</c:v>
                </c:pt>
                <c:pt idx="10172">
                  <c:v>0</c:v>
                </c:pt>
                <c:pt idx="10173">
                  <c:v>0</c:v>
                </c:pt>
                <c:pt idx="10174">
                  <c:v>0</c:v>
                </c:pt>
                <c:pt idx="10175">
                  <c:v>0</c:v>
                </c:pt>
                <c:pt idx="10176">
                  <c:v>0</c:v>
                </c:pt>
                <c:pt idx="10177">
                  <c:v>0</c:v>
                </c:pt>
                <c:pt idx="10178">
                  <c:v>0</c:v>
                </c:pt>
                <c:pt idx="10179">
                  <c:v>0</c:v>
                </c:pt>
                <c:pt idx="10180">
                  <c:v>0</c:v>
                </c:pt>
                <c:pt idx="10181">
                  <c:v>0</c:v>
                </c:pt>
                <c:pt idx="10182">
                  <c:v>0</c:v>
                </c:pt>
                <c:pt idx="10183">
                  <c:v>0</c:v>
                </c:pt>
                <c:pt idx="10184">
                  <c:v>0</c:v>
                </c:pt>
                <c:pt idx="10185">
                  <c:v>0</c:v>
                </c:pt>
                <c:pt idx="10186">
                  <c:v>0</c:v>
                </c:pt>
                <c:pt idx="10187">
                  <c:v>0</c:v>
                </c:pt>
                <c:pt idx="10188">
                  <c:v>0</c:v>
                </c:pt>
                <c:pt idx="10189">
                  <c:v>0</c:v>
                </c:pt>
                <c:pt idx="10190">
                  <c:v>0</c:v>
                </c:pt>
                <c:pt idx="10191">
                  <c:v>0</c:v>
                </c:pt>
                <c:pt idx="10192">
                  <c:v>0</c:v>
                </c:pt>
                <c:pt idx="10193">
                  <c:v>0</c:v>
                </c:pt>
                <c:pt idx="10194">
                  <c:v>0</c:v>
                </c:pt>
                <c:pt idx="10195">
                  <c:v>0</c:v>
                </c:pt>
                <c:pt idx="10196">
                  <c:v>0</c:v>
                </c:pt>
                <c:pt idx="10197">
                  <c:v>0</c:v>
                </c:pt>
                <c:pt idx="10198">
                  <c:v>0</c:v>
                </c:pt>
                <c:pt idx="10199">
                  <c:v>0</c:v>
                </c:pt>
                <c:pt idx="10200">
                  <c:v>0</c:v>
                </c:pt>
                <c:pt idx="10201">
                  <c:v>0</c:v>
                </c:pt>
                <c:pt idx="10202">
                  <c:v>0</c:v>
                </c:pt>
                <c:pt idx="10203">
                  <c:v>0</c:v>
                </c:pt>
                <c:pt idx="10204">
                  <c:v>0</c:v>
                </c:pt>
                <c:pt idx="10205">
                  <c:v>0</c:v>
                </c:pt>
                <c:pt idx="10206">
                  <c:v>0</c:v>
                </c:pt>
                <c:pt idx="10207">
                  <c:v>0</c:v>
                </c:pt>
                <c:pt idx="10208">
                  <c:v>0</c:v>
                </c:pt>
                <c:pt idx="10209">
                  <c:v>0</c:v>
                </c:pt>
                <c:pt idx="10210">
                  <c:v>0</c:v>
                </c:pt>
                <c:pt idx="10211">
                  <c:v>0</c:v>
                </c:pt>
                <c:pt idx="10212">
                  <c:v>0</c:v>
                </c:pt>
                <c:pt idx="10213">
                  <c:v>0</c:v>
                </c:pt>
                <c:pt idx="10214">
                  <c:v>0</c:v>
                </c:pt>
                <c:pt idx="10215">
                  <c:v>0</c:v>
                </c:pt>
                <c:pt idx="10216">
                  <c:v>0</c:v>
                </c:pt>
                <c:pt idx="10217">
                  <c:v>0</c:v>
                </c:pt>
                <c:pt idx="10218">
                  <c:v>0</c:v>
                </c:pt>
                <c:pt idx="10219">
                  <c:v>0</c:v>
                </c:pt>
                <c:pt idx="10220">
                  <c:v>0</c:v>
                </c:pt>
                <c:pt idx="10221">
                  <c:v>0</c:v>
                </c:pt>
                <c:pt idx="10222">
                  <c:v>0</c:v>
                </c:pt>
                <c:pt idx="10223">
                  <c:v>0</c:v>
                </c:pt>
                <c:pt idx="10224">
                  <c:v>0</c:v>
                </c:pt>
                <c:pt idx="10225">
                  <c:v>0</c:v>
                </c:pt>
                <c:pt idx="10226">
                  <c:v>0</c:v>
                </c:pt>
                <c:pt idx="10227">
                  <c:v>0</c:v>
                </c:pt>
                <c:pt idx="10228">
                  <c:v>0</c:v>
                </c:pt>
                <c:pt idx="10229">
                  <c:v>0</c:v>
                </c:pt>
                <c:pt idx="10230">
                  <c:v>0</c:v>
                </c:pt>
                <c:pt idx="10231">
                  <c:v>0</c:v>
                </c:pt>
                <c:pt idx="10232">
                  <c:v>0</c:v>
                </c:pt>
                <c:pt idx="10233">
                  <c:v>0</c:v>
                </c:pt>
                <c:pt idx="10234">
                  <c:v>0</c:v>
                </c:pt>
                <c:pt idx="10235">
                  <c:v>0</c:v>
                </c:pt>
                <c:pt idx="10236">
                  <c:v>0</c:v>
                </c:pt>
                <c:pt idx="10237">
                  <c:v>0</c:v>
                </c:pt>
                <c:pt idx="10238">
                  <c:v>0</c:v>
                </c:pt>
                <c:pt idx="10239">
                  <c:v>0</c:v>
                </c:pt>
                <c:pt idx="10240">
                  <c:v>0</c:v>
                </c:pt>
                <c:pt idx="10241">
                  <c:v>0</c:v>
                </c:pt>
                <c:pt idx="10242">
                  <c:v>0</c:v>
                </c:pt>
                <c:pt idx="10243">
                  <c:v>0</c:v>
                </c:pt>
                <c:pt idx="10244">
                  <c:v>0</c:v>
                </c:pt>
                <c:pt idx="10245">
                  <c:v>0</c:v>
                </c:pt>
                <c:pt idx="10246">
                  <c:v>0</c:v>
                </c:pt>
                <c:pt idx="10247">
                  <c:v>0</c:v>
                </c:pt>
                <c:pt idx="10248">
                  <c:v>0</c:v>
                </c:pt>
                <c:pt idx="10249">
                  <c:v>0</c:v>
                </c:pt>
                <c:pt idx="10250">
                  <c:v>0</c:v>
                </c:pt>
                <c:pt idx="10251">
                  <c:v>0</c:v>
                </c:pt>
                <c:pt idx="10252">
                  <c:v>0</c:v>
                </c:pt>
                <c:pt idx="10253">
                  <c:v>0</c:v>
                </c:pt>
                <c:pt idx="10254">
                  <c:v>0</c:v>
                </c:pt>
                <c:pt idx="10255">
                  <c:v>0</c:v>
                </c:pt>
                <c:pt idx="10256">
                  <c:v>0</c:v>
                </c:pt>
                <c:pt idx="10257">
                  <c:v>0</c:v>
                </c:pt>
                <c:pt idx="10258">
                  <c:v>0</c:v>
                </c:pt>
                <c:pt idx="10259">
                  <c:v>0</c:v>
                </c:pt>
                <c:pt idx="10260">
                  <c:v>0</c:v>
                </c:pt>
                <c:pt idx="10261">
                  <c:v>0</c:v>
                </c:pt>
                <c:pt idx="10262">
                  <c:v>0</c:v>
                </c:pt>
                <c:pt idx="10263">
                  <c:v>0</c:v>
                </c:pt>
                <c:pt idx="10264">
                  <c:v>0</c:v>
                </c:pt>
                <c:pt idx="10265">
                  <c:v>0</c:v>
                </c:pt>
                <c:pt idx="10266">
                  <c:v>0</c:v>
                </c:pt>
                <c:pt idx="10267">
                  <c:v>0</c:v>
                </c:pt>
                <c:pt idx="10268">
                  <c:v>0</c:v>
                </c:pt>
                <c:pt idx="10269">
                  <c:v>0</c:v>
                </c:pt>
                <c:pt idx="10270">
                  <c:v>0</c:v>
                </c:pt>
                <c:pt idx="10271">
                  <c:v>0</c:v>
                </c:pt>
                <c:pt idx="10272">
                  <c:v>0</c:v>
                </c:pt>
                <c:pt idx="10273">
                  <c:v>0</c:v>
                </c:pt>
                <c:pt idx="10274">
                  <c:v>0</c:v>
                </c:pt>
                <c:pt idx="10275">
                  <c:v>0</c:v>
                </c:pt>
                <c:pt idx="10276">
                  <c:v>0</c:v>
                </c:pt>
                <c:pt idx="10277">
                  <c:v>0</c:v>
                </c:pt>
                <c:pt idx="10278">
                  <c:v>0</c:v>
                </c:pt>
                <c:pt idx="10279">
                  <c:v>0</c:v>
                </c:pt>
                <c:pt idx="10280">
                  <c:v>0</c:v>
                </c:pt>
                <c:pt idx="10281">
                  <c:v>0</c:v>
                </c:pt>
                <c:pt idx="10282">
                  <c:v>0</c:v>
                </c:pt>
                <c:pt idx="10283">
                  <c:v>0</c:v>
                </c:pt>
                <c:pt idx="10284">
                  <c:v>0</c:v>
                </c:pt>
                <c:pt idx="10285">
                  <c:v>0</c:v>
                </c:pt>
                <c:pt idx="10286">
                  <c:v>0</c:v>
                </c:pt>
                <c:pt idx="10287">
                  <c:v>0</c:v>
                </c:pt>
                <c:pt idx="10288">
                  <c:v>0</c:v>
                </c:pt>
                <c:pt idx="10289">
                  <c:v>0</c:v>
                </c:pt>
                <c:pt idx="10290">
                  <c:v>0</c:v>
                </c:pt>
                <c:pt idx="10291">
                  <c:v>0</c:v>
                </c:pt>
                <c:pt idx="10292">
                  <c:v>0</c:v>
                </c:pt>
                <c:pt idx="10293">
                  <c:v>0</c:v>
                </c:pt>
                <c:pt idx="10294">
                  <c:v>0</c:v>
                </c:pt>
                <c:pt idx="10295">
                  <c:v>0</c:v>
                </c:pt>
                <c:pt idx="10296">
                  <c:v>0</c:v>
                </c:pt>
                <c:pt idx="10297">
                  <c:v>0</c:v>
                </c:pt>
                <c:pt idx="10298">
                  <c:v>0</c:v>
                </c:pt>
                <c:pt idx="10299">
                  <c:v>0</c:v>
                </c:pt>
                <c:pt idx="10300">
                  <c:v>0</c:v>
                </c:pt>
                <c:pt idx="10301">
                  <c:v>0</c:v>
                </c:pt>
                <c:pt idx="10302">
                  <c:v>0</c:v>
                </c:pt>
                <c:pt idx="10303">
                  <c:v>0</c:v>
                </c:pt>
                <c:pt idx="10304">
                  <c:v>0</c:v>
                </c:pt>
                <c:pt idx="10305">
                  <c:v>0</c:v>
                </c:pt>
                <c:pt idx="10306">
                  <c:v>0</c:v>
                </c:pt>
                <c:pt idx="10307">
                  <c:v>0</c:v>
                </c:pt>
                <c:pt idx="10308">
                  <c:v>0</c:v>
                </c:pt>
                <c:pt idx="10309">
                  <c:v>0</c:v>
                </c:pt>
                <c:pt idx="10310">
                  <c:v>0</c:v>
                </c:pt>
                <c:pt idx="10311">
                  <c:v>0</c:v>
                </c:pt>
                <c:pt idx="10312">
                  <c:v>0</c:v>
                </c:pt>
                <c:pt idx="10313">
                  <c:v>0</c:v>
                </c:pt>
                <c:pt idx="10314">
                  <c:v>0</c:v>
                </c:pt>
                <c:pt idx="10315">
                  <c:v>0</c:v>
                </c:pt>
                <c:pt idx="10316">
                  <c:v>0</c:v>
                </c:pt>
                <c:pt idx="10317">
                  <c:v>0</c:v>
                </c:pt>
                <c:pt idx="10318">
                  <c:v>0</c:v>
                </c:pt>
                <c:pt idx="10319">
                  <c:v>0</c:v>
                </c:pt>
                <c:pt idx="10320">
                  <c:v>0</c:v>
                </c:pt>
                <c:pt idx="10321">
                  <c:v>0</c:v>
                </c:pt>
                <c:pt idx="10322">
                  <c:v>0</c:v>
                </c:pt>
                <c:pt idx="10323">
                  <c:v>0</c:v>
                </c:pt>
                <c:pt idx="10324">
                  <c:v>0</c:v>
                </c:pt>
                <c:pt idx="10325">
                  <c:v>0</c:v>
                </c:pt>
                <c:pt idx="10326">
                  <c:v>0</c:v>
                </c:pt>
                <c:pt idx="10327">
                  <c:v>0</c:v>
                </c:pt>
                <c:pt idx="10328">
                  <c:v>0</c:v>
                </c:pt>
                <c:pt idx="10329">
                  <c:v>0</c:v>
                </c:pt>
                <c:pt idx="10330">
                  <c:v>0</c:v>
                </c:pt>
                <c:pt idx="10331">
                  <c:v>0</c:v>
                </c:pt>
                <c:pt idx="10332">
                  <c:v>0</c:v>
                </c:pt>
                <c:pt idx="10333">
                  <c:v>0</c:v>
                </c:pt>
                <c:pt idx="10334">
                  <c:v>0</c:v>
                </c:pt>
                <c:pt idx="10335">
                  <c:v>0</c:v>
                </c:pt>
                <c:pt idx="10336">
                  <c:v>0</c:v>
                </c:pt>
                <c:pt idx="10337">
                  <c:v>0</c:v>
                </c:pt>
                <c:pt idx="10338">
                  <c:v>0</c:v>
                </c:pt>
                <c:pt idx="10339">
                  <c:v>0</c:v>
                </c:pt>
                <c:pt idx="10340">
                  <c:v>0</c:v>
                </c:pt>
                <c:pt idx="10341">
                  <c:v>0</c:v>
                </c:pt>
                <c:pt idx="10342">
                  <c:v>0</c:v>
                </c:pt>
                <c:pt idx="10343">
                  <c:v>0</c:v>
                </c:pt>
                <c:pt idx="10344">
                  <c:v>0</c:v>
                </c:pt>
                <c:pt idx="10345">
                  <c:v>0</c:v>
                </c:pt>
                <c:pt idx="10346">
                  <c:v>0</c:v>
                </c:pt>
                <c:pt idx="10347">
                  <c:v>0</c:v>
                </c:pt>
                <c:pt idx="10348">
                  <c:v>0</c:v>
                </c:pt>
                <c:pt idx="10349">
                  <c:v>0</c:v>
                </c:pt>
                <c:pt idx="10350">
                  <c:v>0</c:v>
                </c:pt>
                <c:pt idx="10351">
                  <c:v>0</c:v>
                </c:pt>
                <c:pt idx="10352">
                  <c:v>0</c:v>
                </c:pt>
                <c:pt idx="10353">
                  <c:v>0</c:v>
                </c:pt>
                <c:pt idx="10354">
                  <c:v>0</c:v>
                </c:pt>
                <c:pt idx="10355">
                  <c:v>0</c:v>
                </c:pt>
                <c:pt idx="10356">
                  <c:v>0</c:v>
                </c:pt>
                <c:pt idx="10357">
                  <c:v>0</c:v>
                </c:pt>
                <c:pt idx="10358">
                  <c:v>0</c:v>
                </c:pt>
                <c:pt idx="10359">
                  <c:v>0</c:v>
                </c:pt>
                <c:pt idx="10360">
                  <c:v>0</c:v>
                </c:pt>
                <c:pt idx="10361">
                  <c:v>0</c:v>
                </c:pt>
                <c:pt idx="10362">
                  <c:v>0</c:v>
                </c:pt>
                <c:pt idx="10363">
                  <c:v>0</c:v>
                </c:pt>
                <c:pt idx="10364">
                  <c:v>0</c:v>
                </c:pt>
                <c:pt idx="10365">
                  <c:v>0</c:v>
                </c:pt>
                <c:pt idx="10366">
                  <c:v>0</c:v>
                </c:pt>
                <c:pt idx="10367">
                  <c:v>0</c:v>
                </c:pt>
                <c:pt idx="10368">
                  <c:v>0</c:v>
                </c:pt>
                <c:pt idx="10369">
                  <c:v>0</c:v>
                </c:pt>
                <c:pt idx="10370">
                  <c:v>0</c:v>
                </c:pt>
                <c:pt idx="10371">
                  <c:v>0</c:v>
                </c:pt>
                <c:pt idx="10372">
                  <c:v>0</c:v>
                </c:pt>
                <c:pt idx="10373">
                  <c:v>0</c:v>
                </c:pt>
                <c:pt idx="10374">
                  <c:v>0</c:v>
                </c:pt>
                <c:pt idx="10375">
                  <c:v>0</c:v>
                </c:pt>
                <c:pt idx="10376">
                  <c:v>0</c:v>
                </c:pt>
                <c:pt idx="10377">
                  <c:v>0</c:v>
                </c:pt>
                <c:pt idx="10378">
                  <c:v>0</c:v>
                </c:pt>
                <c:pt idx="10379">
                  <c:v>0</c:v>
                </c:pt>
                <c:pt idx="10380">
                  <c:v>0</c:v>
                </c:pt>
                <c:pt idx="10381">
                  <c:v>0</c:v>
                </c:pt>
                <c:pt idx="10382">
                  <c:v>0</c:v>
                </c:pt>
                <c:pt idx="10383">
                  <c:v>0</c:v>
                </c:pt>
                <c:pt idx="10384">
                  <c:v>0</c:v>
                </c:pt>
                <c:pt idx="10385">
                  <c:v>0</c:v>
                </c:pt>
                <c:pt idx="10386">
                  <c:v>0</c:v>
                </c:pt>
                <c:pt idx="10387">
                  <c:v>0</c:v>
                </c:pt>
                <c:pt idx="10388">
                  <c:v>0</c:v>
                </c:pt>
                <c:pt idx="10389">
                  <c:v>0</c:v>
                </c:pt>
                <c:pt idx="10390">
                  <c:v>0</c:v>
                </c:pt>
                <c:pt idx="10391">
                  <c:v>0</c:v>
                </c:pt>
                <c:pt idx="10392">
                  <c:v>0</c:v>
                </c:pt>
                <c:pt idx="10393">
                  <c:v>0</c:v>
                </c:pt>
                <c:pt idx="10394">
                  <c:v>0</c:v>
                </c:pt>
                <c:pt idx="10395">
                  <c:v>0</c:v>
                </c:pt>
                <c:pt idx="10396">
                  <c:v>0</c:v>
                </c:pt>
                <c:pt idx="10397">
                  <c:v>0</c:v>
                </c:pt>
                <c:pt idx="10398">
                  <c:v>0</c:v>
                </c:pt>
                <c:pt idx="10399">
                  <c:v>0</c:v>
                </c:pt>
                <c:pt idx="10400">
                  <c:v>0</c:v>
                </c:pt>
                <c:pt idx="10401">
                  <c:v>0</c:v>
                </c:pt>
                <c:pt idx="10402">
                  <c:v>0</c:v>
                </c:pt>
                <c:pt idx="10403">
                  <c:v>0</c:v>
                </c:pt>
                <c:pt idx="10404">
                  <c:v>0</c:v>
                </c:pt>
                <c:pt idx="10405">
                  <c:v>0</c:v>
                </c:pt>
                <c:pt idx="10406">
                  <c:v>0</c:v>
                </c:pt>
                <c:pt idx="10407">
                  <c:v>0</c:v>
                </c:pt>
                <c:pt idx="10408">
                  <c:v>0</c:v>
                </c:pt>
                <c:pt idx="10409">
                  <c:v>0</c:v>
                </c:pt>
                <c:pt idx="10410">
                  <c:v>0</c:v>
                </c:pt>
                <c:pt idx="10411">
                  <c:v>0</c:v>
                </c:pt>
                <c:pt idx="10412">
                  <c:v>0</c:v>
                </c:pt>
                <c:pt idx="10413">
                  <c:v>0</c:v>
                </c:pt>
                <c:pt idx="10414">
                  <c:v>0</c:v>
                </c:pt>
                <c:pt idx="10415">
                  <c:v>0</c:v>
                </c:pt>
                <c:pt idx="10416">
                  <c:v>0</c:v>
                </c:pt>
                <c:pt idx="10417">
                  <c:v>0</c:v>
                </c:pt>
                <c:pt idx="10418">
                  <c:v>0</c:v>
                </c:pt>
                <c:pt idx="10419">
                  <c:v>0</c:v>
                </c:pt>
                <c:pt idx="10420">
                  <c:v>0</c:v>
                </c:pt>
                <c:pt idx="10421">
                  <c:v>0</c:v>
                </c:pt>
                <c:pt idx="10422">
                  <c:v>0</c:v>
                </c:pt>
                <c:pt idx="10423">
                  <c:v>0</c:v>
                </c:pt>
                <c:pt idx="10424">
                  <c:v>0</c:v>
                </c:pt>
                <c:pt idx="10425">
                  <c:v>0</c:v>
                </c:pt>
                <c:pt idx="10426">
                  <c:v>0</c:v>
                </c:pt>
                <c:pt idx="10427">
                  <c:v>0</c:v>
                </c:pt>
                <c:pt idx="10428">
                  <c:v>0</c:v>
                </c:pt>
                <c:pt idx="10429">
                  <c:v>0</c:v>
                </c:pt>
                <c:pt idx="10430">
                  <c:v>0</c:v>
                </c:pt>
                <c:pt idx="10431">
                  <c:v>0</c:v>
                </c:pt>
                <c:pt idx="10432">
                  <c:v>0</c:v>
                </c:pt>
                <c:pt idx="10433">
                  <c:v>0</c:v>
                </c:pt>
                <c:pt idx="10434">
                  <c:v>0</c:v>
                </c:pt>
                <c:pt idx="10435">
                  <c:v>0</c:v>
                </c:pt>
                <c:pt idx="10436">
                  <c:v>0</c:v>
                </c:pt>
                <c:pt idx="10437">
                  <c:v>0</c:v>
                </c:pt>
                <c:pt idx="10438">
                  <c:v>0</c:v>
                </c:pt>
                <c:pt idx="10439">
                  <c:v>0</c:v>
                </c:pt>
                <c:pt idx="10440">
                  <c:v>0</c:v>
                </c:pt>
                <c:pt idx="10441">
                  <c:v>0</c:v>
                </c:pt>
                <c:pt idx="10442">
                  <c:v>0</c:v>
                </c:pt>
                <c:pt idx="10443">
                  <c:v>0</c:v>
                </c:pt>
                <c:pt idx="10444">
                  <c:v>0</c:v>
                </c:pt>
                <c:pt idx="10445">
                  <c:v>0</c:v>
                </c:pt>
                <c:pt idx="10446">
                  <c:v>0</c:v>
                </c:pt>
                <c:pt idx="10447">
                  <c:v>0</c:v>
                </c:pt>
                <c:pt idx="10448">
                  <c:v>0</c:v>
                </c:pt>
                <c:pt idx="10449">
                  <c:v>0</c:v>
                </c:pt>
                <c:pt idx="10450">
                  <c:v>0</c:v>
                </c:pt>
                <c:pt idx="10451">
                  <c:v>0</c:v>
                </c:pt>
                <c:pt idx="10452">
                  <c:v>0</c:v>
                </c:pt>
                <c:pt idx="10453">
                  <c:v>0</c:v>
                </c:pt>
                <c:pt idx="10454">
                  <c:v>0</c:v>
                </c:pt>
                <c:pt idx="10455">
                  <c:v>0</c:v>
                </c:pt>
                <c:pt idx="10456">
                  <c:v>0</c:v>
                </c:pt>
                <c:pt idx="10457">
                  <c:v>0</c:v>
                </c:pt>
                <c:pt idx="10458">
                  <c:v>0</c:v>
                </c:pt>
                <c:pt idx="10459">
                  <c:v>0</c:v>
                </c:pt>
                <c:pt idx="10460">
                  <c:v>0</c:v>
                </c:pt>
                <c:pt idx="10461">
                  <c:v>0</c:v>
                </c:pt>
                <c:pt idx="10462">
                  <c:v>0</c:v>
                </c:pt>
                <c:pt idx="10463">
                  <c:v>0</c:v>
                </c:pt>
                <c:pt idx="10464">
                  <c:v>0</c:v>
                </c:pt>
                <c:pt idx="10465">
                  <c:v>0</c:v>
                </c:pt>
                <c:pt idx="10466">
                  <c:v>0</c:v>
                </c:pt>
                <c:pt idx="10467">
                  <c:v>0</c:v>
                </c:pt>
                <c:pt idx="10468">
                  <c:v>0</c:v>
                </c:pt>
                <c:pt idx="10469">
                  <c:v>0</c:v>
                </c:pt>
                <c:pt idx="10470">
                  <c:v>0</c:v>
                </c:pt>
                <c:pt idx="10471">
                  <c:v>0</c:v>
                </c:pt>
                <c:pt idx="10472">
                  <c:v>0</c:v>
                </c:pt>
                <c:pt idx="10473">
                  <c:v>0</c:v>
                </c:pt>
                <c:pt idx="10474">
                  <c:v>0</c:v>
                </c:pt>
                <c:pt idx="10475">
                  <c:v>0</c:v>
                </c:pt>
                <c:pt idx="10476">
                  <c:v>0</c:v>
                </c:pt>
                <c:pt idx="10477">
                  <c:v>0</c:v>
                </c:pt>
                <c:pt idx="10478">
                  <c:v>0</c:v>
                </c:pt>
                <c:pt idx="10479">
                  <c:v>0</c:v>
                </c:pt>
                <c:pt idx="10480">
                  <c:v>0</c:v>
                </c:pt>
                <c:pt idx="10481">
                  <c:v>0</c:v>
                </c:pt>
                <c:pt idx="10482">
                  <c:v>0</c:v>
                </c:pt>
                <c:pt idx="10483">
                  <c:v>0</c:v>
                </c:pt>
                <c:pt idx="10484">
                  <c:v>0</c:v>
                </c:pt>
                <c:pt idx="10485">
                  <c:v>0</c:v>
                </c:pt>
                <c:pt idx="10486">
                  <c:v>0</c:v>
                </c:pt>
                <c:pt idx="10487">
                  <c:v>0</c:v>
                </c:pt>
                <c:pt idx="10488">
                  <c:v>0</c:v>
                </c:pt>
                <c:pt idx="10489">
                  <c:v>0</c:v>
                </c:pt>
                <c:pt idx="10490">
                  <c:v>0</c:v>
                </c:pt>
                <c:pt idx="10491">
                  <c:v>0</c:v>
                </c:pt>
                <c:pt idx="10492">
                  <c:v>0</c:v>
                </c:pt>
                <c:pt idx="10493">
                  <c:v>0</c:v>
                </c:pt>
                <c:pt idx="10494">
                  <c:v>0</c:v>
                </c:pt>
                <c:pt idx="10495">
                  <c:v>0</c:v>
                </c:pt>
                <c:pt idx="10496">
                  <c:v>0</c:v>
                </c:pt>
                <c:pt idx="10497">
                  <c:v>0</c:v>
                </c:pt>
                <c:pt idx="10498">
                  <c:v>0</c:v>
                </c:pt>
                <c:pt idx="10499">
                  <c:v>0</c:v>
                </c:pt>
                <c:pt idx="10500">
                  <c:v>0</c:v>
                </c:pt>
                <c:pt idx="10501">
                  <c:v>0</c:v>
                </c:pt>
                <c:pt idx="10502">
                  <c:v>0</c:v>
                </c:pt>
                <c:pt idx="10503">
                  <c:v>0</c:v>
                </c:pt>
                <c:pt idx="10504">
                  <c:v>0</c:v>
                </c:pt>
                <c:pt idx="10505">
                  <c:v>0</c:v>
                </c:pt>
                <c:pt idx="10506">
                  <c:v>0</c:v>
                </c:pt>
                <c:pt idx="10507">
                  <c:v>0</c:v>
                </c:pt>
                <c:pt idx="10508">
                  <c:v>0</c:v>
                </c:pt>
                <c:pt idx="10509">
                  <c:v>0</c:v>
                </c:pt>
                <c:pt idx="10510">
                  <c:v>0</c:v>
                </c:pt>
                <c:pt idx="10511">
                  <c:v>0</c:v>
                </c:pt>
                <c:pt idx="10512">
                  <c:v>0</c:v>
                </c:pt>
                <c:pt idx="10513">
                  <c:v>0</c:v>
                </c:pt>
                <c:pt idx="10514">
                  <c:v>0</c:v>
                </c:pt>
                <c:pt idx="10515">
                  <c:v>0</c:v>
                </c:pt>
                <c:pt idx="10516">
                  <c:v>0</c:v>
                </c:pt>
                <c:pt idx="10517">
                  <c:v>0</c:v>
                </c:pt>
                <c:pt idx="10518">
                  <c:v>0</c:v>
                </c:pt>
                <c:pt idx="10519">
                  <c:v>0</c:v>
                </c:pt>
                <c:pt idx="10520">
                  <c:v>0</c:v>
                </c:pt>
                <c:pt idx="10521">
                  <c:v>0</c:v>
                </c:pt>
                <c:pt idx="10522">
                  <c:v>0</c:v>
                </c:pt>
                <c:pt idx="10523">
                  <c:v>0</c:v>
                </c:pt>
                <c:pt idx="10524">
                  <c:v>0</c:v>
                </c:pt>
                <c:pt idx="10525">
                  <c:v>0</c:v>
                </c:pt>
                <c:pt idx="10526">
                  <c:v>0</c:v>
                </c:pt>
                <c:pt idx="10527">
                  <c:v>0</c:v>
                </c:pt>
                <c:pt idx="10528">
                  <c:v>0</c:v>
                </c:pt>
                <c:pt idx="10529">
                  <c:v>0</c:v>
                </c:pt>
                <c:pt idx="10530">
                  <c:v>0</c:v>
                </c:pt>
                <c:pt idx="10531">
                  <c:v>0</c:v>
                </c:pt>
                <c:pt idx="10532">
                  <c:v>0</c:v>
                </c:pt>
                <c:pt idx="10533">
                  <c:v>0</c:v>
                </c:pt>
                <c:pt idx="10534">
                  <c:v>0</c:v>
                </c:pt>
                <c:pt idx="10535">
                  <c:v>0</c:v>
                </c:pt>
                <c:pt idx="10536">
                  <c:v>0</c:v>
                </c:pt>
                <c:pt idx="10537">
                  <c:v>0</c:v>
                </c:pt>
                <c:pt idx="10538">
                  <c:v>0</c:v>
                </c:pt>
                <c:pt idx="10539">
                  <c:v>0</c:v>
                </c:pt>
                <c:pt idx="10540">
                  <c:v>0</c:v>
                </c:pt>
                <c:pt idx="10541">
                  <c:v>0</c:v>
                </c:pt>
                <c:pt idx="10542">
                  <c:v>0</c:v>
                </c:pt>
                <c:pt idx="10543">
                  <c:v>0</c:v>
                </c:pt>
                <c:pt idx="10544">
                  <c:v>0</c:v>
                </c:pt>
                <c:pt idx="10545">
                  <c:v>0</c:v>
                </c:pt>
                <c:pt idx="10546">
                  <c:v>0</c:v>
                </c:pt>
                <c:pt idx="10547">
                  <c:v>0</c:v>
                </c:pt>
                <c:pt idx="10548">
                  <c:v>0</c:v>
                </c:pt>
                <c:pt idx="10549">
                  <c:v>0</c:v>
                </c:pt>
                <c:pt idx="10550">
                  <c:v>0</c:v>
                </c:pt>
                <c:pt idx="10551">
                  <c:v>0</c:v>
                </c:pt>
                <c:pt idx="10552">
                  <c:v>0</c:v>
                </c:pt>
                <c:pt idx="10553">
                  <c:v>0</c:v>
                </c:pt>
                <c:pt idx="10554">
                  <c:v>0</c:v>
                </c:pt>
                <c:pt idx="10555">
                  <c:v>0</c:v>
                </c:pt>
                <c:pt idx="10556">
                  <c:v>0</c:v>
                </c:pt>
                <c:pt idx="10557">
                  <c:v>0</c:v>
                </c:pt>
                <c:pt idx="10558">
                  <c:v>0</c:v>
                </c:pt>
                <c:pt idx="10559">
                  <c:v>0</c:v>
                </c:pt>
                <c:pt idx="10560">
                  <c:v>0</c:v>
                </c:pt>
                <c:pt idx="10561">
                  <c:v>0</c:v>
                </c:pt>
                <c:pt idx="10562">
                  <c:v>0</c:v>
                </c:pt>
                <c:pt idx="10563">
                  <c:v>0</c:v>
                </c:pt>
                <c:pt idx="10564">
                  <c:v>0</c:v>
                </c:pt>
                <c:pt idx="10565">
                  <c:v>0</c:v>
                </c:pt>
                <c:pt idx="10566">
                  <c:v>0</c:v>
                </c:pt>
                <c:pt idx="10567">
                  <c:v>0</c:v>
                </c:pt>
                <c:pt idx="10568">
                  <c:v>0</c:v>
                </c:pt>
                <c:pt idx="10569">
                  <c:v>0</c:v>
                </c:pt>
                <c:pt idx="10570">
                  <c:v>0</c:v>
                </c:pt>
                <c:pt idx="10571">
                  <c:v>0</c:v>
                </c:pt>
                <c:pt idx="10572">
                  <c:v>0</c:v>
                </c:pt>
                <c:pt idx="10573">
                  <c:v>0</c:v>
                </c:pt>
                <c:pt idx="10574">
                  <c:v>0</c:v>
                </c:pt>
                <c:pt idx="10575">
                  <c:v>0</c:v>
                </c:pt>
                <c:pt idx="10576">
                  <c:v>0</c:v>
                </c:pt>
                <c:pt idx="10577">
                  <c:v>0</c:v>
                </c:pt>
                <c:pt idx="10578">
                  <c:v>0</c:v>
                </c:pt>
                <c:pt idx="10579">
                  <c:v>0</c:v>
                </c:pt>
                <c:pt idx="10580">
                  <c:v>0</c:v>
                </c:pt>
                <c:pt idx="10581">
                  <c:v>0</c:v>
                </c:pt>
                <c:pt idx="10582">
                  <c:v>0</c:v>
                </c:pt>
                <c:pt idx="10583">
                  <c:v>0</c:v>
                </c:pt>
                <c:pt idx="10584">
                  <c:v>0</c:v>
                </c:pt>
                <c:pt idx="10585">
                  <c:v>0</c:v>
                </c:pt>
                <c:pt idx="10586">
                  <c:v>0</c:v>
                </c:pt>
                <c:pt idx="10587">
                  <c:v>0</c:v>
                </c:pt>
                <c:pt idx="10588">
                  <c:v>0</c:v>
                </c:pt>
                <c:pt idx="10589">
                  <c:v>0</c:v>
                </c:pt>
                <c:pt idx="10590">
                  <c:v>0</c:v>
                </c:pt>
                <c:pt idx="10591">
                  <c:v>0</c:v>
                </c:pt>
                <c:pt idx="10592">
                  <c:v>0</c:v>
                </c:pt>
                <c:pt idx="10593">
                  <c:v>0</c:v>
                </c:pt>
                <c:pt idx="10594">
                  <c:v>0</c:v>
                </c:pt>
                <c:pt idx="10595">
                  <c:v>0</c:v>
                </c:pt>
                <c:pt idx="10596">
                  <c:v>0</c:v>
                </c:pt>
                <c:pt idx="10597">
                  <c:v>0</c:v>
                </c:pt>
                <c:pt idx="10598">
                  <c:v>0</c:v>
                </c:pt>
                <c:pt idx="10599">
                  <c:v>0</c:v>
                </c:pt>
                <c:pt idx="10600">
                  <c:v>0</c:v>
                </c:pt>
                <c:pt idx="10601">
                  <c:v>0</c:v>
                </c:pt>
                <c:pt idx="10602">
                  <c:v>0</c:v>
                </c:pt>
                <c:pt idx="10603">
                  <c:v>0</c:v>
                </c:pt>
                <c:pt idx="10604">
                  <c:v>0</c:v>
                </c:pt>
                <c:pt idx="10605">
                  <c:v>0</c:v>
                </c:pt>
                <c:pt idx="10606">
                  <c:v>0</c:v>
                </c:pt>
                <c:pt idx="10607">
                  <c:v>0</c:v>
                </c:pt>
                <c:pt idx="10608">
                  <c:v>0</c:v>
                </c:pt>
                <c:pt idx="10609">
                  <c:v>0</c:v>
                </c:pt>
                <c:pt idx="10610">
                  <c:v>0</c:v>
                </c:pt>
                <c:pt idx="10611">
                  <c:v>0</c:v>
                </c:pt>
                <c:pt idx="10612">
                  <c:v>0</c:v>
                </c:pt>
                <c:pt idx="10613">
                  <c:v>0</c:v>
                </c:pt>
                <c:pt idx="10614">
                  <c:v>0</c:v>
                </c:pt>
                <c:pt idx="10615">
                  <c:v>0</c:v>
                </c:pt>
                <c:pt idx="10616">
                  <c:v>0</c:v>
                </c:pt>
                <c:pt idx="10617">
                  <c:v>0</c:v>
                </c:pt>
                <c:pt idx="10618">
                  <c:v>0</c:v>
                </c:pt>
                <c:pt idx="10619">
                  <c:v>0</c:v>
                </c:pt>
                <c:pt idx="10620">
                  <c:v>0</c:v>
                </c:pt>
                <c:pt idx="10621">
                  <c:v>0</c:v>
                </c:pt>
                <c:pt idx="10622">
                  <c:v>0</c:v>
                </c:pt>
                <c:pt idx="10623">
                  <c:v>0</c:v>
                </c:pt>
                <c:pt idx="10624">
                  <c:v>0</c:v>
                </c:pt>
                <c:pt idx="10625">
                  <c:v>0</c:v>
                </c:pt>
                <c:pt idx="10626">
                  <c:v>0</c:v>
                </c:pt>
                <c:pt idx="10627">
                  <c:v>0</c:v>
                </c:pt>
                <c:pt idx="10628">
                  <c:v>0</c:v>
                </c:pt>
                <c:pt idx="10629">
                  <c:v>0</c:v>
                </c:pt>
                <c:pt idx="10630">
                  <c:v>0</c:v>
                </c:pt>
                <c:pt idx="10631">
                  <c:v>0</c:v>
                </c:pt>
                <c:pt idx="10632">
                  <c:v>0</c:v>
                </c:pt>
                <c:pt idx="10633">
                  <c:v>0</c:v>
                </c:pt>
                <c:pt idx="10634">
                  <c:v>0</c:v>
                </c:pt>
                <c:pt idx="10635">
                  <c:v>0</c:v>
                </c:pt>
                <c:pt idx="10636">
                  <c:v>0</c:v>
                </c:pt>
                <c:pt idx="10637">
                  <c:v>0</c:v>
                </c:pt>
                <c:pt idx="10638">
                  <c:v>0</c:v>
                </c:pt>
                <c:pt idx="10639">
                  <c:v>0</c:v>
                </c:pt>
                <c:pt idx="10640">
                  <c:v>0</c:v>
                </c:pt>
                <c:pt idx="10641">
                  <c:v>0</c:v>
                </c:pt>
                <c:pt idx="10642">
                  <c:v>0</c:v>
                </c:pt>
                <c:pt idx="10643">
                  <c:v>0</c:v>
                </c:pt>
                <c:pt idx="10644">
                  <c:v>0</c:v>
                </c:pt>
                <c:pt idx="10645">
                  <c:v>0</c:v>
                </c:pt>
                <c:pt idx="10646">
                  <c:v>0</c:v>
                </c:pt>
                <c:pt idx="10647">
                  <c:v>0</c:v>
                </c:pt>
                <c:pt idx="10648">
                  <c:v>0</c:v>
                </c:pt>
                <c:pt idx="10649">
                  <c:v>0</c:v>
                </c:pt>
                <c:pt idx="10650">
                  <c:v>0</c:v>
                </c:pt>
                <c:pt idx="10651">
                  <c:v>0</c:v>
                </c:pt>
                <c:pt idx="10652">
                  <c:v>0</c:v>
                </c:pt>
                <c:pt idx="10653">
                  <c:v>0</c:v>
                </c:pt>
                <c:pt idx="10654">
                  <c:v>0</c:v>
                </c:pt>
                <c:pt idx="10655">
                  <c:v>0</c:v>
                </c:pt>
                <c:pt idx="10656">
                  <c:v>0</c:v>
                </c:pt>
                <c:pt idx="10657">
                  <c:v>0</c:v>
                </c:pt>
                <c:pt idx="10658">
                  <c:v>0</c:v>
                </c:pt>
                <c:pt idx="10659">
                  <c:v>0</c:v>
                </c:pt>
                <c:pt idx="10660">
                  <c:v>0</c:v>
                </c:pt>
                <c:pt idx="10661">
                  <c:v>0</c:v>
                </c:pt>
                <c:pt idx="10662">
                  <c:v>0</c:v>
                </c:pt>
                <c:pt idx="10663">
                  <c:v>0</c:v>
                </c:pt>
                <c:pt idx="10664">
                  <c:v>0</c:v>
                </c:pt>
                <c:pt idx="10665">
                  <c:v>0</c:v>
                </c:pt>
                <c:pt idx="10666">
                  <c:v>0</c:v>
                </c:pt>
                <c:pt idx="10667">
                  <c:v>0</c:v>
                </c:pt>
                <c:pt idx="10668">
                  <c:v>0</c:v>
                </c:pt>
                <c:pt idx="10669">
                  <c:v>0</c:v>
                </c:pt>
                <c:pt idx="10670">
                  <c:v>0</c:v>
                </c:pt>
                <c:pt idx="10671">
                  <c:v>0</c:v>
                </c:pt>
                <c:pt idx="10672">
                  <c:v>0</c:v>
                </c:pt>
                <c:pt idx="10673">
                  <c:v>0</c:v>
                </c:pt>
                <c:pt idx="10674">
                  <c:v>0</c:v>
                </c:pt>
                <c:pt idx="10675">
                  <c:v>0</c:v>
                </c:pt>
                <c:pt idx="10676">
                  <c:v>0</c:v>
                </c:pt>
                <c:pt idx="10677">
                  <c:v>0</c:v>
                </c:pt>
                <c:pt idx="10678">
                  <c:v>0</c:v>
                </c:pt>
                <c:pt idx="10679">
                  <c:v>0</c:v>
                </c:pt>
                <c:pt idx="10680">
                  <c:v>0</c:v>
                </c:pt>
                <c:pt idx="10681">
                  <c:v>0</c:v>
                </c:pt>
                <c:pt idx="10682">
                  <c:v>0</c:v>
                </c:pt>
                <c:pt idx="10683">
                  <c:v>0</c:v>
                </c:pt>
                <c:pt idx="10684">
                  <c:v>0</c:v>
                </c:pt>
                <c:pt idx="10685">
                  <c:v>0</c:v>
                </c:pt>
                <c:pt idx="10686">
                  <c:v>0</c:v>
                </c:pt>
                <c:pt idx="10687">
                  <c:v>0</c:v>
                </c:pt>
                <c:pt idx="10688">
                  <c:v>0</c:v>
                </c:pt>
                <c:pt idx="10689">
                  <c:v>0</c:v>
                </c:pt>
                <c:pt idx="10690">
                  <c:v>0</c:v>
                </c:pt>
                <c:pt idx="10691">
                  <c:v>0</c:v>
                </c:pt>
                <c:pt idx="10692">
                  <c:v>0</c:v>
                </c:pt>
                <c:pt idx="10693">
                  <c:v>0</c:v>
                </c:pt>
                <c:pt idx="10694">
                  <c:v>0</c:v>
                </c:pt>
                <c:pt idx="10695">
                  <c:v>0</c:v>
                </c:pt>
                <c:pt idx="10696">
                  <c:v>0</c:v>
                </c:pt>
                <c:pt idx="10697">
                  <c:v>0</c:v>
                </c:pt>
                <c:pt idx="10698">
                  <c:v>0</c:v>
                </c:pt>
                <c:pt idx="10699">
                  <c:v>0</c:v>
                </c:pt>
                <c:pt idx="10700">
                  <c:v>0</c:v>
                </c:pt>
                <c:pt idx="10701">
                  <c:v>0</c:v>
                </c:pt>
                <c:pt idx="10702">
                  <c:v>0</c:v>
                </c:pt>
                <c:pt idx="10703">
                  <c:v>0</c:v>
                </c:pt>
                <c:pt idx="10704">
                  <c:v>0</c:v>
                </c:pt>
                <c:pt idx="10705">
                  <c:v>0</c:v>
                </c:pt>
                <c:pt idx="10706">
                  <c:v>0</c:v>
                </c:pt>
                <c:pt idx="10707">
                  <c:v>0</c:v>
                </c:pt>
                <c:pt idx="10708">
                  <c:v>0</c:v>
                </c:pt>
                <c:pt idx="10709">
                  <c:v>0</c:v>
                </c:pt>
                <c:pt idx="10710">
                  <c:v>0</c:v>
                </c:pt>
                <c:pt idx="10711">
                  <c:v>0</c:v>
                </c:pt>
                <c:pt idx="10712">
                  <c:v>0</c:v>
                </c:pt>
                <c:pt idx="10713">
                  <c:v>0</c:v>
                </c:pt>
                <c:pt idx="10714">
                  <c:v>0</c:v>
                </c:pt>
                <c:pt idx="10715">
                  <c:v>0</c:v>
                </c:pt>
                <c:pt idx="10716">
                  <c:v>0</c:v>
                </c:pt>
                <c:pt idx="10717">
                  <c:v>0</c:v>
                </c:pt>
                <c:pt idx="10718">
                  <c:v>0</c:v>
                </c:pt>
                <c:pt idx="10719">
                  <c:v>0</c:v>
                </c:pt>
                <c:pt idx="10720">
                  <c:v>0</c:v>
                </c:pt>
                <c:pt idx="10721">
                  <c:v>0</c:v>
                </c:pt>
                <c:pt idx="10722">
                  <c:v>0</c:v>
                </c:pt>
                <c:pt idx="10723">
                  <c:v>0</c:v>
                </c:pt>
                <c:pt idx="10724">
                  <c:v>0</c:v>
                </c:pt>
                <c:pt idx="10725">
                  <c:v>0</c:v>
                </c:pt>
                <c:pt idx="10726">
                  <c:v>0</c:v>
                </c:pt>
                <c:pt idx="10727">
                  <c:v>0</c:v>
                </c:pt>
                <c:pt idx="10728">
                  <c:v>0</c:v>
                </c:pt>
                <c:pt idx="10729">
                  <c:v>0</c:v>
                </c:pt>
                <c:pt idx="10730">
                  <c:v>0</c:v>
                </c:pt>
                <c:pt idx="10731">
                  <c:v>0</c:v>
                </c:pt>
                <c:pt idx="10732">
                  <c:v>0</c:v>
                </c:pt>
                <c:pt idx="10733">
                  <c:v>0</c:v>
                </c:pt>
                <c:pt idx="10734">
                  <c:v>0</c:v>
                </c:pt>
                <c:pt idx="10735">
                  <c:v>0</c:v>
                </c:pt>
                <c:pt idx="10736">
                  <c:v>0</c:v>
                </c:pt>
                <c:pt idx="10737">
                  <c:v>0</c:v>
                </c:pt>
                <c:pt idx="10738">
                  <c:v>0</c:v>
                </c:pt>
                <c:pt idx="10739">
                  <c:v>0</c:v>
                </c:pt>
                <c:pt idx="10740">
                  <c:v>0</c:v>
                </c:pt>
                <c:pt idx="10741">
                  <c:v>0</c:v>
                </c:pt>
                <c:pt idx="10742">
                  <c:v>0</c:v>
                </c:pt>
                <c:pt idx="10743">
                  <c:v>0</c:v>
                </c:pt>
                <c:pt idx="10744">
                  <c:v>0</c:v>
                </c:pt>
                <c:pt idx="10745">
                  <c:v>0</c:v>
                </c:pt>
                <c:pt idx="10746">
                  <c:v>0</c:v>
                </c:pt>
                <c:pt idx="10747">
                  <c:v>0</c:v>
                </c:pt>
                <c:pt idx="10748">
                  <c:v>0</c:v>
                </c:pt>
                <c:pt idx="10749">
                  <c:v>0</c:v>
                </c:pt>
                <c:pt idx="10750">
                  <c:v>0</c:v>
                </c:pt>
                <c:pt idx="10751">
                  <c:v>0</c:v>
                </c:pt>
                <c:pt idx="10752">
                  <c:v>0</c:v>
                </c:pt>
                <c:pt idx="10753">
                  <c:v>0</c:v>
                </c:pt>
                <c:pt idx="10754">
                  <c:v>0</c:v>
                </c:pt>
                <c:pt idx="10755">
                  <c:v>0</c:v>
                </c:pt>
                <c:pt idx="10756">
                  <c:v>0</c:v>
                </c:pt>
                <c:pt idx="10757">
                  <c:v>0</c:v>
                </c:pt>
                <c:pt idx="10758">
                  <c:v>0</c:v>
                </c:pt>
                <c:pt idx="10759">
                  <c:v>0</c:v>
                </c:pt>
                <c:pt idx="10760">
                  <c:v>0</c:v>
                </c:pt>
                <c:pt idx="10761">
                  <c:v>0</c:v>
                </c:pt>
                <c:pt idx="10762">
                  <c:v>0</c:v>
                </c:pt>
                <c:pt idx="10763">
                  <c:v>0</c:v>
                </c:pt>
                <c:pt idx="10764">
                  <c:v>0</c:v>
                </c:pt>
                <c:pt idx="10765">
                  <c:v>0</c:v>
                </c:pt>
                <c:pt idx="10766">
                  <c:v>0</c:v>
                </c:pt>
                <c:pt idx="10767">
                  <c:v>0</c:v>
                </c:pt>
                <c:pt idx="10768">
                  <c:v>0</c:v>
                </c:pt>
                <c:pt idx="10769">
                  <c:v>0</c:v>
                </c:pt>
                <c:pt idx="10770">
                  <c:v>0</c:v>
                </c:pt>
                <c:pt idx="10771">
                  <c:v>0</c:v>
                </c:pt>
                <c:pt idx="10772">
                  <c:v>0</c:v>
                </c:pt>
                <c:pt idx="10773">
                  <c:v>0</c:v>
                </c:pt>
                <c:pt idx="10774">
                  <c:v>0</c:v>
                </c:pt>
                <c:pt idx="10775">
                  <c:v>0</c:v>
                </c:pt>
                <c:pt idx="10776">
                  <c:v>0</c:v>
                </c:pt>
                <c:pt idx="10777">
                  <c:v>0</c:v>
                </c:pt>
                <c:pt idx="10778">
                  <c:v>0</c:v>
                </c:pt>
                <c:pt idx="10779">
                  <c:v>0</c:v>
                </c:pt>
                <c:pt idx="10780">
                  <c:v>0</c:v>
                </c:pt>
                <c:pt idx="10781">
                  <c:v>0</c:v>
                </c:pt>
                <c:pt idx="10782">
                  <c:v>0</c:v>
                </c:pt>
                <c:pt idx="10783">
                  <c:v>0</c:v>
                </c:pt>
                <c:pt idx="10784">
                  <c:v>0</c:v>
                </c:pt>
                <c:pt idx="10785">
                  <c:v>0</c:v>
                </c:pt>
                <c:pt idx="10786">
                  <c:v>0</c:v>
                </c:pt>
                <c:pt idx="10787">
                  <c:v>0</c:v>
                </c:pt>
                <c:pt idx="10788">
                  <c:v>0</c:v>
                </c:pt>
                <c:pt idx="10789">
                  <c:v>0</c:v>
                </c:pt>
                <c:pt idx="10790">
                  <c:v>0</c:v>
                </c:pt>
                <c:pt idx="10791">
                  <c:v>0</c:v>
                </c:pt>
                <c:pt idx="10792">
                  <c:v>0</c:v>
                </c:pt>
                <c:pt idx="10793">
                  <c:v>0</c:v>
                </c:pt>
                <c:pt idx="10794">
                  <c:v>0</c:v>
                </c:pt>
                <c:pt idx="10795">
                  <c:v>0</c:v>
                </c:pt>
                <c:pt idx="10796">
                  <c:v>0</c:v>
                </c:pt>
                <c:pt idx="10797">
                  <c:v>0</c:v>
                </c:pt>
                <c:pt idx="10798">
                  <c:v>0</c:v>
                </c:pt>
                <c:pt idx="10799">
                  <c:v>0</c:v>
                </c:pt>
                <c:pt idx="10800">
                  <c:v>0</c:v>
                </c:pt>
                <c:pt idx="10801">
                  <c:v>0</c:v>
                </c:pt>
                <c:pt idx="10802">
                  <c:v>0</c:v>
                </c:pt>
                <c:pt idx="10803">
                  <c:v>0</c:v>
                </c:pt>
                <c:pt idx="10804">
                  <c:v>0</c:v>
                </c:pt>
                <c:pt idx="10805">
                  <c:v>0</c:v>
                </c:pt>
                <c:pt idx="10806">
                  <c:v>0</c:v>
                </c:pt>
                <c:pt idx="10807">
                  <c:v>0</c:v>
                </c:pt>
                <c:pt idx="10808">
                  <c:v>0</c:v>
                </c:pt>
                <c:pt idx="10809">
                  <c:v>0</c:v>
                </c:pt>
                <c:pt idx="10810">
                  <c:v>0</c:v>
                </c:pt>
                <c:pt idx="10811">
                  <c:v>0</c:v>
                </c:pt>
                <c:pt idx="10812">
                  <c:v>0</c:v>
                </c:pt>
                <c:pt idx="10813">
                  <c:v>0</c:v>
                </c:pt>
                <c:pt idx="10814">
                  <c:v>0</c:v>
                </c:pt>
                <c:pt idx="10815">
                  <c:v>0</c:v>
                </c:pt>
                <c:pt idx="10816">
                  <c:v>0</c:v>
                </c:pt>
                <c:pt idx="10817">
                  <c:v>0</c:v>
                </c:pt>
                <c:pt idx="10818">
                  <c:v>0</c:v>
                </c:pt>
                <c:pt idx="10819">
                  <c:v>0</c:v>
                </c:pt>
                <c:pt idx="10820">
                  <c:v>0</c:v>
                </c:pt>
                <c:pt idx="10821">
                  <c:v>0</c:v>
                </c:pt>
                <c:pt idx="10822">
                  <c:v>0</c:v>
                </c:pt>
                <c:pt idx="10823">
                  <c:v>0</c:v>
                </c:pt>
                <c:pt idx="10824">
                  <c:v>0</c:v>
                </c:pt>
                <c:pt idx="10825">
                  <c:v>0</c:v>
                </c:pt>
                <c:pt idx="10826">
                  <c:v>0</c:v>
                </c:pt>
                <c:pt idx="10827">
                  <c:v>0</c:v>
                </c:pt>
                <c:pt idx="10828">
                  <c:v>0</c:v>
                </c:pt>
                <c:pt idx="10829">
                  <c:v>0</c:v>
                </c:pt>
                <c:pt idx="10830">
                  <c:v>0</c:v>
                </c:pt>
                <c:pt idx="10831">
                  <c:v>0</c:v>
                </c:pt>
                <c:pt idx="10832">
                  <c:v>0</c:v>
                </c:pt>
                <c:pt idx="10833">
                  <c:v>0</c:v>
                </c:pt>
                <c:pt idx="10834">
                  <c:v>0</c:v>
                </c:pt>
                <c:pt idx="10835">
                  <c:v>0</c:v>
                </c:pt>
                <c:pt idx="10836">
                  <c:v>0</c:v>
                </c:pt>
                <c:pt idx="10837">
                  <c:v>0</c:v>
                </c:pt>
                <c:pt idx="10838">
                  <c:v>0</c:v>
                </c:pt>
                <c:pt idx="10839">
                  <c:v>0</c:v>
                </c:pt>
                <c:pt idx="10840">
                  <c:v>0</c:v>
                </c:pt>
                <c:pt idx="10841">
                  <c:v>0</c:v>
                </c:pt>
                <c:pt idx="10842">
                  <c:v>0</c:v>
                </c:pt>
                <c:pt idx="10843">
                  <c:v>0</c:v>
                </c:pt>
                <c:pt idx="10844">
                  <c:v>0</c:v>
                </c:pt>
                <c:pt idx="10845">
                  <c:v>0</c:v>
                </c:pt>
                <c:pt idx="10846">
                  <c:v>0</c:v>
                </c:pt>
                <c:pt idx="10847">
                  <c:v>0</c:v>
                </c:pt>
                <c:pt idx="10848">
                  <c:v>0</c:v>
                </c:pt>
                <c:pt idx="10849">
                  <c:v>0</c:v>
                </c:pt>
                <c:pt idx="10850">
                  <c:v>0</c:v>
                </c:pt>
                <c:pt idx="10851">
                  <c:v>0</c:v>
                </c:pt>
                <c:pt idx="10852">
                  <c:v>0</c:v>
                </c:pt>
                <c:pt idx="10853">
                  <c:v>0</c:v>
                </c:pt>
                <c:pt idx="10854">
                  <c:v>0</c:v>
                </c:pt>
                <c:pt idx="10855">
                  <c:v>0</c:v>
                </c:pt>
                <c:pt idx="10856">
                  <c:v>0</c:v>
                </c:pt>
                <c:pt idx="10857">
                  <c:v>0</c:v>
                </c:pt>
                <c:pt idx="10858">
                  <c:v>0</c:v>
                </c:pt>
                <c:pt idx="10859">
                  <c:v>0</c:v>
                </c:pt>
                <c:pt idx="10860">
                  <c:v>0</c:v>
                </c:pt>
                <c:pt idx="10861">
                  <c:v>0</c:v>
                </c:pt>
                <c:pt idx="10862">
                  <c:v>0</c:v>
                </c:pt>
                <c:pt idx="10863">
                  <c:v>0</c:v>
                </c:pt>
                <c:pt idx="10864">
                  <c:v>0</c:v>
                </c:pt>
                <c:pt idx="10865">
                  <c:v>0</c:v>
                </c:pt>
                <c:pt idx="10866">
                  <c:v>0</c:v>
                </c:pt>
                <c:pt idx="10867">
                  <c:v>0</c:v>
                </c:pt>
                <c:pt idx="10868">
                  <c:v>0</c:v>
                </c:pt>
                <c:pt idx="10869">
                  <c:v>0</c:v>
                </c:pt>
                <c:pt idx="10870">
                  <c:v>0</c:v>
                </c:pt>
                <c:pt idx="10871">
                  <c:v>0</c:v>
                </c:pt>
                <c:pt idx="10872">
                  <c:v>0</c:v>
                </c:pt>
                <c:pt idx="10873">
                  <c:v>0</c:v>
                </c:pt>
                <c:pt idx="10874">
                  <c:v>0</c:v>
                </c:pt>
                <c:pt idx="10875">
                  <c:v>0</c:v>
                </c:pt>
                <c:pt idx="10876">
                  <c:v>0</c:v>
                </c:pt>
                <c:pt idx="10877">
                  <c:v>0</c:v>
                </c:pt>
                <c:pt idx="10878">
                  <c:v>0</c:v>
                </c:pt>
                <c:pt idx="10879">
                  <c:v>0</c:v>
                </c:pt>
                <c:pt idx="10880">
                  <c:v>0</c:v>
                </c:pt>
                <c:pt idx="10881">
                  <c:v>0</c:v>
                </c:pt>
                <c:pt idx="10882">
                  <c:v>0</c:v>
                </c:pt>
                <c:pt idx="10883">
                  <c:v>0</c:v>
                </c:pt>
                <c:pt idx="10884">
                  <c:v>0</c:v>
                </c:pt>
                <c:pt idx="10885">
                  <c:v>0</c:v>
                </c:pt>
                <c:pt idx="10886">
                  <c:v>0</c:v>
                </c:pt>
                <c:pt idx="10887">
                  <c:v>0</c:v>
                </c:pt>
                <c:pt idx="10888">
                  <c:v>0</c:v>
                </c:pt>
                <c:pt idx="10889">
                  <c:v>0</c:v>
                </c:pt>
                <c:pt idx="10890">
                  <c:v>0</c:v>
                </c:pt>
                <c:pt idx="10891">
                  <c:v>0</c:v>
                </c:pt>
                <c:pt idx="10892">
                  <c:v>0</c:v>
                </c:pt>
                <c:pt idx="10893">
                  <c:v>0</c:v>
                </c:pt>
                <c:pt idx="10894">
                  <c:v>0</c:v>
                </c:pt>
                <c:pt idx="10895">
                  <c:v>0</c:v>
                </c:pt>
                <c:pt idx="10896">
                  <c:v>0</c:v>
                </c:pt>
                <c:pt idx="10897">
                  <c:v>0</c:v>
                </c:pt>
                <c:pt idx="10898">
                  <c:v>0</c:v>
                </c:pt>
                <c:pt idx="10899">
                  <c:v>0</c:v>
                </c:pt>
                <c:pt idx="10900">
                  <c:v>0</c:v>
                </c:pt>
                <c:pt idx="10901">
                  <c:v>0</c:v>
                </c:pt>
                <c:pt idx="10902">
                  <c:v>0</c:v>
                </c:pt>
                <c:pt idx="10903">
                  <c:v>0</c:v>
                </c:pt>
                <c:pt idx="10904">
                  <c:v>0</c:v>
                </c:pt>
                <c:pt idx="10905">
                  <c:v>0</c:v>
                </c:pt>
                <c:pt idx="10906">
                  <c:v>0</c:v>
                </c:pt>
                <c:pt idx="10907">
                  <c:v>0</c:v>
                </c:pt>
                <c:pt idx="10908">
                  <c:v>0</c:v>
                </c:pt>
                <c:pt idx="10909">
                  <c:v>0</c:v>
                </c:pt>
                <c:pt idx="10910">
                  <c:v>0</c:v>
                </c:pt>
                <c:pt idx="10911">
                  <c:v>0</c:v>
                </c:pt>
                <c:pt idx="10912">
                  <c:v>0</c:v>
                </c:pt>
                <c:pt idx="10913">
                  <c:v>0</c:v>
                </c:pt>
                <c:pt idx="10914">
                  <c:v>0</c:v>
                </c:pt>
                <c:pt idx="10915">
                  <c:v>0</c:v>
                </c:pt>
                <c:pt idx="10916">
                  <c:v>0</c:v>
                </c:pt>
                <c:pt idx="10917">
                  <c:v>0</c:v>
                </c:pt>
                <c:pt idx="10918">
                  <c:v>0</c:v>
                </c:pt>
                <c:pt idx="10919">
                  <c:v>0</c:v>
                </c:pt>
                <c:pt idx="10920">
                  <c:v>0</c:v>
                </c:pt>
                <c:pt idx="10921">
                  <c:v>0</c:v>
                </c:pt>
                <c:pt idx="10922">
                  <c:v>0</c:v>
                </c:pt>
                <c:pt idx="10923">
                  <c:v>0</c:v>
                </c:pt>
                <c:pt idx="10924">
                  <c:v>0</c:v>
                </c:pt>
                <c:pt idx="10925">
                  <c:v>0</c:v>
                </c:pt>
                <c:pt idx="10926">
                  <c:v>0</c:v>
                </c:pt>
                <c:pt idx="10927">
                  <c:v>0</c:v>
                </c:pt>
                <c:pt idx="10928">
                  <c:v>0</c:v>
                </c:pt>
                <c:pt idx="10929">
                  <c:v>0</c:v>
                </c:pt>
                <c:pt idx="10930">
                  <c:v>0</c:v>
                </c:pt>
                <c:pt idx="10931">
                  <c:v>0</c:v>
                </c:pt>
                <c:pt idx="10932">
                  <c:v>0</c:v>
                </c:pt>
                <c:pt idx="10933">
                  <c:v>0</c:v>
                </c:pt>
                <c:pt idx="10934">
                  <c:v>0</c:v>
                </c:pt>
                <c:pt idx="10935">
                  <c:v>0</c:v>
                </c:pt>
                <c:pt idx="10936">
                  <c:v>0</c:v>
                </c:pt>
                <c:pt idx="10937">
                  <c:v>0</c:v>
                </c:pt>
                <c:pt idx="10938">
                  <c:v>0</c:v>
                </c:pt>
                <c:pt idx="10939">
                  <c:v>0</c:v>
                </c:pt>
                <c:pt idx="10940">
                  <c:v>0</c:v>
                </c:pt>
                <c:pt idx="10941">
                  <c:v>0</c:v>
                </c:pt>
                <c:pt idx="10942">
                  <c:v>0</c:v>
                </c:pt>
                <c:pt idx="10943">
                  <c:v>0</c:v>
                </c:pt>
                <c:pt idx="10944">
                  <c:v>0</c:v>
                </c:pt>
                <c:pt idx="10945">
                  <c:v>0</c:v>
                </c:pt>
                <c:pt idx="10946">
                  <c:v>0</c:v>
                </c:pt>
                <c:pt idx="10947">
                  <c:v>0</c:v>
                </c:pt>
                <c:pt idx="10948">
                  <c:v>0</c:v>
                </c:pt>
                <c:pt idx="10949">
                  <c:v>0</c:v>
                </c:pt>
                <c:pt idx="10950">
                  <c:v>0</c:v>
                </c:pt>
                <c:pt idx="10951">
                  <c:v>0</c:v>
                </c:pt>
                <c:pt idx="10952">
                  <c:v>0</c:v>
                </c:pt>
                <c:pt idx="10953">
                  <c:v>0</c:v>
                </c:pt>
                <c:pt idx="10954">
                  <c:v>0</c:v>
                </c:pt>
                <c:pt idx="10955">
                  <c:v>0</c:v>
                </c:pt>
                <c:pt idx="10956">
                  <c:v>0</c:v>
                </c:pt>
                <c:pt idx="10957">
                  <c:v>0</c:v>
                </c:pt>
                <c:pt idx="10958">
                  <c:v>0</c:v>
                </c:pt>
                <c:pt idx="10959">
                  <c:v>0</c:v>
                </c:pt>
                <c:pt idx="10960">
                  <c:v>0</c:v>
                </c:pt>
                <c:pt idx="10961">
                  <c:v>0</c:v>
                </c:pt>
                <c:pt idx="10962">
                  <c:v>0</c:v>
                </c:pt>
                <c:pt idx="10963">
                  <c:v>0</c:v>
                </c:pt>
                <c:pt idx="10964">
                  <c:v>0</c:v>
                </c:pt>
                <c:pt idx="10965">
                  <c:v>0</c:v>
                </c:pt>
                <c:pt idx="10966">
                  <c:v>0</c:v>
                </c:pt>
                <c:pt idx="10967">
                  <c:v>0</c:v>
                </c:pt>
                <c:pt idx="10968">
                  <c:v>0</c:v>
                </c:pt>
                <c:pt idx="10969">
                  <c:v>0</c:v>
                </c:pt>
                <c:pt idx="10970">
                  <c:v>0</c:v>
                </c:pt>
                <c:pt idx="10971">
                  <c:v>0</c:v>
                </c:pt>
                <c:pt idx="10972">
                  <c:v>0</c:v>
                </c:pt>
                <c:pt idx="10973">
                  <c:v>0</c:v>
                </c:pt>
                <c:pt idx="10974">
                  <c:v>0</c:v>
                </c:pt>
                <c:pt idx="10975">
                  <c:v>0</c:v>
                </c:pt>
                <c:pt idx="10976">
                  <c:v>0</c:v>
                </c:pt>
                <c:pt idx="10977">
                  <c:v>0</c:v>
                </c:pt>
                <c:pt idx="10978">
                  <c:v>0</c:v>
                </c:pt>
                <c:pt idx="10979">
                  <c:v>0</c:v>
                </c:pt>
                <c:pt idx="10980">
                  <c:v>0</c:v>
                </c:pt>
                <c:pt idx="10981">
                  <c:v>0</c:v>
                </c:pt>
                <c:pt idx="10982">
                  <c:v>0</c:v>
                </c:pt>
                <c:pt idx="10983">
                  <c:v>0</c:v>
                </c:pt>
                <c:pt idx="10984">
                  <c:v>0</c:v>
                </c:pt>
                <c:pt idx="10985">
                  <c:v>0</c:v>
                </c:pt>
                <c:pt idx="10986">
                  <c:v>0</c:v>
                </c:pt>
                <c:pt idx="10987">
                  <c:v>0</c:v>
                </c:pt>
                <c:pt idx="10988">
                  <c:v>0</c:v>
                </c:pt>
                <c:pt idx="10989">
                  <c:v>0</c:v>
                </c:pt>
                <c:pt idx="10990">
                  <c:v>0</c:v>
                </c:pt>
                <c:pt idx="10991">
                  <c:v>0</c:v>
                </c:pt>
                <c:pt idx="10992">
                  <c:v>0</c:v>
                </c:pt>
                <c:pt idx="10993">
                  <c:v>0</c:v>
                </c:pt>
                <c:pt idx="10994">
                  <c:v>0</c:v>
                </c:pt>
                <c:pt idx="10995">
                  <c:v>0</c:v>
                </c:pt>
                <c:pt idx="10996">
                  <c:v>0</c:v>
                </c:pt>
                <c:pt idx="10997">
                  <c:v>0</c:v>
                </c:pt>
                <c:pt idx="10998">
                  <c:v>0</c:v>
                </c:pt>
                <c:pt idx="10999">
                  <c:v>0</c:v>
                </c:pt>
                <c:pt idx="11000">
                  <c:v>0</c:v>
                </c:pt>
                <c:pt idx="11001">
                  <c:v>0</c:v>
                </c:pt>
                <c:pt idx="11002">
                  <c:v>0</c:v>
                </c:pt>
                <c:pt idx="11003">
                  <c:v>0</c:v>
                </c:pt>
                <c:pt idx="11004">
                  <c:v>0</c:v>
                </c:pt>
                <c:pt idx="11005">
                  <c:v>0</c:v>
                </c:pt>
                <c:pt idx="11006">
                  <c:v>0</c:v>
                </c:pt>
                <c:pt idx="11007">
                  <c:v>0</c:v>
                </c:pt>
                <c:pt idx="11008">
                  <c:v>0</c:v>
                </c:pt>
                <c:pt idx="11009">
                  <c:v>0</c:v>
                </c:pt>
                <c:pt idx="11010">
                  <c:v>0</c:v>
                </c:pt>
                <c:pt idx="11011">
                  <c:v>0</c:v>
                </c:pt>
                <c:pt idx="11012">
                  <c:v>0</c:v>
                </c:pt>
                <c:pt idx="11013">
                  <c:v>0</c:v>
                </c:pt>
                <c:pt idx="11014">
                  <c:v>0</c:v>
                </c:pt>
                <c:pt idx="11015">
                  <c:v>0</c:v>
                </c:pt>
                <c:pt idx="11016">
                  <c:v>0</c:v>
                </c:pt>
                <c:pt idx="11017">
                  <c:v>0</c:v>
                </c:pt>
                <c:pt idx="11018">
                  <c:v>0</c:v>
                </c:pt>
                <c:pt idx="11019">
                  <c:v>0</c:v>
                </c:pt>
                <c:pt idx="11020">
                  <c:v>0</c:v>
                </c:pt>
                <c:pt idx="11021">
                  <c:v>0</c:v>
                </c:pt>
                <c:pt idx="11022">
                  <c:v>0</c:v>
                </c:pt>
                <c:pt idx="11023">
                  <c:v>0</c:v>
                </c:pt>
                <c:pt idx="11024">
                  <c:v>0</c:v>
                </c:pt>
                <c:pt idx="11025">
                  <c:v>0</c:v>
                </c:pt>
                <c:pt idx="11026">
                  <c:v>0</c:v>
                </c:pt>
                <c:pt idx="11027">
                  <c:v>0</c:v>
                </c:pt>
                <c:pt idx="11028">
                  <c:v>0</c:v>
                </c:pt>
                <c:pt idx="11029">
                  <c:v>0</c:v>
                </c:pt>
                <c:pt idx="11030">
                  <c:v>0</c:v>
                </c:pt>
                <c:pt idx="11031">
                  <c:v>0</c:v>
                </c:pt>
                <c:pt idx="11032">
                  <c:v>0</c:v>
                </c:pt>
                <c:pt idx="11033">
                  <c:v>0</c:v>
                </c:pt>
                <c:pt idx="11034">
                  <c:v>0</c:v>
                </c:pt>
                <c:pt idx="11035">
                  <c:v>0</c:v>
                </c:pt>
                <c:pt idx="11036">
                  <c:v>0</c:v>
                </c:pt>
                <c:pt idx="11037">
                  <c:v>0</c:v>
                </c:pt>
                <c:pt idx="11038">
                  <c:v>0</c:v>
                </c:pt>
                <c:pt idx="11039">
                  <c:v>0</c:v>
                </c:pt>
                <c:pt idx="11040">
                  <c:v>0</c:v>
                </c:pt>
                <c:pt idx="11041">
                  <c:v>0</c:v>
                </c:pt>
                <c:pt idx="11042">
                  <c:v>0</c:v>
                </c:pt>
                <c:pt idx="11043">
                  <c:v>0</c:v>
                </c:pt>
                <c:pt idx="11044">
                  <c:v>0</c:v>
                </c:pt>
                <c:pt idx="11045">
                  <c:v>0</c:v>
                </c:pt>
                <c:pt idx="11046">
                  <c:v>0</c:v>
                </c:pt>
                <c:pt idx="11047">
                  <c:v>0</c:v>
                </c:pt>
                <c:pt idx="11048">
                  <c:v>0</c:v>
                </c:pt>
                <c:pt idx="11049">
                  <c:v>0</c:v>
                </c:pt>
                <c:pt idx="11050">
                  <c:v>0</c:v>
                </c:pt>
                <c:pt idx="11051">
                  <c:v>0</c:v>
                </c:pt>
                <c:pt idx="11052">
                  <c:v>0</c:v>
                </c:pt>
                <c:pt idx="11053">
                  <c:v>0</c:v>
                </c:pt>
                <c:pt idx="11054">
                  <c:v>0</c:v>
                </c:pt>
                <c:pt idx="11055">
                  <c:v>0</c:v>
                </c:pt>
                <c:pt idx="11056">
                  <c:v>0</c:v>
                </c:pt>
                <c:pt idx="11057">
                  <c:v>0</c:v>
                </c:pt>
                <c:pt idx="11058">
                  <c:v>0</c:v>
                </c:pt>
                <c:pt idx="11059">
                  <c:v>0</c:v>
                </c:pt>
                <c:pt idx="11060">
                  <c:v>0</c:v>
                </c:pt>
                <c:pt idx="11061">
                  <c:v>0</c:v>
                </c:pt>
                <c:pt idx="11062">
                  <c:v>0</c:v>
                </c:pt>
                <c:pt idx="11063">
                  <c:v>0</c:v>
                </c:pt>
                <c:pt idx="11064">
                  <c:v>0</c:v>
                </c:pt>
                <c:pt idx="11065">
                  <c:v>0</c:v>
                </c:pt>
                <c:pt idx="11066">
                  <c:v>0</c:v>
                </c:pt>
                <c:pt idx="11067">
                  <c:v>0</c:v>
                </c:pt>
                <c:pt idx="11068">
                  <c:v>0</c:v>
                </c:pt>
                <c:pt idx="11069">
                  <c:v>0</c:v>
                </c:pt>
                <c:pt idx="11070">
                  <c:v>0</c:v>
                </c:pt>
                <c:pt idx="11071">
                  <c:v>0</c:v>
                </c:pt>
                <c:pt idx="11072">
                  <c:v>0</c:v>
                </c:pt>
                <c:pt idx="11073">
                  <c:v>0</c:v>
                </c:pt>
                <c:pt idx="11074">
                  <c:v>0</c:v>
                </c:pt>
                <c:pt idx="11075">
                  <c:v>0</c:v>
                </c:pt>
                <c:pt idx="11076">
                  <c:v>0</c:v>
                </c:pt>
                <c:pt idx="11077">
                  <c:v>0</c:v>
                </c:pt>
                <c:pt idx="11078">
                  <c:v>0</c:v>
                </c:pt>
                <c:pt idx="11079">
                  <c:v>0</c:v>
                </c:pt>
                <c:pt idx="11080">
                  <c:v>0</c:v>
                </c:pt>
                <c:pt idx="11081">
                  <c:v>0</c:v>
                </c:pt>
                <c:pt idx="11082">
                  <c:v>0</c:v>
                </c:pt>
                <c:pt idx="11083">
                  <c:v>0</c:v>
                </c:pt>
                <c:pt idx="11084">
                  <c:v>0</c:v>
                </c:pt>
                <c:pt idx="11085">
                  <c:v>0</c:v>
                </c:pt>
                <c:pt idx="11086">
                  <c:v>0</c:v>
                </c:pt>
                <c:pt idx="11087">
                  <c:v>0</c:v>
                </c:pt>
                <c:pt idx="11088">
                  <c:v>0</c:v>
                </c:pt>
                <c:pt idx="11089">
                  <c:v>0</c:v>
                </c:pt>
                <c:pt idx="11090">
                  <c:v>0</c:v>
                </c:pt>
                <c:pt idx="11091">
                  <c:v>0</c:v>
                </c:pt>
                <c:pt idx="11092">
                  <c:v>0</c:v>
                </c:pt>
                <c:pt idx="11093">
                  <c:v>0</c:v>
                </c:pt>
                <c:pt idx="11094">
                  <c:v>0</c:v>
                </c:pt>
                <c:pt idx="11095">
                  <c:v>0</c:v>
                </c:pt>
                <c:pt idx="11096">
                  <c:v>0</c:v>
                </c:pt>
                <c:pt idx="11097">
                  <c:v>0</c:v>
                </c:pt>
                <c:pt idx="11098">
                  <c:v>0</c:v>
                </c:pt>
                <c:pt idx="11099">
                  <c:v>0</c:v>
                </c:pt>
                <c:pt idx="11100">
                  <c:v>0</c:v>
                </c:pt>
                <c:pt idx="11101">
                  <c:v>0</c:v>
                </c:pt>
                <c:pt idx="11102">
                  <c:v>0</c:v>
                </c:pt>
                <c:pt idx="11103">
                  <c:v>0</c:v>
                </c:pt>
                <c:pt idx="11104">
                  <c:v>0</c:v>
                </c:pt>
                <c:pt idx="11105">
                  <c:v>0</c:v>
                </c:pt>
                <c:pt idx="11106">
                  <c:v>0</c:v>
                </c:pt>
                <c:pt idx="11107">
                  <c:v>0</c:v>
                </c:pt>
                <c:pt idx="11108">
                  <c:v>0</c:v>
                </c:pt>
                <c:pt idx="11109">
                  <c:v>0</c:v>
                </c:pt>
                <c:pt idx="11110">
                  <c:v>0</c:v>
                </c:pt>
                <c:pt idx="11111">
                  <c:v>0</c:v>
                </c:pt>
                <c:pt idx="11112">
                  <c:v>0</c:v>
                </c:pt>
                <c:pt idx="11113">
                  <c:v>0</c:v>
                </c:pt>
                <c:pt idx="11114">
                  <c:v>0</c:v>
                </c:pt>
                <c:pt idx="11115">
                  <c:v>0</c:v>
                </c:pt>
                <c:pt idx="11116">
                  <c:v>0</c:v>
                </c:pt>
                <c:pt idx="11117">
                  <c:v>0</c:v>
                </c:pt>
                <c:pt idx="11118">
                  <c:v>0</c:v>
                </c:pt>
                <c:pt idx="11119">
                  <c:v>0</c:v>
                </c:pt>
                <c:pt idx="11120">
                  <c:v>0</c:v>
                </c:pt>
                <c:pt idx="11121">
                  <c:v>0</c:v>
                </c:pt>
                <c:pt idx="11122">
                  <c:v>0</c:v>
                </c:pt>
                <c:pt idx="11123">
                  <c:v>0</c:v>
                </c:pt>
                <c:pt idx="11124">
                  <c:v>0</c:v>
                </c:pt>
                <c:pt idx="11125">
                  <c:v>0</c:v>
                </c:pt>
                <c:pt idx="11126">
                  <c:v>0</c:v>
                </c:pt>
                <c:pt idx="11127">
                  <c:v>0</c:v>
                </c:pt>
                <c:pt idx="11128">
                  <c:v>0</c:v>
                </c:pt>
                <c:pt idx="11129">
                  <c:v>0</c:v>
                </c:pt>
                <c:pt idx="11130">
                  <c:v>0</c:v>
                </c:pt>
                <c:pt idx="11131">
                  <c:v>0</c:v>
                </c:pt>
                <c:pt idx="11132">
                  <c:v>0</c:v>
                </c:pt>
                <c:pt idx="11133">
                  <c:v>0</c:v>
                </c:pt>
                <c:pt idx="11134">
                  <c:v>0</c:v>
                </c:pt>
                <c:pt idx="11135">
                  <c:v>0</c:v>
                </c:pt>
                <c:pt idx="11136">
                  <c:v>0</c:v>
                </c:pt>
                <c:pt idx="11137">
                  <c:v>0</c:v>
                </c:pt>
                <c:pt idx="11138">
                  <c:v>0</c:v>
                </c:pt>
                <c:pt idx="11139">
                  <c:v>0</c:v>
                </c:pt>
                <c:pt idx="11140">
                  <c:v>0</c:v>
                </c:pt>
                <c:pt idx="11141">
                  <c:v>0</c:v>
                </c:pt>
                <c:pt idx="11142">
                  <c:v>0</c:v>
                </c:pt>
                <c:pt idx="11143">
                  <c:v>0</c:v>
                </c:pt>
                <c:pt idx="11144">
                  <c:v>0</c:v>
                </c:pt>
                <c:pt idx="11145">
                  <c:v>0</c:v>
                </c:pt>
                <c:pt idx="11146">
                  <c:v>0</c:v>
                </c:pt>
                <c:pt idx="11147">
                  <c:v>0</c:v>
                </c:pt>
                <c:pt idx="11148">
                  <c:v>0</c:v>
                </c:pt>
                <c:pt idx="11149">
                  <c:v>0</c:v>
                </c:pt>
                <c:pt idx="11150">
                  <c:v>0</c:v>
                </c:pt>
                <c:pt idx="11151">
                  <c:v>0</c:v>
                </c:pt>
                <c:pt idx="11152">
                  <c:v>0</c:v>
                </c:pt>
                <c:pt idx="11153">
                  <c:v>0</c:v>
                </c:pt>
                <c:pt idx="11154">
                  <c:v>0</c:v>
                </c:pt>
                <c:pt idx="11155">
                  <c:v>0</c:v>
                </c:pt>
                <c:pt idx="11156">
                  <c:v>0</c:v>
                </c:pt>
                <c:pt idx="11157">
                  <c:v>0</c:v>
                </c:pt>
                <c:pt idx="11158">
                  <c:v>0</c:v>
                </c:pt>
                <c:pt idx="11159">
                  <c:v>0</c:v>
                </c:pt>
                <c:pt idx="11160">
                  <c:v>0</c:v>
                </c:pt>
                <c:pt idx="11161">
                  <c:v>0</c:v>
                </c:pt>
                <c:pt idx="11162">
                  <c:v>0</c:v>
                </c:pt>
                <c:pt idx="11163">
                  <c:v>0</c:v>
                </c:pt>
                <c:pt idx="11164">
                  <c:v>0</c:v>
                </c:pt>
                <c:pt idx="11165">
                  <c:v>0</c:v>
                </c:pt>
                <c:pt idx="11166">
                  <c:v>0</c:v>
                </c:pt>
                <c:pt idx="11167">
                  <c:v>0</c:v>
                </c:pt>
                <c:pt idx="11168">
                  <c:v>0</c:v>
                </c:pt>
                <c:pt idx="11169">
                  <c:v>0</c:v>
                </c:pt>
                <c:pt idx="11170">
                  <c:v>0</c:v>
                </c:pt>
                <c:pt idx="11171">
                  <c:v>0</c:v>
                </c:pt>
                <c:pt idx="11172">
                  <c:v>0</c:v>
                </c:pt>
                <c:pt idx="11173">
                  <c:v>0</c:v>
                </c:pt>
                <c:pt idx="11174">
                  <c:v>0</c:v>
                </c:pt>
                <c:pt idx="11175">
                  <c:v>0</c:v>
                </c:pt>
                <c:pt idx="11176">
                  <c:v>0</c:v>
                </c:pt>
                <c:pt idx="11177">
                  <c:v>0</c:v>
                </c:pt>
                <c:pt idx="11178">
                  <c:v>0</c:v>
                </c:pt>
                <c:pt idx="11179">
                  <c:v>0</c:v>
                </c:pt>
                <c:pt idx="11180">
                  <c:v>0</c:v>
                </c:pt>
                <c:pt idx="11181">
                  <c:v>0</c:v>
                </c:pt>
                <c:pt idx="11182">
                  <c:v>0</c:v>
                </c:pt>
                <c:pt idx="11183">
                  <c:v>0</c:v>
                </c:pt>
                <c:pt idx="11184">
                  <c:v>0</c:v>
                </c:pt>
                <c:pt idx="11185">
                  <c:v>0</c:v>
                </c:pt>
                <c:pt idx="11186">
                  <c:v>0</c:v>
                </c:pt>
                <c:pt idx="11187">
                  <c:v>0</c:v>
                </c:pt>
                <c:pt idx="11188">
                  <c:v>0</c:v>
                </c:pt>
                <c:pt idx="11189">
                  <c:v>0</c:v>
                </c:pt>
                <c:pt idx="11190">
                  <c:v>0</c:v>
                </c:pt>
                <c:pt idx="11191">
                  <c:v>0</c:v>
                </c:pt>
                <c:pt idx="11192">
                  <c:v>0</c:v>
                </c:pt>
                <c:pt idx="11193">
                  <c:v>0</c:v>
                </c:pt>
                <c:pt idx="11194">
                  <c:v>0</c:v>
                </c:pt>
                <c:pt idx="11195">
                  <c:v>0</c:v>
                </c:pt>
                <c:pt idx="11196">
                  <c:v>0</c:v>
                </c:pt>
                <c:pt idx="11197">
                  <c:v>0</c:v>
                </c:pt>
                <c:pt idx="11198">
                  <c:v>0</c:v>
                </c:pt>
                <c:pt idx="11199">
                  <c:v>0</c:v>
                </c:pt>
                <c:pt idx="11200">
                  <c:v>0</c:v>
                </c:pt>
                <c:pt idx="11201">
                  <c:v>0</c:v>
                </c:pt>
                <c:pt idx="11202">
                  <c:v>0</c:v>
                </c:pt>
                <c:pt idx="11203">
                  <c:v>0</c:v>
                </c:pt>
                <c:pt idx="11204">
                  <c:v>0</c:v>
                </c:pt>
                <c:pt idx="11205">
                  <c:v>0</c:v>
                </c:pt>
                <c:pt idx="11206">
                  <c:v>0</c:v>
                </c:pt>
                <c:pt idx="11207">
                  <c:v>0</c:v>
                </c:pt>
                <c:pt idx="11208">
                  <c:v>0</c:v>
                </c:pt>
                <c:pt idx="11209">
                  <c:v>0</c:v>
                </c:pt>
                <c:pt idx="11210">
                  <c:v>0</c:v>
                </c:pt>
                <c:pt idx="11211">
                  <c:v>0</c:v>
                </c:pt>
                <c:pt idx="11212">
                  <c:v>0</c:v>
                </c:pt>
                <c:pt idx="11213">
                  <c:v>0</c:v>
                </c:pt>
                <c:pt idx="11214">
                  <c:v>0</c:v>
                </c:pt>
                <c:pt idx="11215">
                  <c:v>0</c:v>
                </c:pt>
                <c:pt idx="11216">
                  <c:v>0</c:v>
                </c:pt>
                <c:pt idx="11217">
                  <c:v>0</c:v>
                </c:pt>
                <c:pt idx="11218">
                  <c:v>0</c:v>
                </c:pt>
                <c:pt idx="11219">
                  <c:v>0</c:v>
                </c:pt>
                <c:pt idx="11220">
                  <c:v>0</c:v>
                </c:pt>
                <c:pt idx="11221">
                  <c:v>0</c:v>
                </c:pt>
                <c:pt idx="11222">
                  <c:v>0</c:v>
                </c:pt>
                <c:pt idx="11223">
                  <c:v>0</c:v>
                </c:pt>
                <c:pt idx="11224">
                  <c:v>0</c:v>
                </c:pt>
                <c:pt idx="11225">
                  <c:v>0</c:v>
                </c:pt>
                <c:pt idx="11226">
                  <c:v>0</c:v>
                </c:pt>
                <c:pt idx="11227">
                  <c:v>0</c:v>
                </c:pt>
                <c:pt idx="11228">
                  <c:v>0</c:v>
                </c:pt>
                <c:pt idx="11229">
                  <c:v>0</c:v>
                </c:pt>
                <c:pt idx="11230">
                  <c:v>0</c:v>
                </c:pt>
                <c:pt idx="11231">
                  <c:v>0</c:v>
                </c:pt>
                <c:pt idx="11232">
                  <c:v>0</c:v>
                </c:pt>
                <c:pt idx="11233">
                  <c:v>0</c:v>
                </c:pt>
                <c:pt idx="11234">
                  <c:v>0</c:v>
                </c:pt>
                <c:pt idx="11235">
                  <c:v>0</c:v>
                </c:pt>
                <c:pt idx="11236">
                  <c:v>0</c:v>
                </c:pt>
                <c:pt idx="11237">
                  <c:v>0</c:v>
                </c:pt>
                <c:pt idx="11238">
                  <c:v>0</c:v>
                </c:pt>
                <c:pt idx="11239">
                  <c:v>0</c:v>
                </c:pt>
                <c:pt idx="11240">
                  <c:v>0</c:v>
                </c:pt>
                <c:pt idx="11241">
                  <c:v>0</c:v>
                </c:pt>
                <c:pt idx="11242">
                  <c:v>0</c:v>
                </c:pt>
                <c:pt idx="11243">
                  <c:v>0</c:v>
                </c:pt>
                <c:pt idx="11244">
                  <c:v>0</c:v>
                </c:pt>
                <c:pt idx="11245">
                  <c:v>0</c:v>
                </c:pt>
                <c:pt idx="11246">
                  <c:v>0</c:v>
                </c:pt>
                <c:pt idx="11247">
                  <c:v>0</c:v>
                </c:pt>
                <c:pt idx="11248">
                  <c:v>0</c:v>
                </c:pt>
                <c:pt idx="11249">
                  <c:v>0</c:v>
                </c:pt>
                <c:pt idx="11250">
                  <c:v>0</c:v>
                </c:pt>
                <c:pt idx="11251">
                  <c:v>0</c:v>
                </c:pt>
                <c:pt idx="11252">
                  <c:v>0</c:v>
                </c:pt>
                <c:pt idx="11253">
                  <c:v>0</c:v>
                </c:pt>
                <c:pt idx="11254">
                  <c:v>0</c:v>
                </c:pt>
                <c:pt idx="11255">
                  <c:v>0</c:v>
                </c:pt>
                <c:pt idx="11256">
                  <c:v>0</c:v>
                </c:pt>
                <c:pt idx="11257">
                  <c:v>0</c:v>
                </c:pt>
                <c:pt idx="11258">
                  <c:v>0</c:v>
                </c:pt>
                <c:pt idx="11259">
                  <c:v>0</c:v>
                </c:pt>
                <c:pt idx="11260">
                  <c:v>0</c:v>
                </c:pt>
                <c:pt idx="11261">
                  <c:v>0</c:v>
                </c:pt>
                <c:pt idx="11262">
                  <c:v>0</c:v>
                </c:pt>
                <c:pt idx="11263">
                  <c:v>0</c:v>
                </c:pt>
                <c:pt idx="11264">
                  <c:v>0</c:v>
                </c:pt>
                <c:pt idx="11265">
                  <c:v>0</c:v>
                </c:pt>
                <c:pt idx="11266">
                  <c:v>0</c:v>
                </c:pt>
                <c:pt idx="11267">
                  <c:v>0</c:v>
                </c:pt>
                <c:pt idx="11268">
                  <c:v>0</c:v>
                </c:pt>
                <c:pt idx="11269">
                  <c:v>0</c:v>
                </c:pt>
                <c:pt idx="11270">
                  <c:v>0</c:v>
                </c:pt>
                <c:pt idx="11271">
                  <c:v>0</c:v>
                </c:pt>
                <c:pt idx="11272">
                  <c:v>0</c:v>
                </c:pt>
                <c:pt idx="11273">
                  <c:v>0</c:v>
                </c:pt>
                <c:pt idx="11274">
                  <c:v>0</c:v>
                </c:pt>
                <c:pt idx="11275">
                  <c:v>0</c:v>
                </c:pt>
                <c:pt idx="11276">
                  <c:v>0</c:v>
                </c:pt>
                <c:pt idx="11277">
                  <c:v>0</c:v>
                </c:pt>
                <c:pt idx="11278">
                  <c:v>0</c:v>
                </c:pt>
                <c:pt idx="11279">
                  <c:v>0</c:v>
                </c:pt>
                <c:pt idx="11280">
                  <c:v>0</c:v>
                </c:pt>
                <c:pt idx="11281">
                  <c:v>0</c:v>
                </c:pt>
                <c:pt idx="11282">
                  <c:v>0</c:v>
                </c:pt>
                <c:pt idx="11283">
                  <c:v>0</c:v>
                </c:pt>
                <c:pt idx="11284">
                  <c:v>0</c:v>
                </c:pt>
                <c:pt idx="11285">
                  <c:v>0</c:v>
                </c:pt>
                <c:pt idx="11286">
                  <c:v>0</c:v>
                </c:pt>
                <c:pt idx="11287">
                  <c:v>0</c:v>
                </c:pt>
                <c:pt idx="11288">
                  <c:v>0</c:v>
                </c:pt>
                <c:pt idx="11289">
                  <c:v>0</c:v>
                </c:pt>
                <c:pt idx="11290">
                  <c:v>0</c:v>
                </c:pt>
                <c:pt idx="11291">
                  <c:v>0</c:v>
                </c:pt>
                <c:pt idx="11292">
                  <c:v>0</c:v>
                </c:pt>
                <c:pt idx="11293">
                  <c:v>0</c:v>
                </c:pt>
                <c:pt idx="11294">
                  <c:v>0</c:v>
                </c:pt>
                <c:pt idx="11295">
                  <c:v>0</c:v>
                </c:pt>
                <c:pt idx="11296">
                  <c:v>0</c:v>
                </c:pt>
                <c:pt idx="11297">
                  <c:v>0</c:v>
                </c:pt>
                <c:pt idx="11298">
                  <c:v>0</c:v>
                </c:pt>
                <c:pt idx="11299">
                  <c:v>0</c:v>
                </c:pt>
                <c:pt idx="11300">
                  <c:v>0</c:v>
                </c:pt>
                <c:pt idx="11301">
                  <c:v>0</c:v>
                </c:pt>
                <c:pt idx="11302">
                  <c:v>0</c:v>
                </c:pt>
                <c:pt idx="11303">
                  <c:v>0</c:v>
                </c:pt>
                <c:pt idx="11304">
                  <c:v>0</c:v>
                </c:pt>
                <c:pt idx="11305">
                  <c:v>0</c:v>
                </c:pt>
                <c:pt idx="11306">
                  <c:v>0</c:v>
                </c:pt>
                <c:pt idx="11307">
                  <c:v>0</c:v>
                </c:pt>
                <c:pt idx="11308">
                  <c:v>0</c:v>
                </c:pt>
                <c:pt idx="11309">
                  <c:v>0</c:v>
                </c:pt>
                <c:pt idx="11310">
                  <c:v>0</c:v>
                </c:pt>
                <c:pt idx="11311">
                  <c:v>0</c:v>
                </c:pt>
                <c:pt idx="11312">
                  <c:v>0</c:v>
                </c:pt>
                <c:pt idx="11313">
                  <c:v>0</c:v>
                </c:pt>
                <c:pt idx="11314">
                  <c:v>0</c:v>
                </c:pt>
                <c:pt idx="11315">
                  <c:v>0</c:v>
                </c:pt>
                <c:pt idx="11316">
                  <c:v>0</c:v>
                </c:pt>
                <c:pt idx="11317">
                  <c:v>0</c:v>
                </c:pt>
                <c:pt idx="11318">
                  <c:v>0</c:v>
                </c:pt>
                <c:pt idx="11319">
                  <c:v>0</c:v>
                </c:pt>
                <c:pt idx="11320">
                  <c:v>0</c:v>
                </c:pt>
                <c:pt idx="11321">
                  <c:v>0</c:v>
                </c:pt>
                <c:pt idx="11322">
                  <c:v>0</c:v>
                </c:pt>
                <c:pt idx="11323">
                  <c:v>0</c:v>
                </c:pt>
                <c:pt idx="11324">
                  <c:v>0</c:v>
                </c:pt>
                <c:pt idx="11325">
                  <c:v>0</c:v>
                </c:pt>
                <c:pt idx="11326">
                  <c:v>0</c:v>
                </c:pt>
                <c:pt idx="11327">
                  <c:v>0</c:v>
                </c:pt>
                <c:pt idx="11328">
                  <c:v>0</c:v>
                </c:pt>
                <c:pt idx="11329">
                  <c:v>0</c:v>
                </c:pt>
                <c:pt idx="11330">
                  <c:v>0</c:v>
                </c:pt>
                <c:pt idx="11331">
                  <c:v>0</c:v>
                </c:pt>
                <c:pt idx="11332">
                  <c:v>0</c:v>
                </c:pt>
                <c:pt idx="11333">
                  <c:v>0</c:v>
                </c:pt>
                <c:pt idx="11334">
                  <c:v>0</c:v>
                </c:pt>
                <c:pt idx="11335">
                  <c:v>0</c:v>
                </c:pt>
                <c:pt idx="11336">
                  <c:v>0</c:v>
                </c:pt>
                <c:pt idx="11337">
                  <c:v>0</c:v>
                </c:pt>
                <c:pt idx="11338">
                  <c:v>0</c:v>
                </c:pt>
                <c:pt idx="11339">
                  <c:v>0</c:v>
                </c:pt>
                <c:pt idx="11340">
                  <c:v>0</c:v>
                </c:pt>
                <c:pt idx="11341">
                  <c:v>0</c:v>
                </c:pt>
                <c:pt idx="11342">
                  <c:v>0</c:v>
                </c:pt>
                <c:pt idx="11343">
                  <c:v>0</c:v>
                </c:pt>
                <c:pt idx="11344">
                  <c:v>0</c:v>
                </c:pt>
                <c:pt idx="11345">
                  <c:v>0</c:v>
                </c:pt>
                <c:pt idx="11346">
                  <c:v>0</c:v>
                </c:pt>
                <c:pt idx="11347">
                  <c:v>0</c:v>
                </c:pt>
                <c:pt idx="11348">
                  <c:v>0</c:v>
                </c:pt>
                <c:pt idx="11349">
                  <c:v>0</c:v>
                </c:pt>
                <c:pt idx="11350">
                  <c:v>0</c:v>
                </c:pt>
                <c:pt idx="11351">
                  <c:v>0</c:v>
                </c:pt>
                <c:pt idx="11352">
                  <c:v>0</c:v>
                </c:pt>
                <c:pt idx="11353">
                  <c:v>0</c:v>
                </c:pt>
                <c:pt idx="11354">
                  <c:v>0</c:v>
                </c:pt>
                <c:pt idx="11355">
                  <c:v>0</c:v>
                </c:pt>
                <c:pt idx="11356">
                  <c:v>0</c:v>
                </c:pt>
                <c:pt idx="11357">
                  <c:v>0</c:v>
                </c:pt>
                <c:pt idx="11358">
                  <c:v>0</c:v>
                </c:pt>
                <c:pt idx="11359">
                  <c:v>0</c:v>
                </c:pt>
                <c:pt idx="11360">
                  <c:v>0</c:v>
                </c:pt>
                <c:pt idx="11361">
                  <c:v>0</c:v>
                </c:pt>
                <c:pt idx="11362">
                  <c:v>0</c:v>
                </c:pt>
                <c:pt idx="11363">
                  <c:v>0</c:v>
                </c:pt>
                <c:pt idx="11364">
                  <c:v>0</c:v>
                </c:pt>
                <c:pt idx="11365">
                  <c:v>0</c:v>
                </c:pt>
                <c:pt idx="11366">
                  <c:v>0</c:v>
                </c:pt>
                <c:pt idx="11367">
                  <c:v>0</c:v>
                </c:pt>
                <c:pt idx="11368">
                  <c:v>0</c:v>
                </c:pt>
                <c:pt idx="11369">
                  <c:v>0</c:v>
                </c:pt>
                <c:pt idx="11370">
                  <c:v>0</c:v>
                </c:pt>
                <c:pt idx="11371">
                  <c:v>0</c:v>
                </c:pt>
                <c:pt idx="11372">
                  <c:v>0</c:v>
                </c:pt>
                <c:pt idx="11373">
                  <c:v>0</c:v>
                </c:pt>
                <c:pt idx="11374">
                  <c:v>0</c:v>
                </c:pt>
                <c:pt idx="11375">
                  <c:v>0</c:v>
                </c:pt>
                <c:pt idx="11376">
                  <c:v>0</c:v>
                </c:pt>
                <c:pt idx="11377">
                  <c:v>0</c:v>
                </c:pt>
                <c:pt idx="11378">
                  <c:v>0</c:v>
                </c:pt>
                <c:pt idx="11379">
                  <c:v>0</c:v>
                </c:pt>
                <c:pt idx="11380">
                  <c:v>0</c:v>
                </c:pt>
                <c:pt idx="11381">
                  <c:v>0</c:v>
                </c:pt>
                <c:pt idx="11382">
                  <c:v>0</c:v>
                </c:pt>
                <c:pt idx="11383">
                  <c:v>0</c:v>
                </c:pt>
                <c:pt idx="11384">
                  <c:v>0</c:v>
                </c:pt>
                <c:pt idx="11385">
                  <c:v>0</c:v>
                </c:pt>
                <c:pt idx="11386">
                  <c:v>0</c:v>
                </c:pt>
                <c:pt idx="11387">
                  <c:v>0</c:v>
                </c:pt>
                <c:pt idx="11388">
                  <c:v>0</c:v>
                </c:pt>
                <c:pt idx="11389">
                  <c:v>0</c:v>
                </c:pt>
                <c:pt idx="11390">
                  <c:v>0</c:v>
                </c:pt>
                <c:pt idx="11391">
                  <c:v>0</c:v>
                </c:pt>
                <c:pt idx="11392">
                  <c:v>0</c:v>
                </c:pt>
                <c:pt idx="11393">
                  <c:v>0</c:v>
                </c:pt>
                <c:pt idx="11394">
                  <c:v>0</c:v>
                </c:pt>
                <c:pt idx="11395">
                  <c:v>0</c:v>
                </c:pt>
                <c:pt idx="11396">
                  <c:v>0</c:v>
                </c:pt>
                <c:pt idx="11397">
                  <c:v>0</c:v>
                </c:pt>
                <c:pt idx="11398">
                  <c:v>0</c:v>
                </c:pt>
                <c:pt idx="11399">
                  <c:v>0</c:v>
                </c:pt>
                <c:pt idx="11400">
                  <c:v>0</c:v>
                </c:pt>
                <c:pt idx="11401">
                  <c:v>0</c:v>
                </c:pt>
                <c:pt idx="11402">
                  <c:v>0</c:v>
                </c:pt>
                <c:pt idx="11403">
                  <c:v>0</c:v>
                </c:pt>
                <c:pt idx="11404">
                  <c:v>0</c:v>
                </c:pt>
                <c:pt idx="11405">
                  <c:v>0</c:v>
                </c:pt>
                <c:pt idx="11406">
                  <c:v>0</c:v>
                </c:pt>
                <c:pt idx="11407">
                  <c:v>0</c:v>
                </c:pt>
                <c:pt idx="11408">
                  <c:v>0</c:v>
                </c:pt>
                <c:pt idx="11409">
                  <c:v>0</c:v>
                </c:pt>
                <c:pt idx="11410">
                  <c:v>0</c:v>
                </c:pt>
                <c:pt idx="11411">
                  <c:v>0</c:v>
                </c:pt>
                <c:pt idx="11412">
                  <c:v>0</c:v>
                </c:pt>
                <c:pt idx="11413">
                  <c:v>0</c:v>
                </c:pt>
                <c:pt idx="11414">
                  <c:v>0</c:v>
                </c:pt>
                <c:pt idx="11415">
                  <c:v>0</c:v>
                </c:pt>
                <c:pt idx="11416">
                  <c:v>0</c:v>
                </c:pt>
                <c:pt idx="11417">
                  <c:v>0</c:v>
                </c:pt>
                <c:pt idx="11418">
                  <c:v>0</c:v>
                </c:pt>
                <c:pt idx="11419">
                  <c:v>0</c:v>
                </c:pt>
                <c:pt idx="11420">
                  <c:v>0</c:v>
                </c:pt>
                <c:pt idx="11421">
                  <c:v>0</c:v>
                </c:pt>
                <c:pt idx="11422">
                  <c:v>0</c:v>
                </c:pt>
                <c:pt idx="11423">
                  <c:v>0</c:v>
                </c:pt>
                <c:pt idx="11424">
                  <c:v>0</c:v>
                </c:pt>
                <c:pt idx="11425">
                  <c:v>0</c:v>
                </c:pt>
                <c:pt idx="11426">
                  <c:v>0</c:v>
                </c:pt>
                <c:pt idx="11427">
                  <c:v>0</c:v>
                </c:pt>
                <c:pt idx="11428">
                  <c:v>0</c:v>
                </c:pt>
                <c:pt idx="11429">
                  <c:v>0</c:v>
                </c:pt>
                <c:pt idx="11430">
                  <c:v>0</c:v>
                </c:pt>
                <c:pt idx="11431">
                  <c:v>0</c:v>
                </c:pt>
                <c:pt idx="11432">
                  <c:v>0</c:v>
                </c:pt>
                <c:pt idx="11433">
                  <c:v>0</c:v>
                </c:pt>
                <c:pt idx="11434">
                  <c:v>0</c:v>
                </c:pt>
                <c:pt idx="11435">
                  <c:v>0</c:v>
                </c:pt>
                <c:pt idx="11436">
                  <c:v>0</c:v>
                </c:pt>
                <c:pt idx="11437">
                  <c:v>0</c:v>
                </c:pt>
                <c:pt idx="11438">
                  <c:v>0</c:v>
                </c:pt>
                <c:pt idx="11439">
                  <c:v>0</c:v>
                </c:pt>
                <c:pt idx="11440">
                  <c:v>0</c:v>
                </c:pt>
                <c:pt idx="11441">
                  <c:v>0</c:v>
                </c:pt>
                <c:pt idx="11442">
                  <c:v>0</c:v>
                </c:pt>
                <c:pt idx="11443">
                  <c:v>0</c:v>
                </c:pt>
                <c:pt idx="11444">
                  <c:v>0</c:v>
                </c:pt>
                <c:pt idx="11445">
                  <c:v>0</c:v>
                </c:pt>
                <c:pt idx="11446">
                  <c:v>0</c:v>
                </c:pt>
                <c:pt idx="11447">
                  <c:v>0</c:v>
                </c:pt>
                <c:pt idx="11448">
                  <c:v>0</c:v>
                </c:pt>
                <c:pt idx="11449">
                  <c:v>0</c:v>
                </c:pt>
                <c:pt idx="11450">
                  <c:v>0</c:v>
                </c:pt>
                <c:pt idx="11451">
                  <c:v>0</c:v>
                </c:pt>
                <c:pt idx="11452">
                  <c:v>0</c:v>
                </c:pt>
                <c:pt idx="11453">
                  <c:v>0</c:v>
                </c:pt>
                <c:pt idx="11454">
                  <c:v>0</c:v>
                </c:pt>
                <c:pt idx="11455">
                  <c:v>0</c:v>
                </c:pt>
                <c:pt idx="11456">
                  <c:v>0</c:v>
                </c:pt>
                <c:pt idx="11457">
                  <c:v>0</c:v>
                </c:pt>
                <c:pt idx="11458">
                  <c:v>0</c:v>
                </c:pt>
                <c:pt idx="11459">
                  <c:v>0</c:v>
                </c:pt>
                <c:pt idx="11460">
                  <c:v>0</c:v>
                </c:pt>
                <c:pt idx="11461">
                  <c:v>0</c:v>
                </c:pt>
                <c:pt idx="11462">
                  <c:v>0</c:v>
                </c:pt>
                <c:pt idx="11463">
                  <c:v>0</c:v>
                </c:pt>
                <c:pt idx="11464">
                  <c:v>0</c:v>
                </c:pt>
                <c:pt idx="11465">
                  <c:v>0</c:v>
                </c:pt>
                <c:pt idx="11466">
                  <c:v>0</c:v>
                </c:pt>
                <c:pt idx="11467">
                  <c:v>0</c:v>
                </c:pt>
                <c:pt idx="11468">
                  <c:v>0</c:v>
                </c:pt>
                <c:pt idx="11469">
                  <c:v>0</c:v>
                </c:pt>
                <c:pt idx="11470">
                  <c:v>0</c:v>
                </c:pt>
                <c:pt idx="11471">
                  <c:v>0</c:v>
                </c:pt>
                <c:pt idx="11472">
                  <c:v>0</c:v>
                </c:pt>
                <c:pt idx="11473">
                  <c:v>0</c:v>
                </c:pt>
                <c:pt idx="11474">
                  <c:v>0</c:v>
                </c:pt>
                <c:pt idx="11475">
                  <c:v>0</c:v>
                </c:pt>
                <c:pt idx="11476">
                  <c:v>0</c:v>
                </c:pt>
                <c:pt idx="11477">
                  <c:v>0</c:v>
                </c:pt>
                <c:pt idx="11478">
                  <c:v>0</c:v>
                </c:pt>
                <c:pt idx="11479">
                  <c:v>0</c:v>
                </c:pt>
                <c:pt idx="11480">
                  <c:v>0</c:v>
                </c:pt>
                <c:pt idx="11481">
                  <c:v>0</c:v>
                </c:pt>
                <c:pt idx="11482">
                  <c:v>0</c:v>
                </c:pt>
                <c:pt idx="11483">
                  <c:v>0</c:v>
                </c:pt>
                <c:pt idx="11484">
                  <c:v>0</c:v>
                </c:pt>
                <c:pt idx="11485">
                  <c:v>0</c:v>
                </c:pt>
                <c:pt idx="11486">
                  <c:v>0</c:v>
                </c:pt>
                <c:pt idx="11487">
                  <c:v>0</c:v>
                </c:pt>
                <c:pt idx="11488">
                  <c:v>0</c:v>
                </c:pt>
                <c:pt idx="11489">
                  <c:v>0</c:v>
                </c:pt>
                <c:pt idx="11490">
                  <c:v>0</c:v>
                </c:pt>
                <c:pt idx="11491">
                  <c:v>0</c:v>
                </c:pt>
                <c:pt idx="11492">
                  <c:v>0</c:v>
                </c:pt>
                <c:pt idx="11493">
                  <c:v>0</c:v>
                </c:pt>
                <c:pt idx="11494">
                  <c:v>0</c:v>
                </c:pt>
                <c:pt idx="11495">
                  <c:v>0</c:v>
                </c:pt>
                <c:pt idx="11496">
                  <c:v>0</c:v>
                </c:pt>
                <c:pt idx="11497">
                  <c:v>0</c:v>
                </c:pt>
                <c:pt idx="11498">
                  <c:v>0</c:v>
                </c:pt>
                <c:pt idx="11499">
                  <c:v>0</c:v>
                </c:pt>
                <c:pt idx="11500">
                  <c:v>0</c:v>
                </c:pt>
                <c:pt idx="11501">
                  <c:v>0</c:v>
                </c:pt>
                <c:pt idx="11502">
                  <c:v>0</c:v>
                </c:pt>
                <c:pt idx="11503">
                  <c:v>0</c:v>
                </c:pt>
                <c:pt idx="11504">
                  <c:v>0</c:v>
                </c:pt>
                <c:pt idx="11505">
                  <c:v>0</c:v>
                </c:pt>
                <c:pt idx="11506">
                  <c:v>0</c:v>
                </c:pt>
                <c:pt idx="11507">
                  <c:v>0</c:v>
                </c:pt>
                <c:pt idx="11508">
                  <c:v>0</c:v>
                </c:pt>
                <c:pt idx="11509">
                  <c:v>0</c:v>
                </c:pt>
                <c:pt idx="11510">
                  <c:v>0</c:v>
                </c:pt>
                <c:pt idx="11511">
                  <c:v>0</c:v>
                </c:pt>
                <c:pt idx="11512">
                  <c:v>0</c:v>
                </c:pt>
                <c:pt idx="11513">
                  <c:v>0</c:v>
                </c:pt>
                <c:pt idx="11514">
                  <c:v>0</c:v>
                </c:pt>
                <c:pt idx="11515">
                  <c:v>0</c:v>
                </c:pt>
                <c:pt idx="11516">
                  <c:v>0</c:v>
                </c:pt>
                <c:pt idx="11517">
                  <c:v>0</c:v>
                </c:pt>
                <c:pt idx="11518">
                  <c:v>0</c:v>
                </c:pt>
                <c:pt idx="11519">
                  <c:v>0</c:v>
                </c:pt>
                <c:pt idx="11520">
                  <c:v>0</c:v>
                </c:pt>
                <c:pt idx="11521">
                  <c:v>0</c:v>
                </c:pt>
                <c:pt idx="11522">
                  <c:v>0</c:v>
                </c:pt>
                <c:pt idx="11523">
                  <c:v>0</c:v>
                </c:pt>
                <c:pt idx="11524">
                  <c:v>0</c:v>
                </c:pt>
                <c:pt idx="11525">
                  <c:v>0</c:v>
                </c:pt>
                <c:pt idx="11526">
                  <c:v>0</c:v>
                </c:pt>
                <c:pt idx="11527">
                  <c:v>0</c:v>
                </c:pt>
                <c:pt idx="11528">
                  <c:v>0</c:v>
                </c:pt>
                <c:pt idx="11529">
                  <c:v>0</c:v>
                </c:pt>
                <c:pt idx="11530">
                  <c:v>0</c:v>
                </c:pt>
                <c:pt idx="11531">
                  <c:v>0</c:v>
                </c:pt>
                <c:pt idx="11532">
                  <c:v>0</c:v>
                </c:pt>
                <c:pt idx="11533">
                  <c:v>0</c:v>
                </c:pt>
                <c:pt idx="11534">
                  <c:v>0</c:v>
                </c:pt>
                <c:pt idx="11535">
                  <c:v>0</c:v>
                </c:pt>
                <c:pt idx="11536">
                  <c:v>0</c:v>
                </c:pt>
                <c:pt idx="11537">
                  <c:v>0</c:v>
                </c:pt>
                <c:pt idx="11538">
                  <c:v>0</c:v>
                </c:pt>
                <c:pt idx="11539">
                  <c:v>0</c:v>
                </c:pt>
                <c:pt idx="11540">
                  <c:v>0</c:v>
                </c:pt>
                <c:pt idx="11541">
                  <c:v>0</c:v>
                </c:pt>
                <c:pt idx="11542">
                  <c:v>0</c:v>
                </c:pt>
                <c:pt idx="11543">
                  <c:v>0</c:v>
                </c:pt>
                <c:pt idx="11544">
                  <c:v>0</c:v>
                </c:pt>
                <c:pt idx="11545">
                  <c:v>0</c:v>
                </c:pt>
                <c:pt idx="11546">
                  <c:v>0</c:v>
                </c:pt>
                <c:pt idx="11547">
                  <c:v>0</c:v>
                </c:pt>
                <c:pt idx="11548">
                  <c:v>0</c:v>
                </c:pt>
                <c:pt idx="11549">
                  <c:v>0</c:v>
                </c:pt>
                <c:pt idx="11550">
                  <c:v>0</c:v>
                </c:pt>
                <c:pt idx="11551">
                  <c:v>0</c:v>
                </c:pt>
                <c:pt idx="11552">
                  <c:v>0</c:v>
                </c:pt>
                <c:pt idx="11553">
                  <c:v>0</c:v>
                </c:pt>
                <c:pt idx="11554">
                  <c:v>0</c:v>
                </c:pt>
                <c:pt idx="11555">
                  <c:v>0</c:v>
                </c:pt>
                <c:pt idx="11556">
                  <c:v>0</c:v>
                </c:pt>
                <c:pt idx="11557">
                  <c:v>0</c:v>
                </c:pt>
                <c:pt idx="11558">
                  <c:v>0</c:v>
                </c:pt>
                <c:pt idx="11559">
                  <c:v>0</c:v>
                </c:pt>
                <c:pt idx="11560">
                  <c:v>0</c:v>
                </c:pt>
                <c:pt idx="11561">
                  <c:v>0</c:v>
                </c:pt>
                <c:pt idx="11562">
                  <c:v>0</c:v>
                </c:pt>
                <c:pt idx="11563">
                  <c:v>0</c:v>
                </c:pt>
                <c:pt idx="11564">
                  <c:v>0</c:v>
                </c:pt>
                <c:pt idx="11565">
                  <c:v>0</c:v>
                </c:pt>
                <c:pt idx="11566">
                  <c:v>0</c:v>
                </c:pt>
                <c:pt idx="11567">
                  <c:v>0</c:v>
                </c:pt>
                <c:pt idx="11568">
                  <c:v>0</c:v>
                </c:pt>
                <c:pt idx="11569">
                  <c:v>0</c:v>
                </c:pt>
                <c:pt idx="11570">
                  <c:v>0</c:v>
                </c:pt>
                <c:pt idx="11571">
                  <c:v>0</c:v>
                </c:pt>
                <c:pt idx="11572">
                  <c:v>0</c:v>
                </c:pt>
                <c:pt idx="11573">
                  <c:v>0</c:v>
                </c:pt>
                <c:pt idx="11574">
                  <c:v>0</c:v>
                </c:pt>
                <c:pt idx="11575">
                  <c:v>0</c:v>
                </c:pt>
                <c:pt idx="11576">
                  <c:v>0</c:v>
                </c:pt>
                <c:pt idx="11577">
                  <c:v>0</c:v>
                </c:pt>
                <c:pt idx="11578">
                  <c:v>0</c:v>
                </c:pt>
                <c:pt idx="11579">
                  <c:v>0</c:v>
                </c:pt>
                <c:pt idx="11580">
                  <c:v>0</c:v>
                </c:pt>
                <c:pt idx="11581">
                  <c:v>0</c:v>
                </c:pt>
                <c:pt idx="11582">
                  <c:v>0</c:v>
                </c:pt>
                <c:pt idx="11583">
                  <c:v>0</c:v>
                </c:pt>
                <c:pt idx="11584">
                  <c:v>0</c:v>
                </c:pt>
                <c:pt idx="11585">
                  <c:v>0</c:v>
                </c:pt>
                <c:pt idx="11586">
                  <c:v>0</c:v>
                </c:pt>
                <c:pt idx="11587">
                  <c:v>0</c:v>
                </c:pt>
                <c:pt idx="11588">
                  <c:v>0</c:v>
                </c:pt>
                <c:pt idx="11589">
                  <c:v>0</c:v>
                </c:pt>
                <c:pt idx="11590">
                  <c:v>0</c:v>
                </c:pt>
                <c:pt idx="11591">
                  <c:v>0</c:v>
                </c:pt>
                <c:pt idx="11592">
                  <c:v>0</c:v>
                </c:pt>
                <c:pt idx="11593">
                  <c:v>0</c:v>
                </c:pt>
                <c:pt idx="11594">
                  <c:v>0</c:v>
                </c:pt>
                <c:pt idx="11595">
                  <c:v>0</c:v>
                </c:pt>
                <c:pt idx="11596">
                  <c:v>0</c:v>
                </c:pt>
                <c:pt idx="11597">
                  <c:v>0</c:v>
                </c:pt>
                <c:pt idx="11598">
                  <c:v>0</c:v>
                </c:pt>
                <c:pt idx="11599">
                  <c:v>0</c:v>
                </c:pt>
                <c:pt idx="11600">
                  <c:v>0</c:v>
                </c:pt>
                <c:pt idx="11601">
                  <c:v>0</c:v>
                </c:pt>
                <c:pt idx="11602">
                  <c:v>0</c:v>
                </c:pt>
                <c:pt idx="11603">
                  <c:v>0</c:v>
                </c:pt>
                <c:pt idx="11604">
                  <c:v>0</c:v>
                </c:pt>
                <c:pt idx="11605">
                  <c:v>0</c:v>
                </c:pt>
                <c:pt idx="11606">
                  <c:v>0</c:v>
                </c:pt>
                <c:pt idx="11607">
                  <c:v>0</c:v>
                </c:pt>
                <c:pt idx="11608">
                  <c:v>0</c:v>
                </c:pt>
                <c:pt idx="11609">
                  <c:v>0</c:v>
                </c:pt>
                <c:pt idx="11610">
                  <c:v>0</c:v>
                </c:pt>
                <c:pt idx="11611">
                  <c:v>0</c:v>
                </c:pt>
                <c:pt idx="11612">
                  <c:v>0</c:v>
                </c:pt>
                <c:pt idx="11613">
                  <c:v>0</c:v>
                </c:pt>
                <c:pt idx="11614">
                  <c:v>0</c:v>
                </c:pt>
                <c:pt idx="11615">
                  <c:v>0</c:v>
                </c:pt>
                <c:pt idx="11616">
                  <c:v>0</c:v>
                </c:pt>
                <c:pt idx="11617">
                  <c:v>0</c:v>
                </c:pt>
                <c:pt idx="11618">
                  <c:v>0</c:v>
                </c:pt>
                <c:pt idx="11619">
                  <c:v>0</c:v>
                </c:pt>
                <c:pt idx="11620">
                  <c:v>0</c:v>
                </c:pt>
                <c:pt idx="11621">
                  <c:v>0</c:v>
                </c:pt>
                <c:pt idx="11622">
                  <c:v>0</c:v>
                </c:pt>
                <c:pt idx="11623">
                  <c:v>0</c:v>
                </c:pt>
                <c:pt idx="11624">
                  <c:v>0</c:v>
                </c:pt>
                <c:pt idx="11625">
                  <c:v>0</c:v>
                </c:pt>
                <c:pt idx="11626">
                  <c:v>0</c:v>
                </c:pt>
                <c:pt idx="11627">
                  <c:v>0</c:v>
                </c:pt>
                <c:pt idx="11628">
                  <c:v>0</c:v>
                </c:pt>
                <c:pt idx="11629">
                  <c:v>0</c:v>
                </c:pt>
                <c:pt idx="11630">
                  <c:v>0</c:v>
                </c:pt>
                <c:pt idx="11631">
                  <c:v>0</c:v>
                </c:pt>
                <c:pt idx="11632">
                  <c:v>0</c:v>
                </c:pt>
                <c:pt idx="11633">
                  <c:v>0</c:v>
                </c:pt>
                <c:pt idx="11634">
                  <c:v>0</c:v>
                </c:pt>
                <c:pt idx="11635">
                  <c:v>0</c:v>
                </c:pt>
                <c:pt idx="11636">
                  <c:v>0</c:v>
                </c:pt>
                <c:pt idx="11637">
                  <c:v>0</c:v>
                </c:pt>
                <c:pt idx="11638">
                  <c:v>0</c:v>
                </c:pt>
                <c:pt idx="11639">
                  <c:v>0</c:v>
                </c:pt>
                <c:pt idx="11640">
                  <c:v>0</c:v>
                </c:pt>
                <c:pt idx="11641">
                  <c:v>0</c:v>
                </c:pt>
                <c:pt idx="11642">
                  <c:v>0</c:v>
                </c:pt>
                <c:pt idx="11643">
                  <c:v>0</c:v>
                </c:pt>
                <c:pt idx="11644">
                  <c:v>0</c:v>
                </c:pt>
                <c:pt idx="11645">
                  <c:v>0</c:v>
                </c:pt>
                <c:pt idx="11646">
                  <c:v>0</c:v>
                </c:pt>
                <c:pt idx="11647">
                  <c:v>0</c:v>
                </c:pt>
                <c:pt idx="11648">
                  <c:v>0</c:v>
                </c:pt>
                <c:pt idx="11649">
                  <c:v>0</c:v>
                </c:pt>
                <c:pt idx="11650">
                  <c:v>0</c:v>
                </c:pt>
                <c:pt idx="11651">
                  <c:v>0</c:v>
                </c:pt>
                <c:pt idx="11652">
                  <c:v>0</c:v>
                </c:pt>
                <c:pt idx="11653">
                  <c:v>0</c:v>
                </c:pt>
                <c:pt idx="11654">
                  <c:v>0</c:v>
                </c:pt>
                <c:pt idx="11655">
                  <c:v>0</c:v>
                </c:pt>
                <c:pt idx="11656">
                  <c:v>0</c:v>
                </c:pt>
                <c:pt idx="11657">
                  <c:v>0</c:v>
                </c:pt>
                <c:pt idx="11658">
                  <c:v>0</c:v>
                </c:pt>
                <c:pt idx="11659">
                  <c:v>0</c:v>
                </c:pt>
                <c:pt idx="11660">
                  <c:v>0</c:v>
                </c:pt>
                <c:pt idx="11661">
                  <c:v>0</c:v>
                </c:pt>
                <c:pt idx="11662">
                  <c:v>0</c:v>
                </c:pt>
                <c:pt idx="11663">
                  <c:v>0</c:v>
                </c:pt>
                <c:pt idx="11664">
                  <c:v>0</c:v>
                </c:pt>
                <c:pt idx="11665">
                  <c:v>0</c:v>
                </c:pt>
                <c:pt idx="11666">
                  <c:v>0</c:v>
                </c:pt>
                <c:pt idx="11667">
                  <c:v>0</c:v>
                </c:pt>
                <c:pt idx="11668">
                  <c:v>0</c:v>
                </c:pt>
                <c:pt idx="11669">
                  <c:v>0</c:v>
                </c:pt>
                <c:pt idx="11670">
                  <c:v>0</c:v>
                </c:pt>
                <c:pt idx="11671">
                  <c:v>0</c:v>
                </c:pt>
                <c:pt idx="11672">
                  <c:v>0</c:v>
                </c:pt>
                <c:pt idx="11673">
                  <c:v>0</c:v>
                </c:pt>
                <c:pt idx="11674">
                  <c:v>0</c:v>
                </c:pt>
                <c:pt idx="11675">
                  <c:v>0</c:v>
                </c:pt>
                <c:pt idx="11676">
                  <c:v>0</c:v>
                </c:pt>
                <c:pt idx="11677">
                  <c:v>0</c:v>
                </c:pt>
                <c:pt idx="11678">
                  <c:v>0</c:v>
                </c:pt>
                <c:pt idx="11679">
                  <c:v>0</c:v>
                </c:pt>
                <c:pt idx="11680">
                  <c:v>0</c:v>
                </c:pt>
                <c:pt idx="11681">
                  <c:v>0</c:v>
                </c:pt>
                <c:pt idx="11682">
                  <c:v>0</c:v>
                </c:pt>
                <c:pt idx="11683">
                  <c:v>0</c:v>
                </c:pt>
                <c:pt idx="11684">
                  <c:v>0</c:v>
                </c:pt>
                <c:pt idx="11685">
                  <c:v>0</c:v>
                </c:pt>
                <c:pt idx="11686">
                  <c:v>0</c:v>
                </c:pt>
                <c:pt idx="11687">
                  <c:v>0</c:v>
                </c:pt>
                <c:pt idx="11688">
                  <c:v>0</c:v>
                </c:pt>
                <c:pt idx="11689">
                  <c:v>0</c:v>
                </c:pt>
                <c:pt idx="11690">
                  <c:v>0</c:v>
                </c:pt>
                <c:pt idx="11691">
                  <c:v>0</c:v>
                </c:pt>
                <c:pt idx="11692">
                  <c:v>0</c:v>
                </c:pt>
                <c:pt idx="11693">
                  <c:v>0</c:v>
                </c:pt>
                <c:pt idx="11694">
                  <c:v>0</c:v>
                </c:pt>
                <c:pt idx="11695">
                  <c:v>0</c:v>
                </c:pt>
                <c:pt idx="11696">
                  <c:v>0</c:v>
                </c:pt>
                <c:pt idx="11697">
                  <c:v>0</c:v>
                </c:pt>
                <c:pt idx="11698">
                  <c:v>0</c:v>
                </c:pt>
                <c:pt idx="11699">
                  <c:v>0</c:v>
                </c:pt>
                <c:pt idx="11700">
                  <c:v>0</c:v>
                </c:pt>
                <c:pt idx="11701">
                  <c:v>0</c:v>
                </c:pt>
                <c:pt idx="11702">
                  <c:v>0</c:v>
                </c:pt>
                <c:pt idx="11703">
                  <c:v>0</c:v>
                </c:pt>
                <c:pt idx="11704">
                  <c:v>0</c:v>
                </c:pt>
                <c:pt idx="11705">
                  <c:v>0</c:v>
                </c:pt>
                <c:pt idx="11706">
                  <c:v>0</c:v>
                </c:pt>
                <c:pt idx="11707">
                  <c:v>0</c:v>
                </c:pt>
                <c:pt idx="11708">
                  <c:v>0</c:v>
                </c:pt>
                <c:pt idx="11709">
                  <c:v>0</c:v>
                </c:pt>
                <c:pt idx="11710">
                  <c:v>0</c:v>
                </c:pt>
                <c:pt idx="11711">
                  <c:v>0</c:v>
                </c:pt>
                <c:pt idx="11712">
                  <c:v>0</c:v>
                </c:pt>
                <c:pt idx="11713">
                  <c:v>0</c:v>
                </c:pt>
                <c:pt idx="11714">
                  <c:v>0</c:v>
                </c:pt>
                <c:pt idx="11715">
                  <c:v>0</c:v>
                </c:pt>
                <c:pt idx="11716">
                  <c:v>0</c:v>
                </c:pt>
                <c:pt idx="11717">
                  <c:v>0</c:v>
                </c:pt>
                <c:pt idx="11718">
                  <c:v>0</c:v>
                </c:pt>
                <c:pt idx="11719">
                  <c:v>0</c:v>
                </c:pt>
                <c:pt idx="11720">
                  <c:v>0</c:v>
                </c:pt>
                <c:pt idx="11721">
                  <c:v>0</c:v>
                </c:pt>
                <c:pt idx="11722">
                  <c:v>0</c:v>
                </c:pt>
                <c:pt idx="11723">
                  <c:v>0</c:v>
                </c:pt>
                <c:pt idx="11724">
                  <c:v>0</c:v>
                </c:pt>
                <c:pt idx="11725">
                  <c:v>0</c:v>
                </c:pt>
                <c:pt idx="11726">
                  <c:v>0</c:v>
                </c:pt>
                <c:pt idx="11727">
                  <c:v>0</c:v>
                </c:pt>
                <c:pt idx="11728">
                  <c:v>0</c:v>
                </c:pt>
                <c:pt idx="11729">
                  <c:v>0</c:v>
                </c:pt>
                <c:pt idx="11730">
                  <c:v>0</c:v>
                </c:pt>
                <c:pt idx="11731">
                  <c:v>0</c:v>
                </c:pt>
                <c:pt idx="11732">
                  <c:v>0</c:v>
                </c:pt>
                <c:pt idx="11733">
                  <c:v>0</c:v>
                </c:pt>
                <c:pt idx="11734">
                  <c:v>0</c:v>
                </c:pt>
                <c:pt idx="11735">
                  <c:v>0</c:v>
                </c:pt>
                <c:pt idx="11736">
                  <c:v>0</c:v>
                </c:pt>
                <c:pt idx="11737">
                  <c:v>0</c:v>
                </c:pt>
                <c:pt idx="11738">
                  <c:v>0</c:v>
                </c:pt>
                <c:pt idx="11739">
                  <c:v>0</c:v>
                </c:pt>
                <c:pt idx="11740">
                  <c:v>0</c:v>
                </c:pt>
                <c:pt idx="11741">
                  <c:v>0</c:v>
                </c:pt>
                <c:pt idx="11742">
                  <c:v>0</c:v>
                </c:pt>
                <c:pt idx="11743">
                  <c:v>0</c:v>
                </c:pt>
                <c:pt idx="11744">
                  <c:v>0</c:v>
                </c:pt>
                <c:pt idx="11745">
                  <c:v>0</c:v>
                </c:pt>
                <c:pt idx="11746">
                  <c:v>0</c:v>
                </c:pt>
                <c:pt idx="11747">
                  <c:v>0</c:v>
                </c:pt>
                <c:pt idx="11748">
                  <c:v>0</c:v>
                </c:pt>
                <c:pt idx="11749">
                  <c:v>0</c:v>
                </c:pt>
                <c:pt idx="11750">
                  <c:v>0</c:v>
                </c:pt>
                <c:pt idx="11751">
                  <c:v>0</c:v>
                </c:pt>
                <c:pt idx="11752">
                  <c:v>0</c:v>
                </c:pt>
                <c:pt idx="11753">
                  <c:v>0</c:v>
                </c:pt>
                <c:pt idx="11754">
                  <c:v>0</c:v>
                </c:pt>
                <c:pt idx="11755">
                  <c:v>0</c:v>
                </c:pt>
                <c:pt idx="11756">
                  <c:v>0</c:v>
                </c:pt>
                <c:pt idx="11757">
                  <c:v>0</c:v>
                </c:pt>
                <c:pt idx="11758">
                  <c:v>0</c:v>
                </c:pt>
                <c:pt idx="11759">
                  <c:v>0</c:v>
                </c:pt>
                <c:pt idx="11760">
                  <c:v>0</c:v>
                </c:pt>
                <c:pt idx="11761">
                  <c:v>0</c:v>
                </c:pt>
                <c:pt idx="11762">
                  <c:v>0</c:v>
                </c:pt>
                <c:pt idx="11763">
                  <c:v>0</c:v>
                </c:pt>
                <c:pt idx="11764">
                  <c:v>0</c:v>
                </c:pt>
                <c:pt idx="11765">
                  <c:v>0</c:v>
                </c:pt>
                <c:pt idx="11766">
                  <c:v>0</c:v>
                </c:pt>
                <c:pt idx="11767">
                  <c:v>0</c:v>
                </c:pt>
                <c:pt idx="11768">
                  <c:v>0</c:v>
                </c:pt>
                <c:pt idx="11769">
                  <c:v>0</c:v>
                </c:pt>
                <c:pt idx="11770">
                  <c:v>0</c:v>
                </c:pt>
                <c:pt idx="11771">
                  <c:v>0</c:v>
                </c:pt>
                <c:pt idx="11772">
                  <c:v>0</c:v>
                </c:pt>
                <c:pt idx="11773">
                  <c:v>0</c:v>
                </c:pt>
                <c:pt idx="11774">
                  <c:v>0</c:v>
                </c:pt>
                <c:pt idx="11775">
                  <c:v>0</c:v>
                </c:pt>
                <c:pt idx="11776">
                  <c:v>0</c:v>
                </c:pt>
                <c:pt idx="11777">
                  <c:v>0</c:v>
                </c:pt>
                <c:pt idx="11778">
                  <c:v>0</c:v>
                </c:pt>
                <c:pt idx="11779">
                  <c:v>0</c:v>
                </c:pt>
                <c:pt idx="11780">
                  <c:v>0</c:v>
                </c:pt>
                <c:pt idx="11781">
                  <c:v>0</c:v>
                </c:pt>
                <c:pt idx="11782">
                  <c:v>0</c:v>
                </c:pt>
                <c:pt idx="11783">
                  <c:v>0</c:v>
                </c:pt>
                <c:pt idx="11784">
                  <c:v>0</c:v>
                </c:pt>
                <c:pt idx="11785">
                  <c:v>0</c:v>
                </c:pt>
                <c:pt idx="11786">
                  <c:v>0</c:v>
                </c:pt>
                <c:pt idx="11787">
                  <c:v>0</c:v>
                </c:pt>
                <c:pt idx="11788">
                  <c:v>0</c:v>
                </c:pt>
                <c:pt idx="11789">
                  <c:v>0</c:v>
                </c:pt>
                <c:pt idx="11790">
                  <c:v>0</c:v>
                </c:pt>
                <c:pt idx="11791">
                  <c:v>0</c:v>
                </c:pt>
                <c:pt idx="11792">
                  <c:v>0</c:v>
                </c:pt>
                <c:pt idx="11793">
                  <c:v>0</c:v>
                </c:pt>
                <c:pt idx="11794">
                  <c:v>0</c:v>
                </c:pt>
                <c:pt idx="11795">
                  <c:v>0</c:v>
                </c:pt>
                <c:pt idx="11796">
                  <c:v>0</c:v>
                </c:pt>
                <c:pt idx="11797">
                  <c:v>0</c:v>
                </c:pt>
                <c:pt idx="11798">
                  <c:v>0</c:v>
                </c:pt>
                <c:pt idx="11799">
                  <c:v>0</c:v>
                </c:pt>
                <c:pt idx="11800">
                  <c:v>0</c:v>
                </c:pt>
                <c:pt idx="11801">
                  <c:v>0</c:v>
                </c:pt>
                <c:pt idx="11802">
                  <c:v>0</c:v>
                </c:pt>
                <c:pt idx="11803">
                  <c:v>0</c:v>
                </c:pt>
                <c:pt idx="11804">
                  <c:v>0</c:v>
                </c:pt>
                <c:pt idx="11805">
                  <c:v>0</c:v>
                </c:pt>
                <c:pt idx="11806">
                  <c:v>0</c:v>
                </c:pt>
                <c:pt idx="11807">
                  <c:v>0</c:v>
                </c:pt>
                <c:pt idx="11808">
                  <c:v>0</c:v>
                </c:pt>
                <c:pt idx="11809">
                  <c:v>0</c:v>
                </c:pt>
                <c:pt idx="11810">
                  <c:v>0</c:v>
                </c:pt>
                <c:pt idx="11811">
                  <c:v>0</c:v>
                </c:pt>
                <c:pt idx="11812">
                  <c:v>0</c:v>
                </c:pt>
                <c:pt idx="11813">
                  <c:v>0</c:v>
                </c:pt>
                <c:pt idx="11814">
                  <c:v>0</c:v>
                </c:pt>
                <c:pt idx="11815">
                  <c:v>0</c:v>
                </c:pt>
                <c:pt idx="11816">
                  <c:v>0</c:v>
                </c:pt>
                <c:pt idx="11817">
                  <c:v>0</c:v>
                </c:pt>
                <c:pt idx="11818">
                  <c:v>0</c:v>
                </c:pt>
                <c:pt idx="11819">
                  <c:v>0</c:v>
                </c:pt>
                <c:pt idx="11820">
                  <c:v>0</c:v>
                </c:pt>
                <c:pt idx="11821">
                  <c:v>0</c:v>
                </c:pt>
                <c:pt idx="11822">
                  <c:v>0</c:v>
                </c:pt>
                <c:pt idx="11823">
                  <c:v>0</c:v>
                </c:pt>
                <c:pt idx="11824">
                  <c:v>0</c:v>
                </c:pt>
                <c:pt idx="11825">
                  <c:v>0</c:v>
                </c:pt>
                <c:pt idx="11826">
                  <c:v>0</c:v>
                </c:pt>
                <c:pt idx="11827">
                  <c:v>0</c:v>
                </c:pt>
                <c:pt idx="11828">
                  <c:v>0</c:v>
                </c:pt>
                <c:pt idx="11829">
                  <c:v>0</c:v>
                </c:pt>
                <c:pt idx="11830">
                  <c:v>0</c:v>
                </c:pt>
                <c:pt idx="11831">
                  <c:v>0</c:v>
                </c:pt>
                <c:pt idx="11832">
                  <c:v>0</c:v>
                </c:pt>
                <c:pt idx="11833">
                  <c:v>0</c:v>
                </c:pt>
                <c:pt idx="11834">
                  <c:v>0</c:v>
                </c:pt>
                <c:pt idx="11835">
                  <c:v>0</c:v>
                </c:pt>
                <c:pt idx="11836">
                  <c:v>0</c:v>
                </c:pt>
                <c:pt idx="11837">
                  <c:v>0</c:v>
                </c:pt>
                <c:pt idx="11838">
                  <c:v>0</c:v>
                </c:pt>
                <c:pt idx="11839">
                  <c:v>0</c:v>
                </c:pt>
                <c:pt idx="11840">
                  <c:v>0</c:v>
                </c:pt>
                <c:pt idx="11841">
                  <c:v>0</c:v>
                </c:pt>
                <c:pt idx="11842">
                  <c:v>0</c:v>
                </c:pt>
                <c:pt idx="11843">
                  <c:v>0</c:v>
                </c:pt>
                <c:pt idx="11844">
                  <c:v>0</c:v>
                </c:pt>
                <c:pt idx="11845">
                  <c:v>0</c:v>
                </c:pt>
                <c:pt idx="11846">
                  <c:v>0</c:v>
                </c:pt>
                <c:pt idx="11847">
                  <c:v>0</c:v>
                </c:pt>
                <c:pt idx="11848">
                  <c:v>0</c:v>
                </c:pt>
                <c:pt idx="11849">
                  <c:v>0</c:v>
                </c:pt>
                <c:pt idx="11850">
                  <c:v>0</c:v>
                </c:pt>
                <c:pt idx="11851">
                  <c:v>0</c:v>
                </c:pt>
                <c:pt idx="11852">
                  <c:v>0</c:v>
                </c:pt>
                <c:pt idx="11853">
                  <c:v>0</c:v>
                </c:pt>
                <c:pt idx="11854">
                  <c:v>0</c:v>
                </c:pt>
                <c:pt idx="11855">
                  <c:v>0</c:v>
                </c:pt>
                <c:pt idx="11856">
                  <c:v>0</c:v>
                </c:pt>
                <c:pt idx="11857">
                  <c:v>0</c:v>
                </c:pt>
                <c:pt idx="11858">
                  <c:v>0</c:v>
                </c:pt>
                <c:pt idx="11859">
                  <c:v>0</c:v>
                </c:pt>
                <c:pt idx="11860">
                  <c:v>0</c:v>
                </c:pt>
                <c:pt idx="11861">
                  <c:v>0</c:v>
                </c:pt>
                <c:pt idx="11862">
                  <c:v>0</c:v>
                </c:pt>
                <c:pt idx="11863">
                  <c:v>0</c:v>
                </c:pt>
                <c:pt idx="11864">
                  <c:v>0</c:v>
                </c:pt>
                <c:pt idx="11865">
                  <c:v>0</c:v>
                </c:pt>
                <c:pt idx="11866">
                  <c:v>0</c:v>
                </c:pt>
                <c:pt idx="11867">
                  <c:v>0</c:v>
                </c:pt>
                <c:pt idx="11868">
                  <c:v>0</c:v>
                </c:pt>
                <c:pt idx="11869">
                  <c:v>0</c:v>
                </c:pt>
                <c:pt idx="11870">
                  <c:v>0</c:v>
                </c:pt>
                <c:pt idx="11871">
                  <c:v>0</c:v>
                </c:pt>
                <c:pt idx="11872">
                  <c:v>0</c:v>
                </c:pt>
                <c:pt idx="11873">
                  <c:v>0</c:v>
                </c:pt>
                <c:pt idx="11874">
                  <c:v>0</c:v>
                </c:pt>
                <c:pt idx="11875">
                  <c:v>0</c:v>
                </c:pt>
                <c:pt idx="11876">
                  <c:v>0</c:v>
                </c:pt>
                <c:pt idx="11877">
                  <c:v>0</c:v>
                </c:pt>
                <c:pt idx="11878">
                  <c:v>0</c:v>
                </c:pt>
                <c:pt idx="11879">
                  <c:v>0</c:v>
                </c:pt>
                <c:pt idx="11880">
                  <c:v>0</c:v>
                </c:pt>
                <c:pt idx="11881">
                  <c:v>0</c:v>
                </c:pt>
                <c:pt idx="11882">
                  <c:v>0</c:v>
                </c:pt>
                <c:pt idx="11883">
                  <c:v>0</c:v>
                </c:pt>
                <c:pt idx="11884">
                  <c:v>0</c:v>
                </c:pt>
                <c:pt idx="11885">
                  <c:v>0</c:v>
                </c:pt>
                <c:pt idx="11886">
                  <c:v>0</c:v>
                </c:pt>
                <c:pt idx="11887">
                  <c:v>0</c:v>
                </c:pt>
                <c:pt idx="11888">
                  <c:v>0</c:v>
                </c:pt>
                <c:pt idx="11889">
                  <c:v>0</c:v>
                </c:pt>
                <c:pt idx="11890">
                  <c:v>0</c:v>
                </c:pt>
                <c:pt idx="11891">
                  <c:v>0</c:v>
                </c:pt>
                <c:pt idx="11892">
                  <c:v>0</c:v>
                </c:pt>
                <c:pt idx="11893">
                  <c:v>0</c:v>
                </c:pt>
                <c:pt idx="11894">
                  <c:v>0</c:v>
                </c:pt>
                <c:pt idx="11895">
                  <c:v>0</c:v>
                </c:pt>
                <c:pt idx="11896">
                  <c:v>0</c:v>
                </c:pt>
                <c:pt idx="11897">
                  <c:v>0</c:v>
                </c:pt>
                <c:pt idx="11898">
                  <c:v>0</c:v>
                </c:pt>
                <c:pt idx="11899">
                  <c:v>0</c:v>
                </c:pt>
                <c:pt idx="11900">
                  <c:v>0</c:v>
                </c:pt>
                <c:pt idx="11901">
                  <c:v>0</c:v>
                </c:pt>
                <c:pt idx="11902">
                  <c:v>0</c:v>
                </c:pt>
                <c:pt idx="11903">
                  <c:v>0</c:v>
                </c:pt>
                <c:pt idx="11904">
                  <c:v>0</c:v>
                </c:pt>
                <c:pt idx="11905">
                  <c:v>0</c:v>
                </c:pt>
                <c:pt idx="11906">
                  <c:v>0</c:v>
                </c:pt>
                <c:pt idx="11907">
                  <c:v>0</c:v>
                </c:pt>
                <c:pt idx="11908">
                  <c:v>0</c:v>
                </c:pt>
                <c:pt idx="11909">
                  <c:v>0</c:v>
                </c:pt>
                <c:pt idx="11910">
                  <c:v>0</c:v>
                </c:pt>
                <c:pt idx="11911">
                  <c:v>0</c:v>
                </c:pt>
                <c:pt idx="11912">
                  <c:v>0</c:v>
                </c:pt>
                <c:pt idx="11913">
                  <c:v>0</c:v>
                </c:pt>
                <c:pt idx="11914">
                  <c:v>0</c:v>
                </c:pt>
                <c:pt idx="11915">
                  <c:v>0</c:v>
                </c:pt>
                <c:pt idx="11916">
                  <c:v>0</c:v>
                </c:pt>
                <c:pt idx="11917">
                  <c:v>0</c:v>
                </c:pt>
                <c:pt idx="11918">
                  <c:v>0</c:v>
                </c:pt>
                <c:pt idx="11919">
                  <c:v>0</c:v>
                </c:pt>
                <c:pt idx="11920">
                  <c:v>0</c:v>
                </c:pt>
                <c:pt idx="11921">
                  <c:v>0</c:v>
                </c:pt>
                <c:pt idx="11922">
                  <c:v>0</c:v>
                </c:pt>
                <c:pt idx="11923">
                  <c:v>0</c:v>
                </c:pt>
                <c:pt idx="11924">
                  <c:v>0</c:v>
                </c:pt>
                <c:pt idx="11925">
                  <c:v>0</c:v>
                </c:pt>
                <c:pt idx="11926">
                  <c:v>0</c:v>
                </c:pt>
                <c:pt idx="11927">
                  <c:v>0</c:v>
                </c:pt>
                <c:pt idx="11928">
                  <c:v>0</c:v>
                </c:pt>
                <c:pt idx="11929">
                  <c:v>0</c:v>
                </c:pt>
                <c:pt idx="11930">
                  <c:v>0</c:v>
                </c:pt>
                <c:pt idx="11931">
                  <c:v>0</c:v>
                </c:pt>
                <c:pt idx="11932">
                  <c:v>0</c:v>
                </c:pt>
                <c:pt idx="11933">
                  <c:v>0</c:v>
                </c:pt>
                <c:pt idx="11934">
                  <c:v>0</c:v>
                </c:pt>
                <c:pt idx="11935">
                  <c:v>0</c:v>
                </c:pt>
                <c:pt idx="11936">
                  <c:v>0</c:v>
                </c:pt>
                <c:pt idx="11937">
                  <c:v>0</c:v>
                </c:pt>
                <c:pt idx="11938">
                  <c:v>0</c:v>
                </c:pt>
                <c:pt idx="11939">
                  <c:v>0</c:v>
                </c:pt>
                <c:pt idx="11940">
                  <c:v>0</c:v>
                </c:pt>
                <c:pt idx="11941">
                  <c:v>0</c:v>
                </c:pt>
                <c:pt idx="11942">
                  <c:v>0</c:v>
                </c:pt>
                <c:pt idx="11943">
                  <c:v>0</c:v>
                </c:pt>
                <c:pt idx="11944">
                  <c:v>0</c:v>
                </c:pt>
                <c:pt idx="11945">
                  <c:v>0</c:v>
                </c:pt>
                <c:pt idx="11946">
                  <c:v>0</c:v>
                </c:pt>
                <c:pt idx="11947">
                  <c:v>0</c:v>
                </c:pt>
                <c:pt idx="11948">
                  <c:v>0</c:v>
                </c:pt>
                <c:pt idx="11949">
                  <c:v>0</c:v>
                </c:pt>
                <c:pt idx="11950">
                  <c:v>0</c:v>
                </c:pt>
                <c:pt idx="11951">
                  <c:v>0</c:v>
                </c:pt>
                <c:pt idx="11952">
                  <c:v>0</c:v>
                </c:pt>
                <c:pt idx="11953">
                  <c:v>0</c:v>
                </c:pt>
                <c:pt idx="11954">
                  <c:v>0</c:v>
                </c:pt>
                <c:pt idx="11955">
                  <c:v>0</c:v>
                </c:pt>
                <c:pt idx="11956">
                  <c:v>0</c:v>
                </c:pt>
                <c:pt idx="11957">
                  <c:v>0</c:v>
                </c:pt>
                <c:pt idx="11958">
                  <c:v>0</c:v>
                </c:pt>
                <c:pt idx="11959">
                  <c:v>0</c:v>
                </c:pt>
                <c:pt idx="11960">
                  <c:v>0</c:v>
                </c:pt>
                <c:pt idx="11961">
                  <c:v>0</c:v>
                </c:pt>
                <c:pt idx="11962">
                  <c:v>0</c:v>
                </c:pt>
                <c:pt idx="11963">
                  <c:v>0</c:v>
                </c:pt>
                <c:pt idx="11964">
                  <c:v>0</c:v>
                </c:pt>
                <c:pt idx="11965">
                  <c:v>0</c:v>
                </c:pt>
                <c:pt idx="11966">
                  <c:v>0</c:v>
                </c:pt>
                <c:pt idx="11967">
                  <c:v>0</c:v>
                </c:pt>
                <c:pt idx="11968">
                  <c:v>0</c:v>
                </c:pt>
                <c:pt idx="11969">
                  <c:v>0</c:v>
                </c:pt>
                <c:pt idx="11970">
                  <c:v>0</c:v>
                </c:pt>
                <c:pt idx="11971">
                  <c:v>0</c:v>
                </c:pt>
                <c:pt idx="11972">
                  <c:v>0</c:v>
                </c:pt>
                <c:pt idx="11973">
                  <c:v>0</c:v>
                </c:pt>
                <c:pt idx="11974">
                  <c:v>0</c:v>
                </c:pt>
                <c:pt idx="11975">
                  <c:v>0</c:v>
                </c:pt>
                <c:pt idx="11976">
                  <c:v>0</c:v>
                </c:pt>
                <c:pt idx="11977">
                  <c:v>0</c:v>
                </c:pt>
                <c:pt idx="11978">
                  <c:v>0</c:v>
                </c:pt>
                <c:pt idx="11979">
                  <c:v>0</c:v>
                </c:pt>
                <c:pt idx="11980">
                  <c:v>0</c:v>
                </c:pt>
                <c:pt idx="11981">
                  <c:v>0</c:v>
                </c:pt>
                <c:pt idx="11982">
                  <c:v>0</c:v>
                </c:pt>
                <c:pt idx="11983">
                  <c:v>0</c:v>
                </c:pt>
                <c:pt idx="11984">
                  <c:v>0</c:v>
                </c:pt>
                <c:pt idx="11985">
                  <c:v>0</c:v>
                </c:pt>
                <c:pt idx="11986">
                  <c:v>0</c:v>
                </c:pt>
                <c:pt idx="11987">
                  <c:v>0</c:v>
                </c:pt>
                <c:pt idx="11988">
                  <c:v>0</c:v>
                </c:pt>
                <c:pt idx="11989">
                  <c:v>0</c:v>
                </c:pt>
                <c:pt idx="11990">
                  <c:v>0</c:v>
                </c:pt>
                <c:pt idx="11991">
                  <c:v>0</c:v>
                </c:pt>
                <c:pt idx="11992">
                  <c:v>0</c:v>
                </c:pt>
                <c:pt idx="11993">
                  <c:v>0</c:v>
                </c:pt>
                <c:pt idx="11994">
                  <c:v>0</c:v>
                </c:pt>
                <c:pt idx="11995">
                  <c:v>0</c:v>
                </c:pt>
                <c:pt idx="11996">
                  <c:v>0</c:v>
                </c:pt>
                <c:pt idx="11997">
                  <c:v>0</c:v>
                </c:pt>
                <c:pt idx="11998">
                  <c:v>0</c:v>
                </c:pt>
                <c:pt idx="11999">
                  <c:v>0</c:v>
                </c:pt>
                <c:pt idx="12000">
                  <c:v>0</c:v>
                </c:pt>
                <c:pt idx="12001">
                  <c:v>0</c:v>
                </c:pt>
                <c:pt idx="12002">
                  <c:v>0</c:v>
                </c:pt>
                <c:pt idx="12003">
                  <c:v>0</c:v>
                </c:pt>
                <c:pt idx="12004">
                  <c:v>0</c:v>
                </c:pt>
                <c:pt idx="12005">
                  <c:v>0</c:v>
                </c:pt>
                <c:pt idx="12006">
                  <c:v>0</c:v>
                </c:pt>
                <c:pt idx="12007">
                  <c:v>0</c:v>
                </c:pt>
                <c:pt idx="12008">
                  <c:v>0</c:v>
                </c:pt>
                <c:pt idx="12009">
                  <c:v>0</c:v>
                </c:pt>
                <c:pt idx="12010">
                  <c:v>0</c:v>
                </c:pt>
                <c:pt idx="12011">
                  <c:v>0</c:v>
                </c:pt>
                <c:pt idx="12012">
                  <c:v>0</c:v>
                </c:pt>
                <c:pt idx="12013">
                  <c:v>0</c:v>
                </c:pt>
                <c:pt idx="12014">
                  <c:v>0</c:v>
                </c:pt>
                <c:pt idx="12015">
                  <c:v>0</c:v>
                </c:pt>
                <c:pt idx="12016">
                  <c:v>0</c:v>
                </c:pt>
                <c:pt idx="12017">
                  <c:v>0</c:v>
                </c:pt>
                <c:pt idx="12018">
                  <c:v>0</c:v>
                </c:pt>
                <c:pt idx="12019">
                  <c:v>0</c:v>
                </c:pt>
                <c:pt idx="12020">
                  <c:v>0</c:v>
                </c:pt>
                <c:pt idx="12021">
                  <c:v>0</c:v>
                </c:pt>
                <c:pt idx="12022">
                  <c:v>0</c:v>
                </c:pt>
                <c:pt idx="12023">
                  <c:v>0</c:v>
                </c:pt>
                <c:pt idx="12024">
                  <c:v>0</c:v>
                </c:pt>
                <c:pt idx="12025">
                  <c:v>0</c:v>
                </c:pt>
                <c:pt idx="12026">
                  <c:v>0</c:v>
                </c:pt>
                <c:pt idx="12027">
                  <c:v>0</c:v>
                </c:pt>
                <c:pt idx="12028">
                  <c:v>0</c:v>
                </c:pt>
                <c:pt idx="12029">
                  <c:v>0</c:v>
                </c:pt>
                <c:pt idx="12030">
                  <c:v>0</c:v>
                </c:pt>
                <c:pt idx="12031">
                  <c:v>0</c:v>
                </c:pt>
                <c:pt idx="12032">
                  <c:v>0</c:v>
                </c:pt>
                <c:pt idx="12033">
                  <c:v>0</c:v>
                </c:pt>
                <c:pt idx="12034">
                  <c:v>0</c:v>
                </c:pt>
                <c:pt idx="12035">
                  <c:v>0</c:v>
                </c:pt>
                <c:pt idx="12036">
                  <c:v>0</c:v>
                </c:pt>
                <c:pt idx="12037">
                  <c:v>0</c:v>
                </c:pt>
                <c:pt idx="12038">
                  <c:v>0</c:v>
                </c:pt>
                <c:pt idx="12039">
                  <c:v>0</c:v>
                </c:pt>
                <c:pt idx="12040">
                  <c:v>0</c:v>
                </c:pt>
                <c:pt idx="12041">
                  <c:v>0</c:v>
                </c:pt>
                <c:pt idx="12042">
                  <c:v>0</c:v>
                </c:pt>
                <c:pt idx="12043">
                  <c:v>0</c:v>
                </c:pt>
                <c:pt idx="12044">
                  <c:v>0</c:v>
                </c:pt>
                <c:pt idx="12045">
                  <c:v>0</c:v>
                </c:pt>
                <c:pt idx="12046">
                  <c:v>0</c:v>
                </c:pt>
                <c:pt idx="12047">
                  <c:v>0</c:v>
                </c:pt>
                <c:pt idx="12048">
                  <c:v>0</c:v>
                </c:pt>
                <c:pt idx="12049">
                  <c:v>0</c:v>
                </c:pt>
                <c:pt idx="12050">
                  <c:v>0</c:v>
                </c:pt>
                <c:pt idx="12051">
                  <c:v>0</c:v>
                </c:pt>
                <c:pt idx="12052">
                  <c:v>0</c:v>
                </c:pt>
                <c:pt idx="12053">
                  <c:v>0</c:v>
                </c:pt>
                <c:pt idx="12054">
                  <c:v>0</c:v>
                </c:pt>
                <c:pt idx="12055">
                  <c:v>0</c:v>
                </c:pt>
                <c:pt idx="12056">
                  <c:v>0</c:v>
                </c:pt>
                <c:pt idx="12057">
                  <c:v>0</c:v>
                </c:pt>
                <c:pt idx="12058">
                  <c:v>0</c:v>
                </c:pt>
                <c:pt idx="12059">
                  <c:v>0</c:v>
                </c:pt>
                <c:pt idx="12060">
                  <c:v>0</c:v>
                </c:pt>
                <c:pt idx="12061">
                  <c:v>0</c:v>
                </c:pt>
                <c:pt idx="12062">
                  <c:v>0</c:v>
                </c:pt>
                <c:pt idx="12063">
                  <c:v>0</c:v>
                </c:pt>
                <c:pt idx="12064">
                  <c:v>0</c:v>
                </c:pt>
                <c:pt idx="12065">
                  <c:v>0</c:v>
                </c:pt>
                <c:pt idx="12066">
                  <c:v>0</c:v>
                </c:pt>
                <c:pt idx="12067">
                  <c:v>0</c:v>
                </c:pt>
                <c:pt idx="12068">
                  <c:v>0</c:v>
                </c:pt>
                <c:pt idx="12069">
                  <c:v>0</c:v>
                </c:pt>
                <c:pt idx="12070">
                  <c:v>0</c:v>
                </c:pt>
                <c:pt idx="12071">
                  <c:v>0</c:v>
                </c:pt>
                <c:pt idx="12072">
                  <c:v>0</c:v>
                </c:pt>
                <c:pt idx="12073">
                  <c:v>0</c:v>
                </c:pt>
                <c:pt idx="12074">
                  <c:v>0</c:v>
                </c:pt>
                <c:pt idx="12075">
                  <c:v>0</c:v>
                </c:pt>
                <c:pt idx="12076">
                  <c:v>0</c:v>
                </c:pt>
                <c:pt idx="12077">
                  <c:v>0</c:v>
                </c:pt>
                <c:pt idx="12078">
                  <c:v>0</c:v>
                </c:pt>
                <c:pt idx="12079">
                  <c:v>0</c:v>
                </c:pt>
                <c:pt idx="12080">
                  <c:v>0</c:v>
                </c:pt>
                <c:pt idx="12081">
                  <c:v>0</c:v>
                </c:pt>
                <c:pt idx="12082">
                  <c:v>0</c:v>
                </c:pt>
                <c:pt idx="12083">
                  <c:v>0</c:v>
                </c:pt>
                <c:pt idx="12084">
                  <c:v>0</c:v>
                </c:pt>
                <c:pt idx="12085">
                  <c:v>0</c:v>
                </c:pt>
                <c:pt idx="12086">
                  <c:v>0</c:v>
                </c:pt>
                <c:pt idx="12087">
                  <c:v>0</c:v>
                </c:pt>
                <c:pt idx="12088">
                  <c:v>0</c:v>
                </c:pt>
                <c:pt idx="12089">
                  <c:v>0</c:v>
                </c:pt>
                <c:pt idx="12090">
                  <c:v>0</c:v>
                </c:pt>
                <c:pt idx="12091">
                  <c:v>0</c:v>
                </c:pt>
                <c:pt idx="12092">
                  <c:v>0</c:v>
                </c:pt>
                <c:pt idx="12093">
                  <c:v>0</c:v>
                </c:pt>
                <c:pt idx="12094">
                  <c:v>0</c:v>
                </c:pt>
                <c:pt idx="12095">
                  <c:v>0</c:v>
                </c:pt>
                <c:pt idx="12096">
                  <c:v>0</c:v>
                </c:pt>
                <c:pt idx="12097">
                  <c:v>0</c:v>
                </c:pt>
                <c:pt idx="12098">
                  <c:v>0</c:v>
                </c:pt>
                <c:pt idx="12099">
                  <c:v>0</c:v>
                </c:pt>
                <c:pt idx="12100">
                  <c:v>0</c:v>
                </c:pt>
                <c:pt idx="12101">
                  <c:v>0</c:v>
                </c:pt>
                <c:pt idx="12102">
                  <c:v>0</c:v>
                </c:pt>
                <c:pt idx="12103">
                  <c:v>0</c:v>
                </c:pt>
                <c:pt idx="12104">
                  <c:v>0</c:v>
                </c:pt>
                <c:pt idx="12105">
                  <c:v>0</c:v>
                </c:pt>
                <c:pt idx="12106">
                  <c:v>0</c:v>
                </c:pt>
                <c:pt idx="12107">
                  <c:v>0</c:v>
                </c:pt>
                <c:pt idx="12108">
                  <c:v>0</c:v>
                </c:pt>
                <c:pt idx="12109">
                  <c:v>0</c:v>
                </c:pt>
                <c:pt idx="12110">
                  <c:v>0</c:v>
                </c:pt>
                <c:pt idx="12111">
                  <c:v>0</c:v>
                </c:pt>
                <c:pt idx="12112">
                  <c:v>0</c:v>
                </c:pt>
                <c:pt idx="12113">
                  <c:v>0</c:v>
                </c:pt>
                <c:pt idx="12114">
                  <c:v>0</c:v>
                </c:pt>
                <c:pt idx="12115">
                  <c:v>0</c:v>
                </c:pt>
                <c:pt idx="12116">
                  <c:v>0</c:v>
                </c:pt>
                <c:pt idx="12117">
                  <c:v>0</c:v>
                </c:pt>
                <c:pt idx="12118">
                  <c:v>0</c:v>
                </c:pt>
                <c:pt idx="12119">
                  <c:v>0</c:v>
                </c:pt>
                <c:pt idx="12120">
                  <c:v>0</c:v>
                </c:pt>
                <c:pt idx="12121">
                  <c:v>0</c:v>
                </c:pt>
                <c:pt idx="12122">
                  <c:v>0</c:v>
                </c:pt>
                <c:pt idx="12123">
                  <c:v>0</c:v>
                </c:pt>
                <c:pt idx="12124">
                  <c:v>0</c:v>
                </c:pt>
                <c:pt idx="12125">
                  <c:v>0</c:v>
                </c:pt>
                <c:pt idx="12126">
                  <c:v>0</c:v>
                </c:pt>
                <c:pt idx="12127">
                  <c:v>0</c:v>
                </c:pt>
                <c:pt idx="12128">
                  <c:v>0</c:v>
                </c:pt>
                <c:pt idx="12129">
                  <c:v>0</c:v>
                </c:pt>
                <c:pt idx="12130">
                  <c:v>0</c:v>
                </c:pt>
                <c:pt idx="12131">
                  <c:v>0</c:v>
                </c:pt>
                <c:pt idx="12132">
                  <c:v>0</c:v>
                </c:pt>
                <c:pt idx="12133">
                  <c:v>0</c:v>
                </c:pt>
                <c:pt idx="12134">
                  <c:v>0</c:v>
                </c:pt>
                <c:pt idx="12135">
                  <c:v>0</c:v>
                </c:pt>
                <c:pt idx="12136">
                  <c:v>0</c:v>
                </c:pt>
                <c:pt idx="12137">
                  <c:v>0</c:v>
                </c:pt>
                <c:pt idx="12138">
                  <c:v>0</c:v>
                </c:pt>
                <c:pt idx="12139">
                  <c:v>0</c:v>
                </c:pt>
                <c:pt idx="12140">
                  <c:v>0</c:v>
                </c:pt>
                <c:pt idx="12141">
                  <c:v>0</c:v>
                </c:pt>
                <c:pt idx="12142">
                  <c:v>0</c:v>
                </c:pt>
                <c:pt idx="12143">
                  <c:v>0</c:v>
                </c:pt>
                <c:pt idx="12144">
                  <c:v>0</c:v>
                </c:pt>
                <c:pt idx="12145">
                  <c:v>0</c:v>
                </c:pt>
                <c:pt idx="12146">
                  <c:v>0</c:v>
                </c:pt>
                <c:pt idx="12147">
                  <c:v>0</c:v>
                </c:pt>
                <c:pt idx="12148">
                  <c:v>0</c:v>
                </c:pt>
                <c:pt idx="12149">
                  <c:v>0</c:v>
                </c:pt>
                <c:pt idx="12150">
                  <c:v>0</c:v>
                </c:pt>
                <c:pt idx="12151">
                  <c:v>0</c:v>
                </c:pt>
                <c:pt idx="12152">
                  <c:v>0</c:v>
                </c:pt>
                <c:pt idx="12153">
                  <c:v>0</c:v>
                </c:pt>
                <c:pt idx="12154">
                  <c:v>0</c:v>
                </c:pt>
                <c:pt idx="12155">
                  <c:v>0</c:v>
                </c:pt>
                <c:pt idx="12156">
                  <c:v>0</c:v>
                </c:pt>
                <c:pt idx="12157">
                  <c:v>0</c:v>
                </c:pt>
                <c:pt idx="12158">
                  <c:v>0</c:v>
                </c:pt>
                <c:pt idx="12159">
                  <c:v>0</c:v>
                </c:pt>
                <c:pt idx="12160">
                  <c:v>0</c:v>
                </c:pt>
                <c:pt idx="12161">
                  <c:v>0</c:v>
                </c:pt>
                <c:pt idx="12162">
                  <c:v>0</c:v>
                </c:pt>
                <c:pt idx="12163">
                  <c:v>0</c:v>
                </c:pt>
                <c:pt idx="12164">
                  <c:v>0</c:v>
                </c:pt>
                <c:pt idx="12165">
                  <c:v>0</c:v>
                </c:pt>
                <c:pt idx="12166">
                  <c:v>0</c:v>
                </c:pt>
                <c:pt idx="12167">
                  <c:v>0</c:v>
                </c:pt>
                <c:pt idx="12168">
                  <c:v>0</c:v>
                </c:pt>
                <c:pt idx="12169">
                  <c:v>0</c:v>
                </c:pt>
                <c:pt idx="12170">
                  <c:v>0</c:v>
                </c:pt>
                <c:pt idx="12171">
                  <c:v>0</c:v>
                </c:pt>
                <c:pt idx="12172">
                  <c:v>0</c:v>
                </c:pt>
                <c:pt idx="12173">
                  <c:v>0</c:v>
                </c:pt>
                <c:pt idx="12174">
                  <c:v>0</c:v>
                </c:pt>
                <c:pt idx="12175">
                  <c:v>0</c:v>
                </c:pt>
                <c:pt idx="12176">
                  <c:v>0</c:v>
                </c:pt>
                <c:pt idx="12177">
                  <c:v>0</c:v>
                </c:pt>
                <c:pt idx="12178">
                  <c:v>0</c:v>
                </c:pt>
                <c:pt idx="12179">
                  <c:v>0</c:v>
                </c:pt>
                <c:pt idx="12180">
                  <c:v>0</c:v>
                </c:pt>
                <c:pt idx="12181">
                  <c:v>0</c:v>
                </c:pt>
                <c:pt idx="12182">
                  <c:v>0</c:v>
                </c:pt>
                <c:pt idx="12183">
                  <c:v>0</c:v>
                </c:pt>
                <c:pt idx="12184">
                  <c:v>0</c:v>
                </c:pt>
                <c:pt idx="12185">
                  <c:v>0</c:v>
                </c:pt>
                <c:pt idx="12186">
                  <c:v>0</c:v>
                </c:pt>
                <c:pt idx="12187">
                  <c:v>0</c:v>
                </c:pt>
                <c:pt idx="12188">
                  <c:v>0</c:v>
                </c:pt>
                <c:pt idx="12189">
                  <c:v>0</c:v>
                </c:pt>
                <c:pt idx="12190">
                  <c:v>0</c:v>
                </c:pt>
                <c:pt idx="12191">
                  <c:v>0</c:v>
                </c:pt>
                <c:pt idx="12192">
                  <c:v>0</c:v>
                </c:pt>
                <c:pt idx="12193">
                  <c:v>0</c:v>
                </c:pt>
                <c:pt idx="12194">
                  <c:v>0</c:v>
                </c:pt>
                <c:pt idx="12195">
                  <c:v>0</c:v>
                </c:pt>
                <c:pt idx="12196">
                  <c:v>0</c:v>
                </c:pt>
                <c:pt idx="12197">
                  <c:v>0</c:v>
                </c:pt>
                <c:pt idx="12198">
                  <c:v>0</c:v>
                </c:pt>
                <c:pt idx="12199">
                  <c:v>0</c:v>
                </c:pt>
                <c:pt idx="12200">
                  <c:v>0</c:v>
                </c:pt>
                <c:pt idx="12201">
                  <c:v>0</c:v>
                </c:pt>
                <c:pt idx="12202">
                  <c:v>0</c:v>
                </c:pt>
                <c:pt idx="12203">
                  <c:v>0</c:v>
                </c:pt>
                <c:pt idx="12204">
                  <c:v>0</c:v>
                </c:pt>
                <c:pt idx="12205">
                  <c:v>0</c:v>
                </c:pt>
                <c:pt idx="12206">
                  <c:v>0</c:v>
                </c:pt>
                <c:pt idx="12207">
                  <c:v>0</c:v>
                </c:pt>
                <c:pt idx="12208">
                  <c:v>0</c:v>
                </c:pt>
                <c:pt idx="12209">
                  <c:v>0</c:v>
                </c:pt>
                <c:pt idx="12210">
                  <c:v>0</c:v>
                </c:pt>
                <c:pt idx="12211">
                  <c:v>0</c:v>
                </c:pt>
                <c:pt idx="12212">
                  <c:v>0</c:v>
                </c:pt>
                <c:pt idx="12213">
                  <c:v>0</c:v>
                </c:pt>
                <c:pt idx="12214">
                  <c:v>0</c:v>
                </c:pt>
                <c:pt idx="12215">
                  <c:v>0</c:v>
                </c:pt>
                <c:pt idx="12216">
                  <c:v>0</c:v>
                </c:pt>
                <c:pt idx="12217">
                  <c:v>0</c:v>
                </c:pt>
                <c:pt idx="12218">
                  <c:v>0</c:v>
                </c:pt>
                <c:pt idx="12219">
                  <c:v>0</c:v>
                </c:pt>
                <c:pt idx="12220">
                  <c:v>0</c:v>
                </c:pt>
                <c:pt idx="12221">
                  <c:v>0</c:v>
                </c:pt>
                <c:pt idx="12222">
                  <c:v>0</c:v>
                </c:pt>
                <c:pt idx="12223">
                  <c:v>0</c:v>
                </c:pt>
                <c:pt idx="12224">
                  <c:v>0</c:v>
                </c:pt>
                <c:pt idx="12225">
                  <c:v>0</c:v>
                </c:pt>
                <c:pt idx="12226">
                  <c:v>0</c:v>
                </c:pt>
                <c:pt idx="12227">
                  <c:v>0</c:v>
                </c:pt>
                <c:pt idx="12228">
                  <c:v>0</c:v>
                </c:pt>
                <c:pt idx="12229">
                  <c:v>0</c:v>
                </c:pt>
                <c:pt idx="12230">
                  <c:v>0</c:v>
                </c:pt>
                <c:pt idx="12231">
                  <c:v>0</c:v>
                </c:pt>
                <c:pt idx="12232">
                  <c:v>0</c:v>
                </c:pt>
                <c:pt idx="12233">
                  <c:v>0</c:v>
                </c:pt>
                <c:pt idx="12234">
                  <c:v>0</c:v>
                </c:pt>
                <c:pt idx="12235">
                  <c:v>0</c:v>
                </c:pt>
                <c:pt idx="12236">
                  <c:v>0</c:v>
                </c:pt>
                <c:pt idx="12237">
                  <c:v>0</c:v>
                </c:pt>
                <c:pt idx="12238">
                  <c:v>0</c:v>
                </c:pt>
                <c:pt idx="12239">
                  <c:v>0</c:v>
                </c:pt>
                <c:pt idx="12240">
                  <c:v>0</c:v>
                </c:pt>
                <c:pt idx="12241">
                  <c:v>0</c:v>
                </c:pt>
                <c:pt idx="12242">
                  <c:v>0</c:v>
                </c:pt>
                <c:pt idx="12243">
                  <c:v>0</c:v>
                </c:pt>
                <c:pt idx="12244">
                  <c:v>0</c:v>
                </c:pt>
                <c:pt idx="12245">
                  <c:v>0</c:v>
                </c:pt>
                <c:pt idx="12246">
                  <c:v>0</c:v>
                </c:pt>
                <c:pt idx="12247">
                  <c:v>0</c:v>
                </c:pt>
                <c:pt idx="12248">
                  <c:v>0</c:v>
                </c:pt>
                <c:pt idx="12249">
                  <c:v>0</c:v>
                </c:pt>
                <c:pt idx="12250">
                  <c:v>0</c:v>
                </c:pt>
                <c:pt idx="12251">
                  <c:v>0</c:v>
                </c:pt>
                <c:pt idx="12252">
                  <c:v>0</c:v>
                </c:pt>
                <c:pt idx="12253">
                  <c:v>0</c:v>
                </c:pt>
                <c:pt idx="12254">
                  <c:v>0</c:v>
                </c:pt>
                <c:pt idx="12255">
                  <c:v>0</c:v>
                </c:pt>
                <c:pt idx="12256">
                  <c:v>0</c:v>
                </c:pt>
                <c:pt idx="12257">
                  <c:v>0</c:v>
                </c:pt>
                <c:pt idx="12258">
                  <c:v>0</c:v>
                </c:pt>
                <c:pt idx="12259">
                  <c:v>0</c:v>
                </c:pt>
                <c:pt idx="12260">
                  <c:v>0</c:v>
                </c:pt>
                <c:pt idx="12261">
                  <c:v>0</c:v>
                </c:pt>
                <c:pt idx="12262">
                  <c:v>0</c:v>
                </c:pt>
                <c:pt idx="12263">
                  <c:v>0</c:v>
                </c:pt>
                <c:pt idx="12264">
                  <c:v>0</c:v>
                </c:pt>
                <c:pt idx="12265">
                  <c:v>0</c:v>
                </c:pt>
                <c:pt idx="12266">
                  <c:v>0</c:v>
                </c:pt>
                <c:pt idx="12267">
                  <c:v>0</c:v>
                </c:pt>
                <c:pt idx="12268">
                  <c:v>0</c:v>
                </c:pt>
                <c:pt idx="12269">
                  <c:v>0</c:v>
                </c:pt>
                <c:pt idx="12270">
                  <c:v>0</c:v>
                </c:pt>
                <c:pt idx="12271">
                  <c:v>0</c:v>
                </c:pt>
                <c:pt idx="12272">
                  <c:v>0</c:v>
                </c:pt>
                <c:pt idx="12273">
                  <c:v>0</c:v>
                </c:pt>
                <c:pt idx="12274">
                  <c:v>0</c:v>
                </c:pt>
                <c:pt idx="12275">
                  <c:v>0</c:v>
                </c:pt>
                <c:pt idx="12276">
                  <c:v>0</c:v>
                </c:pt>
                <c:pt idx="12277">
                  <c:v>0</c:v>
                </c:pt>
                <c:pt idx="12278">
                  <c:v>0</c:v>
                </c:pt>
                <c:pt idx="12279">
                  <c:v>0</c:v>
                </c:pt>
                <c:pt idx="12280">
                  <c:v>0</c:v>
                </c:pt>
                <c:pt idx="12281">
                  <c:v>0</c:v>
                </c:pt>
                <c:pt idx="12282">
                  <c:v>0</c:v>
                </c:pt>
                <c:pt idx="12283">
                  <c:v>0</c:v>
                </c:pt>
                <c:pt idx="12284">
                  <c:v>0</c:v>
                </c:pt>
                <c:pt idx="12285">
                  <c:v>0</c:v>
                </c:pt>
                <c:pt idx="12286">
                  <c:v>0</c:v>
                </c:pt>
                <c:pt idx="12287">
                  <c:v>0</c:v>
                </c:pt>
                <c:pt idx="12288">
                  <c:v>0</c:v>
                </c:pt>
                <c:pt idx="12289">
                  <c:v>0</c:v>
                </c:pt>
                <c:pt idx="12290">
                  <c:v>0</c:v>
                </c:pt>
                <c:pt idx="12291">
                  <c:v>0</c:v>
                </c:pt>
                <c:pt idx="12292">
                  <c:v>0</c:v>
                </c:pt>
                <c:pt idx="12293">
                  <c:v>0</c:v>
                </c:pt>
                <c:pt idx="12294">
                  <c:v>0</c:v>
                </c:pt>
                <c:pt idx="12295">
                  <c:v>0</c:v>
                </c:pt>
                <c:pt idx="12296">
                  <c:v>0</c:v>
                </c:pt>
                <c:pt idx="12297">
                  <c:v>0</c:v>
                </c:pt>
                <c:pt idx="12298">
                  <c:v>0</c:v>
                </c:pt>
                <c:pt idx="12299">
                  <c:v>0</c:v>
                </c:pt>
                <c:pt idx="12300">
                  <c:v>0</c:v>
                </c:pt>
                <c:pt idx="12301">
                  <c:v>0</c:v>
                </c:pt>
                <c:pt idx="12302">
                  <c:v>0</c:v>
                </c:pt>
                <c:pt idx="12303">
                  <c:v>0</c:v>
                </c:pt>
                <c:pt idx="12304">
                  <c:v>0</c:v>
                </c:pt>
                <c:pt idx="12305">
                  <c:v>0</c:v>
                </c:pt>
                <c:pt idx="12306">
                  <c:v>0</c:v>
                </c:pt>
                <c:pt idx="12307">
                  <c:v>0</c:v>
                </c:pt>
                <c:pt idx="12308">
                  <c:v>0</c:v>
                </c:pt>
                <c:pt idx="12309">
                  <c:v>0</c:v>
                </c:pt>
                <c:pt idx="12310">
                  <c:v>0</c:v>
                </c:pt>
                <c:pt idx="12311">
                  <c:v>0</c:v>
                </c:pt>
                <c:pt idx="12312">
                  <c:v>0</c:v>
                </c:pt>
                <c:pt idx="12313">
                  <c:v>0</c:v>
                </c:pt>
                <c:pt idx="12314">
                  <c:v>0</c:v>
                </c:pt>
                <c:pt idx="12315">
                  <c:v>0</c:v>
                </c:pt>
                <c:pt idx="12316">
                  <c:v>0</c:v>
                </c:pt>
                <c:pt idx="12317">
                  <c:v>0</c:v>
                </c:pt>
                <c:pt idx="12318">
                  <c:v>0</c:v>
                </c:pt>
                <c:pt idx="12319">
                  <c:v>0</c:v>
                </c:pt>
                <c:pt idx="12320">
                  <c:v>0</c:v>
                </c:pt>
                <c:pt idx="12321">
                  <c:v>0</c:v>
                </c:pt>
                <c:pt idx="12322">
                  <c:v>0</c:v>
                </c:pt>
                <c:pt idx="12323">
                  <c:v>0</c:v>
                </c:pt>
                <c:pt idx="12324">
                  <c:v>0</c:v>
                </c:pt>
                <c:pt idx="12325">
                  <c:v>0</c:v>
                </c:pt>
                <c:pt idx="12326">
                  <c:v>0</c:v>
                </c:pt>
                <c:pt idx="12327">
                  <c:v>0</c:v>
                </c:pt>
                <c:pt idx="12328">
                  <c:v>0</c:v>
                </c:pt>
                <c:pt idx="12329">
                  <c:v>0</c:v>
                </c:pt>
                <c:pt idx="12330">
                  <c:v>0</c:v>
                </c:pt>
                <c:pt idx="12331">
                  <c:v>0</c:v>
                </c:pt>
                <c:pt idx="12332">
                  <c:v>0</c:v>
                </c:pt>
                <c:pt idx="12333">
                  <c:v>0</c:v>
                </c:pt>
                <c:pt idx="12334">
                  <c:v>0</c:v>
                </c:pt>
                <c:pt idx="12335">
                  <c:v>0</c:v>
                </c:pt>
                <c:pt idx="12336">
                  <c:v>0</c:v>
                </c:pt>
                <c:pt idx="12337">
                  <c:v>0</c:v>
                </c:pt>
                <c:pt idx="12338">
                  <c:v>0</c:v>
                </c:pt>
                <c:pt idx="12339">
                  <c:v>0</c:v>
                </c:pt>
                <c:pt idx="12340">
                  <c:v>0</c:v>
                </c:pt>
                <c:pt idx="12341">
                  <c:v>0</c:v>
                </c:pt>
                <c:pt idx="12342">
                  <c:v>0</c:v>
                </c:pt>
                <c:pt idx="12343">
                  <c:v>0</c:v>
                </c:pt>
                <c:pt idx="12344">
                  <c:v>0</c:v>
                </c:pt>
                <c:pt idx="12345">
                  <c:v>0</c:v>
                </c:pt>
                <c:pt idx="12346">
                  <c:v>0</c:v>
                </c:pt>
                <c:pt idx="12347">
                  <c:v>0</c:v>
                </c:pt>
                <c:pt idx="12348">
                  <c:v>0</c:v>
                </c:pt>
                <c:pt idx="12349">
                  <c:v>0</c:v>
                </c:pt>
                <c:pt idx="12350">
                  <c:v>0</c:v>
                </c:pt>
                <c:pt idx="12351">
                  <c:v>0</c:v>
                </c:pt>
                <c:pt idx="12352">
                  <c:v>0</c:v>
                </c:pt>
                <c:pt idx="12353">
                  <c:v>0</c:v>
                </c:pt>
                <c:pt idx="12354">
                  <c:v>0</c:v>
                </c:pt>
                <c:pt idx="12355">
                  <c:v>0</c:v>
                </c:pt>
                <c:pt idx="12356">
                  <c:v>0</c:v>
                </c:pt>
                <c:pt idx="12357">
                  <c:v>0</c:v>
                </c:pt>
                <c:pt idx="12358">
                  <c:v>0</c:v>
                </c:pt>
                <c:pt idx="12359">
                  <c:v>0</c:v>
                </c:pt>
                <c:pt idx="12360">
                  <c:v>0</c:v>
                </c:pt>
                <c:pt idx="12361">
                  <c:v>0</c:v>
                </c:pt>
                <c:pt idx="12362">
                  <c:v>0</c:v>
                </c:pt>
                <c:pt idx="12363">
                  <c:v>0</c:v>
                </c:pt>
                <c:pt idx="12364">
                  <c:v>0</c:v>
                </c:pt>
                <c:pt idx="12365">
                  <c:v>0</c:v>
                </c:pt>
                <c:pt idx="12366">
                  <c:v>0</c:v>
                </c:pt>
                <c:pt idx="12367">
                  <c:v>0</c:v>
                </c:pt>
                <c:pt idx="12368">
                  <c:v>0</c:v>
                </c:pt>
                <c:pt idx="12369">
                  <c:v>0</c:v>
                </c:pt>
                <c:pt idx="12370">
                  <c:v>0</c:v>
                </c:pt>
                <c:pt idx="12371">
                  <c:v>0</c:v>
                </c:pt>
                <c:pt idx="12372">
                  <c:v>0</c:v>
                </c:pt>
                <c:pt idx="12373">
                  <c:v>0</c:v>
                </c:pt>
                <c:pt idx="12374">
                  <c:v>0</c:v>
                </c:pt>
                <c:pt idx="12375">
                  <c:v>0</c:v>
                </c:pt>
                <c:pt idx="12376">
                  <c:v>0</c:v>
                </c:pt>
                <c:pt idx="12377">
                  <c:v>0</c:v>
                </c:pt>
                <c:pt idx="12378">
                  <c:v>0</c:v>
                </c:pt>
                <c:pt idx="12379">
                  <c:v>0</c:v>
                </c:pt>
                <c:pt idx="12380">
                  <c:v>0</c:v>
                </c:pt>
                <c:pt idx="12381">
                  <c:v>0</c:v>
                </c:pt>
                <c:pt idx="12382">
                  <c:v>0</c:v>
                </c:pt>
                <c:pt idx="12383">
                  <c:v>0</c:v>
                </c:pt>
                <c:pt idx="12384">
                  <c:v>0</c:v>
                </c:pt>
                <c:pt idx="12385">
                  <c:v>0</c:v>
                </c:pt>
                <c:pt idx="12386">
                  <c:v>0</c:v>
                </c:pt>
                <c:pt idx="12387">
                  <c:v>0</c:v>
                </c:pt>
                <c:pt idx="12388">
                  <c:v>0</c:v>
                </c:pt>
                <c:pt idx="12389">
                  <c:v>0</c:v>
                </c:pt>
                <c:pt idx="12390">
                  <c:v>0</c:v>
                </c:pt>
                <c:pt idx="12391">
                  <c:v>0</c:v>
                </c:pt>
                <c:pt idx="12392">
                  <c:v>0</c:v>
                </c:pt>
                <c:pt idx="12393">
                  <c:v>0</c:v>
                </c:pt>
                <c:pt idx="12394">
                  <c:v>0</c:v>
                </c:pt>
                <c:pt idx="12395">
                  <c:v>0</c:v>
                </c:pt>
                <c:pt idx="12396">
                  <c:v>0</c:v>
                </c:pt>
                <c:pt idx="12397">
                  <c:v>0</c:v>
                </c:pt>
                <c:pt idx="12398">
                  <c:v>0</c:v>
                </c:pt>
                <c:pt idx="12399">
                  <c:v>0</c:v>
                </c:pt>
                <c:pt idx="12400">
                  <c:v>0</c:v>
                </c:pt>
                <c:pt idx="12401">
                  <c:v>0</c:v>
                </c:pt>
                <c:pt idx="12402">
                  <c:v>0</c:v>
                </c:pt>
                <c:pt idx="12403">
                  <c:v>0</c:v>
                </c:pt>
                <c:pt idx="12404">
                  <c:v>0</c:v>
                </c:pt>
                <c:pt idx="12405">
                  <c:v>0</c:v>
                </c:pt>
                <c:pt idx="12406">
                  <c:v>0</c:v>
                </c:pt>
                <c:pt idx="12407">
                  <c:v>0</c:v>
                </c:pt>
                <c:pt idx="12408">
                  <c:v>0</c:v>
                </c:pt>
                <c:pt idx="12409">
                  <c:v>0</c:v>
                </c:pt>
                <c:pt idx="12410">
                  <c:v>0</c:v>
                </c:pt>
                <c:pt idx="12411">
                  <c:v>0</c:v>
                </c:pt>
                <c:pt idx="12412">
                  <c:v>0</c:v>
                </c:pt>
                <c:pt idx="12413">
                  <c:v>0</c:v>
                </c:pt>
                <c:pt idx="12414">
                  <c:v>0</c:v>
                </c:pt>
                <c:pt idx="12415">
                  <c:v>0</c:v>
                </c:pt>
                <c:pt idx="12416">
                  <c:v>0</c:v>
                </c:pt>
                <c:pt idx="12417">
                  <c:v>0</c:v>
                </c:pt>
                <c:pt idx="12418">
                  <c:v>0</c:v>
                </c:pt>
                <c:pt idx="12419">
                  <c:v>0</c:v>
                </c:pt>
                <c:pt idx="12420">
                  <c:v>0</c:v>
                </c:pt>
                <c:pt idx="12421">
                  <c:v>0</c:v>
                </c:pt>
                <c:pt idx="12422">
                  <c:v>0</c:v>
                </c:pt>
                <c:pt idx="12423">
                  <c:v>0</c:v>
                </c:pt>
                <c:pt idx="12424">
                  <c:v>0</c:v>
                </c:pt>
                <c:pt idx="12425">
                  <c:v>0</c:v>
                </c:pt>
                <c:pt idx="12426">
                  <c:v>0</c:v>
                </c:pt>
                <c:pt idx="12427">
                  <c:v>0</c:v>
                </c:pt>
                <c:pt idx="12428">
                  <c:v>0</c:v>
                </c:pt>
                <c:pt idx="12429">
                  <c:v>0</c:v>
                </c:pt>
                <c:pt idx="12430">
                  <c:v>0</c:v>
                </c:pt>
                <c:pt idx="12431">
                  <c:v>0</c:v>
                </c:pt>
                <c:pt idx="12432">
                  <c:v>0</c:v>
                </c:pt>
                <c:pt idx="12433">
                  <c:v>0</c:v>
                </c:pt>
                <c:pt idx="12434">
                  <c:v>0</c:v>
                </c:pt>
                <c:pt idx="12435">
                  <c:v>0</c:v>
                </c:pt>
                <c:pt idx="12436">
                  <c:v>0</c:v>
                </c:pt>
                <c:pt idx="12437">
                  <c:v>0</c:v>
                </c:pt>
                <c:pt idx="12438">
                  <c:v>0</c:v>
                </c:pt>
                <c:pt idx="12439">
                  <c:v>0</c:v>
                </c:pt>
                <c:pt idx="12440">
                  <c:v>0</c:v>
                </c:pt>
                <c:pt idx="12441">
                  <c:v>0</c:v>
                </c:pt>
                <c:pt idx="12442">
                  <c:v>0</c:v>
                </c:pt>
                <c:pt idx="12443">
                  <c:v>0</c:v>
                </c:pt>
                <c:pt idx="12444">
                  <c:v>0</c:v>
                </c:pt>
                <c:pt idx="12445">
                  <c:v>0</c:v>
                </c:pt>
                <c:pt idx="12446">
                  <c:v>0</c:v>
                </c:pt>
                <c:pt idx="12447">
                  <c:v>0</c:v>
                </c:pt>
                <c:pt idx="12448">
                  <c:v>0</c:v>
                </c:pt>
                <c:pt idx="12449">
                  <c:v>0</c:v>
                </c:pt>
                <c:pt idx="12450">
                  <c:v>0</c:v>
                </c:pt>
                <c:pt idx="12451">
                  <c:v>0</c:v>
                </c:pt>
                <c:pt idx="12452">
                  <c:v>0</c:v>
                </c:pt>
                <c:pt idx="12453">
                  <c:v>0</c:v>
                </c:pt>
                <c:pt idx="12454">
                  <c:v>0</c:v>
                </c:pt>
                <c:pt idx="12455">
                  <c:v>0</c:v>
                </c:pt>
                <c:pt idx="12456">
                  <c:v>0</c:v>
                </c:pt>
                <c:pt idx="12457">
                  <c:v>0</c:v>
                </c:pt>
                <c:pt idx="12458">
                  <c:v>0</c:v>
                </c:pt>
                <c:pt idx="12459">
                  <c:v>0</c:v>
                </c:pt>
                <c:pt idx="12460">
                  <c:v>0</c:v>
                </c:pt>
                <c:pt idx="12461">
                  <c:v>0</c:v>
                </c:pt>
                <c:pt idx="12462">
                  <c:v>0</c:v>
                </c:pt>
                <c:pt idx="12463">
                  <c:v>0</c:v>
                </c:pt>
                <c:pt idx="12464">
                  <c:v>0</c:v>
                </c:pt>
                <c:pt idx="12465">
                  <c:v>0</c:v>
                </c:pt>
                <c:pt idx="12466">
                  <c:v>0</c:v>
                </c:pt>
                <c:pt idx="12467">
                  <c:v>0</c:v>
                </c:pt>
                <c:pt idx="12468">
                  <c:v>0</c:v>
                </c:pt>
                <c:pt idx="12469">
                  <c:v>0</c:v>
                </c:pt>
                <c:pt idx="12470">
                  <c:v>0</c:v>
                </c:pt>
                <c:pt idx="12471">
                  <c:v>0</c:v>
                </c:pt>
                <c:pt idx="12472">
                  <c:v>0</c:v>
                </c:pt>
                <c:pt idx="12473">
                  <c:v>0</c:v>
                </c:pt>
                <c:pt idx="12474">
                  <c:v>0</c:v>
                </c:pt>
                <c:pt idx="12475">
                  <c:v>0</c:v>
                </c:pt>
                <c:pt idx="12476">
                  <c:v>0</c:v>
                </c:pt>
                <c:pt idx="12477">
                  <c:v>0</c:v>
                </c:pt>
                <c:pt idx="12478">
                  <c:v>0</c:v>
                </c:pt>
                <c:pt idx="12479">
                  <c:v>0</c:v>
                </c:pt>
                <c:pt idx="12480">
                  <c:v>0</c:v>
                </c:pt>
                <c:pt idx="12481">
                  <c:v>0</c:v>
                </c:pt>
                <c:pt idx="12482">
                  <c:v>0</c:v>
                </c:pt>
                <c:pt idx="12483">
                  <c:v>0</c:v>
                </c:pt>
                <c:pt idx="12484">
                  <c:v>0</c:v>
                </c:pt>
                <c:pt idx="12485">
                  <c:v>0</c:v>
                </c:pt>
                <c:pt idx="12486">
                  <c:v>0</c:v>
                </c:pt>
                <c:pt idx="12487">
                  <c:v>0</c:v>
                </c:pt>
                <c:pt idx="12488">
                  <c:v>0</c:v>
                </c:pt>
                <c:pt idx="12489">
                  <c:v>0</c:v>
                </c:pt>
                <c:pt idx="12490">
                  <c:v>0</c:v>
                </c:pt>
                <c:pt idx="12491">
                  <c:v>0</c:v>
                </c:pt>
                <c:pt idx="12492">
                  <c:v>0</c:v>
                </c:pt>
                <c:pt idx="12493">
                  <c:v>0</c:v>
                </c:pt>
                <c:pt idx="12494">
                  <c:v>0</c:v>
                </c:pt>
                <c:pt idx="12495">
                  <c:v>0</c:v>
                </c:pt>
                <c:pt idx="12496">
                  <c:v>0</c:v>
                </c:pt>
                <c:pt idx="12497">
                  <c:v>0</c:v>
                </c:pt>
                <c:pt idx="12498">
                  <c:v>0</c:v>
                </c:pt>
                <c:pt idx="12499">
                  <c:v>0</c:v>
                </c:pt>
                <c:pt idx="12500">
                  <c:v>0</c:v>
                </c:pt>
                <c:pt idx="12501">
                  <c:v>0</c:v>
                </c:pt>
                <c:pt idx="12502">
                  <c:v>0</c:v>
                </c:pt>
                <c:pt idx="12503">
                  <c:v>0</c:v>
                </c:pt>
                <c:pt idx="12504">
                  <c:v>0</c:v>
                </c:pt>
                <c:pt idx="12505">
                  <c:v>0</c:v>
                </c:pt>
                <c:pt idx="12506">
                  <c:v>0</c:v>
                </c:pt>
                <c:pt idx="12507">
                  <c:v>0</c:v>
                </c:pt>
                <c:pt idx="12508">
                  <c:v>0</c:v>
                </c:pt>
                <c:pt idx="12509">
                  <c:v>0</c:v>
                </c:pt>
                <c:pt idx="12510">
                  <c:v>0</c:v>
                </c:pt>
                <c:pt idx="12511">
                  <c:v>0</c:v>
                </c:pt>
                <c:pt idx="12512">
                  <c:v>0</c:v>
                </c:pt>
                <c:pt idx="12513">
                  <c:v>0</c:v>
                </c:pt>
                <c:pt idx="12514">
                  <c:v>0</c:v>
                </c:pt>
                <c:pt idx="12515">
                  <c:v>0</c:v>
                </c:pt>
                <c:pt idx="12516">
                  <c:v>0</c:v>
                </c:pt>
                <c:pt idx="12517">
                  <c:v>0</c:v>
                </c:pt>
                <c:pt idx="12518">
                  <c:v>0</c:v>
                </c:pt>
                <c:pt idx="12519">
                  <c:v>0</c:v>
                </c:pt>
                <c:pt idx="12520">
                  <c:v>0</c:v>
                </c:pt>
                <c:pt idx="12521">
                  <c:v>0</c:v>
                </c:pt>
                <c:pt idx="12522">
                  <c:v>0</c:v>
                </c:pt>
                <c:pt idx="12523">
                  <c:v>0</c:v>
                </c:pt>
                <c:pt idx="12524">
                  <c:v>0</c:v>
                </c:pt>
                <c:pt idx="12525">
                  <c:v>0</c:v>
                </c:pt>
                <c:pt idx="12526">
                  <c:v>0</c:v>
                </c:pt>
                <c:pt idx="12527">
                  <c:v>0</c:v>
                </c:pt>
                <c:pt idx="12528">
                  <c:v>0</c:v>
                </c:pt>
                <c:pt idx="12529">
                  <c:v>0</c:v>
                </c:pt>
                <c:pt idx="12530">
                  <c:v>0</c:v>
                </c:pt>
                <c:pt idx="12531">
                  <c:v>0</c:v>
                </c:pt>
                <c:pt idx="12532">
                  <c:v>0</c:v>
                </c:pt>
                <c:pt idx="12533">
                  <c:v>0</c:v>
                </c:pt>
                <c:pt idx="12534">
                  <c:v>0</c:v>
                </c:pt>
                <c:pt idx="12535">
                  <c:v>0</c:v>
                </c:pt>
                <c:pt idx="12536">
                  <c:v>0</c:v>
                </c:pt>
                <c:pt idx="12537">
                  <c:v>0</c:v>
                </c:pt>
                <c:pt idx="12538">
                  <c:v>0</c:v>
                </c:pt>
                <c:pt idx="12539">
                  <c:v>0</c:v>
                </c:pt>
                <c:pt idx="12540">
                  <c:v>0</c:v>
                </c:pt>
                <c:pt idx="12541">
                  <c:v>0</c:v>
                </c:pt>
                <c:pt idx="12542">
                  <c:v>0</c:v>
                </c:pt>
                <c:pt idx="12543">
                  <c:v>0</c:v>
                </c:pt>
                <c:pt idx="12544">
                  <c:v>0</c:v>
                </c:pt>
                <c:pt idx="12545">
                  <c:v>0</c:v>
                </c:pt>
                <c:pt idx="12546">
                  <c:v>0</c:v>
                </c:pt>
                <c:pt idx="12547">
                  <c:v>0</c:v>
                </c:pt>
                <c:pt idx="12548">
                  <c:v>0</c:v>
                </c:pt>
                <c:pt idx="12549">
                  <c:v>0</c:v>
                </c:pt>
                <c:pt idx="12550">
                  <c:v>0</c:v>
                </c:pt>
                <c:pt idx="12551">
                  <c:v>0</c:v>
                </c:pt>
                <c:pt idx="12552">
                  <c:v>0</c:v>
                </c:pt>
                <c:pt idx="12553">
                  <c:v>0</c:v>
                </c:pt>
                <c:pt idx="12554">
                  <c:v>0</c:v>
                </c:pt>
                <c:pt idx="12555">
                  <c:v>0</c:v>
                </c:pt>
                <c:pt idx="12556">
                  <c:v>0</c:v>
                </c:pt>
                <c:pt idx="12557">
                  <c:v>0</c:v>
                </c:pt>
                <c:pt idx="12558">
                  <c:v>0</c:v>
                </c:pt>
                <c:pt idx="12559">
                  <c:v>0</c:v>
                </c:pt>
                <c:pt idx="12560">
                  <c:v>0</c:v>
                </c:pt>
                <c:pt idx="12561">
                  <c:v>0</c:v>
                </c:pt>
                <c:pt idx="12562">
                  <c:v>0</c:v>
                </c:pt>
                <c:pt idx="12563">
                  <c:v>0</c:v>
                </c:pt>
                <c:pt idx="12564">
                  <c:v>0</c:v>
                </c:pt>
                <c:pt idx="12565">
                  <c:v>0</c:v>
                </c:pt>
                <c:pt idx="12566">
                  <c:v>0</c:v>
                </c:pt>
                <c:pt idx="12567">
                  <c:v>0</c:v>
                </c:pt>
                <c:pt idx="12568">
                  <c:v>0</c:v>
                </c:pt>
                <c:pt idx="12569">
                  <c:v>0</c:v>
                </c:pt>
                <c:pt idx="12570">
                  <c:v>0</c:v>
                </c:pt>
                <c:pt idx="12571">
                  <c:v>0</c:v>
                </c:pt>
                <c:pt idx="12572">
                  <c:v>0</c:v>
                </c:pt>
                <c:pt idx="12573">
                  <c:v>0</c:v>
                </c:pt>
                <c:pt idx="12574">
                  <c:v>0</c:v>
                </c:pt>
                <c:pt idx="12575">
                  <c:v>0</c:v>
                </c:pt>
                <c:pt idx="12576">
                  <c:v>0</c:v>
                </c:pt>
                <c:pt idx="12577">
                  <c:v>0</c:v>
                </c:pt>
                <c:pt idx="12578">
                  <c:v>0</c:v>
                </c:pt>
                <c:pt idx="12579">
                  <c:v>0</c:v>
                </c:pt>
                <c:pt idx="12580">
                  <c:v>0</c:v>
                </c:pt>
                <c:pt idx="12581">
                  <c:v>0</c:v>
                </c:pt>
                <c:pt idx="12582">
                  <c:v>0</c:v>
                </c:pt>
                <c:pt idx="12583">
                  <c:v>0</c:v>
                </c:pt>
                <c:pt idx="12584">
                  <c:v>0</c:v>
                </c:pt>
                <c:pt idx="12585">
                  <c:v>0</c:v>
                </c:pt>
                <c:pt idx="12586">
                  <c:v>0</c:v>
                </c:pt>
                <c:pt idx="12587">
                  <c:v>0</c:v>
                </c:pt>
                <c:pt idx="12588">
                  <c:v>0</c:v>
                </c:pt>
                <c:pt idx="12589">
                  <c:v>0</c:v>
                </c:pt>
                <c:pt idx="12590">
                  <c:v>0</c:v>
                </c:pt>
                <c:pt idx="12591">
                  <c:v>0</c:v>
                </c:pt>
                <c:pt idx="12592">
                  <c:v>0</c:v>
                </c:pt>
                <c:pt idx="12593">
                  <c:v>0</c:v>
                </c:pt>
                <c:pt idx="12594">
                  <c:v>0</c:v>
                </c:pt>
                <c:pt idx="12595">
                  <c:v>0</c:v>
                </c:pt>
                <c:pt idx="12596">
                  <c:v>0</c:v>
                </c:pt>
                <c:pt idx="12597">
                  <c:v>0</c:v>
                </c:pt>
                <c:pt idx="12598">
                  <c:v>0</c:v>
                </c:pt>
                <c:pt idx="12599">
                  <c:v>0</c:v>
                </c:pt>
                <c:pt idx="12600">
                  <c:v>0</c:v>
                </c:pt>
                <c:pt idx="12601">
                  <c:v>0</c:v>
                </c:pt>
                <c:pt idx="12602">
                  <c:v>0</c:v>
                </c:pt>
                <c:pt idx="12603">
                  <c:v>0</c:v>
                </c:pt>
                <c:pt idx="12604">
                  <c:v>0</c:v>
                </c:pt>
                <c:pt idx="12605">
                  <c:v>0</c:v>
                </c:pt>
                <c:pt idx="12606">
                  <c:v>0</c:v>
                </c:pt>
                <c:pt idx="12607">
                  <c:v>0</c:v>
                </c:pt>
                <c:pt idx="12608">
                  <c:v>0</c:v>
                </c:pt>
                <c:pt idx="12609">
                  <c:v>0</c:v>
                </c:pt>
                <c:pt idx="12610">
                  <c:v>0</c:v>
                </c:pt>
                <c:pt idx="12611">
                  <c:v>0</c:v>
                </c:pt>
                <c:pt idx="12612">
                  <c:v>0</c:v>
                </c:pt>
                <c:pt idx="12613">
                  <c:v>0</c:v>
                </c:pt>
                <c:pt idx="12614">
                  <c:v>0</c:v>
                </c:pt>
                <c:pt idx="12615">
                  <c:v>0</c:v>
                </c:pt>
                <c:pt idx="12616">
                  <c:v>0</c:v>
                </c:pt>
                <c:pt idx="12617">
                  <c:v>0</c:v>
                </c:pt>
                <c:pt idx="12618">
                  <c:v>0</c:v>
                </c:pt>
                <c:pt idx="12619">
                  <c:v>0</c:v>
                </c:pt>
                <c:pt idx="12620">
                  <c:v>0</c:v>
                </c:pt>
                <c:pt idx="12621">
                  <c:v>0</c:v>
                </c:pt>
                <c:pt idx="12622">
                  <c:v>0</c:v>
                </c:pt>
                <c:pt idx="12623">
                  <c:v>0</c:v>
                </c:pt>
                <c:pt idx="12624">
                  <c:v>0</c:v>
                </c:pt>
                <c:pt idx="12625">
                  <c:v>0</c:v>
                </c:pt>
                <c:pt idx="12626">
                  <c:v>0</c:v>
                </c:pt>
                <c:pt idx="12627">
                  <c:v>0</c:v>
                </c:pt>
                <c:pt idx="12628">
                  <c:v>0</c:v>
                </c:pt>
                <c:pt idx="12629">
                  <c:v>0</c:v>
                </c:pt>
                <c:pt idx="12630">
                  <c:v>0</c:v>
                </c:pt>
                <c:pt idx="12631">
                  <c:v>0</c:v>
                </c:pt>
                <c:pt idx="12632">
                  <c:v>0</c:v>
                </c:pt>
                <c:pt idx="12633">
                  <c:v>0</c:v>
                </c:pt>
                <c:pt idx="12634">
                  <c:v>0</c:v>
                </c:pt>
                <c:pt idx="12635">
                  <c:v>0</c:v>
                </c:pt>
                <c:pt idx="12636">
                  <c:v>0</c:v>
                </c:pt>
                <c:pt idx="12637">
                  <c:v>0</c:v>
                </c:pt>
                <c:pt idx="12638">
                  <c:v>0</c:v>
                </c:pt>
                <c:pt idx="12639">
                  <c:v>0</c:v>
                </c:pt>
                <c:pt idx="12640">
                  <c:v>0</c:v>
                </c:pt>
                <c:pt idx="12641">
                  <c:v>0</c:v>
                </c:pt>
                <c:pt idx="12642">
                  <c:v>0</c:v>
                </c:pt>
                <c:pt idx="12643">
                  <c:v>0</c:v>
                </c:pt>
                <c:pt idx="12644">
                  <c:v>0</c:v>
                </c:pt>
                <c:pt idx="12645">
                  <c:v>0</c:v>
                </c:pt>
                <c:pt idx="12646">
                  <c:v>0</c:v>
                </c:pt>
                <c:pt idx="12647">
                  <c:v>0</c:v>
                </c:pt>
                <c:pt idx="12648">
                  <c:v>0</c:v>
                </c:pt>
                <c:pt idx="12649">
                  <c:v>0</c:v>
                </c:pt>
                <c:pt idx="12650">
                  <c:v>0</c:v>
                </c:pt>
                <c:pt idx="12651">
                  <c:v>0</c:v>
                </c:pt>
                <c:pt idx="12652">
                  <c:v>0</c:v>
                </c:pt>
                <c:pt idx="12653">
                  <c:v>0</c:v>
                </c:pt>
                <c:pt idx="12654">
                  <c:v>0</c:v>
                </c:pt>
                <c:pt idx="12655">
                  <c:v>0</c:v>
                </c:pt>
                <c:pt idx="12656">
                  <c:v>0</c:v>
                </c:pt>
                <c:pt idx="12657">
                  <c:v>0</c:v>
                </c:pt>
                <c:pt idx="12658">
                  <c:v>0</c:v>
                </c:pt>
                <c:pt idx="12659">
                  <c:v>0</c:v>
                </c:pt>
                <c:pt idx="12660">
                  <c:v>0</c:v>
                </c:pt>
                <c:pt idx="12661">
                  <c:v>0</c:v>
                </c:pt>
                <c:pt idx="12662">
                  <c:v>0</c:v>
                </c:pt>
                <c:pt idx="12663">
                  <c:v>0</c:v>
                </c:pt>
                <c:pt idx="12664">
                  <c:v>0</c:v>
                </c:pt>
                <c:pt idx="12665">
                  <c:v>0</c:v>
                </c:pt>
                <c:pt idx="12666">
                  <c:v>0</c:v>
                </c:pt>
                <c:pt idx="12667">
                  <c:v>0</c:v>
                </c:pt>
                <c:pt idx="12668">
                  <c:v>0</c:v>
                </c:pt>
                <c:pt idx="12669">
                  <c:v>0</c:v>
                </c:pt>
                <c:pt idx="12670">
                  <c:v>0</c:v>
                </c:pt>
                <c:pt idx="12671">
                  <c:v>0</c:v>
                </c:pt>
                <c:pt idx="12672">
                  <c:v>0</c:v>
                </c:pt>
                <c:pt idx="12673">
                  <c:v>0</c:v>
                </c:pt>
                <c:pt idx="12674">
                  <c:v>0</c:v>
                </c:pt>
                <c:pt idx="12675">
                  <c:v>0</c:v>
                </c:pt>
                <c:pt idx="12676">
                  <c:v>0</c:v>
                </c:pt>
                <c:pt idx="12677">
                  <c:v>0</c:v>
                </c:pt>
                <c:pt idx="12678">
                  <c:v>0</c:v>
                </c:pt>
                <c:pt idx="12679">
                  <c:v>0</c:v>
                </c:pt>
                <c:pt idx="12680">
                  <c:v>0</c:v>
                </c:pt>
                <c:pt idx="12681">
                  <c:v>0</c:v>
                </c:pt>
                <c:pt idx="12682">
                  <c:v>0</c:v>
                </c:pt>
                <c:pt idx="12683">
                  <c:v>0</c:v>
                </c:pt>
                <c:pt idx="12684">
                  <c:v>0</c:v>
                </c:pt>
                <c:pt idx="12685">
                  <c:v>0</c:v>
                </c:pt>
                <c:pt idx="12686">
                  <c:v>0</c:v>
                </c:pt>
                <c:pt idx="12687">
                  <c:v>0</c:v>
                </c:pt>
                <c:pt idx="12688">
                  <c:v>0</c:v>
                </c:pt>
                <c:pt idx="12689">
                  <c:v>0</c:v>
                </c:pt>
                <c:pt idx="12690">
                  <c:v>0</c:v>
                </c:pt>
                <c:pt idx="12691">
                  <c:v>0</c:v>
                </c:pt>
                <c:pt idx="12692">
                  <c:v>0</c:v>
                </c:pt>
                <c:pt idx="12693">
                  <c:v>0</c:v>
                </c:pt>
                <c:pt idx="12694">
                  <c:v>0</c:v>
                </c:pt>
                <c:pt idx="12695">
                  <c:v>0</c:v>
                </c:pt>
                <c:pt idx="12696">
                  <c:v>0</c:v>
                </c:pt>
                <c:pt idx="12697">
                  <c:v>0</c:v>
                </c:pt>
                <c:pt idx="12698">
                  <c:v>0</c:v>
                </c:pt>
                <c:pt idx="12699">
                  <c:v>0</c:v>
                </c:pt>
                <c:pt idx="12700">
                  <c:v>0</c:v>
                </c:pt>
                <c:pt idx="12701">
                  <c:v>0</c:v>
                </c:pt>
                <c:pt idx="12702">
                  <c:v>0</c:v>
                </c:pt>
                <c:pt idx="12703">
                  <c:v>0</c:v>
                </c:pt>
                <c:pt idx="12704">
                  <c:v>0</c:v>
                </c:pt>
                <c:pt idx="12705">
                  <c:v>0</c:v>
                </c:pt>
                <c:pt idx="12706">
                  <c:v>0</c:v>
                </c:pt>
                <c:pt idx="12707">
                  <c:v>0</c:v>
                </c:pt>
                <c:pt idx="12708">
                  <c:v>0</c:v>
                </c:pt>
                <c:pt idx="12709">
                  <c:v>0</c:v>
                </c:pt>
                <c:pt idx="12710">
                  <c:v>0</c:v>
                </c:pt>
                <c:pt idx="12711">
                  <c:v>0</c:v>
                </c:pt>
                <c:pt idx="12712">
                  <c:v>0</c:v>
                </c:pt>
                <c:pt idx="12713">
                  <c:v>0</c:v>
                </c:pt>
                <c:pt idx="12714">
                  <c:v>0</c:v>
                </c:pt>
                <c:pt idx="12715">
                  <c:v>0</c:v>
                </c:pt>
                <c:pt idx="12716">
                  <c:v>0</c:v>
                </c:pt>
                <c:pt idx="12717">
                  <c:v>0</c:v>
                </c:pt>
                <c:pt idx="12718">
                  <c:v>0</c:v>
                </c:pt>
                <c:pt idx="12719">
                  <c:v>0</c:v>
                </c:pt>
                <c:pt idx="12720">
                  <c:v>0</c:v>
                </c:pt>
                <c:pt idx="12721">
                  <c:v>0</c:v>
                </c:pt>
                <c:pt idx="12722">
                  <c:v>0</c:v>
                </c:pt>
                <c:pt idx="12723">
                  <c:v>0</c:v>
                </c:pt>
                <c:pt idx="12724">
                  <c:v>0</c:v>
                </c:pt>
                <c:pt idx="12725">
                  <c:v>0</c:v>
                </c:pt>
                <c:pt idx="12726">
                  <c:v>0</c:v>
                </c:pt>
                <c:pt idx="12727">
                  <c:v>0</c:v>
                </c:pt>
                <c:pt idx="12728">
                  <c:v>0</c:v>
                </c:pt>
                <c:pt idx="12729">
                  <c:v>0</c:v>
                </c:pt>
                <c:pt idx="12730">
                  <c:v>0</c:v>
                </c:pt>
                <c:pt idx="12731">
                  <c:v>0</c:v>
                </c:pt>
                <c:pt idx="12732">
                  <c:v>0</c:v>
                </c:pt>
                <c:pt idx="12733">
                  <c:v>0</c:v>
                </c:pt>
                <c:pt idx="12734">
                  <c:v>0</c:v>
                </c:pt>
                <c:pt idx="12735">
                  <c:v>0</c:v>
                </c:pt>
                <c:pt idx="12736">
                  <c:v>0</c:v>
                </c:pt>
                <c:pt idx="12737">
                  <c:v>0</c:v>
                </c:pt>
                <c:pt idx="12738">
                  <c:v>0</c:v>
                </c:pt>
                <c:pt idx="12739">
                  <c:v>0</c:v>
                </c:pt>
                <c:pt idx="12740">
                  <c:v>0</c:v>
                </c:pt>
                <c:pt idx="12741">
                  <c:v>0</c:v>
                </c:pt>
                <c:pt idx="12742">
                  <c:v>0</c:v>
                </c:pt>
                <c:pt idx="12743">
                  <c:v>0</c:v>
                </c:pt>
                <c:pt idx="12744">
                  <c:v>0</c:v>
                </c:pt>
                <c:pt idx="12745">
                  <c:v>0</c:v>
                </c:pt>
                <c:pt idx="12746">
                  <c:v>0</c:v>
                </c:pt>
                <c:pt idx="12747">
                  <c:v>0</c:v>
                </c:pt>
                <c:pt idx="12748">
                  <c:v>0</c:v>
                </c:pt>
                <c:pt idx="12749">
                  <c:v>0</c:v>
                </c:pt>
                <c:pt idx="12750">
                  <c:v>0</c:v>
                </c:pt>
                <c:pt idx="12751">
                  <c:v>0</c:v>
                </c:pt>
                <c:pt idx="12752">
                  <c:v>0</c:v>
                </c:pt>
                <c:pt idx="12753">
                  <c:v>0</c:v>
                </c:pt>
                <c:pt idx="12754">
                  <c:v>0</c:v>
                </c:pt>
                <c:pt idx="12755">
                  <c:v>0</c:v>
                </c:pt>
                <c:pt idx="12756">
                  <c:v>0</c:v>
                </c:pt>
                <c:pt idx="12757">
                  <c:v>0</c:v>
                </c:pt>
                <c:pt idx="12758">
                  <c:v>0</c:v>
                </c:pt>
                <c:pt idx="12759">
                  <c:v>0</c:v>
                </c:pt>
                <c:pt idx="12760">
                  <c:v>0</c:v>
                </c:pt>
                <c:pt idx="12761">
                  <c:v>0</c:v>
                </c:pt>
                <c:pt idx="12762">
                  <c:v>0</c:v>
                </c:pt>
                <c:pt idx="12763">
                  <c:v>0</c:v>
                </c:pt>
                <c:pt idx="12764">
                  <c:v>0</c:v>
                </c:pt>
                <c:pt idx="12765">
                  <c:v>0</c:v>
                </c:pt>
                <c:pt idx="12766">
                  <c:v>0</c:v>
                </c:pt>
                <c:pt idx="12767">
                  <c:v>0</c:v>
                </c:pt>
                <c:pt idx="12768">
                  <c:v>0</c:v>
                </c:pt>
                <c:pt idx="12769">
                  <c:v>0</c:v>
                </c:pt>
                <c:pt idx="12770">
                  <c:v>0</c:v>
                </c:pt>
                <c:pt idx="12771">
                  <c:v>0</c:v>
                </c:pt>
                <c:pt idx="12772">
                  <c:v>0</c:v>
                </c:pt>
                <c:pt idx="12773">
                  <c:v>0</c:v>
                </c:pt>
                <c:pt idx="12774">
                  <c:v>0</c:v>
                </c:pt>
                <c:pt idx="12775">
                  <c:v>0</c:v>
                </c:pt>
                <c:pt idx="12776">
                  <c:v>0</c:v>
                </c:pt>
                <c:pt idx="12777">
                  <c:v>0</c:v>
                </c:pt>
                <c:pt idx="12778">
                  <c:v>0</c:v>
                </c:pt>
                <c:pt idx="12779">
                  <c:v>0</c:v>
                </c:pt>
                <c:pt idx="12780">
                  <c:v>0</c:v>
                </c:pt>
                <c:pt idx="12781">
                  <c:v>0</c:v>
                </c:pt>
                <c:pt idx="12782">
                  <c:v>0</c:v>
                </c:pt>
                <c:pt idx="12783">
                  <c:v>0</c:v>
                </c:pt>
                <c:pt idx="12784">
                  <c:v>0</c:v>
                </c:pt>
                <c:pt idx="12785">
                  <c:v>0</c:v>
                </c:pt>
                <c:pt idx="12786">
                  <c:v>0</c:v>
                </c:pt>
                <c:pt idx="12787">
                  <c:v>0</c:v>
                </c:pt>
                <c:pt idx="12788">
                  <c:v>0</c:v>
                </c:pt>
                <c:pt idx="12789">
                  <c:v>0</c:v>
                </c:pt>
                <c:pt idx="12790">
                  <c:v>0</c:v>
                </c:pt>
                <c:pt idx="12791">
                  <c:v>0</c:v>
                </c:pt>
                <c:pt idx="12792">
                  <c:v>0</c:v>
                </c:pt>
                <c:pt idx="12793">
                  <c:v>0</c:v>
                </c:pt>
                <c:pt idx="12794">
                  <c:v>0</c:v>
                </c:pt>
                <c:pt idx="12795">
                  <c:v>0</c:v>
                </c:pt>
                <c:pt idx="12796">
                  <c:v>0</c:v>
                </c:pt>
                <c:pt idx="12797">
                  <c:v>0</c:v>
                </c:pt>
                <c:pt idx="12798">
                  <c:v>0</c:v>
                </c:pt>
                <c:pt idx="12799">
                  <c:v>0</c:v>
                </c:pt>
                <c:pt idx="12800">
                  <c:v>0</c:v>
                </c:pt>
                <c:pt idx="12801">
                  <c:v>0</c:v>
                </c:pt>
                <c:pt idx="12802">
                  <c:v>0</c:v>
                </c:pt>
                <c:pt idx="12803">
                  <c:v>0</c:v>
                </c:pt>
                <c:pt idx="12804">
                  <c:v>0</c:v>
                </c:pt>
                <c:pt idx="12805">
                  <c:v>0</c:v>
                </c:pt>
                <c:pt idx="12806">
                  <c:v>0</c:v>
                </c:pt>
                <c:pt idx="12807">
                  <c:v>0</c:v>
                </c:pt>
                <c:pt idx="12808">
                  <c:v>0</c:v>
                </c:pt>
                <c:pt idx="12809">
                  <c:v>0</c:v>
                </c:pt>
                <c:pt idx="12810">
                  <c:v>0</c:v>
                </c:pt>
                <c:pt idx="12811">
                  <c:v>0</c:v>
                </c:pt>
                <c:pt idx="12812">
                  <c:v>0</c:v>
                </c:pt>
                <c:pt idx="12813">
                  <c:v>0</c:v>
                </c:pt>
                <c:pt idx="12814">
                  <c:v>0</c:v>
                </c:pt>
                <c:pt idx="12815">
                  <c:v>0</c:v>
                </c:pt>
                <c:pt idx="12816">
                  <c:v>0</c:v>
                </c:pt>
                <c:pt idx="12817">
                  <c:v>0</c:v>
                </c:pt>
                <c:pt idx="12818">
                  <c:v>0</c:v>
                </c:pt>
                <c:pt idx="12819">
                  <c:v>0</c:v>
                </c:pt>
                <c:pt idx="12820">
                  <c:v>0</c:v>
                </c:pt>
                <c:pt idx="12821">
                  <c:v>0</c:v>
                </c:pt>
                <c:pt idx="12822">
                  <c:v>0</c:v>
                </c:pt>
                <c:pt idx="12823">
                  <c:v>0</c:v>
                </c:pt>
                <c:pt idx="12824">
                  <c:v>0</c:v>
                </c:pt>
                <c:pt idx="12825">
                  <c:v>0</c:v>
                </c:pt>
                <c:pt idx="12826">
                  <c:v>0</c:v>
                </c:pt>
                <c:pt idx="12827">
                  <c:v>0</c:v>
                </c:pt>
                <c:pt idx="12828">
                  <c:v>0</c:v>
                </c:pt>
                <c:pt idx="12829">
                  <c:v>0</c:v>
                </c:pt>
                <c:pt idx="12830">
                  <c:v>0</c:v>
                </c:pt>
                <c:pt idx="12831">
                  <c:v>0</c:v>
                </c:pt>
                <c:pt idx="12832">
                  <c:v>0</c:v>
                </c:pt>
                <c:pt idx="12833">
                  <c:v>0</c:v>
                </c:pt>
                <c:pt idx="12834">
                  <c:v>0</c:v>
                </c:pt>
                <c:pt idx="12835">
                  <c:v>0</c:v>
                </c:pt>
                <c:pt idx="12836">
                  <c:v>0</c:v>
                </c:pt>
                <c:pt idx="12837">
                  <c:v>0</c:v>
                </c:pt>
                <c:pt idx="12838">
                  <c:v>0</c:v>
                </c:pt>
                <c:pt idx="12839">
                  <c:v>0</c:v>
                </c:pt>
                <c:pt idx="12840">
                  <c:v>0</c:v>
                </c:pt>
                <c:pt idx="12841">
                  <c:v>0</c:v>
                </c:pt>
                <c:pt idx="12842">
                  <c:v>0</c:v>
                </c:pt>
                <c:pt idx="12843">
                  <c:v>1</c:v>
                </c:pt>
                <c:pt idx="12844">
                  <c:v>1</c:v>
                </c:pt>
                <c:pt idx="12845">
                  <c:v>1</c:v>
                </c:pt>
                <c:pt idx="12846">
                  <c:v>1</c:v>
                </c:pt>
                <c:pt idx="12847">
                  <c:v>1</c:v>
                </c:pt>
                <c:pt idx="12848">
                  <c:v>1</c:v>
                </c:pt>
                <c:pt idx="12849">
                  <c:v>1</c:v>
                </c:pt>
                <c:pt idx="12850">
                  <c:v>1</c:v>
                </c:pt>
                <c:pt idx="12851">
                  <c:v>1</c:v>
                </c:pt>
                <c:pt idx="12852">
                  <c:v>1</c:v>
                </c:pt>
                <c:pt idx="12853">
                  <c:v>1</c:v>
                </c:pt>
                <c:pt idx="12854">
                  <c:v>1</c:v>
                </c:pt>
                <c:pt idx="12855">
                  <c:v>1</c:v>
                </c:pt>
                <c:pt idx="12856">
                  <c:v>1</c:v>
                </c:pt>
                <c:pt idx="12857">
                  <c:v>1</c:v>
                </c:pt>
                <c:pt idx="12858">
                  <c:v>1</c:v>
                </c:pt>
                <c:pt idx="12859">
                  <c:v>1</c:v>
                </c:pt>
                <c:pt idx="12860">
                  <c:v>1</c:v>
                </c:pt>
                <c:pt idx="12861">
                  <c:v>1</c:v>
                </c:pt>
                <c:pt idx="12862">
                  <c:v>1</c:v>
                </c:pt>
                <c:pt idx="12863">
                  <c:v>1</c:v>
                </c:pt>
                <c:pt idx="12864">
                  <c:v>1</c:v>
                </c:pt>
                <c:pt idx="12865">
                  <c:v>1</c:v>
                </c:pt>
                <c:pt idx="12866">
                  <c:v>1</c:v>
                </c:pt>
                <c:pt idx="12867">
                  <c:v>1</c:v>
                </c:pt>
                <c:pt idx="12868">
                  <c:v>1</c:v>
                </c:pt>
                <c:pt idx="12869">
                  <c:v>1</c:v>
                </c:pt>
                <c:pt idx="12870">
                  <c:v>1</c:v>
                </c:pt>
                <c:pt idx="12871">
                  <c:v>1</c:v>
                </c:pt>
                <c:pt idx="12872">
                  <c:v>1</c:v>
                </c:pt>
                <c:pt idx="12873">
                  <c:v>1</c:v>
                </c:pt>
                <c:pt idx="12874">
                  <c:v>1</c:v>
                </c:pt>
                <c:pt idx="12875">
                  <c:v>1</c:v>
                </c:pt>
                <c:pt idx="12876">
                  <c:v>1</c:v>
                </c:pt>
                <c:pt idx="12877">
                  <c:v>1</c:v>
                </c:pt>
                <c:pt idx="12878">
                  <c:v>1</c:v>
                </c:pt>
                <c:pt idx="12879">
                  <c:v>1</c:v>
                </c:pt>
                <c:pt idx="12880">
                  <c:v>1</c:v>
                </c:pt>
                <c:pt idx="12881">
                  <c:v>1</c:v>
                </c:pt>
                <c:pt idx="12882">
                  <c:v>1</c:v>
                </c:pt>
                <c:pt idx="12883">
                  <c:v>1</c:v>
                </c:pt>
                <c:pt idx="12884">
                  <c:v>1</c:v>
                </c:pt>
                <c:pt idx="12885">
                  <c:v>1</c:v>
                </c:pt>
                <c:pt idx="12886">
                  <c:v>1</c:v>
                </c:pt>
                <c:pt idx="12887">
                  <c:v>1</c:v>
                </c:pt>
                <c:pt idx="12888">
                  <c:v>1</c:v>
                </c:pt>
                <c:pt idx="12889">
                  <c:v>1</c:v>
                </c:pt>
                <c:pt idx="12890">
                  <c:v>1</c:v>
                </c:pt>
                <c:pt idx="12891">
                  <c:v>1</c:v>
                </c:pt>
                <c:pt idx="12892">
                  <c:v>1</c:v>
                </c:pt>
                <c:pt idx="12893">
                  <c:v>1</c:v>
                </c:pt>
                <c:pt idx="12894">
                  <c:v>1</c:v>
                </c:pt>
                <c:pt idx="12895">
                  <c:v>1</c:v>
                </c:pt>
                <c:pt idx="12896">
                  <c:v>1</c:v>
                </c:pt>
                <c:pt idx="12897">
                  <c:v>1</c:v>
                </c:pt>
                <c:pt idx="12898">
                  <c:v>1</c:v>
                </c:pt>
                <c:pt idx="12899">
                  <c:v>1</c:v>
                </c:pt>
                <c:pt idx="12900">
                  <c:v>1</c:v>
                </c:pt>
                <c:pt idx="12901">
                  <c:v>1</c:v>
                </c:pt>
                <c:pt idx="12902">
                  <c:v>1</c:v>
                </c:pt>
                <c:pt idx="12903">
                  <c:v>1</c:v>
                </c:pt>
                <c:pt idx="12904">
                  <c:v>0</c:v>
                </c:pt>
                <c:pt idx="12905">
                  <c:v>0</c:v>
                </c:pt>
                <c:pt idx="12906">
                  <c:v>0</c:v>
                </c:pt>
                <c:pt idx="12907">
                  <c:v>0</c:v>
                </c:pt>
                <c:pt idx="12908">
                  <c:v>0</c:v>
                </c:pt>
                <c:pt idx="12909">
                  <c:v>0</c:v>
                </c:pt>
                <c:pt idx="12910">
                  <c:v>0</c:v>
                </c:pt>
                <c:pt idx="12911">
                  <c:v>0</c:v>
                </c:pt>
                <c:pt idx="12912">
                  <c:v>0</c:v>
                </c:pt>
                <c:pt idx="12913">
                  <c:v>0</c:v>
                </c:pt>
                <c:pt idx="12914">
                  <c:v>0</c:v>
                </c:pt>
                <c:pt idx="12915">
                  <c:v>0</c:v>
                </c:pt>
                <c:pt idx="12916">
                  <c:v>0</c:v>
                </c:pt>
                <c:pt idx="12917">
                  <c:v>0</c:v>
                </c:pt>
                <c:pt idx="12918">
                  <c:v>0</c:v>
                </c:pt>
                <c:pt idx="12919">
                  <c:v>0</c:v>
                </c:pt>
                <c:pt idx="12920">
                  <c:v>0</c:v>
                </c:pt>
                <c:pt idx="12921">
                  <c:v>0</c:v>
                </c:pt>
                <c:pt idx="12922">
                  <c:v>0</c:v>
                </c:pt>
                <c:pt idx="12923">
                  <c:v>0</c:v>
                </c:pt>
                <c:pt idx="12924">
                  <c:v>0</c:v>
                </c:pt>
                <c:pt idx="12925">
                  <c:v>0</c:v>
                </c:pt>
                <c:pt idx="12926">
                  <c:v>0</c:v>
                </c:pt>
                <c:pt idx="12927">
                  <c:v>0</c:v>
                </c:pt>
                <c:pt idx="12928">
                  <c:v>0</c:v>
                </c:pt>
                <c:pt idx="12929">
                  <c:v>0</c:v>
                </c:pt>
                <c:pt idx="12930">
                  <c:v>0</c:v>
                </c:pt>
                <c:pt idx="12931">
                  <c:v>0</c:v>
                </c:pt>
                <c:pt idx="12932">
                  <c:v>0</c:v>
                </c:pt>
                <c:pt idx="12933">
                  <c:v>0</c:v>
                </c:pt>
                <c:pt idx="12934">
                  <c:v>0</c:v>
                </c:pt>
                <c:pt idx="12935">
                  <c:v>0</c:v>
                </c:pt>
                <c:pt idx="12936">
                  <c:v>0</c:v>
                </c:pt>
                <c:pt idx="12937">
                  <c:v>0</c:v>
                </c:pt>
                <c:pt idx="12938">
                  <c:v>0</c:v>
                </c:pt>
                <c:pt idx="12939">
                  <c:v>0</c:v>
                </c:pt>
                <c:pt idx="12940">
                  <c:v>0</c:v>
                </c:pt>
                <c:pt idx="12941">
                  <c:v>0</c:v>
                </c:pt>
                <c:pt idx="12942">
                  <c:v>0</c:v>
                </c:pt>
                <c:pt idx="12943">
                  <c:v>0</c:v>
                </c:pt>
                <c:pt idx="12944">
                  <c:v>0</c:v>
                </c:pt>
                <c:pt idx="12945">
                  <c:v>0</c:v>
                </c:pt>
                <c:pt idx="12946">
                  <c:v>0</c:v>
                </c:pt>
                <c:pt idx="12947">
                  <c:v>0</c:v>
                </c:pt>
                <c:pt idx="12948">
                  <c:v>0</c:v>
                </c:pt>
                <c:pt idx="12949">
                  <c:v>0</c:v>
                </c:pt>
                <c:pt idx="12950">
                  <c:v>0</c:v>
                </c:pt>
                <c:pt idx="12951">
                  <c:v>0</c:v>
                </c:pt>
                <c:pt idx="12952">
                  <c:v>0</c:v>
                </c:pt>
                <c:pt idx="12953">
                  <c:v>0</c:v>
                </c:pt>
                <c:pt idx="12954">
                  <c:v>0</c:v>
                </c:pt>
                <c:pt idx="12955">
                  <c:v>0</c:v>
                </c:pt>
                <c:pt idx="12956">
                  <c:v>0</c:v>
                </c:pt>
                <c:pt idx="12957">
                  <c:v>0</c:v>
                </c:pt>
                <c:pt idx="12958">
                  <c:v>0</c:v>
                </c:pt>
                <c:pt idx="12959">
                  <c:v>0</c:v>
                </c:pt>
                <c:pt idx="12960">
                  <c:v>0</c:v>
                </c:pt>
                <c:pt idx="12961">
                  <c:v>0</c:v>
                </c:pt>
                <c:pt idx="12962">
                  <c:v>0</c:v>
                </c:pt>
                <c:pt idx="12963">
                  <c:v>0</c:v>
                </c:pt>
                <c:pt idx="12964">
                  <c:v>0</c:v>
                </c:pt>
                <c:pt idx="12965">
                  <c:v>0</c:v>
                </c:pt>
                <c:pt idx="12966">
                  <c:v>0</c:v>
                </c:pt>
                <c:pt idx="12967">
                  <c:v>0</c:v>
                </c:pt>
                <c:pt idx="12968">
                  <c:v>0</c:v>
                </c:pt>
                <c:pt idx="12969">
                  <c:v>0</c:v>
                </c:pt>
                <c:pt idx="12970">
                  <c:v>0</c:v>
                </c:pt>
                <c:pt idx="12971">
                  <c:v>0</c:v>
                </c:pt>
                <c:pt idx="12972">
                  <c:v>0</c:v>
                </c:pt>
                <c:pt idx="12973">
                  <c:v>0</c:v>
                </c:pt>
                <c:pt idx="12974">
                  <c:v>0</c:v>
                </c:pt>
                <c:pt idx="12975">
                  <c:v>0</c:v>
                </c:pt>
                <c:pt idx="12976">
                  <c:v>0</c:v>
                </c:pt>
                <c:pt idx="12977">
                  <c:v>0</c:v>
                </c:pt>
                <c:pt idx="12978">
                  <c:v>0</c:v>
                </c:pt>
                <c:pt idx="12979">
                  <c:v>0</c:v>
                </c:pt>
                <c:pt idx="12980">
                  <c:v>0</c:v>
                </c:pt>
                <c:pt idx="12981">
                  <c:v>0</c:v>
                </c:pt>
                <c:pt idx="12982">
                  <c:v>0</c:v>
                </c:pt>
                <c:pt idx="12983">
                  <c:v>0</c:v>
                </c:pt>
                <c:pt idx="12984">
                  <c:v>0</c:v>
                </c:pt>
                <c:pt idx="12985">
                  <c:v>0</c:v>
                </c:pt>
                <c:pt idx="12986">
                  <c:v>0</c:v>
                </c:pt>
                <c:pt idx="12987">
                  <c:v>0</c:v>
                </c:pt>
                <c:pt idx="12988">
                  <c:v>0</c:v>
                </c:pt>
                <c:pt idx="12989">
                  <c:v>0</c:v>
                </c:pt>
                <c:pt idx="12990">
                  <c:v>0</c:v>
                </c:pt>
                <c:pt idx="12991">
                  <c:v>0</c:v>
                </c:pt>
                <c:pt idx="12992">
                  <c:v>0</c:v>
                </c:pt>
                <c:pt idx="12993">
                  <c:v>0</c:v>
                </c:pt>
                <c:pt idx="12994">
                  <c:v>0</c:v>
                </c:pt>
                <c:pt idx="12995">
                  <c:v>0</c:v>
                </c:pt>
                <c:pt idx="12996">
                  <c:v>0</c:v>
                </c:pt>
                <c:pt idx="12997">
                  <c:v>0</c:v>
                </c:pt>
                <c:pt idx="12998">
                  <c:v>0</c:v>
                </c:pt>
                <c:pt idx="12999">
                  <c:v>0</c:v>
                </c:pt>
                <c:pt idx="13000">
                  <c:v>0</c:v>
                </c:pt>
                <c:pt idx="13001">
                  <c:v>0</c:v>
                </c:pt>
                <c:pt idx="13002">
                  <c:v>0</c:v>
                </c:pt>
                <c:pt idx="13003">
                  <c:v>0</c:v>
                </c:pt>
                <c:pt idx="13004">
                  <c:v>0</c:v>
                </c:pt>
                <c:pt idx="13005">
                  <c:v>0</c:v>
                </c:pt>
                <c:pt idx="13006">
                  <c:v>0</c:v>
                </c:pt>
                <c:pt idx="13007">
                  <c:v>0</c:v>
                </c:pt>
                <c:pt idx="13008">
                  <c:v>0</c:v>
                </c:pt>
                <c:pt idx="13009">
                  <c:v>0</c:v>
                </c:pt>
                <c:pt idx="13010">
                  <c:v>0</c:v>
                </c:pt>
                <c:pt idx="13011">
                  <c:v>0</c:v>
                </c:pt>
                <c:pt idx="13012">
                  <c:v>0</c:v>
                </c:pt>
                <c:pt idx="13013">
                  <c:v>0</c:v>
                </c:pt>
                <c:pt idx="13014">
                  <c:v>0</c:v>
                </c:pt>
                <c:pt idx="13015">
                  <c:v>0</c:v>
                </c:pt>
                <c:pt idx="13016">
                  <c:v>0</c:v>
                </c:pt>
                <c:pt idx="13017">
                  <c:v>0</c:v>
                </c:pt>
                <c:pt idx="13018">
                  <c:v>0</c:v>
                </c:pt>
                <c:pt idx="13019">
                  <c:v>0</c:v>
                </c:pt>
                <c:pt idx="13020">
                  <c:v>0</c:v>
                </c:pt>
                <c:pt idx="13021">
                  <c:v>0</c:v>
                </c:pt>
                <c:pt idx="13022">
                  <c:v>0</c:v>
                </c:pt>
                <c:pt idx="13023">
                  <c:v>0</c:v>
                </c:pt>
                <c:pt idx="13024">
                  <c:v>0</c:v>
                </c:pt>
                <c:pt idx="13025">
                  <c:v>0</c:v>
                </c:pt>
                <c:pt idx="13026">
                  <c:v>0</c:v>
                </c:pt>
                <c:pt idx="13027">
                  <c:v>0</c:v>
                </c:pt>
                <c:pt idx="13028">
                  <c:v>0</c:v>
                </c:pt>
                <c:pt idx="13029">
                  <c:v>0</c:v>
                </c:pt>
                <c:pt idx="13030">
                  <c:v>0</c:v>
                </c:pt>
                <c:pt idx="13031">
                  <c:v>0</c:v>
                </c:pt>
                <c:pt idx="13032">
                  <c:v>0</c:v>
                </c:pt>
                <c:pt idx="13033">
                  <c:v>0</c:v>
                </c:pt>
                <c:pt idx="13034">
                  <c:v>0</c:v>
                </c:pt>
                <c:pt idx="13035">
                  <c:v>0</c:v>
                </c:pt>
                <c:pt idx="13036">
                  <c:v>0</c:v>
                </c:pt>
                <c:pt idx="13037">
                  <c:v>0</c:v>
                </c:pt>
                <c:pt idx="13038">
                  <c:v>0</c:v>
                </c:pt>
                <c:pt idx="13039">
                  <c:v>0</c:v>
                </c:pt>
                <c:pt idx="13040">
                  <c:v>0</c:v>
                </c:pt>
                <c:pt idx="13041">
                  <c:v>0</c:v>
                </c:pt>
                <c:pt idx="13042">
                  <c:v>0</c:v>
                </c:pt>
                <c:pt idx="13043">
                  <c:v>0</c:v>
                </c:pt>
                <c:pt idx="13044">
                  <c:v>0</c:v>
                </c:pt>
                <c:pt idx="13045">
                  <c:v>0</c:v>
                </c:pt>
                <c:pt idx="13046">
                  <c:v>0</c:v>
                </c:pt>
                <c:pt idx="13047">
                  <c:v>0</c:v>
                </c:pt>
                <c:pt idx="13048">
                  <c:v>0</c:v>
                </c:pt>
                <c:pt idx="13049">
                  <c:v>0</c:v>
                </c:pt>
                <c:pt idx="13050">
                  <c:v>0</c:v>
                </c:pt>
                <c:pt idx="13051">
                  <c:v>0</c:v>
                </c:pt>
                <c:pt idx="13052">
                  <c:v>0</c:v>
                </c:pt>
                <c:pt idx="13053">
                  <c:v>0</c:v>
                </c:pt>
                <c:pt idx="13054">
                  <c:v>0</c:v>
                </c:pt>
                <c:pt idx="13055">
                  <c:v>0</c:v>
                </c:pt>
                <c:pt idx="13056">
                  <c:v>0</c:v>
                </c:pt>
                <c:pt idx="13057">
                  <c:v>0</c:v>
                </c:pt>
                <c:pt idx="13058">
                  <c:v>0</c:v>
                </c:pt>
                <c:pt idx="13059">
                  <c:v>0</c:v>
                </c:pt>
                <c:pt idx="13060">
                  <c:v>0</c:v>
                </c:pt>
                <c:pt idx="13061">
                  <c:v>0</c:v>
                </c:pt>
                <c:pt idx="13062">
                  <c:v>0</c:v>
                </c:pt>
                <c:pt idx="13063">
                  <c:v>0</c:v>
                </c:pt>
                <c:pt idx="13064">
                  <c:v>0</c:v>
                </c:pt>
                <c:pt idx="13065">
                  <c:v>0</c:v>
                </c:pt>
                <c:pt idx="13066">
                  <c:v>0</c:v>
                </c:pt>
                <c:pt idx="13067">
                  <c:v>0</c:v>
                </c:pt>
                <c:pt idx="13068">
                  <c:v>0</c:v>
                </c:pt>
                <c:pt idx="13069">
                  <c:v>0</c:v>
                </c:pt>
                <c:pt idx="13070">
                  <c:v>0</c:v>
                </c:pt>
                <c:pt idx="13071">
                  <c:v>0</c:v>
                </c:pt>
                <c:pt idx="13072">
                  <c:v>0</c:v>
                </c:pt>
                <c:pt idx="13073">
                  <c:v>0</c:v>
                </c:pt>
                <c:pt idx="13074">
                  <c:v>0</c:v>
                </c:pt>
                <c:pt idx="13075">
                  <c:v>0</c:v>
                </c:pt>
                <c:pt idx="13076">
                  <c:v>0</c:v>
                </c:pt>
                <c:pt idx="13077">
                  <c:v>0</c:v>
                </c:pt>
                <c:pt idx="13078">
                  <c:v>0</c:v>
                </c:pt>
                <c:pt idx="13079">
                  <c:v>0</c:v>
                </c:pt>
                <c:pt idx="13080">
                  <c:v>0</c:v>
                </c:pt>
                <c:pt idx="13081">
                  <c:v>0</c:v>
                </c:pt>
                <c:pt idx="13082">
                  <c:v>0</c:v>
                </c:pt>
                <c:pt idx="13083">
                  <c:v>0</c:v>
                </c:pt>
                <c:pt idx="13084">
                  <c:v>0</c:v>
                </c:pt>
                <c:pt idx="13085">
                  <c:v>0</c:v>
                </c:pt>
                <c:pt idx="13086">
                  <c:v>0</c:v>
                </c:pt>
                <c:pt idx="13087">
                  <c:v>0</c:v>
                </c:pt>
                <c:pt idx="13088">
                  <c:v>0</c:v>
                </c:pt>
                <c:pt idx="13089">
                  <c:v>0</c:v>
                </c:pt>
                <c:pt idx="13090">
                  <c:v>0</c:v>
                </c:pt>
                <c:pt idx="13091">
                  <c:v>0</c:v>
                </c:pt>
                <c:pt idx="13092">
                  <c:v>0</c:v>
                </c:pt>
                <c:pt idx="13093">
                  <c:v>0</c:v>
                </c:pt>
                <c:pt idx="13094">
                  <c:v>0</c:v>
                </c:pt>
                <c:pt idx="13095">
                  <c:v>0</c:v>
                </c:pt>
                <c:pt idx="13096">
                  <c:v>0</c:v>
                </c:pt>
                <c:pt idx="13097">
                  <c:v>0</c:v>
                </c:pt>
                <c:pt idx="13098">
                  <c:v>0</c:v>
                </c:pt>
                <c:pt idx="13099">
                  <c:v>0</c:v>
                </c:pt>
                <c:pt idx="13100">
                  <c:v>0</c:v>
                </c:pt>
                <c:pt idx="13101">
                  <c:v>0</c:v>
                </c:pt>
                <c:pt idx="13102">
                  <c:v>0</c:v>
                </c:pt>
                <c:pt idx="13103">
                  <c:v>0</c:v>
                </c:pt>
                <c:pt idx="13104">
                  <c:v>0</c:v>
                </c:pt>
                <c:pt idx="13105">
                  <c:v>0</c:v>
                </c:pt>
                <c:pt idx="13106">
                  <c:v>0</c:v>
                </c:pt>
                <c:pt idx="13107">
                  <c:v>0</c:v>
                </c:pt>
                <c:pt idx="13108">
                  <c:v>0</c:v>
                </c:pt>
                <c:pt idx="13109">
                  <c:v>0</c:v>
                </c:pt>
                <c:pt idx="13110">
                  <c:v>0</c:v>
                </c:pt>
                <c:pt idx="13111">
                  <c:v>0</c:v>
                </c:pt>
                <c:pt idx="13112">
                  <c:v>0</c:v>
                </c:pt>
                <c:pt idx="13113">
                  <c:v>0</c:v>
                </c:pt>
                <c:pt idx="13114">
                  <c:v>0</c:v>
                </c:pt>
                <c:pt idx="13115">
                  <c:v>0</c:v>
                </c:pt>
                <c:pt idx="13116">
                  <c:v>0</c:v>
                </c:pt>
                <c:pt idx="13117">
                  <c:v>0</c:v>
                </c:pt>
                <c:pt idx="13118">
                  <c:v>0</c:v>
                </c:pt>
                <c:pt idx="13119">
                  <c:v>0</c:v>
                </c:pt>
                <c:pt idx="13120">
                  <c:v>0</c:v>
                </c:pt>
                <c:pt idx="13121">
                  <c:v>0</c:v>
                </c:pt>
                <c:pt idx="13122">
                  <c:v>0</c:v>
                </c:pt>
                <c:pt idx="13123">
                  <c:v>0</c:v>
                </c:pt>
                <c:pt idx="13124">
                  <c:v>0</c:v>
                </c:pt>
                <c:pt idx="13125">
                  <c:v>0</c:v>
                </c:pt>
                <c:pt idx="13126">
                  <c:v>0</c:v>
                </c:pt>
                <c:pt idx="13127">
                  <c:v>0</c:v>
                </c:pt>
                <c:pt idx="13128">
                  <c:v>0</c:v>
                </c:pt>
                <c:pt idx="13129">
                  <c:v>0</c:v>
                </c:pt>
                <c:pt idx="13130">
                  <c:v>0</c:v>
                </c:pt>
                <c:pt idx="13131">
                  <c:v>0</c:v>
                </c:pt>
                <c:pt idx="13132">
                  <c:v>0</c:v>
                </c:pt>
                <c:pt idx="13133">
                  <c:v>0</c:v>
                </c:pt>
                <c:pt idx="13134">
                  <c:v>0</c:v>
                </c:pt>
                <c:pt idx="13135">
                  <c:v>0</c:v>
                </c:pt>
                <c:pt idx="13136">
                  <c:v>0</c:v>
                </c:pt>
                <c:pt idx="13137">
                  <c:v>0</c:v>
                </c:pt>
                <c:pt idx="13138">
                  <c:v>0</c:v>
                </c:pt>
                <c:pt idx="13139">
                  <c:v>0</c:v>
                </c:pt>
                <c:pt idx="13140">
                  <c:v>0</c:v>
                </c:pt>
                <c:pt idx="13141">
                  <c:v>0</c:v>
                </c:pt>
                <c:pt idx="13142">
                  <c:v>0</c:v>
                </c:pt>
                <c:pt idx="13143">
                  <c:v>0</c:v>
                </c:pt>
                <c:pt idx="13144">
                  <c:v>0</c:v>
                </c:pt>
                <c:pt idx="13145">
                  <c:v>0</c:v>
                </c:pt>
                <c:pt idx="13146">
                  <c:v>0</c:v>
                </c:pt>
                <c:pt idx="13147">
                  <c:v>0</c:v>
                </c:pt>
                <c:pt idx="13148">
                  <c:v>0</c:v>
                </c:pt>
                <c:pt idx="13149">
                  <c:v>0</c:v>
                </c:pt>
                <c:pt idx="13150">
                  <c:v>0</c:v>
                </c:pt>
                <c:pt idx="13151">
                  <c:v>0</c:v>
                </c:pt>
                <c:pt idx="13152">
                  <c:v>0</c:v>
                </c:pt>
                <c:pt idx="13153">
                  <c:v>0</c:v>
                </c:pt>
                <c:pt idx="13154">
                  <c:v>0</c:v>
                </c:pt>
                <c:pt idx="13155">
                  <c:v>0</c:v>
                </c:pt>
                <c:pt idx="13156">
                  <c:v>0</c:v>
                </c:pt>
                <c:pt idx="13157">
                  <c:v>0</c:v>
                </c:pt>
                <c:pt idx="13158">
                  <c:v>0</c:v>
                </c:pt>
                <c:pt idx="13159">
                  <c:v>0</c:v>
                </c:pt>
                <c:pt idx="13160">
                  <c:v>0</c:v>
                </c:pt>
                <c:pt idx="13161">
                  <c:v>0</c:v>
                </c:pt>
                <c:pt idx="13162">
                  <c:v>0</c:v>
                </c:pt>
                <c:pt idx="13163">
                  <c:v>0</c:v>
                </c:pt>
                <c:pt idx="13164">
                  <c:v>0</c:v>
                </c:pt>
                <c:pt idx="13165">
                  <c:v>0</c:v>
                </c:pt>
                <c:pt idx="13166">
                  <c:v>0</c:v>
                </c:pt>
                <c:pt idx="13167">
                  <c:v>0</c:v>
                </c:pt>
                <c:pt idx="13168">
                  <c:v>0</c:v>
                </c:pt>
                <c:pt idx="13169">
                  <c:v>0</c:v>
                </c:pt>
                <c:pt idx="13170">
                  <c:v>0</c:v>
                </c:pt>
                <c:pt idx="13171">
                  <c:v>0</c:v>
                </c:pt>
                <c:pt idx="13172">
                  <c:v>0</c:v>
                </c:pt>
                <c:pt idx="13173">
                  <c:v>0</c:v>
                </c:pt>
                <c:pt idx="13174">
                  <c:v>0</c:v>
                </c:pt>
                <c:pt idx="13175">
                  <c:v>0</c:v>
                </c:pt>
                <c:pt idx="13176">
                  <c:v>0</c:v>
                </c:pt>
                <c:pt idx="13177">
                  <c:v>0</c:v>
                </c:pt>
                <c:pt idx="13178">
                  <c:v>0</c:v>
                </c:pt>
                <c:pt idx="13179">
                  <c:v>0</c:v>
                </c:pt>
                <c:pt idx="13180">
                  <c:v>0</c:v>
                </c:pt>
                <c:pt idx="13181">
                  <c:v>0</c:v>
                </c:pt>
                <c:pt idx="13182">
                  <c:v>0</c:v>
                </c:pt>
                <c:pt idx="13183">
                  <c:v>0</c:v>
                </c:pt>
                <c:pt idx="13184">
                  <c:v>0</c:v>
                </c:pt>
                <c:pt idx="13185">
                  <c:v>0</c:v>
                </c:pt>
                <c:pt idx="13186">
                  <c:v>0</c:v>
                </c:pt>
                <c:pt idx="13187">
                  <c:v>0</c:v>
                </c:pt>
                <c:pt idx="13188">
                  <c:v>0</c:v>
                </c:pt>
                <c:pt idx="13189">
                  <c:v>0</c:v>
                </c:pt>
                <c:pt idx="13190">
                  <c:v>0</c:v>
                </c:pt>
                <c:pt idx="13191">
                  <c:v>0</c:v>
                </c:pt>
                <c:pt idx="13192">
                  <c:v>0</c:v>
                </c:pt>
                <c:pt idx="13193">
                  <c:v>0</c:v>
                </c:pt>
                <c:pt idx="13194">
                  <c:v>0</c:v>
                </c:pt>
                <c:pt idx="13195">
                  <c:v>0</c:v>
                </c:pt>
                <c:pt idx="13196">
                  <c:v>0</c:v>
                </c:pt>
                <c:pt idx="13197">
                  <c:v>0</c:v>
                </c:pt>
                <c:pt idx="13198">
                  <c:v>0</c:v>
                </c:pt>
                <c:pt idx="13199">
                  <c:v>0</c:v>
                </c:pt>
                <c:pt idx="13200">
                  <c:v>0</c:v>
                </c:pt>
                <c:pt idx="13201">
                  <c:v>0</c:v>
                </c:pt>
                <c:pt idx="13202">
                  <c:v>0</c:v>
                </c:pt>
                <c:pt idx="13203">
                  <c:v>0</c:v>
                </c:pt>
                <c:pt idx="13204">
                  <c:v>0</c:v>
                </c:pt>
                <c:pt idx="13205">
                  <c:v>0</c:v>
                </c:pt>
                <c:pt idx="13206">
                  <c:v>0</c:v>
                </c:pt>
                <c:pt idx="13207">
                  <c:v>0</c:v>
                </c:pt>
                <c:pt idx="13208">
                  <c:v>0</c:v>
                </c:pt>
                <c:pt idx="13209">
                  <c:v>0</c:v>
                </c:pt>
                <c:pt idx="13210">
                  <c:v>0</c:v>
                </c:pt>
                <c:pt idx="13211">
                  <c:v>0</c:v>
                </c:pt>
                <c:pt idx="13212">
                  <c:v>0</c:v>
                </c:pt>
                <c:pt idx="13213">
                  <c:v>0</c:v>
                </c:pt>
                <c:pt idx="13214">
                  <c:v>0</c:v>
                </c:pt>
                <c:pt idx="13215">
                  <c:v>0</c:v>
                </c:pt>
                <c:pt idx="13216">
                  <c:v>0</c:v>
                </c:pt>
                <c:pt idx="13217">
                  <c:v>0</c:v>
                </c:pt>
                <c:pt idx="13218">
                  <c:v>0</c:v>
                </c:pt>
                <c:pt idx="13219">
                  <c:v>0</c:v>
                </c:pt>
                <c:pt idx="13220">
                  <c:v>0</c:v>
                </c:pt>
                <c:pt idx="13221">
                  <c:v>0</c:v>
                </c:pt>
                <c:pt idx="13222">
                  <c:v>0</c:v>
                </c:pt>
                <c:pt idx="13223">
                  <c:v>0</c:v>
                </c:pt>
                <c:pt idx="13224">
                  <c:v>0</c:v>
                </c:pt>
                <c:pt idx="13225">
                  <c:v>0</c:v>
                </c:pt>
                <c:pt idx="13226">
                  <c:v>0</c:v>
                </c:pt>
                <c:pt idx="13227">
                  <c:v>0</c:v>
                </c:pt>
                <c:pt idx="13228">
                  <c:v>0</c:v>
                </c:pt>
                <c:pt idx="13229">
                  <c:v>0</c:v>
                </c:pt>
                <c:pt idx="13230">
                  <c:v>0</c:v>
                </c:pt>
                <c:pt idx="13231">
                  <c:v>0</c:v>
                </c:pt>
                <c:pt idx="13232">
                  <c:v>0</c:v>
                </c:pt>
                <c:pt idx="13233">
                  <c:v>0</c:v>
                </c:pt>
                <c:pt idx="13234">
                  <c:v>0</c:v>
                </c:pt>
                <c:pt idx="13235">
                  <c:v>0</c:v>
                </c:pt>
                <c:pt idx="13236">
                  <c:v>0</c:v>
                </c:pt>
                <c:pt idx="13237">
                  <c:v>0</c:v>
                </c:pt>
                <c:pt idx="13238">
                  <c:v>0</c:v>
                </c:pt>
                <c:pt idx="13239">
                  <c:v>0</c:v>
                </c:pt>
                <c:pt idx="13240">
                  <c:v>0</c:v>
                </c:pt>
                <c:pt idx="13241">
                  <c:v>0</c:v>
                </c:pt>
                <c:pt idx="13242">
                  <c:v>0</c:v>
                </c:pt>
                <c:pt idx="13243">
                  <c:v>0</c:v>
                </c:pt>
                <c:pt idx="13244">
                  <c:v>0</c:v>
                </c:pt>
                <c:pt idx="13245">
                  <c:v>0</c:v>
                </c:pt>
                <c:pt idx="13246">
                  <c:v>0</c:v>
                </c:pt>
                <c:pt idx="13247">
                  <c:v>0</c:v>
                </c:pt>
                <c:pt idx="13248">
                  <c:v>0</c:v>
                </c:pt>
                <c:pt idx="13249">
                  <c:v>0</c:v>
                </c:pt>
                <c:pt idx="13250">
                  <c:v>0</c:v>
                </c:pt>
                <c:pt idx="13251">
                  <c:v>0</c:v>
                </c:pt>
                <c:pt idx="13252">
                  <c:v>0</c:v>
                </c:pt>
                <c:pt idx="13253">
                  <c:v>0</c:v>
                </c:pt>
                <c:pt idx="13254">
                  <c:v>0</c:v>
                </c:pt>
                <c:pt idx="13255">
                  <c:v>0</c:v>
                </c:pt>
                <c:pt idx="13256">
                  <c:v>0</c:v>
                </c:pt>
                <c:pt idx="13257">
                  <c:v>0</c:v>
                </c:pt>
                <c:pt idx="13258">
                  <c:v>0</c:v>
                </c:pt>
                <c:pt idx="13259">
                  <c:v>0</c:v>
                </c:pt>
                <c:pt idx="13260">
                  <c:v>0</c:v>
                </c:pt>
                <c:pt idx="13261">
                  <c:v>0</c:v>
                </c:pt>
                <c:pt idx="13262">
                  <c:v>0</c:v>
                </c:pt>
                <c:pt idx="13263">
                  <c:v>0</c:v>
                </c:pt>
                <c:pt idx="13264">
                  <c:v>0</c:v>
                </c:pt>
                <c:pt idx="13265">
                  <c:v>0</c:v>
                </c:pt>
                <c:pt idx="13266">
                  <c:v>0</c:v>
                </c:pt>
                <c:pt idx="13267">
                  <c:v>0</c:v>
                </c:pt>
                <c:pt idx="13268">
                  <c:v>0</c:v>
                </c:pt>
                <c:pt idx="13269">
                  <c:v>0</c:v>
                </c:pt>
                <c:pt idx="13270">
                  <c:v>0</c:v>
                </c:pt>
                <c:pt idx="13271">
                  <c:v>0</c:v>
                </c:pt>
                <c:pt idx="13272">
                  <c:v>0</c:v>
                </c:pt>
                <c:pt idx="13273">
                  <c:v>0</c:v>
                </c:pt>
                <c:pt idx="13274">
                  <c:v>0</c:v>
                </c:pt>
                <c:pt idx="13275">
                  <c:v>0</c:v>
                </c:pt>
                <c:pt idx="13276">
                  <c:v>0</c:v>
                </c:pt>
                <c:pt idx="13277">
                  <c:v>0</c:v>
                </c:pt>
                <c:pt idx="13278">
                  <c:v>0</c:v>
                </c:pt>
                <c:pt idx="13279">
                  <c:v>0</c:v>
                </c:pt>
                <c:pt idx="13280">
                  <c:v>0</c:v>
                </c:pt>
                <c:pt idx="13281">
                  <c:v>0</c:v>
                </c:pt>
                <c:pt idx="13282">
                  <c:v>0</c:v>
                </c:pt>
                <c:pt idx="13283">
                  <c:v>0</c:v>
                </c:pt>
                <c:pt idx="13284">
                  <c:v>0</c:v>
                </c:pt>
                <c:pt idx="13285">
                  <c:v>0</c:v>
                </c:pt>
                <c:pt idx="13286">
                  <c:v>0</c:v>
                </c:pt>
                <c:pt idx="13287">
                  <c:v>0</c:v>
                </c:pt>
                <c:pt idx="13288">
                  <c:v>0</c:v>
                </c:pt>
                <c:pt idx="13289">
                  <c:v>0</c:v>
                </c:pt>
                <c:pt idx="13290">
                  <c:v>0</c:v>
                </c:pt>
                <c:pt idx="13291">
                  <c:v>0</c:v>
                </c:pt>
                <c:pt idx="13292">
                  <c:v>0</c:v>
                </c:pt>
                <c:pt idx="13293">
                  <c:v>0</c:v>
                </c:pt>
                <c:pt idx="13294">
                  <c:v>0</c:v>
                </c:pt>
                <c:pt idx="13295">
                  <c:v>0</c:v>
                </c:pt>
                <c:pt idx="13296">
                  <c:v>0</c:v>
                </c:pt>
                <c:pt idx="13297">
                  <c:v>0</c:v>
                </c:pt>
                <c:pt idx="13298">
                  <c:v>0</c:v>
                </c:pt>
                <c:pt idx="13299">
                  <c:v>0</c:v>
                </c:pt>
                <c:pt idx="13300">
                  <c:v>0</c:v>
                </c:pt>
                <c:pt idx="13301">
                  <c:v>0</c:v>
                </c:pt>
                <c:pt idx="13302">
                  <c:v>0</c:v>
                </c:pt>
                <c:pt idx="13303">
                  <c:v>0</c:v>
                </c:pt>
                <c:pt idx="13304">
                  <c:v>0</c:v>
                </c:pt>
                <c:pt idx="13305">
                  <c:v>0</c:v>
                </c:pt>
                <c:pt idx="13306">
                  <c:v>0</c:v>
                </c:pt>
                <c:pt idx="13307">
                  <c:v>0</c:v>
                </c:pt>
                <c:pt idx="13308">
                  <c:v>0</c:v>
                </c:pt>
                <c:pt idx="13309">
                  <c:v>0</c:v>
                </c:pt>
                <c:pt idx="13310">
                  <c:v>0</c:v>
                </c:pt>
                <c:pt idx="13311">
                  <c:v>0</c:v>
                </c:pt>
                <c:pt idx="13312">
                  <c:v>0</c:v>
                </c:pt>
                <c:pt idx="13313">
                  <c:v>0</c:v>
                </c:pt>
                <c:pt idx="13314">
                  <c:v>0</c:v>
                </c:pt>
                <c:pt idx="13315">
                  <c:v>0</c:v>
                </c:pt>
                <c:pt idx="13316">
                  <c:v>0</c:v>
                </c:pt>
                <c:pt idx="13317">
                  <c:v>0</c:v>
                </c:pt>
                <c:pt idx="13318">
                  <c:v>0</c:v>
                </c:pt>
                <c:pt idx="13319">
                  <c:v>0</c:v>
                </c:pt>
                <c:pt idx="13320">
                  <c:v>0</c:v>
                </c:pt>
                <c:pt idx="13321">
                  <c:v>0</c:v>
                </c:pt>
                <c:pt idx="13322">
                  <c:v>0</c:v>
                </c:pt>
                <c:pt idx="13323">
                  <c:v>0</c:v>
                </c:pt>
                <c:pt idx="13324">
                  <c:v>0</c:v>
                </c:pt>
                <c:pt idx="13325">
                  <c:v>0</c:v>
                </c:pt>
                <c:pt idx="13326">
                  <c:v>0</c:v>
                </c:pt>
                <c:pt idx="13327">
                  <c:v>0</c:v>
                </c:pt>
                <c:pt idx="13328">
                  <c:v>0</c:v>
                </c:pt>
                <c:pt idx="13329">
                  <c:v>0</c:v>
                </c:pt>
                <c:pt idx="13330">
                  <c:v>0</c:v>
                </c:pt>
                <c:pt idx="13331">
                  <c:v>0</c:v>
                </c:pt>
                <c:pt idx="13332">
                  <c:v>0</c:v>
                </c:pt>
                <c:pt idx="13333">
                  <c:v>0</c:v>
                </c:pt>
                <c:pt idx="13334">
                  <c:v>0</c:v>
                </c:pt>
                <c:pt idx="13335">
                  <c:v>0</c:v>
                </c:pt>
                <c:pt idx="13336">
                  <c:v>0</c:v>
                </c:pt>
                <c:pt idx="13337">
                  <c:v>0</c:v>
                </c:pt>
                <c:pt idx="13338">
                  <c:v>0</c:v>
                </c:pt>
                <c:pt idx="13339">
                  <c:v>0</c:v>
                </c:pt>
                <c:pt idx="13340">
                  <c:v>0</c:v>
                </c:pt>
                <c:pt idx="13341">
                  <c:v>0</c:v>
                </c:pt>
                <c:pt idx="13342">
                  <c:v>0</c:v>
                </c:pt>
                <c:pt idx="13343">
                  <c:v>0</c:v>
                </c:pt>
                <c:pt idx="13344">
                  <c:v>0</c:v>
                </c:pt>
                <c:pt idx="13345">
                  <c:v>0</c:v>
                </c:pt>
                <c:pt idx="13346">
                  <c:v>0</c:v>
                </c:pt>
                <c:pt idx="13347">
                  <c:v>0</c:v>
                </c:pt>
                <c:pt idx="13348">
                  <c:v>0</c:v>
                </c:pt>
                <c:pt idx="13349">
                  <c:v>0</c:v>
                </c:pt>
                <c:pt idx="13350">
                  <c:v>0</c:v>
                </c:pt>
                <c:pt idx="13351">
                  <c:v>0</c:v>
                </c:pt>
                <c:pt idx="13352">
                  <c:v>0</c:v>
                </c:pt>
                <c:pt idx="13353">
                  <c:v>0</c:v>
                </c:pt>
                <c:pt idx="13354">
                  <c:v>0</c:v>
                </c:pt>
                <c:pt idx="13355">
                  <c:v>0</c:v>
                </c:pt>
                <c:pt idx="13356">
                  <c:v>0</c:v>
                </c:pt>
                <c:pt idx="13357">
                  <c:v>0</c:v>
                </c:pt>
                <c:pt idx="13358">
                  <c:v>0</c:v>
                </c:pt>
                <c:pt idx="13359">
                  <c:v>0</c:v>
                </c:pt>
                <c:pt idx="13360">
                  <c:v>0</c:v>
                </c:pt>
                <c:pt idx="13361">
                  <c:v>0</c:v>
                </c:pt>
                <c:pt idx="13362">
                  <c:v>0</c:v>
                </c:pt>
                <c:pt idx="13363">
                  <c:v>0</c:v>
                </c:pt>
                <c:pt idx="13364">
                  <c:v>0</c:v>
                </c:pt>
                <c:pt idx="13365">
                  <c:v>0</c:v>
                </c:pt>
                <c:pt idx="13366">
                  <c:v>0</c:v>
                </c:pt>
                <c:pt idx="13367">
                  <c:v>0</c:v>
                </c:pt>
                <c:pt idx="13368">
                  <c:v>0</c:v>
                </c:pt>
                <c:pt idx="13369">
                  <c:v>0</c:v>
                </c:pt>
                <c:pt idx="13370">
                  <c:v>0</c:v>
                </c:pt>
                <c:pt idx="13371">
                  <c:v>0</c:v>
                </c:pt>
                <c:pt idx="13372">
                  <c:v>0</c:v>
                </c:pt>
                <c:pt idx="13373">
                  <c:v>0</c:v>
                </c:pt>
                <c:pt idx="13374">
                  <c:v>0</c:v>
                </c:pt>
                <c:pt idx="13375">
                  <c:v>0</c:v>
                </c:pt>
                <c:pt idx="13376">
                  <c:v>0</c:v>
                </c:pt>
                <c:pt idx="13377">
                  <c:v>0</c:v>
                </c:pt>
                <c:pt idx="13378">
                  <c:v>0</c:v>
                </c:pt>
                <c:pt idx="13379">
                  <c:v>0</c:v>
                </c:pt>
                <c:pt idx="13380">
                  <c:v>0</c:v>
                </c:pt>
                <c:pt idx="13381">
                  <c:v>0</c:v>
                </c:pt>
                <c:pt idx="13382">
                  <c:v>0</c:v>
                </c:pt>
                <c:pt idx="13383">
                  <c:v>0</c:v>
                </c:pt>
                <c:pt idx="13384">
                  <c:v>0</c:v>
                </c:pt>
                <c:pt idx="13385">
                  <c:v>0</c:v>
                </c:pt>
                <c:pt idx="13386">
                  <c:v>0</c:v>
                </c:pt>
                <c:pt idx="13387">
                  <c:v>0</c:v>
                </c:pt>
                <c:pt idx="13388">
                  <c:v>0</c:v>
                </c:pt>
                <c:pt idx="13389">
                  <c:v>0</c:v>
                </c:pt>
                <c:pt idx="13390">
                  <c:v>0</c:v>
                </c:pt>
                <c:pt idx="13391">
                  <c:v>0</c:v>
                </c:pt>
                <c:pt idx="13392">
                  <c:v>0</c:v>
                </c:pt>
                <c:pt idx="13393">
                  <c:v>0</c:v>
                </c:pt>
                <c:pt idx="13394">
                  <c:v>0</c:v>
                </c:pt>
                <c:pt idx="13395">
                  <c:v>0</c:v>
                </c:pt>
                <c:pt idx="13396">
                  <c:v>0</c:v>
                </c:pt>
                <c:pt idx="13397">
                  <c:v>0</c:v>
                </c:pt>
                <c:pt idx="13398">
                  <c:v>0</c:v>
                </c:pt>
                <c:pt idx="13399">
                  <c:v>0</c:v>
                </c:pt>
                <c:pt idx="13400">
                  <c:v>0</c:v>
                </c:pt>
                <c:pt idx="13401">
                  <c:v>0</c:v>
                </c:pt>
                <c:pt idx="13402">
                  <c:v>0</c:v>
                </c:pt>
                <c:pt idx="13403">
                  <c:v>0</c:v>
                </c:pt>
                <c:pt idx="13404">
                  <c:v>0</c:v>
                </c:pt>
                <c:pt idx="13405">
                  <c:v>0</c:v>
                </c:pt>
                <c:pt idx="13406">
                  <c:v>0</c:v>
                </c:pt>
                <c:pt idx="13407">
                  <c:v>0</c:v>
                </c:pt>
                <c:pt idx="13408">
                  <c:v>0</c:v>
                </c:pt>
                <c:pt idx="13409">
                  <c:v>0</c:v>
                </c:pt>
                <c:pt idx="13410">
                  <c:v>0</c:v>
                </c:pt>
                <c:pt idx="13411">
                  <c:v>0</c:v>
                </c:pt>
                <c:pt idx="13412">
                  <c:v>0</c:v>
                </c:pt>
                <c:pt idx="13413">
                  <c:v>0</c:v>
                </c:pt>
                <c:pt idx="13414">
                  <c:v>0</c:v>
                </c:pt>
                <c:pt idx="13415">
                  <c:v>0</c:v>
                </c:pt>
                <c:pt idx="13416">
                  <c:v>0</c:v>
                </c:pt>
                <c:pt idx="13417">
                  <c:v>0</c:v>
                </c:pt>
                <c:pt idx="13418">
                  <c:v>0</c:v>
                </c:pt>
                <c:pt idx="13419">
                  <c:v>0</c:v>
                </c:pt>
                <c:pt idx="13420">
                  <c:v>0</c:v>
                </c:pt>
                <c:pt idx="13421">
                  <c:v>0</c:v>
                </c:pt>
                <c:pt idx="13422">
                  <c:v>0</c:v>
                </c:pt>
                <c:pt idx="13423">
                  <c:v>0</c:v>
                </c:pt>
                <c:pt idx="13424">
                  <c:v>0</c:v>
                </c:pt>
                <c:pt idx="13425">
                  <c:v>0</c:v>
                </c:pt>
                <c:pt idx="13426">
                  <c:v>0</c:v>
                </c:pt>
                <c:pt idx="13427">
                  <c:v>0</c:v>
                </c:pt>
                <c:pt idx="13428">
                  <c:v>0</c:v>
                </c:pt>
                <c:pt idx="13429">
                  <c:v>0</c:v>
                </c:pt>
                <c:pt idx="13430">
                  <c:v>0</c:v>
                </c:pt>
                <c:pt idx="13431">
                  <c:v>0</c:v>
                </c:pt>
                <c:pt idx="13432">
                  <c:v>0</c:v>
                </c:pt>
                <c:pt idx="13433">
                  <c:v>0</c:v>
                </c:pt>
                <c:pt idx="13434">
                  <c:v>0</c:v>
                </c:pt>
                <c:pt idx="13435">
                  <c:v>0</c:v>
                </c:pt>
                <c:pt idx="13436">
                  <c:v>0</c:v>
                </c:pt>
                <c:pt idx="13437">
                  <c:v>0</c:v>
                </c:pt>
                <c:pt idx="13438">
                  <c:v>0</c:v>
                </c:pt>
                <c:pt idx="13439">
                  <c:v>0</c:v>
                </c:pt>
                <c:pt idx="13440">
                  <c:v>0</c:v>
                </c:pt>
                <c:pt idx="13441">
                  <c:v>0</c:v>
                </c:pt>
                <c:pt idx="13442">
                  <c:v>0</c:v>
                </c:pt>
                <c:pt idx="13443">
                  <c:v>0</c:v>
                </c:pt>
                <c:pt idx="13444">
                  <c:v>0</c:v>
                </c:pt>
                <c:pt idx="13445">
                  <c:v>0</c:v>
                </c:pt>
                <c:pt idx="13446">
                  <c:v>0</c:v>
                </c:pt>
                <c:pt idx="13447">
                  <c:v>0</c:v>
                </c:pt>
                <c:pt idx="13448">
                  <c:v>0</c:v>
                </c:pt>
                <c:pt idx="13449">
                  <c:v>0</c:v>
                </c:pt>
                <c:pt idx="13450">
                  <c:v>0</c:v>
                </c:pt>
                <c:pt idx="13451">
                  <c:v>0</c:v>
                </c:pt>
                <c:pt idx="13452">
                  <c:v>0</c:v>
                </c:pt>
                <c:pt idx="13453">
                  <c:v>0</c:v>
                </c:pt>
                <c:pt idx="13454">
                  <c:v>0</c:v>
                </c:pt>
                <c:pt idx="13455">
                  <c:v>0</c:v>
                </c:pt>
                <c:pt idx="13456">
                  <c:v>0</c:v>
                </c:pt>
                <c:pt idx="13457">
                  <c:v>0</c:v>
                </c:pt>
                <c:pt idx="13458">
                  <c:v>0</c:v>
                </c:pt>
                <c:pt idx="13459">
                  <c:v>0</c:v>
                </c:pt>
                <c:pt idx="13460">
                  <c:v>0</c:v>
                </c:pt>
                <c:pt idx="13461">
                  <c:v>0</c:v>
                </c:pt>
                <c:pt idx="13462">
                  <c:v>0</c:v>
                </c:pt>
                <c:pt idx="13463">
                  <c:v>0</c:v>
                </c:pt>
                <c:pt idx="13464">
                  <c:v>0</c:v>
                </c:pt>
                <c:pt idx="13465">
                  <c:v>0</c:v>
                </c:pt>
                <c:pt idx="13466">
                  <c:v>0</c:v>
                </c:pt>
                <c:pt idx="13467">
                  <c:v>0</c:v>
                </c:pt>
                <c:pt idx="13468">
                  <c:v>0</c:v>
                </c:pt>
                <c:pt idx="13469">
                  <c:v>0</c:v>
                </c:pt>
                <c:pt idx="13470">
                  <c:v>0</c:v>
                </c:pt>
                <c:pt idx="13471">
                  <c:v>0</c:v>
                </c:pt>
                <c:pt idx="13472">
                  <c:v>0</c:v>
                </c:pt>
                <c:pt idx="13473">
                  <c:v>0</c:v>
                </c:pt>
                <c:pt idx="13474">
                  <c:v>0</c:v>
                </c:pt>
                <c:pt idx="13475">
                  <c:v>0</c:v>
                </c:pt>
                <c:pt idx="13476">
                  <c:v>0</c:v>
                </c:pt>
                <c:pt idx="13477">
                  <c:v>0</c:v>
                </c:pt>
                <c:pt idx="13478">
                  <c:v>0</c:v>
                </c:pt>
                <c:pt idx="13479">
                  <c:v>0</c:v>
                </c:pt>
                <c:pt idx="13480">
                  <c:v>0</c:v>
                </c:pt>
                <c:pt idx="13481">
                  <c:v>0</c:v>
                </c:pt>
                <c:pt idx="13482">
                  <c:v>0</c:v>
                </c:pt>
                <c:pt idx="13483">
                  <c:v>0</c:v>
                </c:pt>
                <c:pt idx="13484">
                  <c:v>0</c:v>
                </c:pt>
                <c:pt idx="13485">
                  <c:v>0</c:v>
                </c:pt>
                <c:pt idx="13486">
                  <c:v>0</c:v>
                </c:pt>
                <c:pt idx="13487">
                  <c:v>0</c:v>
                </c:pt>
                <c:pt idx="13488">
                  <c:v>0</c:v>
                </c:pt>
                <c:pt idx="13489">
                  <c:v>0</c:v>
                </c:pt>
                <c:pt idx="13490">
                  <c:v>0</c:v>
                </c:pt>
                <c:pt idx="13491">
                  <c:v>0</c:v>
                </c:pt>
                <c:pt idx="13492">
                  <c:v>0</c:v>
                </c:pt>
                <c:pt idx="13493">
                  <c:v>0</c:v>
                </c:pt>
                <c:pt idx="13494">
                  <c:v>0</c:v>
                </c:pt>
                <c:pt idx="13495">
                  <c:v>0</c:v>
                </c:pt>
                <c:pt idx="13496">
                  <c:v>0</c:v>
                </c:pt>
                <c:pt idx="13497">
                  <c:v>0</c:v>
                </c:pt>
                <c:pt idx="13498">
                  <c:v>0</c:v>
                </c:pt>
                <c:pt idx="13499">
                  <c:v>0</c:v>
                </c:pt>
                <c:pt idx="13500">
                  <c:v>0</c:v>
                </c:pt>
                <c:pt idx="13501">
                  <c:v>0</c:v>
                </c:pt>
                <c:pt idx="13502">
                  <c:v>0</c:v>
                </c:pt>
                <c:pt idx="13503">
                  <c:v>0</c:v>
                </c:pt>
                <c:pt idx="13504">
                  <c:v>0</c:v>
                </c:pt>
                <c:pt idx="13505">
                  <c:v>0</c:v>
                </c:pt>
                <c:pt idx="13506">
                  <c:v>0</c:v>
                </c:pt>
                <c:pt idx="13507">
                  <c:v>0</c:v>
                </c:pt>
                <c:pt idx="13508">
                  <c:v>0</c:v>
                </c:pt>
                <c:pt idx="13509">
                  <c:v>0</c:v>
                </c:pt>
                <c:pt idx="13510">
                  <c:v>0</c:v>
                </c:pt>
                <c:pt idx="13511">
                  <c:v>0</c:v>
                </c:pt>
                <c:pt idx="13512">
                  <c:v>0</c:v>
                </c:pt>
                <c:pt idx="13513">
                  <c:v>0</c:v>
                </c:pt>
                <c:pt idx="13514">
                  <c:v>0</c:v>
                </c:pt>
                <c:pt idx="13515">
                  <c:v>0</c:v>
                </c:pt>
                <c:pt idx="13516">
                  <c:v>0</c:v>
                </c:pt>
                <c:pt idx="13517">
                  <c:v>0</c:v>
                </c:pt>
                <c:pt idx="13518">
                  <c:v>0</c:v>
                </c:pt>
                <c:pt idx="13519">
                  <c:v>0</c:v>
                </c:pt>
                <c:pt idx="13520">
                  <c:v>0</c:v>
                </c:pt>
                <c:pt idx="13521">
                  <c:v>0</c:v>
                </c:pt>
                <c:pt idx="13522">
                  <c:v>0</c:v>
                </c:pt>
                <c:pt idx="13523">
                  <c:v>0</c:v>
                </c:pt>
                <c:pt idx="13524">
                  <c:v>0</c:v>
                </c:pt>
                <c:pt idx="13525">
                  <c:v>0</c:v>
                </c:pt>
                <c:pt idx="13526">
                  <c:v>0</c:v>
                </c:pt>
                <c:pt idx="13527">
                  <c:v>0</c:v>
                </c:pt>
                <c:pt idx="13528">
                  <c:v>0</c:v>
                </c:pt>
                <c:pt idx="13529">
                  <c:v>0</c:v>
                </c:pt>
                <c:pt idx="13530">
                  <c:v>0</c:v>
                </c:pt>
                <c:pt idx="13531">
                  <c:v>0</c:v>
                </c:pt>
                <c:pt idx="13532">
                  <c:v>0</c:v>
                </c:pt>
                <c:pt idx="13533">
                  <c:v>0</c:v>
                </c:pt>
                <c:pt idx="13534">
                  <c:v>0</c:v>
                </c:pt>
                <c:pt idx="13535">
                  <c:v>0</c:v>
                </c:pt>
                <c:pt idx="13536">
                  <c:v>0</c:v>
                </c:pt>
                <c:pt idx="13537">
                  <c:v>0</c:v>
                </c:pt>
                <c:pt idx="13538">
                  <c:v>0</c:v>
                </c:pt>
                <c:pt idx="13539">
                  <c:v>0</c:v>
                </c:pt>
                <c:pt idx="13540">
                  <c:v>0</c:v>
                </c:pt>
                <c:pt idx="13541">
                  <c:v>0</c:v>
                </c:pt>
                <c:pt idx="13542">
                  <c:v>0</c:v>
                </c:pt>
                <c:pt idx="13543">
                  <c:v>0</c:v>
                </c:pt>
                <c:pt idx="13544">
                  <c:v>0</c:v>
                </c:pt>
                <c:pt idx="13545">
                  <c:v>0</c:v>
                </c:pt>
                <c:pt idx="13546">
                  <c:v>0</c:v>
                </c:pt>
                <c:pt idx="13547">
                  <c:v>0</c:v>
                </c:pt>
                <c:pt idx="13548">
                  <c:v>0</c:v>
                </c:pt>
                <c:pt idx="13549">
                  <c:v>0</c:v>
                </c:pt>
                <c:pt idx="13550">
                  <c:v>0</c:v>
                </c:pt>
                <c:pt idx="13551">
                  <c:v>0</c:v>
                </c:pt>
                <c:pt idx="13552">
                  <c:v>0</c:v>
                </c:pt>
                <c:pt idx="13553">
                  <c:v>0</c:v>
                </c:pt>
                <c:pt idx="13554">
                  <c:v>0</c:v>
                </c:pt>
                <c:pt idx="13555">
                  <c:v>0</c:v>
                </c:pt>
                <c:pt idx="13556">
                  <c:v>0</c:v>
                </c:pt>
                <c:pt idx="13557">
                  <c:v>0</c:v>
                </c:pt>
                <c:pt idx="13558">
                  <c:v>0</c:v>
                </c:pt>
                <c:pt idx="13559">
                  <c:v>0</c:v>
                </c:pt>
                <c:pt idx="13560">
                  <c:v>0</c:v>
                </c:pt>
                <c:pt idx="13561">
                  <c:v>0</c:v>
                </c:pt>
                <c:pt idx="13562">
                  <c:v>0</c:v>
                </c:pt>
                <c:pt idx="13563">
                  <c:v>0</c:v>
                </c:pt>
                <c:pt idx="13564">
                  <c:v>0</c:v>
                </c:pt>
                <c:pt idx="13565">
                  <c:v>0</c:v>
                </c:pt>
                <c:pt idx="13566">
                  <c:v>0</c:v>
                </c:pt>
                <c:pt idx="13567">
                  <c:v>0</c:v>
                </c:pt>
                <c:pt idx="13568">
                  <c:v>0</c:v>
                </c:pt>
                <c:pt idx="13569">
                  <c:v>0</c:v>
                </c:pt>
                <c:pt idx="13570">
                  <c:v>0</c:v>
                </c:pt>
                <c:pt idx="13571">
                  <c:v>0</c:v>
                </c:pt>
                <c:pt idx="13572">
                  <c:v>0</c:v>
                </c:pt>
                <c:pt idx="13573">
                  <c:v>0</c:v>
                </c:pt>
                <c:pt idx="13574">
                  <c:v>0</c:v>
                </c:pt>
                <c:pt idx="13575">
                  <c:v>0</c:v>
                </c:pt>
                <c:pt idx="13576">
                  <c:v>0</c:v>
                </c:pt>
                <c:pt idx="13577">
                  <c:v>0</c:v>
                </c:pt>
                <c:pt idx="13578">
                  <c:v>0</c:v>
                </c:pt>
                <c:pt idx="13579">
                  <c:v>0</c:v>
                </c:pt>
                <c:pt idx="13580">
                  <c:v>0</c:v>
                </c:pt>
                <c:pt idx="13581">
                  <c:v>0</c:v>
                </c:pt>
                <c:pt idx="13582">
                  <c:v>0</c:v>
                </c:pt>
                <c:pt idx="13583">
                  <c:v>0</c:v>
                </c:pt>
                <c:pt idx="13584">
                  <c:v>0</c:v>
                </c:pt>
                <c:pt idx="13585">
                  <c:v>0</c:v>
                </c:pt>
                <c:pt idx="13586">
                  <c:v>0</c:v>
                </c:pt>
                <c:pt idx="13587">
                  <c:v>0</c:v>
                </c:pt>
                <c:pt idx="13588">
                  <c:v>0</c:v>
                </c:pt>
                <c:pt idx="13589">
                  <c:v>0</c:v>
                </c:pt>
                <c:pt idx="13590">
                  <c:v>0</c:v>
                </c:pt>
                <c:pt idx="13591">
                  <c:v>0</c:v>
                </c:pt>
                <c:pt idx="13592">
                  <c:v>0</c:v>
                </c:pt>
                <c:pt idx="13593">
                  <c:v>0</c:v>
                </c:pt>
                <c:pt idx="13594">
                  <c:v>0</c:v>
                </c:pt>
                <c:pt idx="13595">
                  <c:v>0</c:v>
                </c:pt>
                <c:pt idx="13596">
                  <c:v>0</c:v>
                </c:pt>
                <c:pt idx="13597">
                  <c:v>0</c:v>
                </c:pt>
                <c:pt idx="13598">
                  <c:v>0</c:v>
                </c:pt>
                <c:pt idx="13599">
                  <c:v>0</c:v>
                </c:pt>
                <c:pt idx="13600">
                  <c:v>0</c:v>
                </c:pt>
                <c:pt idx="13601">
                  <c:v>0</c:v>
                </c:pt>
                <c:pt idx="13602">
                  <c:v>0</c:v>
                </c:pt>
                <c:pt idx="13603">
                  <c:v>0</c:v>
                </c:pt>
                <c:pt idx="13604">
                  <c:v>0</c:v>
                </c:pt>
                <c:pt idx="13605">
                  <c:v>0</c:v>
                </c:pt>
                <c:pt idx="13606">
                  <c:v>0</c:v>
                </c:pt>
                <c:pt idx="13607">
                  <c:v>0</c:v>
                </c:pt>
                <c:pt idx="13608">
                  <c:v>0</c:v>
                </c:pt>
                <c:pt idx="13609">
                  <c:v>0</c:v>
                </c:pt>
                <c:pt idx="13610">
                  <c:v>0</c:v>
                </c:pt>
                <c:pt idx="13611">
                  <c:v>0</c:v>
                </c:pt>
                <c:pt idx="13612">
                  <c:v>0</c:v>
                </c:pt>
                <c:pt idx="13613">
                  <c:v>0</c:v>
                </c:pt>
                <c:pt idx="13614">
                  <c:v>0</c:v>
                </c:pt>
                <c:pt idx="13615">
                  <c:v>0</c:v>
                </c:pt>
                <c:pt idx="13616">
                  <c:v>0</c:v>
                </c:pt>
                <c:pt idx="13617">
                  <c:v>0</c:v>
                </c:pt>
                <c:pt idx="13618">
                  <c:v>0</c:v>
                </c:pt>
                <c:pt idx="13619">
                  <c:v>0</c:v>
                </c:pt>
                <c:pt idx="13620">
                  <c:v>0</c:v>
                </c:pt>
                <c:pt idx="13621">
                  <c:v>0</c:v>
                </c:pt>
                <c:pt idx="13622">
                  <c:v>0</c:v>
                </c:pt>
                <c:pt idx="13623">
                  <c:v>0</c:v>
                </c:pt>
                <c:pt idx="13624">
                  <c:v>0</c:v>
                </c:pt>
                <c:pt idx="13625">
                  <c:v>0</c:v>
                </c:pt>
                <c:pt idx="13626">
                  <c:v>0</c:v>
                </c:pt>
                <c:pt idx="13627">
                  <c:v>0</c:v>
                </c:pt>
                <c:pt idx="13628">
                  <c:v>0</c:v>
                </c:pt>
                <c:pt idx="13629">
                  <c:v>0</c:v>
                </c:pt>
                <c:pt idx="13630">
                  <c:v>0</c:v>
                </c:pt>
                <c:pt idx="13631">
                  <c:v>0</c:v>
                </c:pt>
                <c:pt idx="13632">
                  <c:v>0</c:v>
                </c:pt>
                <c:pt idx="13633">
                  <c:v>0</c:v>
                </c:pt>
                <c:pt idx="13634">
                  <c:v>0</c:v>
                </c:pt>
                <c:pt idx="13635">
                  <c:v>0</c:v>
                </c:pt>
                <c:pt idx="13636">
                  <c:v>0</c:v>
                </c:pt>
                <c:pt idx="13637">
                  <c:v>0</c:v>
                </c:pt>
                <c:pt idx="13638">
                  <c:v>0</c:v>
                </c:pt>
                <c:pt idx="13639">
                  <c:v>0</c:v>
                </c:pt>
                <c:pt idx="13640">
                  <c:v>0</c:v>
                </c:pt>
                <c:pt idx="13641">
                  <c:v>0</c:v>
                </c:pt>
                <c:pt idx="13642">
                  <c:v>0</c:v>
                </c:pt>
                <c:pt idx="13643">
                  <c:v>0</c:v>
                </c:pt>
                <c:pt idx="13644">
                  <c:v>0</c:v>
                </c:pt>
                <c:pt idx="13645">
                  <c:v>0</c:v>
                </c:pt>
                <c:pt idx="13646">
                  <c:v>0</c:v>
                </c:pt>
                <c:pt idx="13647">
                  <c:v>0</c:v>
                </c:pt>
                <c:pt idx="13648">
                  <c:v>0</c:v>
                </c:pt>
                <c:pt idx="13649">
                  <c:v>0</c:v>
                </c:pt>
                <c:pt idx="13650">
                  <c:v>0</c:v>
                </c:pt>
                <c:pt idx="13651">
                  <c:v>0</c:v>
                </c:pt>
                <c:pt idx="13652">
                  <c:v>0</c:v>
                </c:pt>
                <c:pt idx="13653">
                  <c:v>0</c:v>
                </c:pt>
                <c:pt idx="13654">
                  <c:v>0</c:v>
                </c:pt>
                <c:pt idx="13655">
                  <c:v>0</c:v>
                </c:pt>
                <c:pt idx="13656">
                  <c:v>0</c:v>
                </c:pt>
                <c:pt idx="13657">
                  <c:v>0</c:v>
                </c:pt>
                <c:pt idx="13658">
                  <c:v>0</c:v>
                </c:pt>
                <c:pt idx="13659">
                  <c:v>0</c:v>
                </c:pt>
                <c:pt idx="13660">
                  <c:v>0</c:v>
                </c:pt>
                <c:pt idx="13661">
                  <c:v>0</c:v>
                </c:pt>
                <c:pt idx="13662">
                  <c:v>0</c:v>
                </c:pt>
                <c:pt idx="13663">
                  <c:v>0</c:v>
                </c:pt>
                <c:pt idx="13664">
                  <c:v>0</c:v>
                </c:pt>
                <c:pt idx="13665">
                  <c:v>0</c:v>
                </c:pt>
                <c:pt idx="13666">
                  <c:v>0</c:v>
                </c:pt>
                <c:pt idx="13667">
                  <c:v>0</c:v>
                </c:pt>
                <c:pt idx="13668">
                  <c:v>0</c:v>
                </c:pt>
                <c:pt idx="13669">
                  <c:v>0</c:v>
                </c:pt>
                <c:pt idx="13670">
                  <c:v>0</c:v>
                </c:pt>
                <c:pt idx="13671">
                  <c:v>0</c:v>
                </c:pt>
                <c:pt idx="13672">
                  <c:v>0</c:v>
                </c:pt>
                <c:pt idx="13673">
                  <c:v>0</c:v>
                </c:pt>
                <c:pt idx="13674">
                  <c:v>0</c:v>
                </c:pt>
                <c:pt idx="13675">
                  <c:v>0</c:v>
                </c:pt>
                <c:pt idx="13676">
                  <c:v>0</c:v>
                </c:pt>
                <c:pt idx="13677">
                  <c:v>0</c:v>
                </c:pt>
                <c:pt idx="13678">
                  <c:v>0</c:v>
                </c:pt>
                <c:pt idx="13679">
                  <c:v>0</c:v>
                </c:pt>
                <c:pt idx="13680">
                  <c:v>0</c:v>
                </c:pt>
                <c:pt idx="13681">
                  <c:v>0</c:v>
                </c:pt>
                <c:pt idx="13682">
                  <c:v>0</c:v>
                </c:pt>
                <c:pt idx="13683">
                  <c:v>0</c:v>
                </c:pt>
                <c:pt idx="13684">
                  <c:v>0</c:v>
                </c:pt>
                <c:pt idx="13685">
                  <c:v>0</c:v>
                </c:pt>
                <c:pt idx="13686">
                  <c:v>0</c:v>
                </c:pt>
                <c:pt idx="13687">
                  <c:v>0</c:v>
                </c:pt>
                <c:pt idx="13688">
                  <c:v>0</c:v>
                </c:pt>
                <c:pt idx="13689">
                  <c:v>0</c:v>
                </c:pt>
                <c:pt idx="13690">
                  <c:v>0</c:v>
                </c:pt>
                <c:pt idx="13691">
                  <c:v>0</c:v>
                </c:pt>
                <c:pt idx="13692">
                  <c:v>0</c:v>
                </c:pt>
                <c:pt idx="13693">
                  <c:v>0</c:v>
                </c:pt>
                <c:pt idx="13694">
                  <c:v>0</c:v>
                </c:pt>
                <c:pt idx="13695">
                  <c:v>0</c:v>
                </c:pt>
                <c:pt idx="13696">
                  <c:v>0</c:v>
                </c:pt>
                <c:pt idx="13697">
                  <c:v>0</c:v>
                </c:pt>
                <c:pt idx="13698">
                  <c:v>0</c:v>
                </c:pt>
                <c:pt idx="13699">
                  <c:v>0</c:v>
                </c:pt>
                <c:pt idx="13700">
                  <c:v>0</c:v>
                </c:pt>
                <c:pt idx="13701">
                  <c:v>0</c:v>
                </c:pt>
                <c:pt idx="13702">
                  <c:v>0</c:v>
                </c:pt>
                <c:pt idx="13703">
                  <c:v>0</c:v>
                </c:pt>
                <c:pt idx="13704">
                  <c:v>0</c:v>
                </c:pt>
                <c:pt idx="13705">
                  <c:v>0</c:v>
                </c:pt>
                <c:pt idx="13706">
                  <c:v>0</c:v>
                </c:pt>
                <c:pt idx="13707">
                  <c:v>0</c:v>
                </c:pt>
                <c:pt idx="13708">
                  <c:v>0</c:v>
                </c:pt>
                <c:pt idx="13709">
                  <c:v>0</c:v>
                </c:pt>
                <c:pt idx="13710">
                  <c:v>0</c:v>
                </c:pt>
                <c:pt idx="13711">
                  <c:v>0</c:v>
                </c:pt>
                <c:pt idx="13712">
                  <c:v>0</c:v>
                </c:pt>
                <c:pt idx="13713">
                  <c:v>0</c:v>
                </c:pt>
                <c:pt idx="13714">
                  <c:v>0</c:v>
                </c:pt>
                <c:pt idx="13715">
                  <c:v>0</c:v>
                </c:pt>
                <c:pt idx="13716">
                  <c:v>0</c:v>
                </c:pt>
                <c:pt idx="13717">
                  <c:v>0</c:v>
                </c:pt>
                <c:pt idx="13718">
                  <c:v>0</c:v>
                </c:pt>
                <c:pt idx="13719">
                  <c:v>0</c:v>
                </c:pt>
                <c:pt idx="13720">
                  <c:v>0</c:v>
                </c:pt>
                <c:pt idx="13721">
                  <c:v>0</c:v>
                </c:pt>
                <c:pt idx="13722">
                  <c:v>0</c:v>
                </c:pt>
                <c:pt idx="13723">
                  <c:v>0</c:v>
                </c:pt>
                <c:pt idx="13724">
                  <c:v>0</c:v>
                </c:pt>
                <c:pt idx="13725">
                  <c:v>0</c:v>
                </c:pt>
                <c:pt idx="13726">
                  <c:v>0</c:v>
                </c:pt>
                <c:pt idx="13727">
                  <c:v>0</c:v>
                </c:pt>
                <c:pt idx="13728">
                  <c:v>0</c:v>
                </c:pt>
                <c:pt idx="13729">
                  <c:v>0</c:v>
                </c:pt>
                <c:pt idx="13730">
                  <c:v>0</c:v>
                </c:pt>
                <c:pt idx="13731">
                  <c:v>0</c:v>
                </c:pt>
                <c:pt idx="13732">
                  <c:v>0</c:v>
                </c:pt>
                <c:pt idx="13733">
                  <c:v>0</c:v>
                </c:pt>
                <c:pt idx="13734">
                  <c:v>0</c:v>
                </c:pt>
                <c:pt idx="13735">
                  <c:v>0</c:v>
                </c:pt>
                <c:pt idx="13736">
                  <c:v>0</c:v>
                </c:pt>
                <c:pt idx="13737">
                  <c:v>0</c:v>
                </c:pt>
                <c:pt idx="13738">
                  <c:v>0</c:v>
                </c:pt>
                <c:pt idx="13739">
                  <c:v>0</c:v>
                </c:pt>
                <c:pt idx="13740">
                  <c:v>0</c:v>
                </c:pt>
                <c:pt idx="13741">
                  <c:v>0</c:v>
                </c:pt>
                <c:pt idx="13742">
                  <c:v>0</c:v>
                </c:pt>
                <c:pt idx="13743">
                  <c:v>0</c:v>
                </c:pt>
                <c:pt idx="13744">
                  <c:v>0</c:v>
                </c:pt>
                <c:pt idx="13745">
                  <c:v>0</c:v>
                </c:pt>
                <c:pt idx="13746">
                  <c:v>0</c:v>
                </c:pt>
                <c:pt idx="13747">
                  <c:v>0</c:v>
                </c:pt>
                <c:pt idx="13748">
                  <c:v>0</c:v>
                </c:pt>
                <c:pt idx="13749">
                  <c:v>0</c:v>
                </c:pt>
                <c:pt idx="13750">
                  <c:v>0</c:v>
                </c:pt>
                <c:pt idx="13751">
                  <c:v>0</c:v>
                </c:pt>
                <c:pt idx="13752">
                  <c:v>0</c:v>
                </c:pt>
                <c:pt idx="13753">
                  <c:v>0</c:v>
                </c:pt>
                <c:pt idx="13754">
                  <c:v>0</c:v>
                </c:pt>
                <c:pt idx="13755">
                  <c:v>0</c:v>
                </c:pt>
                <c:pt idx="13756">
                  <c:v>0</c:v>
                </c:pt>
                <c:pt idx="13757">
                  <c:v>0</c:v>
                </c:pt>
                <c:pt idx="13758">
                  <c:v>0</c:v>
                </c:pt>
                <c:pt idx="13759">
                  <c:v>0</c:v>
                </c:pt>
                <c:pt idx="13760">
                  <c:v>0</c:v>
                </c:pt>
                <c:pt idx="13761">
                  <c:v>0</c:v>
                </c:pt>
                <c:pt idx="13762">
                  <c:v>0</c:v>
                </c:pt>
                <c:pt idx="13763">
                  <c:v>0</c:v>
                </c:pt>
                <c:pt idx="13764">
                  <c:v>0</c:v>
                </c:pt>
                <c:pt idx="13765">
                  <c:v>0</c:v>
                </c:pt>
                <c:pt idx="13766">
                  <c:v>0</c:v>
                </c:pt>
                <c:pt idx="13767">
                  <c:v>0</c:v>
                </c:pt>
                <c:pt idx="13768">
                  <c:v>0</c:v>
                </c:pt>
                <c:pt idx="13769">
                  <c:v>0</c:v>
                </c:pt>
                <c:pt idx="13770">
                  <c:v>0</c:v>
                </c:pt>
                <c:pt idx="13771">
                  <c:v>0</c:v>
                </c:pt>
                <c:pt idx="13772">
                  <c:v>0</c:v>
                </c:pt>
                <c:pt idx="13773">
                  <c:v>0</c:v>
                </c:pt>
                <c:pt idx="13774">
                  <c:v>0</c:v>
                </c:pt>
                <c:pt idx="13775">
                  <c:v>0</c:v>
                </c:pt>
                <c:pt idx="13776">
                  <c:v>0</c:v>
                </c:pt>
                <c:pt idx="13777">
                  <c:v>0</c:v>
                </c:pt>
                <c:pt idx="13778">
                  <c:v>0</c:v>
                </c:pt>
                <c:pt idx="13779">
                  <c:v>0</c:v>
                </c:pt>
                <c:pt idx="13780">
                  <c:v>0</c:v>
                </c:pt>
                <c:pt idx="13781">
                  <c:v>0</c:v>
                </c:pt>
                <c:pt idx="13782">
                  <c:v>0</c:v>
                </c:pt>
                <c:pt idx="13783">
                  <c:v>0</c:v>
                </c:pt>
                <c:pt idx="13784">
                  <c:v>0</c:v>
                </c:pt>
                <c:pt idx="13785">
                  <c:v>0</c:v>
                </c:pt>
                <c:pt idx="13786">
                  <c:v>0</c:v>
                </c:pt>
                <c:pt idx="13787">
                  <c:v>0</c:v>
                </c:pt>
                <c:pt idx="13788">
                  <c:v>0</c:v>
                </c:pt>
                <c:pt idx="13789">
                  <c:v>0</c:v>
                </c:pt>
                <c:pt idx="13790">
                  <c:v>0</c:v>
                </c:pt>
                <c:pt idx="13791">
                  <c:v>0</c:v>
                </c:pt>
                <c:pt idx="13792">
                  <c:v>0</c:v>
                </c:pt>
                <c:pt idx="13793">
                  <c:v>0</c:v>
                </c:pt>
                <c:pt idx="13794">
                  <c:v>0</c:v>
                </c:pt>
                <c:pt idx="13795">
                  <c:v>0</c:v>
                </c:pt>
                <c:pt idx="13796">
                  <c:v>0</c:v>
                </c:pt>
                <c:pt idx="13797">
                  <c:v>0</c:v>
                </c:pt>
                <c:pt idx="13798">
                  <c:v>0</c:v>
                </c:pt>
                <c:pt idx="13799">
                  <c:v>0</c:v>
                </c:pt>
                <c:pt idx="13800">
                  <c:v>0</c:v>
                </c:pt>
                <c:pt idx="13801">
                  <c:v>0</c:v>
                </c:pt>
                <c:pt idx="13802">
                  <c:v>0</c:v>
                </c:pt>
                <c:pt idx="13803">
                  <c:v>0</c:v>
                </c:pt>
                <c:pt idx="13804">
                  <c:v>0</c:v>
                </c:pt>
                <c:pt idx="13805">
                  <c:v>0</c:v>
                </c:pt>
                <c:pt idx="13806">
                  <c:v>0</c:v>
                </c:pt>
                <c:pt idx="13807">
                  <c:v>0</c:v>
                </c:pt>
                <c:pt idx="13808">
                  <c:v>0</c:v>
                </c:pt>
                <c:pt idx="13809">
                  <c:v>0</c:v>
                </c:pt>
                <c:pt idx="13810">
                  <c:v>0</c:v>
                </c:pt>
                <c:pt idx="13811">
                  <c:v>0</c:v>
                </c:pt>
                <c:pt idx="13812">
                  <c:v>0</c:v>
                </c:pt>
                <c:pt idx="13813">
                  <c:v>0</c:v>
                </c:pt>
                <c:pt idx="13814">
                  <c:v>0</c:v>
                </c:pt>
                <c:pt idx="13815">
                  <c:v>0</c:v>
                </c:pt>
                <c:pt idx="13816">
                  <c:v>0</c:v>
                </c:pt>
                <c:pt idx="13817">
                  <c:v>0</c:v>
                </c:pt>
                <c:pt idx="13818">
                  <c:v>0</c:v>
                </c:pt>
                <c:pt idx="13819">
                  <c:v>0</c:v>
                </c:pt>
                <c:pt idx="13820">
                  <c:v>0</c:v>
                </c:pt>
                <c:pt idx="13821">
                  <c:v>0</c:v>
                </c:pt>
                <c:pt idx="13822">
                  <c:v>0</c:v>
                </c:pt>
                <c:pt idx="13823">
                  <c:v>0</c:v>
                </c:pt>
                <c:pt idx="13824">
                  <c:v>0</c:v>
                </c:pt>
                <c:pt idx="13825">
                  <c:v>0</c:v>
                </c:pt>
                <c:pt idx="13826">
                  <c:v>0</c:v>
                </c:pt>
                <c:pt idx="13827">
                  <c:v>0</c:v>
                </c:pt>
                <c:pt idx="13828">
                  <c:v>0</c:v>
                </c:pt>
                <c:pt idx="13829">
                  <c:v>0</c:v>
                </c:pt>
                <c:pt idx="13830">
                  <c:v>0</c:v>
                </c:pt>
                <c:pt idx="13831">
                  <c:v>0</c:v>
                </c:pt>
                <c:pt idx="13832">
                  <c:v>0</c:v>
                </c:pt>
                <c:pt idx="13833">
                  <c:v>0</c:v>
                </c:pt>
                <c:pt idx="13834">
                  <c:v>0</c:v>
                </c:pt>
                <c:pt idx="13835">
                  <c:v>0</c:v>
                </c:pt>
                <c:pt idx="13836">
                  <c:v>0</c:v>
                </c:pt>
                <c:pt idx="13837">
                  <c:v>0</c:v>
                </c:pt>
                <c:pt idx="13838">
                  <c:v>0</c:v>
                </c:pt>
                <c:pt idx="13839">
                  <c:v>0</c:v>
                </c:pt>
                <c:pt idx="13840">
                  <c:v>0</c:v>
                </c:pt>
                <c:pt idx="13841">
                  <c:v>0</c:v>
                </c:pt>
                <c:pt idx="13842">
                  <c:v>0</c:v>
                </c:pt>
                <c:pt idx="13843">
                  <c:v>0</c:v>
                </c:pt>
                <c:pt idx="13844">
                  <c:v>0</c:v>
                </c:pt>
                <c:pt idx="13845">
                  <c:v>0</c:v>
                </c:pt>
                <c:pt idx="13846">
                  <c:v>0</c:v>
                </c:pt>
                <c:pt idx="13847">
                  <c:v>0</c:v>
                </c:pt>
                <c:pt idx="13848">
                  <c:v>0</c:v>
                </c:pt>
                <c:pt idx="13849">
                  <c:v>0</c:v>
                </c:pt>
                <c:pt idx="13850">
                  <c:v>0</c:v>
                </c:pt>
                <c:pt idx="13851">
                  <c:v>0</c:v>
                </c:pt>
                <c:pt idx="13852">
                  <c:v>0</c:v>
                </c:pt>
                <c:pt idx="13853">
                  <c:v>0</c:v>
                </c:pt>
                <c:pt idx="13854">
                  <c:v>0</c:v>
                </c:pt>
                <c:pt idx="13855">
                  <c:v>0</c:v>
                </c:pt>
                <c:pt idx="13856">
                  <c:v>0</c:v>
                </c:pt>
                <c:pt idx="13857">
                  <c:v>0</c:v>
                </c:pt>
                <c:pt idx="13858">
                  <c:v>0</c:v>
                </c:pt>
                <c:pt idx="13859">
                  <c:v>0</c:v>
                </c:pt>
                <c:pt idx="13860">
                  <c:v>0</c:v>
                </c:pt>
                <c:pt idx="13861">
                  <c:v>0</c:v>
                </c:pt>
                <c:pt idx="13862">
                  <c:v>0</c:v>
                </c:pt>
                <c:pt idx="13863">
                  <c:v>0</c:v>
                </c:pt>
                <c:pt idx="13864">
                  <c:v>0</c:v>
                </c:pt>
                <c:pt idx="13865">
                  <c:v>0</c:v>
                </c:pt>
                <c:pt idx="13866">
                  <c:v>0</c:v>
                </c:pt>
                <c:pt idx="13867">
                  <c:v>0</c:v>
                </c:pt>
                <c:pt idx="13868">
                  <c:v>0</c:v>
                </c:pt>
                <c:pt idx="13869">
                  <c:v>0</c:v>
                </c:pt>
                <c:pt idx="13870">
                  <c:v>0</c:v>
                </c:pt>
                <c:pt idx="13871">
                  <c:v>0</c:v>
                </c:pt>
                <c:pt idx="13872">
                  <c:v>0</c:v>
                </c:pt>
                <c:pt idx="13873">
                  <c:v>0</c:v>
                </c:pt>
                <c:pt idx="13874">
                  <c:v>0</c:v>
                </c:pt>
                <c:pt idx="13875">
                  <c:v>0</c:v>
                </c:pt>
                <c:pt idx="13876">
                  <c:v>0</c:v>
                </c:pt>
                <c:pt idx="13877">
                  <c:v>0</c:v>
                </c:pt>
                <c:pt idx="13878">
                  <c:v>0</c:v>
                </c:pt>
                <c:pt idx="13879">
                  <c:v>0</c:v>
                </c:pt>
                <c:pt idx="13880">
                  <c:v>0</c:v>
                </c:pt>
                <c:pt idx="13881">
                  <c:v>0</c:v>
                </c:pt>
                <c:pt idx="13882">
                  <c:v>0</c:v>
                </c:pt>
                <c:pt idx="13883">
                  <c:v>0</c:v>
                </c:pt>
                <c:pt idx="13884">
                  <c:v>0</c:v>
                </c:pt>
                <c:pt idx="13885">
                  <c:v>0</c:v>
                </c:pt>
                <c:pt idx="13886">
                  <c:v>0</c:v>
                </c:pt>
                <c:pt idx="13887">
                  <c:v>0</c:v>
                </c:pt>
                <c:pt idx="13888">
                  <c:v>0</c:v>
                </c:pt>
                <c:pt idx="13889">
                  <c:v>0</c:v>
                </c:pt>
                <c:pt idx="13890">
                  <c:v>0</c:v>
                </c:pt>
                <c:pt idx="13891">
                  <c:v>0</c:v>
                </c:pt>
                <c:pt idx="13892">
                  <c:v>0</c:v>
                </c:pt>
                <c:pt idx="13893">
                  <c:v>0</c:v>
                </c:pt>
                <c:pt idx="13894">
                  <c:v>0</c:v>
                </c:pt>
                <c:pt idx="13895">
                  <c:v>0</c:v>
                </c:pt>
                <c:pt idx="13896">
                  <c:v>0</c:v>
                </c:pt>
                <c:pt idx="13897">
                  <c:v>0</c:v>
                </c:pt>
                <c:pt idx="13898">
                  <c:v>0</c:v>
                </c:pt>
                <c:pt idx="13899">
                  <c:v>0</c:v>
                </c:pt>
                <c:pt idx="13900">
                  <c:v>0</c:v>
                </c:pt>
                <c:pt idx="13901">
                  <c:v>0</c:v>
                </c:pt>
                <c:pt idx="13902">
                  <c:v>0</c:v>
                </c:pt>
                <c:pt idx="13903">
                  <c:v>0</c:v>
                </c:pt>
                <c:pt idx="13904">
                  <c:v>0</c:v>
                </c:pt>
                <c:pt idx="13905">
                  <c:v>0</c:v>
                </c:pt>
                <c:pt idx="13906">
                  <c:v>0</c:v>
                </c:pt>
                <c:pt idx="13907">
                  <c:v>0</c:v>
                </c:pt>
                <c:pt idx="13908">
                  <c:v>0</c:v>
                </c:pt>
                <c:pt idx="13909">
                  <c:v>0</c:v>
                </c:pt>
                <c:pt idx="13910">
                  <c:v>0</c:v>
                </c:pt>
                <c:pt idx="13911">
                  <c:v>0</c:v>
                </c:pt>
                <c:pt idx="13912">
                  <c:v>0</c:v>
                </c:pt>
                <c:pt idx="13913">
                  <c:v>0</c:v>
                </c:pt>
                <c:pt idx="13914">
                  <c:v>0</c:v>
                </c:pt>
                <c:pt idx="13915">
                  <c:v>0</c:v>
                </c:pt>
                <c:pt idx="13916">
                  <c:v>0</c:v>
                </c:pt>
                <c:pt idx="13917">
                  <c:v>0</c:v>
                </c:pt>
                <c:pt idx="13918">
                  <c:v>0</c:v>
                </c:pt>
                <c:pt idx="13919">
                  <c:v>0</c:v>
                </c:pt>
                <c:pt idx="13920">
                  <c:v>0</c:v>
                </c:pt>
                <c:pt idx="13921">
                  <c:v>0</c:v>
                </c:pt>
                <c:pt idx="13922">
                  <c:v>0</c:v>
                </c:pt>
                <c:pt idx="13923">
                  <c:v>0</c:v>
                </c:pt>
                <c:pt idx="13924">
                  <c:v>0</c:v>
                </c:pt>
                <c:pt idx="13925">
                  <c:v>0</c:v>
                </c:pt>
                <c:pt idx="13926">
                  <c:v>0</c:v>
                </c:pt>
                <c:pt idx="13927">
                  <c:v>0</c:v>
                </c:pt>
                <c:pt idx="13928">
                  <c:v>0</c:v>
                </c:pt>
                <c:pt idx="13929">
                  <c:v>0</c:v>
                </c:pt>
                <c:pt idx="13930">
                  <c:v>0</c:v>
                </c:pt>
                <c:pt idx="13931">
                  <c:v>0</c:v>
                </c:pt>
                <c:pt idx="13932">
                  <c:v>0</c:v>
                </c:pt>
                <c:pt idx="13933">
                  <c:v>0</c:v>
                </c:pt>
                <c:pt idx="13934">
                  <c:v>0</c:v>
                </c:pt>
                <c:pt idx="13935">
                  <c:v>0</c:v>
                </c:pt>
                <c:pt idx="13936">
                  <c:v>0</c:v>
                </c:pt>
                <c:pt idx="13937">
                  <c:v>0</c:v>
                </c:pt>
                <c:pt idx="13938">
                  <c:v>0</c:v>
                </c:pt>
                <c:pt idx="13939">
                  <c:v>0</c:v>
                </c:pt>
                <c:pt idx="13940">
                  <c:v>0</c:v>
                </c:pt>
                <c:pt idx="13941">
                  <c:v>0</c:v>
                </c:pt>
                <c:pt idx="13942">
                  <c:v>0</c:v>
                </c:pt>
                <c:pt idx="13943">
                  <c:v>0</c:v>
                </c:pt>
                <c:pt idx="13944">
                  <c:v>0</c:v>
                </c:pt>
                <c:pt idx="13945">
                  <c:v>0</c:v>
                </c:pt>
                <c:pt idx="13946">
                  <c:v>0</c:v>
                </c:pt>
                <c:pt idx="13947">
                  <c:v>0</c:v>
                </c:pt>
                <c:pt idx="13948">
                  <c:v>0</c:v>
                </c:pt>
                <c:pt idx="13949">
                  <c:v>0</c:v>
                </c:pt>
                <c:pt idx="13950">
                  <c:v>0</c:v>
                </c:pt>
                <c:pt idx="13951">
                  <c:v>0</c:v>
                </c:pt>
                <c:pt idx="13952">
                  <c:v>0</c:v>
                </c:pt>
                <c:pt idx="13953">
                  <c:v>0</c:v>
                </c:pt>
                <c:pt idx="13954">
                  <c:v>0</c:v>
                </c:pt>
                <c:pt idx="13955">
                  <c:v>0</c:v>
                </c:pt>
                <c:pt idx="13956">
                  <c:v>0</c:v>
                </c:pt>
                <c:pt idx="13957">
                  <c:v>0</c:v>
                </c:pt>
                <c:pt idx="13958">
                  <c:v>0</c:v>
                </c:pt>
                <c:pt idx="13959">
                  <c:v>0</c:v>
                </c:pt>
                <c:pt idx="13960">
                  <c:v>0</c:v>
                </c:pt>
                <c:pt idx="13961">
                  <c:v>0</c:v>
                </c:pt>
                <c:pt idx="13962">
                  <c:v>0</c:v>
                </c:pt>
                <c:pt idx="13963">
                  <c:v>0</c:v>
                </c:pt>
                <c:pt idx="13964">
                  <c:v>0</c:v>
                </c:pt>
                <c:pt idx="13965">
                  <c:v>0</c:v>
                </c:pt>
                <c:pt idx="13966">
                  <c:v>0</c:v>
                </c:pt>
                <c:pt idx="13967">
                  <c:v>0</c:v>
                </c:pt>
                <c:pt idx="13968">
                  <c:v>0</c:v>
                </c:pt>
                <c:pt idx="13969">
                  <c:v>0</c:v>
                </c:pt>
                <c:pt idx="13970">
                  <c:v>0</c:v>
                </c:pt>
                <c:pt idx="13971">
                  <c:v>0</c:v>
                </c:pt>
                <c:pt idx="13972">
                  <c:v>0</c:v>
                </c:pt>
                <c:pt idx="13973">
                  <c:v>0</c:v>
                </c:pt>
                <c:pt idx="13974">
                  <c:v>0</c:v>
                </c:pt>
                <c:pt idx="13975">
                  <c:v>0</c:v>
                </c:pt>
                <c:pt idx="13976">
                  <c:v>0</c:v>
                </c:pt>
                <c:pt idx="13977">
                  <c:v>0</c:v>
                </c:pt>
                <c:pt idx="13978">
                  <c:v>0</c:v>
                </c:pt>
                <c:pt idx="13979">
                  <c:v>0</c:v>
                </c:pt>
                <c:pt idx="13980">
                  <c:v>0</c:v>
                </c:pt>
                <c:pt idx="13981">
                  <c:v>0</c:v>
                </c:pt>
                <c:pt idx="13982">
                  <c:v>0</c:v>
                </c:pt>
                <c:pt idx="13983">
                  <c:v>0</c:v>
                </c:pt>
                <c:pt idx="13984">
                  <c:v>0</c:v>
                </c:pt>
                <c:pt idx="13985">
                  <c:v>0</c:v>
                </c:pt>
                <c:pt idx="13986">
                  <c:v>0</c:v>
                </c:pt>
                <c:pt idx="13987">
                  <c:v>0</c:v>
                </c:pt>
                <c:pt idx="13988">
                  <c:v>0</c:v>
                </c:pt>
                <c:pt idx="13989">
                  <c:v>0</c:v>
                </c:pt>
                <c:pt idx="13990">
                  <c:v>0</c:v>
                </c:pt>
                <c:pt idx="13991">
                  <c:v>0</c:v>
                </c:pt>
                <c:pt idx="13992">
                  <c:v>0</c:v>
                </c:pt>
                <c:pt idx="13993">
                  <c:v>0</c:v>
                </c:pt>
                <c:pt idx="13994">
                  <c:v>0</c:v>
                </c:pt>
                <c:pt idx="13995">
                  <c:v>0</c:v>
                </c:pt>
                <c:pt idx="13996">
                  <c:v>0</c:v>
                </c:pt>
                <c:pt idx="13997">
                  <c:v>0</c:v>
                </c:pt>
                <c:pt idx="13998">
                  <c:v>0</c:v>
                </c:pt>
                <c:pt idx="13999">
                  <c:v>0</c:v>
                </c:pt>
                <c:pt idx="14000">
                  <c:v>0</c:v>
                </c:pt>
                <c:pt idx="14001">
                  <c:v>0</c:v>
                </c:pt>
                <c:pt idx="14002">
                  <c:v>0</c:v>
                </c:pt>
                <c:pt idx="14003">
                  <c:v>0</c:v>
                </c:pt>
                <c:pt idx="14004">
                  <c:v>0</c:v>
                </c:pt>
                <c:pt idx="14005">
                  <c:v>0</c:v>
                </c:pt>
                <c:pt idx="14006">
                  <c:v>0</c:v>
                </c:pt>
                <c:pt idx="14007">
                  <c:v>0</c:v>
                </c:pt>
                <c:pt idx="14008">
                  <c:v>0</c:v>
                </c:pt>
                <c:pt idx="14009">
                  <c:v>0</c:v>
                </c:pt>
                <c:pt idx="14010">
                  <c:v>0</c:v>
                </c:pt>
                <c:pt idx="14011">
                  <c:v>0</c:v>
                </c:pt>
                <c:pt idx="14012">
                  <c:v>0</c:v>
                </c:pt>
                <c:pt idx="14013">
                  <c:v>0</c:v>
                </c:pt>
                <c:pt idx="14014">
                  <c:v>0</c:v>
                </c:pt>
                <c:pt idx="14015">
                  <c:v>0</c:v>
                </c:pt>
                <c:pt idx="14016">
                  <c:v>0</c:v>
                </c:pt>
                <c:pt idx="14017">
                  <c:v>0</c:v>
                </c:pt>
                <c:pt idx="14018">
                  <c:v>0</c:v>
                </c:pt>
                <c:pt idx="14019">
                  <c:v>0</c:v>
                </c:pt>
                <c:pt idx="14020">
                  <c:v>0</c:v>
                </c:pt>
                <c:pt idx="14021">
                  <c:v>0</c:v>
                </c:pt>
                <c:pt idx="14022">
                  <c:v>0</c:v>
                </c:pt>
                <c:pt idx="14023">
                  <c:v>0</c:v>
                </c:pt>
                <c:pt idx="14024">
                  <c:v>0</c:v>
                </c:pt>
                <c:pt idx="14025">
                  <c:v>0</c:v>
                </c:pt>
                <c:pt idx="14026">
                  <c:v>0</c:v>
                </c:pt>
                <c:pt idx="14027">
                  <c:v>0</c:v>
                </c:pt>
                <c:pt idx="14028">
                  <c:v>0</c:v>
                </c:pt>
                <c:pt idx="14029">
                  <c:v>0</c:v>
                </c:pt>
                <c:pt idx="14030">
                  <c:v>0</c:v>
                </c:pt>
                <c:pt idx="14031">
                  <c:v>0</c:v>
                </c:pt>
                <c:pt idx="14032">
                  <c:v>0</c:v>
                </c:pt>
                <c:pt idx="14033">
                  <c:v>0</c:v>
                </c:pt>
                <c:pt idx="14034">
                  <c:v>0</c:v>
                </c:pt>
                <c:pt idx="14035">
                  <c:v>0</c:v>
                </c:pt>
                <c:pt idx="14036">
                  <c:v>0</c:v>
                </c:pt>
                <c:pt idx="14037">
                  <c:v>0</c:v>
                </c:pt>
                <c:pt idx="14038">
                  <c:v>0</c:v>
                </c:pt>
                <c:pt idx="14039">
                  <c:v>0</c:v>
                </c:pt>
                <c:pt idx="14040">
                  <c:v>0</c:v>
                </c:pt>
                <c:pt idx="14041">
                  <c:v>0</c:v>
                </c:pt>
                <c:pt idx="14042">
                  <c:v>0</c:v>
                </c:pt>
                <c:pt idx="14043">
                  <c:v>0</c:v>
                </c:pt>
                <c:pt idx="14044">
                  <c:v>0</c:v>
                </c:pt>
                <c:pt idx="14045">
                  <c:v>0</c:v>
                </c:pt>
                <c:pt idx="14046">
                  <c:v>0</c:v>
                </c:pt>
                <c:pt idx="14047">
                  <c:v>0</c:v>
                </c:pt>
                <c:pt idx="14048">
                  <c:v>0</c:v>
                </c:pt>
                <c:pt idx="14049">
                  <c:v>0</c:v>
                </c:pt>
                <c:pt idx="14050">
                  <c:v>0</c:v>
                </c:pt>
                <c:pt idx="14051">
                  <c:v>0</c:v>
                </c:pt>
                <c:pt idx="14052">
                  <c:v>0</c:v>
                </c:pt>
                <c:pt idx="14053">
                  <c:v>0</c:v>
                </c:pt>
                <c:pt idx="14054">
                  <c:v>0</c:v>
                </c:pt>
                <c:pt idx="14055">
                  <c:v>0</c:v>
                </c:pt>
                <c:pt idx="14056">
                  <c:v>0</c:v>
                </c:pt>
                <c:pt idx="14057">
                  <c:v>0</c:v>
                </c:pt>
                <c:pt idx="14058">
                  <c:v>0</c:v>
                </c:pt>
                <c:pt idx="14059">
                  <c:v>0</c:v>
                </c:pt>
                <c:pt idx="14060">
                  <c:v>0</c:v>
                </c:pt>
                <c:pt idx="14061">
                  <c:v>0</c:v>
                </c:pt>
                <c:pt idx="14062">
                  <c:v>0</c:v>
                </c:pt>
                <c:pt idx="14063">
                  <c:v>0</c:v>
                </c:pt>
                <c:pt idx="14064">
                  <c:v>0</c:v>
                </c:pt>
                <c:pt idx="14065">
                  <c:v>0</c:v>
                </c:pt>
                <c:pt idx="14066">
                  <c:v>0</c:v>
                </c:pt>
                <c:pt idx="14067">
                  <c:v>0</c:v>
                </c:pt>
                <c:pt idx="14068">
                  <c:v>0</c:v>
                </c:pt>
                <c:pt idx="14069">
                  <c:v>0</c:v>
                </c:pt>
                <c:pt idx="14070">
                  <c:v>0</c:v>
                </c:pt>
                <c:pt idx="14071">
                  <c:v>0</c:v>
                </c:pt>
                <c:pt idx="14072">
                  <c:v>0</c:v>
                </c:pt>
                <c:pt idx="14073">
                  <c:v>0</c:v>
                </c:pt>
                <c:pt idx="14074">
                  <c:v>0</c:v>
                </c:pt>
                <c:pt idx="14075">
                  <c:v>0</c:v>
                </c:pt>
                <c:pt idx="14076">
                  <c:v>0</c:v>
                </c:pt>
                <c:pt idx="14077">
                  <c:v>0</c:v>
                </c:pt>
                <c:pt idx="14078">
                  <c:v>0</c:v>
                </c:pt>
                <c:pt idx="14079">
                  <c:v>0</c:v>
                </c:pt>
                <c:pt idx="14080">
                  <c:v>0</c:v>
                </c:pt>
                <c:pt idx="14081">
                  <c:v>0</c:v>
                </c:pt>
                <c:pt idx="14082">
                  <c:v>0</c:v>
                </c:pt>
                <c:pt idx="14083">
                  <c:v>0</c:v>
                </c:pt>
                <c:pt idx="14084">
                  <c:v>0</c:v>
                </c:pt>
                <c:pt idx="14085">
                  <c:v>0</c:v>
                </c:pt>
                <c:pt idx="14086">
                  <c:v>0</c:v>
                </c:pt>
                <c:pt idx="14087">
                  <c:v>0</c:v>
                </c:pt>
                <c:pt idx="14088">
                  <c:v>0</c:v>
                </c:pt>
                <c:pt idx="14089">
                  <c:v>0</c:v>
                </c:pt>
                <c:pt idx="14090">
                  <c:v>0</c:v>
                </c:pt>
                <c:pt idx="14091">
                  <c:v>0</c:v>
                </c:pt>
                <c:pt idx="14092">
                  <c:v>0</c:v>
                </c:pt>
                <c:pt idx="14093">
                  <c:v>0</c:v>
                </c:pt>
                <c:pt idx="14094">
                  <c:v>0</c:v>
                </c:pt>
                <c:pt idx="14095">
                  <c:v>0</c:v>
                </c:pt>
                <c:pt idx="14096">
                  <c:v>0</c:v>
                </c:pt>
                <c:pt idx="14097">
                  <c:v>0</c:v>
                </c:pt>
                <c:pt idx="14098">
                  <c:v>0</c:v>
                </c:pt>
                <c:pt idx="14099">
                  <c:v>0</c:v>
                </c:pt>
                <c:pt idx="14100">
                  <c:v>0</c:v>
                </c:pt>
                <c:pt idx="14101">
                  <c:v>0</c:v>
                </c:pt>
                <c:pt idx="14102">
                  <c:v>0</c:v>
                </c:pt>
                <c:pt idx="14103">
                  <c:v>0</c:v>
                </c:pt>
                <c:pt idx="14104">
                  <c:v>0</c:v>
                </c:pt>
                <c:pt idx="14105">
                  <c:v>0</c:v>
                </c:pt>
                <c:pt idx="14106">
                  <c:v>0</c:v>
                </c:pt>
                <c:pt idx="14107">
                  <c:v>0</c:v>
                </c:pt>
                <c:pt idx="14108">
                  <c:v>0</c:v>
                </c:pt>
                <c:pt idx="14109">
                  <c:v>0</c:v>
                </c:pt>
                <c:pt idx="14110">
                  <c:v>0</c:v>
                </c:pt>
                <c:pt idx="14111">
                  <c:v>0</c:v>
                </c:pt>
                <c:pt idx="14112">
                  <c:v>0</c:v>
                </c:pt>
                <c:pt idx="14113">
                  <c:v>0</c:v>
                </c:pt>
                <c:pt idx="14114">
                  <c:v>0</c:v>
                </c:pt>
                <c:pt idx="14115">
                  <c:v>0</c:v>
                </c:pt>
                <c:pt idx="14116">
                  <c:v>0</c:v>
                </c:pt>
                <c:pt idx="14117">
                  <c:v>0</c:v>
                </c:pt>
                <c:pt idx="14118">
                  <c:v>0</c:v>
                </c:pt>
                <c:pt idx="14119">
                  <c:v>0</c:v>
                </c:pt>
                <c:pt idx="14120">
                  <c:v>0</c:v>
                </c:pt>
                <c:pt idx="14121">
                  <c:v>0</c:v>
                </c:pt>
                <c:pt idx="14122">
                  <c:v>0</c:v>
                </c:pt>
                <c:pt idx="14123">
                  <c:v>0</c:v>
                </c:pt>
                <c:pt idx="14124">
                  <c:v>0</c:v>
                </c:pt>
                <c:pt idx="14125">
                  <c:v>0</c:v>
                </c:pt>
                <c:pt idx="14126">
                  <c:v>0</c:v>
                </c:pt>
                <c:pt idx="14127">
                  <c:v>0</c:v>
                </c:pt>
                <c:pt idx="14128">
                  <c:v>0</c:v>
                </c:pt>
                <c:pt idx="14129">
                  <c:v>0</c:v>
                </c:pt>
                <c:pt idx="14130">
                  <c:v>0</c:v>
                </c:pt>
                <c:pt idx="14131">
                  <c:v>0</c:v>
                </c:pt>
                <c:pt idx="14132">
                  <c:v>0</c:v>
                </c:pt>
                <c:pt idx="14133">
                  <c:v>0</c:v>
                </c:pt>
                <c:pt idx="14134">
                  <c:v>0</c:v>
                </c:pt>
                <c:pt idx="14135">
                  <c:v>0</c:v>
                </c:pt>
                <c:pt idx="14136">
                  <c:v>0</c:v>
                </c:pt>
                <c:pt idx="14137">
                  <c:v>0</c:v>
                </c:pt>
                <c:pt idx="14138">
                  <c:v>0</c:v>
                </c:pt>
                <c:pt idx="14139">
                  <c:v>0</c:v>
                </c:pt>
                <c:pt idx="14140">
                  <c:v>0</c:v>
                </c:pt>
                <c:pt idx="14141">
                  <c:v>0</c:v>
                </c:pt>
                <c:pt idx="14142">
                  <c:v>0</c:v>
                </c:pt>
                <c:pt idx="14143">
                  <c:v>0</c:v>
                </c:pt>
                <c:pt idx="14144">
                  <c:v>0</c:v>
                </c:pt>
                <c:pt idx="14145">
                  <c:v>0</c:v>
                </c:pt>
                <c:pt idx="14146">
                  <c:v>0</c:v>
                </c:pt>
                <c:pt idx="14147">
                  <c:v>0</c:v>
                </c:pt>
                <c:pt idx="14148">
                  <c:v>0</c:v>
                </c:pt>
                <c:pt idx="14149">
                  <c:v>0</c:v>
                </c:pt>
                <c:pt idx="14150">
                  <c:v>0</c:v>
                </c:pt>
                <c:pt idx="14151">
                  <c:v>0</c:v>
                </c:pt>
                <c:pt idx="14152">
                  <c:v>0</c:v>
                </c:pt>
                <c:pt idx="14153">
                  <c:v>0</c:v>
                </c:pt>
                <c:pt idx="14154">
                  <c:v>0</c:v>
                </c:pt>
                <c:pt idx="14155">
                  <c:v>0</c:v>
                </c:pt>
                <c:pt idx="14156">
                  <c:v>0</c:v>
                </c:pt>
                <c:pt idx="14157">
                  <c:v>0</c:v>
                </c:pt>
                <c:pt idx="14158">
                  <c:v>0</c:v>
                </c:pt>
                <c:pt idx="14159">
                  <c:v>0</c:v>
                </c:pt>
                <c:pt idx="14160">
                  <c:v>0</c:v>
                </c:pt>
                <c:pt idx="14161">
                  <c:v>0</c:v>
                </c:pt>
                <c:pt idx="14162">
                  <c:v>0</c:v>
                </c:pt>
                <c:pt idx="14163">
                  <c:v>0</c:v>
                </c:pt>
                <c:pt idx="14164">
                  <c:v>0</c:v>
                </c:pt>
                <c:pt idx="14165">
                  <c:v>0</c:v>
                </c:pt>
                <c:pt idx="14166">
                  <c:v>0</c:v>
                </c:pt>
                <c:pt idx="14167">
                  <c:v>0</c:v>
                </c:pt>
                <c:pt idx="14168">
                  <c:v>0</c:v>
                </c:pt>
                <c:pt idx="14169">
                  <c:v>0</c:v>
                </c:pt>
                <c:pt idx="14170">
                  <c:v>0</c:v>
                </c:pt>
                <c:pt idx="14171">
                  <c:v>0</c:v>
                </c:pt>
                <c:pt idx="14172">
                  <c:v>0</c:v>
                </c:pt>
                <c:pt idx="14173">
                  <c:v>0</c:v>
                </c:pt>
                <c:pt idx="14174">
                  <c:v>0</c:v>
                </c:pt>
                <c:pt idx="14175">
                  <c:v>0</c:v>
                </c:pt>
                <c:pt idx="14176">
                  <c:v>0</c:v>
                </c:pt>
                <c:pt idx="14177">
                  <c:v>0</c:v>
                </c:pt>
                <c:pt idx="14178">
                  <c:v>0</c:v>
                </c:pt>
                <c:pt idx="14179">
                  <c:v>0</c:v>
                </c:pt>
                <c:pt idx="14180">
                  <c:v>0</c:v>
                </c:pt>
                <c:pt idx="14181">
                  <c:v>0</c:v>
                </c:pt>
                <c:pt idx="14182">
                  <c:v>0</c:v>
                </c:pt>
                <c:pt idx="14183">
                  <c:v>0</c:v>
                </c:pt>
                <c:pt idx="14184">
                  <c:v>0</c:v>
                </c:pt>
                <c:pt idx="14185">
                  <c:v>0</c:v>
                </c:pt>
                <c:pt idx="14186">
                  <c:v>0</c:v>
                </c:pt>
                <c:pt idx="14187">
                  <c:v>0</c:v>
                </c:pt>
                <c:pt idx="14188">
                  <c:v>0</c:v>
                </c:pt>
                <c:pt idx="14189">
                  <c:v>0</c:v>
                </c:pt>
                <c:pt idx="14190">
                  <c:v>0</c:v>
                </c:pt>
                <c:pt idx="14191">
                  <c:v>0</c:v>
                </c:pt>
                <c:pt idx="14192">
                  <c:v>0</c:v>
                </c:pt>
                <c:pt idx="14193">
                  <c:v>0</c:v>
                </c:pt>
                <c:pt idx="14194">
                  <c:v>0</c:v>
                </c:pt>
                <c:pt idx="14195">
                  <c:v>0</c:v>
                </c:pt>
                <c:pt idx="14196">
                  <c:v>0</c:v>
                </c:pt>
                <c:pt idx="14197">
                  <c:v>0</c:v>
                </c:pt>
                <c:pt idx="14198">
                  <c:v>0</c:v>
                </c:pt>
                <c:pt idx="14199">
                  <c:v>0</c:v>
                </c:pt>
                <c:pt idx="14200">
                  <c:v>0</c:v>
                </c:pt>
                <c:pt idx="14201">
                  <c:v>0</c:v>
                </c:pt>
                <c:pt idx="14202">
                  <c:v>0</c:v>
                </c:pt>
                <c:pt idx="14203">
                  <c:v>0</c:v>
                </c:pt>
                <c:pt idx="14204">
                  <c:v>0</c:v>
                </c:pt>
                <c:pt idx="14205">
                  <c:v>0</c:v>
                </c:pt>
                <c:pt idx="14206">
                  <c:v>0</c:v>
                </c:pt>
                <c:pt idx="14207">
                  <c:v>0</c:v>
                </c:pt>
                <c:pt idx="14208">
                  <c:v>0</c:v>
                </c:pt>
                <c:pt idx="14209">
                  <c:v>0</c:v>
                </c:pt>
                <c:pt idx="14210">
                  <c:v>0</c:v>
                </c:pt>
                <c:pt idx="14211">
                  <c:v>0</c:v>
                </c:pt>
                <c:pt idx="14212">
                  <c:v>0</c:v>
                </c:pt>
                <c:pt idx="14213">
                  <c:v>0</c:v>
                </c:pt>
                <c:pt idx="14214">
                  <c:v>0</c:v>
                </c:pt>
                <c:pt idx="14215">
                  <c:v>0</c:v>
                </c:pt>
                <c:pt idx="14216">
                  <c:v>0</c:v>
                </c:pt>
                <c:pt idx="14217">
                  <c:v>0</c:v>
                </c:pt>
                <c:pt idx="14218">
                  <c:v>0</c:v>
                </c:pt>
                <c:pt idx="14219">
                  <c:v>0</c:v>
                </c:pt>
                <c:pt idx="14220">
                  <c:v>0</c:v>
                </c:pt>
                <c:pt idx="14221">
                  <c:v>0</c:v>
                </c:pt>
                <c:pt idx="14222">
                  <c:v>0</c:v>
                </c:pt>
                <c:pt idx="14223">
                  <c:v>0</c:v>
                </c:pt>
                <c:pt idx="14224">
                  <c:v>0</c:v>
                </c:pt>
                <c:pt idx="14225">
                  <c:v>0</c:v>
                </c:pt>
                <c:pt idx="14226">
                  <c:v>0</c:v>
                </c:pt>
                <c:pt idx="14227">
                  <c:v>0</c:v>
                </c:pt>
                <c:pt idx="14228">
                  <c:v>0</c:v>
                </c:pt>
                <c:pt idx="14229">
                  <c:v>0</c:v>
                </c:pt>
                <c:pt idx="14230">
                  <c:v>0</c:v>
                </c:pt>
                <c:pt idx="14231">
                  <c:v>0</c:v>
                </c:pt>
                <c:pt idx="14232">
                  <c:v>0</c:v>
                </c:pt>
                <c:pt idx="14233">
                  <c:v>0</c:v>
                </c:pt>
                <c:pt idx="14234">
                  <c:v>0</c:v>
                </c:pt>
                <c:pt idx="14235">
                  <c:v>0</c:v>
                </c:pt>
                <c:pt idx="14236">
                  <c:v>0</c:v>
                </c:pt>
                <c:pt idx="14237">
                  <c:v>0</c:v>
                </c:pt>
                <c:pt idx="14238">
                  <c:v>0</c:v>
                </c:pt>
                <c:pt idx="14239">
                  <c:v>0</c:v>
                </c:pt>
                <c:pt idx="14240">
                  <c:v>0</c:v>
                </c:pt>
                <c:pt idx="14241">
                  <c:v>0</c:v>
                </c:pt>
                <c:pt idx="14242">
                  <c:v>0</c:v>
                </c:pt>
                <c:pt idx="14243">
                  <c:v>0</c:v>
                </c:pt>
                <c:pt idx="14244">
                  <c:v>0</c:v>
                </c:pt>
                <c:pt idx="14245">
                  <c:v>0</c:v>
                </c:pt>
                <c:pt idx="14246">
                  <c:v>0</c:v>
                </c:pt>
                <c:pt idx="14247">
                  <c:v>0</c:v>
                </c:pt>
                <c:pt idx="14248">
                  <c:v>0</c:v>
                </c:pt>
                <c:pt idx="14249">
                  <c:v>0</c:v>
                </c:pt>
                <c:pt idx="14250">
                  <c:v>0</c:v>
                </c:pt>
                <c:pt idx="14251">
                  <c:v>0</c:v>
                </c:pt>
                <c:pt idx="14252">
                  <c:v>0</c:v>
                </c:pt>
                <c:pt idx="14253">
                  <c:v>0</c:v>
                </c:pt>
                <c:pt idx="14254">
                  <c:v>0</c:v>
                </c:pt>
                <c:pt idx="14255">
                  <c:v>0</c:v>
                </c:pt>
                <c:pt idx="14256">
                  <c:v>0</c:v>
                </c:pt>
                <c:pt idx="14257">
                  <c:v>0</c:v>
                </c:pt>
                <c:pt idx="14258">
                  <c:v>0</c:v>
                </c:pt>
                <c:pt idx="14259">
                  <c:v>0</c:v>
                </c:pt>
                <c:pt idx="14260">
                  <c:v>0</c:v>
                </c:pt>
                <c:pt idx="14261">
                  <c:v>0</c:v>
                </c:pt>
                <c:pt idx="14262">
                  <c:v>0</c:v>
                </c:pt>
                <c:pt idx="14263">
                  <c:v>0</c:v>
                </c:pt>
                <c:pt idx="14264">
                  <c:v>0</c:v>
                </c:pt>
                <c:pt idx="14265">
                  <c:v>0</c:v>
                </c:pt>
                <c:pt idx="14266">
                  <c:v>0</c:v>
                </c:pt>
                <c:pt idx="14267">
                  <c:v>0</c:v>
                </c:pt>
                <c:pt idx="14268">
                  <c:v>0</c:v>
                </c:pt>
                <c:pt idx="14269">
                  <c:v>0</c:v>
                </c:pt>
                <c:pt idx="14270">
                  <c:v>0</c:v>
                </c:pt>
                <c:pt idx="14271">
                  <c:v>0</c:v>
                </c:pt>
                <c:pt idx="14272">
                  <c:v>0</c:v>
                </c:pt>
                <c:pt idx="14273">
                  <c:v>0</c:v>
                </c:pt>
                <c:pt idx="14274">
                  <c:v>0</c:v>
                </c:pt>
                <c:pt idx="14275">
                  <c:v>0</c:v>
                </c:pt>
                <c:pt idx="14276">
                  <c:v>0</c:v>
                </c:pt>
                <c:pt idx="14277">
                  <c:v>0</c:v>
                </c:pt>
                <c:pt idx="14278">
                  <c:v>0</c:v>
                </c:pt>
                <c:pt idx="14279">
                  <c:v>0</c:v>
                </c:pt>
                <c:pt idx="14280">
                  <c:v>0</c:v>
                </c:pt>
                <c:pt idx="14281">
                  <c:v>0</c:v>
                </c:pt>
                <c:pt idx="14282">
                  <c:v>0</c:v>
                </c:pt>
                <c:pt idx="14283">
                  <c:v>0</c:v>
                </c:pt>
                <c:pt idx="14284">
                  <c:v>0</c:v>
                </c:pt>
                <c:pt idx="14285">
                  <c:v>0</c:v>
                </c:pt>
                <c:pt idx="14286">
                  <c:v>0</c:v>
                </c:pt>
                <c:pt idx="14287">
                  <c:v>0</c:v>
                </c:pt>
                <c:pt idx="14288">
                  <c:v>0</c:v>
                </c:pt>
                <c:pt idx="14289">
                  <c:v>0</c:v>
                </c:pt>
                <c:pt idx="14290">
                  <c:v>0</c:v>
                </c:pt>
                <c:pt idx="14291">
                  <c:v>0</c:v>
                </c:pt>
                <c:pt idx="14292">
                  <c:v>0</c:v>
                </c:pt>
                <c:pt idx="14293">
                  <c:v>0</c:v>
                </c:pt>
                <c:pt idx="14294">
                  <c:v>0</c:v>
                </c:pt>
                <c:pt idx="14295">
                  <c:v>0</c:v>
                </c:pt>
                <c:pt idx="14296">
                  <c:v>0</c:v>
                </c:pt>
                <c:pt idx="14297">
                  <c:v>0</c:v>
                </c:pt>
                <c:pt idx="14298">
                  <c:v>0</c:v>
                </c:pt>
                <c:pt idx="14299">
                  <c:v>0</c:v>
                </c:pt>
                <c:pt idx="14300">
                  <c:v>0</c:v>
                </c:pt>
                <c:pt idx="14301">
                  <c:v>0</c:v>
                </c:pt>
                <c:pt idx="14302">
                  <c:v>0</c:v>
                </c:pt>
                <c:pt idx="14303">
                  <c:v>0</c:v>
                </c:pt>
                <c:pt idx="14304">
                  <c:v>0</c:v>
                </c:pt>
                <c:pt idx="14305">
                  <c:v>0</c:v>
                </c:pt>
                <c:pt idx="14306">
                  <c:v>0</c:v>
                </c:pt>
                <c:pt idx="14307">
                  <c:v>0</c:v>
                </c:pt>
                <c:pt idx="14308">
                  <c:v>0</c:v>
                </c:pt>
                <c:pt idx="14309">
                  <c:v>0</c:v>
                </c:pt>
                <c:pt idx="14310">
                  <c:v>0</c:v>
                </c:pt>
                <c:pt idx="14311">
                  <c:v>0</c:v>
                </c:pt>
                <c:pt idx="14312">
                  <c:v>0</c:v>
                </c:pt>
                <c:pt idx="14313">
                  <c:v>0</c:v>
                </c:pt>
                <c:pt idx="14314">
                  <c:v>0</c:v>
                </c:pt>
                <c:pt idx="14315">
                  <c:v>0</c:v>
                </c:pt>
                <c:pt idx="14316">
                  <c:v>0</c:v>
                </c:pt>
                <c:pt idx="14317">
                  <c:v>0</c:v>
                </c:pt>
                <c:pt idx="14318">
                  <c:v>0</c:v>
                </c:pt>
                <c:pt idx="14319">
                  <c:v>0</c:v>
                </c:pt>
                <c:pt idx="14320">
                  <c:v>0</c:v>
                </c:pt>
                <c:pt idx="14321">
                  <c:v>0</c:v>
                </c:pt>
                <c:pt idx="14322">
                  <c:v>0</c:v>
                </c:pt>
                <c:pt idx="14323">
                  <c:v>0</c:v>
                </c:pt>
                <c:pt idx="14324">
                  <c:v>0</c:v>
                </c:pt>
                <c:pt idx="14325">
                  <c:v>0</c:v>
                </c:pt>
                <c:pt idx="14326">
                  <c:v>0</c:v>
                </c:pt>
                <c:pt idx="14327">
                  <c:v>0</c:v>
                </c:pt>
                <c:pt idx="14328">
                  <c:v>0</c:v>
                </c:pt>
                <c:pt idx="14329">
                  <c:v>0</c:v>
                </c:pt>
                <c:pt idx="14330">
                  <c:v>0</c:v>
                </c:pt>
                <c:pt idx="14331">
                  <c:v>0</c:v>
                </c:pt>
                <c:pt idx="14332">
                  <c:v>0</c:v>
                </c:pt>
                <c:pt idx="14333">
                  <c:v>0</c:v>
                </c:pt>
                <c:pt idx="14334">
                  <c:v>0</c:v>
                </c:pt>
                <c:pt idx="14335">
                  <c:v>0</c:v>
                </c:pt>
                <c:pt idx="14336">
                  <c:v>0</c:v>
                </c:pt>
                <c:pt idx="14337">
                  <c:v>0</c:v>
                </c:pt>
                <c:pt idx="14338">
                  <c:v>0</c:v>
                </c:pt>
                <c:pt idx="14339">
                  <c:v>0</c:v>
                </c:pt>
                <c:pt idx="14340">
                  <c:v>0</c:v>
                </c:pt>
                <c:pt idx="14341">
                  <c:v>0</c:v>
                </c:pt>
                <c:pt idx="14342">
                  <c:v>0</c:v>
                </c:pt>
                <c:pt idx="14343">
                  <c:v>0</c:v>
                </c:pt>
                <c:pt idx="14344">
                  <c:v>0</c:v>
                </c:pt>
                <c:pt idx="14345">
                  <c:v>0</c:v>
                </c:pt>
                <c:pt idx="14346">
                  <c:v>0</c:v>
                </c:pt>
                <c:pt idx="14347">
                  <c:v>0</c:v>
                </c:pt>
                <c:pt idx="14348">
                  <c:v>0</c:v>
                </c:pt>
                <c:pt idx="14349">
                  <c:v>0</c:v>
                </c:pt>
                <c:pt idx="14350">
                  <c:v>0</c:v>
                </c:pt>
                <c:pt idx="14351">
                  <c:v>0</c:v>
                </c:pt>
                <c:pt idx="14352">
                  <c:v>0</c:v>
                </c:pt>
                <c:pt idx="14353">
                  <c:v>0</c:v>
                </c:pt>
                <c:pt idx="14354">
                  <c:v>0</c:v>
                </c:pt>
                <c:pt idx="14355">
                  <c:v>0</c:v>
                </c:pt>
                <c:pt idx="14356">
                  <c:v>0</c:v>
                </c:pt>
                <c:pt idx="14357">
                  <c:v>0</c:v>
                </c:pt>
                <c:pt idx="14358">
                  <c:v>0</c:v>
                </c:pt>
                <c:pt idx="14359">
                  <c:v>0</c:v>
                </c:pt>
                <c:pt idx="14360">
                  <c:v>0</c:v>
                </c:pt>
                <c:pt idx="14361">
                  <c:v>0</c:v>
                </c:pt>
                <c:pt idx="14362">
                  <c:v>0</c:v>
                </c:pt>
                <c:pt idx="14363">
                  <c:v>0</c:v>
                </c:pt>
                <c:pt idx="14364">
                  <c:v>0</c:v>
                </c:pt>
                <c:pt idx="14365">
                  <c:v>0</c:v>
                </c:pt>
                <c:pt idx="14366">
                  <c:v>0</c:v>
                </c:pt>
                <c:pt idx="14367">
                  <c:v>0</c:v>
                </c:pt>
                <c:pt idx="14368">
                  <c:v>0</c:v>
                </c:pt>
                <c:pt idx="14369">
                  <c:v>0</c:v>
                </c:pt>
                <c:pt idx="14370">
                  <c:v>0</c:v>
                </c:pt>
                <c:pt idx="14371">
                  <c:v>0</c:v>
                </c:pt>
                <c:pt idx="14372">
                  <c:v>0</c:v>
                </c:pt>
                <c:pt idx="14373">
                  <c:v>0</c:v>
                </c:pt>
                <c:pt idx="14374">
                  <c:v>0</c:v>
                </c:pt>
                <c:pt idx="14375">
                  <c:v>0</c:v>
                </c:pt>
                <c:pt idx="14376">
                  <c:v>0</c:v>
                </c:pt>
                <c:pt idx="14377">
                  <c:v>0</c:v>
                </c:pt>
                <c:pt idx="14378">
                  <c:v>0</c:v>
                </c:pt>
                <c:pt idx="14379">
                  <c:v>0</c:v>
                </c:pt>
                <c:pt idx="14380">
                  <c:v>0</c:v>
                </c:pt>
                <c:pt idx="14381">
                  <c:v>0</c:v>
                </c:pt>
                <c:pt idx="14382">
                  <c:v>0</c:v>
                </c:pt>
                <c:pt idx="14383">
                  <c:v>0</c:v>
                </c:pt>
                <c:pt idx="14384">
                  <c:v>0</c:v>
                </c:pt>
                <c:pt idx="14385">
                  <c:v>0</c:v>
                </c:pt>
                <c:pt idx="14386">
                  <c:v>0</c:v>
                </c:pt>
                <c:pt idx="14387">
                  <c:v>0</c:v>
                </c:pt>
                <c:pt idx="14388">
                  <c:v>0</c:v>
                </c:pt>
                <c:pt idx="14389">
                  <c:v>0</c:v>
                </c:pt>
                <c:pt idx="14390">
                  <c:v>0</c:v>
                </c:pt>
                <c:pt idx="14391">
                  <c:v>0</c:v>
                </c:pt>
                <c:pt idx="14392">
                  <c:v>0</c:v>
                </c:pt>
                <c:pt idx="14393">
                  <c:v>0</c:v>
                </c:pt>
                <c:pt idx="14394">
                  <c:v>0</c:v>
                </c:pt>
                <c:pt idx="14395">
                  <c:v>0</c:v>
                </c:pt>
                <c:pt idx="14396">
                  <c:v>0</c:v>
                </c:pt>
                <c:pt idx="14397">
                  <c:v>0</c:v>
                </c:pt>
                <c:pt idx="14398">
                  <c:v>0</c:v>
                </c:pt>
                <c:pt idx="14399">
                  <c:v>0</c:v>
                </c:pt>
                <c:pt idx="14400">
                  <c:v>0</c:v>
                </c:pt>
                <c:pt idx="14401">
                  <c:v>0</c:v>
                </c:pt>
                <c:pt idx="14402">
                  <c:v>0</c:v>
                </c:pt>
                <c:pt idx="14403">
                  <c:v>0</c:v>
                </c:pt>
                <c:pt idx="14404">
                  <c:v>0</c:v>
                </c:pt>
                <c:pt idx="14405">
                  <c:v>0</c:v>
                </c:pt>
                <c:pt idx="14406">
                  <c:v>0</c:v>
                </c:pt>
                <c:pt idx="14407">
                  <c:v>0</c:v>
                </c:pt>
                <c:pt idx="14408">
                  <c:v>0</c:v>
                </c:pt>
                <c:pt idx="14409">
                  <c:v>0</c:v>
                </c:pt>
                <c:pt idx="14410">
                  <c:v>0</c:v>
                </c:pt>
                <c:pt idx="14411">
                  <c:v>0</c:v>
                </c:pt>
                <c:pt idx="14412">
                  <c:v>0</c:v>
                </c:pt>
                <c:pt idx="14413">
                  <c:v>0</c:v>
                </c:pt>
                <c:pt idx="14414">
                  <c:v>0</c:v>
                </c:pt>
                <c:pt idx="14415">
                  <c:v>0</c:v>
                </c:pt>
                <c:pt idx="14416">
                  <c:v>0</c:v>
                </c:pt>
                <c:pt idx="14417">
                  <c:v>0</c:v>
                </c:pt>
                <c:pt idx="14418">
                  <c:v>0</c:v>
                </c:pt>
                <c:pt idx="14419">
                  <c:v>0</c:v>
                </c:pt>
                <c:pt idx="14420">
                  <c:v>0</c:v>
                </c:pt>
                <c:pt idx="14421">
                  <c:v>0</c:v>
                </c:pt>
                <c:pt idx="14422">
                  <c:v>0</c:v>
                </c:pt>
                <c:pt idx="14423">
                  <c:v>0</c:v>
                </c:pt>
                <c:pt idx="14424">
                  <c:v>0</c:v>
                </c:pt>
                <c:pt idx="14425">
                  <c:v>0</c:v>
                </c:pt>
                <c:pt idx="14426">
                  <c:v>0</c:v>
                </c:pt>
                <c:pt idx="14427">
                  <c:v>0</c:v>
                </c:pt>
                <c:pt idx="14428">
                  <c:v>0</c:v>
                </c:pt>
                <c:pt idx="14429">
                  <c:v>0</c:v>
                </c:pt>
                <c:pt idx="14430">
                  <c:v>0</c:v>
                </c:pt>
                <c:pt idx="14431">
                  <c:v>0</c:v>
                </c:pt>
                <c:pt idx="14432">
                  <c:v>0</c:v>
                </c:pt>
                <c:pt idx="14433">
                  <c:v>0</c:v>
                </c:pt>
                <c:pt idx="14434">
                  <c:v>0</c:v>
                </c:pt>
                <c:pt idx="14435">
                  <c:v>0</c:v>
                </c:pt>
                <c:pt idx="14436">
                  <c:v>0</c:v>
                </c:pt>
                <c:pt idx="14437">
                  <c:v>0</c:v>
                </c:pt>
                <c:pt idx="14438">
                  <c:v>0</c:v>
                </c:pt>
                <c:pt idx="14439">
                  <c:v>0</c:v>
                </c:pt>
                <c:pt idx="14440">
                  <c:v>0</c:v>
                </c:pt>
                <c:pt idx="14441">
                  <c:v>0</c:v>
                </c:pt>
                <c:pt idx="14442">
                  <c:v>0</c:v>
                </c:pt>
                <c:pt idx="14443">
                  <c:v>0</c:v>
                </c:pt>
                <c:pt idx="14444">
                  <c:v>0</c:v>
                </c:pt>
                <c:pt idx="14445">
                  <c:v>0</c:v>
                </c:pt>
                <c:pt idx="14446">
                  <c:v>0</c:v>
                </c:pt>
                <c:pt idx="14447">
                  <c:v>0</c:v>
                </c:pt>
                <c:pt idx="14448">
                  <c:v>0</c:v>
                </c:pt>
                <c:pt idx="14449">
                  <c:v>0</c:v>
                </c:pt>
                <c:pt idx="14450">
                  <c:v>0</c:v>
                </c:pt>
                <c:pt idx="14451">
                  <c:v>0</c:v>
                </c:pt>
                <c:pt idx="14452">
                  <c:v>0</c:v>
                </c:pt>
                <c:pt idx="14453">
                  <c:v>0</c:v>
                </c:pt>
                <c:pt idx="14454">
                  <c:v>0</c:v>
                </c:pt>
                <c:pt idx="14455">
                  <c:v>0</c:v>
                </c:pt>
                <c:pt idx="14456">
                  <c:v>0</c:v>
                </c:pt>
                <c:pt idx="14457">
                  <c:v>0</c:v>
                </c:pt>
                <c:pt idx="14458">
                  <c:v>0</c:v>
                </c:pt>
                <c:pt idx="14459">
                  <c:v>0</c:v>
                </c:pt>
                <c:pt idx="14460">
                  <c:v>0</c:v>
                </c:pt>
                <c:pt idx="14461">
                  <c:v>0</c:v>
                </c:pt>
                <c:pt idx="14462">
                  <c:v>0</c:v>
                </c:pt>
                <c:pt idx="14463">
                  <c:v>0</c:v>
                </c:pt>
                <c:pt idx="14464">
                  <c:v>0</c:v>
                </c:pt>
                <c:pt idx="14465">
                  <c:v>0</c:v>
                </c:pt>
                <c:pt idx="14466">
                  <c:v>0</c:v>
                </c:pt>
                <c:pt idx="14467">
                  <c:v>0</c:v>
                </c:pt>
                <c:pt idx="14468">
                  <c:v>0</c:v>
                </c:pt>
                <c:pt idx="14469">
                  <c:v>0</c:v>
                </c:pt>
                <c:pt idx="14470">
                  <c:v>0</c:v>
                </c:pt>
                <c:pt idx="14471">
                  <c:v>0</c:v>
                </c:pt>
                <c:pt idx="14472">
                  <c:v>0</c:v>
                </c:pt>
                <c:pt idx="14473">
                  <c:v>0</c:v>
                </c:pt>
                <c:pt idx="14474">
                  <c:v>0</c:v>
                </c:pt>
                <c:pt idx="14475">
                  <c:v>0</c:v>
                </c:pt>
                <c:pt idx="14476">
                  <c:v>0</c:v>
                </c:pt>
                <c:pt idx="14477">
                  <c:v>0</c:v>
                </c:pt>
                <c:pt idx="14478">
                  <c:v>0</c:v>
                </c:pt>
                <c:pt idx="14479">
                  <c:v>0</c:v>
                </c:pt>
                <c:pt idx="14480">
                  <c:v>0</c:v>
                </c:pt>
                <c:pt idx="14481">
                  <c:v>0</c:v>
                </c:pt>
                <c:pt idx="14482">
                  <c:v>0</c:v>
                </c:pt>
                <c:pt idx="14483">
                  <c:v>0</c:v>
                </c:pt>
                <c:pt idx="14484">
                  <c:v>0</c:v>
                </c:pt>
                <c:pt idx="14485">
                  <c:v>0</c:v>
                </c:pt>
                <c:pt idx="14486">
                  <c:v>0</c:v>
                </c:pt>
                <c:pt idx="14487">
                  <c:v>0</c:v>
                </c:pt>
                <c:pt idx="14488">
                  <c:v>0</c:v>
                </c:pt>
                <c:pt idx="14489">
                  <c:v>0</c:v>
                </c:pt>
                <c:pt idx="14490">
                  <c:v>0</c:v>
                </c:pt>
                <c:pt idx="14491">
                  <c:v>0</c:v>
                </c:pt>
                <c:pt idx="14492">
                  <c:v>0</c:v>
                </c:pt>
                <c:pt idx="14493">
                  <c:v>0</c:v>
                </c:pt>
                <c:pt idx="14494">
                  <c:v>0</c:v>
                </c:pt>
                <c:pt idx="14495">
                  <c:v>0</c:v>
                </c:pt>
                <c:pt idx="14496">
                  <c:v>0</c:v>
                </c:pt>
                <c:pt idx="14497">
                  <c:v>0</c:v>
                </c:pt>
                <c:pt idx="14498">
                  <c:v>0</c:v>
                </c:pt>
                <c:pt idx="14499">
                  <c:v>0</c:v>
                </c:pt>
                <c:pt idx="14500">
                  <c:v>0</c:v>
                </c:pt>
                <c:pt idx="14501">
                  <c:v>0</c:v>
                </c:pt>
                <c:pt idx="14502">
                  <c:v>0</c:v>
                </c:pt>
                <c:pt idx="14503">
                  <c:v>0</c:v>
                </c:pt>
                <c:pt idx="14504">
                  <c:v>0</c:v>
                </c:pt>
                <c:pt idx="14505">
                  <c:v>0</c:v>
                </c:pt>
                <c:pt idx="14506">
                  <c:v>0</c:v>
                </c:pt>
                <c:pt idx="14507">
                  <c:v>0</c:v>
                </c:pt>
                <c:pt idx="14508">
                  <c:v>0</c:v>
                </c:pt>
                <c:pt idx="14509">
                  <c:v>0</c:v>
                </c:pt>
                <c:pt idx="14510">
                  <c:v>0</c:v>
                </c:pt>
                <c:pt idx="14511">
                  <c:v>0</c:v>
                </c:pt>
                <c:pt idx="14512">
                  <c:v>0</c:v>
                </c:pt>
                <c:pt idx="14513">
                  <c:v>0</c:v>
                </c:pt>
                <c:pt idx="14514">
                  <c:v>0</c:v>
                </c:pt>
                <c:pt idx="14515">
                  <c:v>0</c:v>
                </c:pt>
                <c:pt idx="14516">
                  <c:v>0</c:v>
                </c:pt>
                <c:pt idx="14517">
                  <c:v>0</c:v>
                </c:pt>
                <c:pt idx="14518">
                  <c:v>0</c:v>
                </c:pt>
                <c:pt idx="14519">
                  <c:v>0</c:v>
                </c:pt>
                <c:pt idx="14520">
                  <c:v>0</c:v>
                </c:pt>
                <c:pt idx="14521">
                  <c:v>0</c:v>
                </c:pt>
                <c:pt idx="14522">
                  <c:v>0</c:v>
                </c:pt>
                <c:pt idx="14523">
                  <c:v>0</c:v>
                </c:pt>
                <c:pt idx="14524">
                  <c:v>0</c:v>
                </c:pt>
                <c:pt idx="14525">
                  <c:v>0</c:v>
                </c:pt>
                <c:pt idx="14526">
                  <c:v>0</c:v>
                </c:pt>
                <c:pt idx="14527">
                  <c:v>0</c:v>
                </c:pt>
                <c:pt idx="14528">
                  <c:v>0</c:v>
                </c:pt>
                <c:pt idx="14529">
                  <c:v>0</c:v>
                </c:pt>
                <c:pt idx="14530">
                  <c:v>0</c:v>
                </c:pt>
                <c:pt idx="14531">
                  <c:v>0</c:v>
                </c:pt>
                <c:pt idx="14532">
                  <c:v>0</c:v>
                </c:pt>
                <c:pt idx="14533">
                  <c:v>0</c:v>
                </c:pt>
                <c:pt idx="14534">
                  <c:v>0</c:v>
                </c:pt>
                <c:pt idx="14535">
                  <c:v>0</c:v>
                </c:pt>
                <c:pt idx="14536">
                  <c:v>0</c:v>
                </c:pt>
                <c:pt idx="14537">
                  <c:v>0</c:v>
                </c:pt>
                <c:pt idx="14538">
                  <c:v>0</c:v>
                </c:pt>
                <c:pt idx="14539">
                  <c:v>0</c:v>
                </c:pt>
                <c:pt idx="14540">
                  <c:v>0</c:v>
                </c:pt>
                <c:pt idx="14541">
                  <c:v>0</c:v>
                </c:pt>
                <c:pt idx="14542">
                  <c:v>0</c:v>
                </c:pt>
                <c:pt idx="14543">
                  <c:v>0</c:v>
                </c:pt>
                <c:pt idx="14544">
                  <c:v>0</c:v>
                </c:pt>
                <c:pt idx="14545">
                  <c:v>0</c:v>
                </c:pt>
                <c:pt idx="14546">
                  <c:v>0</c:v>
                </c:pt>
                <c:pt idx="14547">
                  <c:v>0</c:v>
                </c:pt>
                <c:pt idx="14548">
                  <c:v>0</c:v>
                </c:pt>
                <c:pt idx="14549">
                  <c:v>0</c:v>
                </c:pt>
                <c:pt idx="14550">
                  <c:v>0</c:v>
                </c:pt>
                <c:pt idx="14551">
                  <c:v>0</c:v>
                </c:pt>
                <c:pt idx="14552">
                  <c:v>0</c:v>
                </c:pt>
                <c:pt idx="14553">
                  <c:v>0</c:v>
                </c:pt>
                <c:pt idx="14554">
                  <c:v>0</c:v>
                </c:pt>
                <c:pt idx="14555">
                  <c:v>0</c:v>
                </c:pt>
                <c:pt idx="14556">
                  <c:v>0</c:v>
                </c:pt>
                <c:pt idx="14557">
                  <c:v>0</c:v>
                </c:pt>
                <c:pt idx="14558">
                  <c:v>0</c:v>
                </c:pt>
                <c:pt idx="14559">
                  <c:v>0</c:v>
                </c:pt>
                <c:pt idx="14560">
                  <c:v>0</c:v>
                </c:pt>
                <c:pt idx="14561">
                  <c:v>0</c:v>
                </c:pt>
                <c:pt idx="14562">
                  <c:v>0</c:v>
                </c:pt>
                <c:pt idx="14563">
                  <c:v>0</c:v>
                </c:pt>
                <c:pt idx="14564">
                  <c:v>0</c:v>
                </c:pt>
                <c:pt idx="14565">
                  <c:v>0</c:v>
                </c:pt>
                <c:pt idx="14566">
                  <c:v>0</c:v>
                </c:pt>
                <c:pt idx="14567">
                  <c:v>0</c:v>
                </c:pt>
                <c:pt idx="14568">
                  <c:v>0</c:v>
                </c:pt>
                <c:pt idx="14569">
                  <c:v>0</c:v>
                </c:pt>
                <c:pt idx="14570">
                  <c:v>0</c:v>
                </c:pt>
                <c:pt idx="14571">
                  <c:v>0</c:v>
                </c:pt>
                <c:pt idx="14572">
                  <c:v>0</c:v>
                </c:pt>
                <c:pt idx="14573">
                  <c:v>0</c:v>
                </c:pt>
                <c:pt idx="14574">
                  <c:v>0</c:v>
                </c:pt>
                <c:pt idx="14575">
                  <c:v>0</c:v>
                </c:pt>
                <c:pt idx="14576">
                  <c:v>0</c:v>
                </c:pt>
                <c:pt idx="14577">
                  <c:v>0</c:v>
                </c:pt>
                <c:pt idx="14578">
                  <c:v>0</c:v>
                </c:pt>
                <c:pt idx="14579">
                  <c:v>0</c:v>
                </c:pt>
                <c:pt idx="14580">
                  <c:v>0</c:v>
                </c:pt>
                <c:pt idx="14581">
                  <c:v>0</c:v>
                </c:pt>
                <c:pt idx="14582">
                  <c:v>0</c:v>
                </c:pt>
                <c:pt idx="14583">
                  <c:v>0</c:v>
                </c:pt>
                <c:pt idx="14584">
                  <c:v>0</c:v>
                </c:pt>
                <c:pt idx="14585">
                  <c:v>0</c:v>
                </c:pt>
                <c:pt idx="14586">
                  <c:v>0</c:v>
                </c:pt>
                <c:pt idx="14587">
                  <c:v>0</c:v>
                </c:pt>
                <c:pt idx="14588">
                  <c:v>0</c:v>
                </c:pt>
                <c:pt idx="14589">
                  <c:v>0</c:v>
                </c:pt>
                <c:pt idx="14590">
                  <c:v>0</c:v>
                </c:pt>
                <c:pt idx="14591">
                  <c:v>0</c:v>
                </c:pt>
                <c:pt idx="14592">
                  <c:v>0</c:v>
                </c:pt>
                <c:pt idx="14593">
                  <c:v>0</c:v>
                </c:pt>
                <c:pt idx="14594">
                  <c:v>0</c:v>
                </c:pt>
                <c:pt idx="14595">
                  <c:v>0</c:v>
                </c:pt>
                <c:pt idx="14596">
                  <c:v>0</c:v>
                </c:pt>
                <c:pt idx="14597">
                  <c:v>0</c:v>
                </c:pt>
                <c:pt idx="14598">
                  <c:v>0</c:v>
                </c:pt>
                <c:pt idx="14599">
                  <c:v>0</c:v>
                </c:pt>
                <c:pt idx="14600">
                  <c:v>0</c:v>
                </c:pt>
                <c:pt idx="14601">
                  <c:v>0</c:v>
                </c:pt>
                <c:pt idx="14602">
                  <c:v>0</c:v>
                </c:pt>
                <c:pt idx="14603">
                  <c:v>0</c:v>
                </c:pt>
                <c:pt idx="14604">
                  <c:v>0</c:v>
                </c:pt>
                <c:pt idx="14605">
                  <c:v>0</c:v>
                </c:pt>
                <c:pt idx="14606">
                  <c:v>0</c:v>
                </c:pt>
                <c:pt idx="14607">
                  <c:v>0</c:v>
                </c:pt>
                <c:pt idx="14608">
                  <c:v>0</c:v>
                </c:pt>
                <c:pt idx="14609">
                  <c:v>0</c:v>
                </c:pt>
                <c:pt idx="14610">
                  <c:v>0</c:v>
                </c:pt>
                <c:pt idx="14611">
                  <c:v>0</c:v>
                </c:pt>
                <c:pt idx="14612">
                  <c:v>0</c:v>
                </c:pt>
                <c:pt idx="14613">
                  <c:v>0</c:v>
                </c:pt>
                <c:pt idx="14614">
                  <c:v>0</c:v>
                </c:pt>
                <c:pt idx="14615">
                  <c:v>0</c:v>
                </c:pt>
                <c:pt idx="14616">
                  <c:v>0</c:v>
                </c:pt>
                <c:pt idx="14617">
                  <c:v>0</c:v>
                </c:pt>
                <c:pt idx="14618">
                  <c:v>0</c:v>
                </c:pt>
                <c:pt idx="14619">
                  <c:v>0</c:v>
                </c:pt>
                <c:pt idx="14620">
                  <c:v>0</c:v>
                </c:pt>
                <c:pt idx="14621">
                  <c:v>0</c:v>
                </c:pt>
                <c:pt idx="14622">
                  <c:v>0</c:v>
                </c:pt>
                <c:pt idx="14623">
                  <c:v>0</c:v>
                </c:pt>
                <c:pt idx="14624">
                  <c:v>0</c:v>
                </c:pt>
                <c:pt idx="14625">
                  <c:v>0</c:v>
                </c:pt>
                <c:pt idx="14626">
                  <c:v>0</c:v>
                </c:pt>
                <c:pt idx="14627">
                  <c:v>0</c:v>
                </c:pt>
                <c:pt idx="14628">
                  <c:v>0</c:v>
                </c:pt>
                <c:pt idx="14629">
                  <c:v>0</c:v>
                </c:pt>
                <c:pt idx="14630">
                  <c:v>0</c:v>
                </c:pt>
                <c:pt idx="14631">
                  <c:v>0</c:v>
                </c:pt>
                <c:pt idx="14632">
                  <c:v>0</c:v>
                </c:pt>
                <c:pt idx="14633">
                  <c:v>0</c:v>
                </c:pt>
                <c:pt idx="14634">
                  <c:v>0</c:v>
                </c:pt>
                <c:pt idx="14635">
                  <c:v>0</c:v>
                </c:pt>
                <c:pt idx="14636">
                  <c:v>0</c:v>
                </c:pt>
                <c:pt idx="14637">
                  <c:v>0</c:v>
                </c:pt>
                <c:pt idx="14638">
                  <c:v>0</c:v>
                </c:pt>
                <c:pt idx="14639">
                  <c:v>0</c:v>
                </c:pt>
                <c:pt idx="14640">
                  <c:v>0</c:v>
                </c:pt>
                <c:pt idx="14641">
                  <c:v>0</c:v>
                </c:pt>
                <c:pt idx="14642">
                  <c:v>0</c:v>
                </c:pt>
                <c:pt idx="14643">
                  <c:v>0</c:v>
                </c:pt>
                <c:pt idx="14644">
                  <c:v>0</c:v>
                </c:pt>
                <c:pt idx="14645">
                  <c:v>0</c:v>
                </c:pt>
                <c:pt idx="14646">
                  <c:v>0</c:v>
                </c:pt>
                <c:pt idx="14647">
                  <c:v>0</c:v>
                </c:pt>
                <c:pt idx="14648">
                  <c:v>0</c:v>
                </c:pt>
                <c:pt idx="14649">
                  <c:v>0</c:v>
                </c:pt>
                <c:pt idx="14650">
                  <c:v>0</c:v>
                </c:pt>
                <c:pt idx="14651">
                  <c:v>0</c:v>
                </c:pt>
                <c:pt idx="14652">
                  <c:v>0</c:v>
                </c:pt>
              </c:numCache>
            </c:numRef>
          </c:val>
          <c:extLst>
            <c:ext xmlns:c16="http://schemas.microsoft.com/office/drawing/2014/chart" uri="{C3380CC4-5D6E-409C-BE32-E72D297353CC}">
              <c16:uniqueId val="{00000000-F052-4038-9D78-589168E0F3C3}"/>
            </c:ext>
          </c:extLst>
        </c:ser>
        <c:dLbls>
          <c:showLegendKey val="0"/>
          <c:showVal val="0"/>
          <c:showCatName val="0"/>
          <c:showSerName val="0"/>
          <c:showPercent val="0"/>
          <c:showBubbleSize val="0"/>
        </c:dLbls>
        <c:axId val="1755255551"/>
        <c:axId val="1016395056"/>
      </c:areaChart>
      <c:lineChart>
        <c:grouping val="standard"/>
        <c:varyColors val="0"/>
        <c:ser>
          <c:idx val="0"/>
          <c:order val="0"/>
          <c:spPr>
            <a:ln w="28575" cap="rnd">
              <a:solidFill>
                <a:schemeClr val="tx2"/>
              </a:solidFill>
              <a:round/>
            </a:ln>
            <a:effectLst/>
          </c:spPr>
          <c:marker>
            <c:symbol val="none"/>
          </c:marker>
          <c:cat>
            <c:numRef>
              <c:f>All_Daily_Policy_Data!$D$2:$D$14655</c:f>
              <c:numCache>
                <c:formatCode>m/d/yyyy</c:formatCode>
                <c:ptCount val="14654"/>
                <c:pt idx="0">
                  <c:v>31048</c:v>
                </c:pt>
                <c:pt idx="1">
                  <c:v>31049</c:v>
                </c:pt>
                <c:pt idx="2">
                  <c:v>31050</c:v>
                </c:pt>
                <c:pt idx="3">
                  <c:v>31051</c:v>
                </c:pt>
                <c:pt idx="4">
                  <c:v>31052</c:v>
                </c:pt>
                <c:pt idx="5">
                  <c:v>31053</c:v>
                </c:pt>
                <c:pt idx="6">
                  <c:v>31054</c:v>
                </c:pt>
                <c:pt idx="7">
                  <c:v>31055</c:v>
                </c:pt>
                <c:pt idx="8">
                  <c:v>31056</c:v>
                </c:pt>
                <c:pt idx="9">
                  <c:v>31057</c:v>
                </c:pt>
                <c:pt idx="10">
                  <c:v>31058</c:v>
                </c:pt>
                <c:pt idx="11">
                  <c:v>31059</c:v>
                </c:pt>
                <c:pt idx="12">
                  <c:v>31060</c:v>
                </c:pt>
                <c:pt idx="13">
                  <c:v>31061</c:v>
                </c:pt>
                <c:pt idx="14">
                  <c:v>31062</c:v>
                </c:pt>
                <c:pt idx="15">
                  <c:v>31063</c:v>
                </c:pt>
                <c:pt idx="16">
                  <c:v>31064</c:v>
                </c:pt>
                <c:pt idx="17">
                  <c:v>31065</c:v>
                </c:pt>
                <c:pt idx="18">
                  <c:v>31066</c:v>
                </c:pt>
                <c:pt idx="19">
                  <c:v>31067</c:v>
                </c:pt>
                <c:pt idx="20">
                  <c:v>31068</c:v>
                </c:pt>
                <c:pt idx="21">
                  <c:v>31069</c:v>
                </c:pt>
                <c:pt idx="22">
                  <c:v>31070</c:v>
                </c:pt>
                <c:pt idx="23">
                  <c:v>31071</c:v>
                </c:pt>
                <c:pt idx="24">
                  <c:v>31072</c:v>
                </c:pt>
                <c:pt idx="25">
                  <c:v>31073</c:v>
                </c:pt>
                <c:pt idx="26">
                  <c:v>31074</c:v>
                </c:pt>
                <c:pt idx="27">
                  <c:v>31075</c:v>
                </c:pt>
                <c:pt idx="28">
                  <c:v>31076</c:v>
                </c:pt>
                <c:pt idx="29">
                  <c:v>31077</c:v>
                </c:pt>
                <c:pt idx="30">
                  <c:v>31078</c:v>
                </c:pt>
                <c:pt idx="31">
                  <c:v>31079</c:v>
                </c:pt>
                <c:pt idx="32">
                  <c:v>31080</c:v>
                </c:pt>
                <c:pt idx="33">
                  <c:v>31081</c:v>
                </c:pt>
                <c:pt idx="34">
                  <c:v>31082</c:v>
                </c:pt>
                <c:pt idx="35">
                  <c:v>31083</c:v>
                </c:pt>
                <c:pt idx="36">
                  <c:v>31084</c:v>
                </c:pt>
                <c:pt idx="37">
                  <c:v>31085</c:v>
                </c:pt>
                <c:pt idx="38">
                  <c:v>31086</c:v>
                </c:pt>
                <c:pt idx="39">
                  <c:v>31087</c:v>
                </c:pt>
                <c:pt idx="40">
                  <c:v>31088</c:v>
                </c:pt>
                <c:pt idx="41">
                  <c:v>31089</c:v>
                </c:pt>
                <c:pt idx="42">
                  <c:v>31090</c:v>
                </c:pt>
                <c:pt idx="43">
                  <c:v>31091</c:v>
                </c:pt>
                <c:pt idx="44">
                  <c:v>31092</c:v>
                </c:pt>
                <c:pt idx="45">
                  <c:v>31093</c:v>
                </c:pt>
                <c:pt idx="46">
                  <c:v>31094</c:v>
                </c:pt>
                <c:pt idx="47">
                  <c:v>31095</c:v>
                </c:pt>
                <c:pt idx="48">
                  <c:v>31096</c:v>
                </c:pt>
                <c:pt idx="49">
                  <c:v>31097</c:v>
                </c:pt>
                <c:pt idx="50">
                  <c:v>31098</c:v>
                </c:pt>
                <c:pt idx="51">
                  <c:v>31099</c:v>
                </c:pt>
                <c:pt idx="52">
                  <c:v>31100</c:v>
                </c:pt>
                <c:pt idx="53">
                  <c:v>31101</c:v>
                </c:pt>
                <c:pt idx="54">
                  <c:v>31102</c:v>
                </c:pt>
                <c:pt idx="55">
                  <c:v>31103</c:v>
                </c:pt>
                <c:pt idx="56">
                  <c:v>31104</c:v>
                </c:pt>
                <c:pt idx="57">
                  <c:v>31105</c:v>
                </c:pt>
                <c:pt idx="58">
                  <c:v>31106</c:v>
                </c:pt>
                <c:pt idx="59">
                  <c:v>31107</c:v>
                </c:pt>
                <c:pt idx="60">
                  <c:v>31108</c:v>
                </c:pt>
                <c:pt idx="61">
                  <c:v>31109</c:v>
                </c:pt>
                <c:pt idx="62">
                  <c:v>31110</c:v>
                </c:pt>
                <c:pt idx="63">
                  <c:v>31111</c:v>
                </c:pt>
                <c:pt idx="64">
                  <c:v>31112</c:v>
                </c:pt>
                <c:pt idx="65">
                  <c:v>31113</c:v>
                </c:pt>
                <c:pt idx="66">
                  <c:v>31114</c:v>
                </c:pt>
                <c:pt idx="67">
                  <c:v>31115</c:v>
                </c:pt>
                <c:pt idx="68">
                  <c:v>31116</c:v>
                </c:pt>
                <c:pt idx="69">
                  <c:v>31117</c:v>
                </c:pt>
                <c:pt idx="70">
                  <c:v>31118</c:v>
                </c:pt>
                <c:pt idx="71">
                  <c:v>31119</c:v>
                </c:pt>
                <c:pt idx="72">
                  <c:v>31120</c:v>
                </c:pt>
                <c:pt idx="73">
                  <c:v>31121</c:v>
                </c:pt>
                <c:pt idx="74">
                  <c:v>31122</c:v>
                </c:pt>
                <c:pt idx="75">
                  <c:v>31123</c:v>
                </c:pt>
                <c:pt idx="76">
                  <c:v>31124</c:v>
                </c:pt>
                <c:pt idx="77">
                  <c:v>31125</c:v>
                </c:pt>
                <c:pt idx="78">
                  <c:v>31126</c:v>
                </c:pt>
                <c:pt idx="79">
                  <c:v>31127</c:v>
                </c:pt>
                <c:pt idx="80">
                  <c:v>31128</c:v>
                </c:pt>
                <c:pt idx="81">
                  <c:v>31129</c:v>
                </c:pt>
                <c:pt idx="82">
                  <c:v>31130</c:v>
                </c:pt>
                <c:pt idx="83">
                  <c:v>31131</c:v>
                </c:pt>
                <c:pt idx="84">
                  <c:v>31132</c:v>
                </c:pt>
                <c:pt idx="85">
                  <c:v>31133</c:v>
                </c:pt>
                <c:pt idx="86">
                  <c:v>31134</c:v>
                </c:pt>
                <c:pt idx="87">
                  <c:v>31135</c:v>
                </c:pt>
                <c:pt idx="88">
                  <c:v>31136</c:v>
                </c:pt>
                <c:pt idx="89">
                  <c:v>31137</c:v>
                </c:pt>
                <c:pt idx="90">
                  <c:v>31138</c:v>
                </c:pt>
                <c:pt idx="91">
                  <c:v>31139</c:v>
                </c:pt>
                <c:pt idx="92">
                  <c:v>31140</c:v>
                </c:pt>
                <c:pt idx="93">
                  <c:v>31141</c:v>
                </c:pt>
                <c:pt idx="94">
                  <c:v>31142</c:v>
                </c:pt>
                <c:pt idx="95">
                  <c:v>31143</c:v>
                </c:pt>
                <c:pt idx="96">
                  <c:v>31144</c:v>
                </c:pt>
                <c:pt idx="97">
                  <c:v>31145</c:v>
                </c:pt>
                <c:pt idx="98">
                  <c:v>31146</c:v>
                </c:pt>
                <c:pt idx="99">
                  <c:v>31147</c:v>
                </c:pt>
                <c:pt idx="100">
                  <c:v>31148</c:v>
                </c:pt>
                <c:pt idx="101">
                  <c:v>31149</c:v>
                </c:pt>
                <c:pt idx="102">
                  <c:v>31150</c:v>
                </c:pt>
                <c:pt idx="103">
                  <c:v>31151</c:v>
                </c:pt>
                <c:pt idx="104">
                  <c:v>31152</c:v>
                </c:pt>
                <c:pt idx="105">
                  <c:v>31153</c:v>
                </c:pt>
                <c:pt idx="106">
                  <c:v>31154</c:v>
                </c:pt>
                <c:pt idx="107">
                  <c:v>31155</c:v>
                </c:pt>
                <c:pt idx="108">
                  <c:v>31156</c:v>
                </c:pt>
                <c:pt idx="109">
                  <c:v>31157</c:v>
                </c:pt>
                <c:pt idx="110">
                  <c:v>31158</c:v>
                </c:pt>
                <c:pt idx="111">
                  <c:v>31159</c:v>
                </c:pt>
                <c:pt idx="112">
                  <c:v>31160</c:v>
                </c:pt>
                <c:pt idx="113">
                  <c:v>31161</c:v>
                </c:pt>
                <c:pt idx="114">
                  <c:v>31162</c:v>
                </c:pt>
                <c:pt idx="115">
                  <c:v>31163</c:v>
                </c:pt>
                <c:pt idx="116">
                  <c:v>31164</c:v>
                </c:pt>
                <c:pt idx="117">
                  <c:v>31165</c:v>
                </c:pt>
                <c:pt idx="118">
                  <c:v>31166</c:v>
                </c:pt>
                <c:pt idx="119">
                  <c:v>31167</c:v>
                </c:pt>
                <c:pt idx="120">
                  <c:v>31168</c:v>
                </c:pt>
                <c:pt idx="121">
                  <c:v>31169</c:v>
                </c:pt>
                <c:pt idx="122">
                  <c:v>31170</c:v>
                </c:pt>
                <c:pt idx="123">
                  <c:v>31171</c:v>
                </c:pt>
                <c:pt idx="124">
                  <c:v>31172</c:v>
                </c:pt>
                <c:pt idx="125">
                  <c:v>31173</c:v>
                </c:pt>
                <c:pt idx="126">
                  <c:v>31174</c:v>
                </c:pt>
                <c:pt idx="127">
                  <c:v>31175</c:v>
                </c:pt>
                <c:pt idx="128">
                  <c:v>31176</c:v>
                </c:pt>
                <c:pt idx="129">
                  <c:v>31177</c:v>
                </c:pt>
                <c:pt idx="130">
                  <c:v>31178</c:v>
                </c:pt>
                <c:pt idx="131">
                  <c:v>31179</c:v>
                </c:pt>
                <c:pt idx="132">
                  <c:v>31180</c:v>
                </c:pt>
                <c:pt idx="133">
                  <c:v>31181</c:v>
                </c:pt>
                <c:pt idx="134">
                  <c:v>31182</c:v>
                </c:pt>
                <c:pt idx="135">
                  <c:v>31183</c:v>
                </c:pt>
                <c:pt idx="136">
                  <c:v>31184</c:v>
                </c:pt>
                <c:pt idx="137">
                  <c:v>31185</c:v>
                </c:pt>
                <c:pt idx="138">
                  <c:v>31186</c:v>
                </c:pt>
                <c:pt idx="139">
                  <c:v>31187</c:v>
                </c:pt>
                <c:pt idx="140">
                  <c:v>31188</c:v>
                </c:pt>
                <c:pt idx="141">
                  <c:v>31189</c:v>
                </c:pt>
                <c:pt idx="142">
                  <c:v>31190</c:v>
                </c:pt>
                <c:pt idx="143">
                  <c:v>31191</c:v>
                </c:pt>
                <c:pt idx="144">
                  <c:v>31192</c:v>
                </c:pt>
                <c:pt idx="145">
                  <c:v>31193</c:v>
                </c:pt>
                <c:pt idx="146">
                  <c:v>31194</c:v>
                </c:pt>
                <c:pt idx="147">
                  <c:v>31195</c:v>
                </c:pt>
                <c:pt idx="148">
                  <c:v>31196</c:v>
                </c:pt>
                <c:pt idx="149">
                  <c:v>31197</c:v>
                </c:pt>
                <c:pt idx="150">
                  <c:v>31198</c:v>
                </c:pt>
                <c:pt idx="151">
                  <c:v>31199</c:v>
                </c:pt>
                <c:pt idx="152">
                  <c:v>31200</c:v>
                </c:pt>
                <c:pt idx="153">
                  <c:v>31201</c:v>
                </c:pt>
                <c:pt idx="154">
                  <c:v>31202</c:v>
                </c:pt>
                <c:pt idx="155">
                  <c:v>31203</c:v>
                </c:pt>
                <c:pt idx="156">
                  <c:v>31204</c:v>
                </c:pt>
                <c:pt idx="157">
                  <c:v>31205</c:v>
                </c:pt>
                <c:pt idx="158">
                  <c:v>31206</c:v>
                </c:pt>
                <c:pt idx="159">
                  <c:v>31207</c:v>
                </c:pt>
                <c:pt idx="160">
                  <c:v>31208</c:v>
                </c:pt>
                <c:pt idx="161">
                  <c:v>31209</c:v>
                </c:pt>
                <c:pt idx="162">
                  <c:v>31210</c:v>
                </c:pt>
                <c:pt idx="163">
                  <c:v>31211</c:v>
                </c:pt>
                <c:pt idx="164">
                  <c:v>31212</c:v>
                </c:pt>
                <c:pt idx="165">
                  <c:v>31213</c:v>
                </c:pt>
                <c:pt idx="166">
                  <c:v>31214</c:v>
                </c:pt>
                <c:pt idx="167">
                  <c:v>31215</c:v>
                </c:pt>
                <c:pt idx="168">
                  <c:v>31216</c:v>
                </c:pt>
                <c:pt idx="169">
                  <c:v>31217</c:v>
                </c:pt>
                <c:pt idx="170">
                  <c:v>31218</c:v>
                </c:pt>
                <c:pt idx="171">
                  <c:v>31219</c:v>
                </c:pt>
                <c:pt idx="172">
                  <c:v>31220</c:v>
                </c:pt>
                <c:pt idx="173">
                  <c:v>31221</c:v>
                </c:pt>
                <c:pt idx="174">
                  <c:v>31222</c:v>
                </c:pt>
                <c:pt idx="175">
                  <c:v>31223</c:v>
                </c:pt>
                <c:pt idx="176">
                  <c:v>31224</c:v>
                </c:pt>
                <c:pt idx="177">
                  <c:v>31225</c:v>
                </c:pt>
                <c:pt idx="178">
                  <c:v>31226</c:v>
                </c:pt>
                <c:pt idx="179">
                  <c:v>31227</c:v>
                </c:pt>
                <c:pt idx="180">
                  <c:v>31228</c:v>
                </c:pt>
                <c:pt idx="181">
                  <c:v>31229</c:v>
                </c:pt>
                <c:pt idx="182">
                  <c:v>31230</c:v>
                </c:pt>
                <c:pt idx="183">
                  <c:v>31231</c:v>
                </c:pt>
                <c:pt idx="184">
                  <c:v>31232</c:v>
                </c:pt>
                <c:pt idx="185">
                  <c:v>31233</c:v>
                </c:pt>
                <c:pt idx="186">
                  <c:v>31234</c:v>
                </c:pt>
                <c:pt idx="187">
                  <c:v>31235</c:v>
                </c:pt>
                <c:pt idx="188">
                  <c:v>31236</c:v>
                </c:pt>
                <c:pt idx="189">
                  <c:v>31237</c:v>
                </c:pt>
                <c:pt idx="190">
                  <c:v>31238</c:v>
                </c:pt>
                <c:pt idx="191">
                  <c:v>31239</c:v>
                </c:pt>
                <c:pt idx="192">
                  <c:v>31240</c:v>
                </c:pt>
                <c:pt idx="193">
                  <c:v>31241</c:v>
                </c:pt>
                <c:pt idx="194">
                  <c:v>31242</c:v>
                </c:pt>
                <c:pt idx="195">
                  <c:v>31243</c:v>
                </c:pt>
                <c:pt idx="196">
                  <c:v>31244</c:v>
                </c:pt>
                <c:pt idx="197">
                  <c:v>31245</c:v>
                </c:pt>
                <c:pt idx="198">
                  <c:v>31246</c:v>
                </c:pt>
                <c:pt idx="199">
                  <c:v>31247</c:v>
                </c:pt>
                <c:pt idx="200">
                  <c:v>31248</c:v>
                </c:pt>
                <c:pt idx="201">
                  <c:v>31249</c:v>
                </c:pt>
                <c:pt idx="202">
                  <c:v>31250</c:v>
                </c:pt>
                <c:pt idx="203">
                  <c:v>31251</c:v>
                </c:pt>
                <c:pt idx="204">
                  <c:v>31252</c:v>
                </c:pt>
                <c:pt idx="205">
                  <c:v>31253</c:v>
                </c:pt>
                <c:pt idx="206">
                  <c:v>31254</c:v>
                </c:pt>
                <c:pt idx="207">
                  <c:v>31255</c:v>
                </c:pt>
                <c:pt idx="208">
                  <c:v>31256</c:v>
                </c:pt>
                <c:pt idx="209">
                  <c:v>31257</c:v>
                </c:pt>
                <c:pt idx="210">
                  <c:v>31258</c:v>
                </c:pt>
                <c:pt idx="211">
                  <c:v>31259</c:v>
                </c:pt>
                <c:pt idx="212">
                  <c:v>31260</c:v>
                </c:pt>
                <c:pt idx="213">
                  <c:v>31261</c:v>
                </c:pt>
                <c:pt idx="214">
                  <c:v>31262</c:v>
                </c:pt>
                <c:pt idx="215">
                  <c:v>31263</c:v>
                </c:pt>
                <c:pt idx="216">
                  <c:v>31264</c:v>
                </c:pt>
                <c:pt idx="217">
                  <c:v>31265</c:v>
                </c:pt>
                <c:pt idx="218">
                  <c:v>31266</c:v>
                </c:pt>
                <c:pt idx="219">
                  <c:v>31267</c:v>
                </c:pt>
                <c:pt idx="220">
                  <c:v>31268</c:v>
                </c:pt>
                <c:pt idx="221">
                  <c:v>31269</c:v>
                </c:pt>
                <c:pt idx="222">
                  <c:v>31270</c:v>
                </c:pt>
                <c:pt idx="223">
                  <c:v>31271</c:v>
                </c:pt>
                <c:pt idx="224">
                  <c:v>31272</c:v>
                </c:pt>
                <c:pt idx="225">
                  <c:v>31273</c:v>
                </c:pt>
                <c:pt idx="226">
                  <c:v>31274</c:v>
                </c:pt>
                <c:pt idx="227">
                  <c:v>31275</c:v>
                </c:pt>
                <c:pt idx="228">
                  <c:v>31276</c:v>
                </c:pt>
                <c:pt idx="229">
                  <c:v>31277</c:v>
                </c:pt>
                <c:pt idx="230">
                  <c:v>31278</c:v>
                </c:pt>
                <c:pt idx="231">
                  <c:v>31279</c:v>
                </c:pt>
                <c:pt idx="232">
                  <c:v>31280</c:v>
                </c:pt>
                <c:pt idx="233">
                  <c:v>31281</c:v>
                </c:pt>
                <c:pt idx="234">
                  <c:v>31282</c:v>
                </c:pt>
                <c:pt idx="235">
                  <c:v>31283</c:v>
                </c:pt>
                <c:pt idx="236">
                  <c:v>31284</c:v>
                </c:pt>
                <c:pt idx="237">
                  <c:v>31285</c:v>
                </c:pt>
                <c:pt idx="238">
                  <c:v>31286</c:v>
                </c:pt>
                <c:pt idx="239">
                  <c:v>31287</c:v>
                </c:pt>
                <c:pt idx="240">
                  <c:v>31288</c:v>
                </c:pt>
                <c:pt idx="241">
                  <c:v>31289</c:v>
                </c:pt>
                <c:pt idx="242">
                  <c:v>31290</c:v>
                </c:pt>
                <c:pt idx="243">
                  <c:v>31291</c:v>
                </c:pt>
                <c:pt idx="244">
                  <c:v>31292</c:v>
                </c:pt>
                <c:pt idx="245">
                  <c:v>31293</c:v>
                </c:pt>
                <c:pt idx="246">
                  <c:v>31294</c:v>
                </c:pt>
                <c:pt idx="247">
                  <c:v>31295</c:v>
                </c:pt>
                <c:pt idx="248">
                  <c:v>31296</c:v>
                </c:pt>
                <c:pt idx="249">
                  <c:v>31297</c:v>
                </c:pt>
                <c:pt idx="250">
                  <c:v>31298</c:v>
                </c:pt>
                <c:pt idx="251">
                  <c:v>31299</c:v>
                </c:pt>
                <c:pt idx="252">
                  <c:v>31300</c:v>
                </c:pt>
                <c:pt idx="253">
                  <c:v>31301</c:v>
                </c:pt>
                <c:pt idx="254">
                  <c:v>31302</c:v>
                </c:pt>
                <c:pt idx="255">
                  <c:v>31303</c:v>
                </c:pt>
                <c:pt idx="256">
                  <c:v>31304</c:v>
                </c:pt>
                <c:pt idx="257">
                  <c:v>31305</c:v>
                </c:pt>
                <c:pt idx="258">
                  <c:v>31306</c:v>
                </c:pt>
                <c:pt idx="259">
                  <c:v>31307</c:v>
                </c:pt>
                <c:pt idx="260">
                  <c:v>31308</c:v>
                </c:pt>
                <c:pt idx="261">
                  <c:v>31309</c:v>
                </c:pt>
                <c:pt idx="262">
                  <c:v>31310</c:v>
                </c:pt>
                <c:pt idx="263">
                  <c:v>31311</c:v>
                </c:pt>
                <c:pt idx="264">
                  <c:v>31312</c:v>
                </c:pt>
                <c:pt idx="265">
                  <c:v>31313</c:v>
                </c:pt>
                <c:pt idx="266">
                  <c:v>31314</c:v>
                </c:pt>
                <c:pt idx="267">
                  <c:v>31315</c:v>
                </c:pt>
                <c:pt idx="268">
                  <c:v>31316</c:v>
                </c:pt>
                <c:pt idx="269">
                  <c:v>31317</c:v>
                </c:pt>
                <c:pt idx="270">
                  <c:v>31318</c:v>
                </c:pt>
                <c:pt idx="271">
                  <c:v>31319</c:v>
                </c:pt>
                <c:pt idx="272">
                  <c:v>31320</c:v>
                </c:pt>
                <c:pt idx="273">
                  <c:v>31321</c:v>
                </c:pt>
                <c:pt idx="274">
                  <c:v>31322</c:v>
                </c:pt>
                <c:pt idx="275">
                  <c:v>31323</c:v>
                </c:pt>
                <c:pt idx="276">
                  <c:v>31324</c:v>
                </c:pt>
                <c:pt idx="277">
                  <c:v>31325</c:v>
                </c:pt>
                <c:pt idx="278">
                  <c:v>31326</c:v>
                </c:pt>
                <c:pt idx="279">
                  <c:v>31327</c:v>
                </c:pt>
                <c:pt idx="280">
                  <c:v>31328</c:v>
                </c:pt>
                <c:pt idx="281">
                  <c:v>31329</c:v>
                </c:pt>
                <c:pt idx="282">
                  <c:v>31330</c:v>
                </c:pt>
                <c:pt idx="283">
                  <c:v>31331</c:v>
                </c:pt>
                <c:pt idx="284">
                  <c:v>31332</c:v>
                </c:pt>
                <c:pt idx="285">
                  <c:v>31333</c:v>
                </c:pt>
                <c:pt idx="286">
                  <c:v>31334</c:v>
                </c:pt>
                <c:pt idx="287">
                  <c:v>31335</c:v>
                </c:pt>
                <c:pt idx="288">
                  <c:v>31336</c:v>
                </c:pt>
                <c:pt idx="289">
                  <c:v>31337</c:v>
                </c:pt>
                <c:pt idx="290">
                  <c:v>31338</c:v>
                </c:pt>
                <c:pt idx="291">
                  <c:v>31339</c:v>
                </c:pt>
                <c:pt idx="292">
                  <c:v>31340</c:v>
                </c:pt>
                <c:pt idx="293">
                  <c:v>31341</c:v>
                </c:pt>
                <c:pt idx="294">
                  <c:v>31342</c:v>
                </c:pt>
                <c:pt idx="295">
                  <c:v>31343</c:v>
                </c:pt>
                <c:pt idx="296">
                  <c:v>31344</c:v>
                </c:pt>
                <c:pt idx="297">
                  <c:v>31345</c:v>
                </c:pt>
                <c:pt idx="298">
                  <c:v>31346</c:v>
                </c:pt>
                <c:pt idx="299">
                  <c:v>31347</c:v>
                </c:pt>
                <c:pt idx="300">
                  <c:v>31348</c:v>
                </c:pt>
                <c:pt idx="301">
                  <c:v>31349</c:v>
                </c:pt>
                <c:pt idx="302">
                  <c:v>31350</c:v>
                </c:pt>
                <c:pt idx="303">
                  <c:v>31351</c:v>
                </c:pt>
                <c:pt idx="304">
                  <c:v>31352</c:v>
                </c:pt>
                <c:pt idx="305">
                  <c:v>31353</c:v>
                </c:pt>
                <c:pt idx="306">
                  <c:v>31354</c:v>
                </c:pt>
                <c:pt idx="307">
                  <c:v>31355</c:v>
                </c:pt>
                <c:pt idx="308">
                  <c:v>31356</c:v>
                </c:pt>
                <c:pt idx="309">
                  <c:v>31357</c:v>
                </c:pt>
                <c:pt idx="310">
                  <c:v>31358</c:v>
                </c:pt>
                <c:pt idx="311">
                  <c:v>31359</c:v>
                </c:pt>
                <c:pt idx="312">
                  <c:v>31360</c:v>
                </c:pt>
                <c:pt idx="313">
                  <c:v>31361</c:v>
                </c:pt>
                <c:pt idx="314">
                  <c:v>31362</c:v>
                </c:pt>
                <c:pt idx="315">
                  <c:v>31363</c:v>
                </c:pt>
                <c:pt idx="316">
                  <c:v>31364</c:v>
                </c:pt>
                <c:pt idx="317">
                  <c:v>31365</c:v>
                </c:pt>
                <c:pt idx="318">
                  <c:v>31366</c:v>
                </c:pt>
                <c:pt idx="319">
                  <c:v>31367</c:v>
                </c:pt>
                <c:pt idx="320">
                  <c:v>31368</c:v>
                </c:pt>
                <c:pt idx="321">
                  <c:v>31369</c:v>
                </c:pt>
                <c:pt idx="322">
                  <c:v>31370</c:v>
                </c:pt>
                <c:pt idx="323">
                  <c:v>31371</c:v>
                </c:pt>
                <c:pt idx="324">
                  <c:v>31372</c:v>
                </c:pt>
                <c:pt idx="325">
                  <c:v>31373</c:v>
                </c:pt>
                <c:pt idx="326">
                  <c:v>31374</c:v>
                </c:pt>
                <c:pt idx="327">
                  <c:v>31375</c:v>
                </c:pt>
                <c:pt idx="328">
                  <c:v>31376</c:v>
                </c:pt>
                <c:pt idx="329">
                  <c:v>31377</c:v>
                </c:pt>
                <c:pt idx="330">
                  <c:v>31378</c:v>
                </c:pt>
                <c:pt idx="331">
                  <c:v>31379</c:v>
                </c:pt>
                <c:pt idx="332">
                  <c:v>31380</c:v>
                </c:pt>
                <c:pt idx="333">
                  <c:v>31381</c:v>
                </c:pt>
                <c:pt idx="334">
                  <c:v>31382</c:v>
                </c:pt>
                <c:pt idx="335">
                  <c:v>31383</c:v>
                </c:pt>
                <c:pt idx="336">
                  <c:v>31384</c:v>
                </c:pt>
                <c:pt idx="337">
                  <c:v>31385</c:v>
                </c:pt>
                <c:pt idx="338">
                  <c:v>31386</c:v>
                </c:pt>
                <c:pt idx="339">
                  <c:v>31387</c:v>
                </c:pt>
                <c:pt idx="340">
                  <c:v>31388</c:v>
                </c:pt>
                <c:pt idx="341">
                  <c:v>31389</c:v>
                </c:pt>
                <c:pt idx="342">
                  <c:v>31390</c:v>
                </c:pt>
                <c:pt idx="343">
                  <c:v>31391</c:v>
                </c:pt>
                <c:pt idx="344">
                  <c:v>31392</c:v>
                </c:pt>
                <c:pt idx="345">
                  <c:v>31393</c:v>
                </c:pt>
                <c:pt idx="346">
                  <c:v>31394</c:v>
                </c:pt>
                <c:pt idx="347">
                  <c:v>31395</c:v>
                </c:pt>
                <c:pt idx="348">
                  <c:v>31396</c:v>
                </c:pt>
                <c:pt idx="349">
                  <c:v>31397</c:v>
                </c:pt>
                <c:pt idx="350">
                  <c:v>31398</c:v>
                </c:pt>
                <c:pt idx="351">
                  <c:v>31399</c:v>
                </c:pt>
                <c:pt idx="352">
                  <c:v>31400</c:v>
                </c:pt>
                <c:pt idx="353">
                  <c:v>31401</c:v>
                </c:pt>
                <c:pt idx="354">
                  <c:v>31402</c:v>
                </c:pt>
                <c:pt idx="355">
                  <c:v>31403</c:v>
                </c:pt>
                <c:pt idx="356">
                  <c:v>31404</c:v>
                </c:pt>
                <c:pt idx="357">
                  <c:v>31405</c:v>
                </c:pt>
                <c:pt idx="358">
                  <c:v>31406</c:v>
                </c:pt>
                <c:pt idx="359">
                  <c:v>31407</c:v>
                </c:pt>
                <c:pt idx="360">
                  <c:v>31408</c:v>
                </c:pt>
                <c:pt idx="361">
                  <c:v>31409</c:v>
                </c:pt>
                <c:pt idx="362">
                  <c:v>31410</c:v>
                </c:pt>
                <c:pt idx="363">
                  <c:v>31411</c:v>
                </c:pt>
                <c:pt idx="364">
                  <c:v>31412</c:v>
                </c:pt>
                <c:pt idx="365">
                  <c:v>31413</c:v>
                </c:pt>
                <c:pt idx="366">
                  <c:v>31414</c:v>
                </c:pt>
                <c:pt idx="367">
                  <c:v>31415</c:v>
                </c:pt>
                <c:pt idx="368">
                  <c:v>31416</c:v>
                </c:pt>
                <c:pt idx="369">
                  <c:v>31417</c:v>
                </c:pt>
                <c:pt idx="370">
                  <c:v>31418</c:v>
                </c:pt>
                <c:pt idx="371">
                  <c:v>31419</c:v>
                </c:pt>
                <c:pt idx="372">
                  <c:v>31420</c:v>
                </c:pt>
                <c:pt idx="373">
                  <c:v>31421</c:v>
                </c:pt>
                <c:pt idx="374">
                  <c:v>31422</c:v>
                </c:pt>
                <c:pt idx="375">
                  <c:v>31423</c:v>
                </c:pt>
                <c:pt idx="376">
                  <c:v>31424</c:v>
                </c:pt>
                <c:pt idx="377">
                  <c:v>31425</c:v>
                </c:pt>
                <c:pt idx="378">
                  <c:v>31426</c:v>
                </c:pt>
                <c:pt idx="379">
                  <c:v>31427</c:v>
                </c:pt>
                <c:pt idx="380">
                  <c:v>31428</c:v>
                </c:pt>
                <c:pt idx="381">
                  <c:v>31429</c:v>
                </c:pt>
                <c:pt idx="382">
                  <c:v>31430</c:v>
                </c:pt>
                <c:pt idx="383">
                  <c:v>31431</c:v>
                </c:pt>
                <c:pt idx="384">
                  <c:v>31432</c:v>
                </c:pt>
                <c:pt idx="385">
                  <c:v>31433</c:v>
                </c:pt>
                <c:pt idx="386">
                  <c:v>31434</c:v>
                </c:pt>
                <c:pt idx="387">
                  <c:v>31435</c:v>
                </c:pt>
                <c:pt idx="388">
                  <c:v>31436</c:v>
                </c:pt>
                <c:pt idx="389">
                  <c:v>31437</c:v>
                </c:pt>
                <c:pt idx="390">
                  <c:v>31438</c:v>
                </c:pt>
                <c:pt idx="391">
                  <c:v>31439</c:v>
                </c:pt>
                <c:pt idx="392">
                  <c:v>31440</c:v>
                </c:pt>
                <c:pt idx="393">
                  <c:v>31441</c:v>
                </c:pt>
                <c:pt idx="394">
                  <c:v>31442</c:v>
                </c:pt>
                <c:pt idx="395">
                  <c:v>31443</c:v>
                </c:pt>
                <c:pt idx="396">
                  <c:v>31444</c:v>
                </c:pt>
                <c:pt idx="397">
                  <c:v>31445</c:v>
                </c:pt>
                <c:pt idx="398">
                  <c:v>31446</c:v>
                </c:pt>
                <c:pt idx="399">
                  <c:v>31447</c:v>
                </c:pt>
                <c:pt idx="400">
                  <c:v>31448</c:v>
                </c:pt>
                <c:pt idx="401">
                  <c:v>31449</c:v>
                </c:pt>
                <c:pt idx="402">
                  <c:v>31450</c:v>
                </c:pt>
                <c:pt idx="403">
                  <c:v>31451</c:v>
                </c:pt>
                <c:pt idx="404">
                  <c:v>31452</c:v>
                </c:pt>
                <c:pt idx="405">
                  <c:v>31453</c:v>
                </c:pt>
                <c:pt idx="406">
                  <c:v>31454</c:v>
                </c:pt>
                <c:pt idx="407">
                  <c:v>31455</c:v>
                </c:pt>
                <c:pt idx="408">
                  <c:v>31456</c:v>
                </c:pt>
                <c:pt idx="409">
                  <c:v>31457</c:v>
                </c:pt>
                <c:pt idx="410">
                  <c:v>31458</c:v>
                </c:pt>
                <c:pt idx="411">
                  <c:v>31459</c:v>
                </c:pt>
                <c:pt idx="412">
                  <c:v>31460</c:v>
                </c:pt>
                <c:pt idx="413">
                  <c:v>31461</c:v>
                </c:pt>
                <c:pt idx="414">
                  <c:v>31462</c:v>
                </c:pt>
                <c:pt idx="415">
                  <c:v>31463</c:v>
                </c:pt>
                <c:pt idx="416">
                  <c:v>31464</c:v>
                </c:pt>
                <c:pt idx="417">
                  <c:v>31465</c:v>
                </c:pt>
                <c:pt idx="418">
                  <c:v>31466</c:v>
                </c:pt>
                <c:pt idx="419">
                  <c:v>31467</c:v>
                </c:pt>
                <c:pt idx="420">
                  <c:v>31468</c:v>
                </c:pt>
                <c:pt idx="421">
                  <c:v>31469</c:v>
                </c:pt>
                <c:pt idx="422">
                  <c:v>31470</c:v>
                </c:pt>
                <c:pt idx="423">
                  <c:v>31471</c:v>
                </c:pt>
                <c:pt idx="424">
                  <c:v>31472</c:v>
                </c:pt>
                <c:pt idx="425">
                  <c:v>31473</c:v>
                </c:pt>
                <c:pt idx="426">
                  <c:v>31474</c:v>
                </c:pt>
                <c:pt idx="427">
                  <c:v>31475</c:v>
                </c:pt>
                <c:pt idx="428">
                  <c:v>31476</c:v>
                </c:pt>
                <c:pt idx="429">
                  <c:v>31477</c:v>
                </c:pt>
                <c:pt idx="430">
                  <c:v>31478</c:v>
                </c:pt>
                <c:pt idx="431">
                  <c:v>31479</c:v>
                </c:pt>
                <c:pt idx="432">
                  <c:v>31480</c:v>
                </c:pt>
                <c:pt idx="433">
                  <c:v>31481</c:v>
                </c:pt>
                <c:pt idx="434">
                  <c:v>31482</c:v>
                </c:pt>
                <c:pt idx="435">
                  <c:v>31483</c:v>
                </c:pt>
                <c:pt idx="436">
                  <c:v>31484</c:v>
                </c:pt>
                <c:pt idx="437">
                  <c:v>31485</c:v>
                </c:pt>
                <c:pt idx="438">
                  <c:v>31486</c:v>
                </c:pt>
                <c:pt idx="439">
                  <c:v>31487</c:v>
                </c:pt>
                <c:pt idx="440">
                  <c:v>31488</c:v>
                </c:pt>
                <c:pt idx="441">
                  <c:v>31489</c:v>
                </c:pt>
                <c:pt idx="442">
                  <c:v>31490</c:v>
                </c:pt>
                <c:pt idx="443">
                  <c:v>31491</c:v>
                </c:pt>
                <c:pt idx="444">
                  <c:v>31492</c:v>
                </c:pt>
                <c:pt idx="445">
                  <c:v>31493</c:v>
                </c:pt>
                <c:pt idx="446">
                  <c:v>31494</c:v>
                </c:pt>
                <c:pt idx="447">
                  <c:v>31495</c:v>
                </c:pt>
                <c:pt idx="448">
                  <c:v>31496</c:v>
                </c:pt>
                <c:pt idx="449">
                  <c:v>31497</c:v>
                </c:pt>
                <c:pt idx="450">
                  <c:v>31498</c:v>
                </c:pt>
                <c:pt idx="451">
                  <c:v>31499</c:v>
                </c:pt>
                <c:pt idx="452">
                  <c:v>31500</c:v>
                </c:pt>
                <c:pt idx="453">
                  <c:v>31501</c:v>
                </c:pt>
                <c:pt idx="454">
                  <c:v>31502</c:v>
                </c:pt>
                <c:pt idx="455">
                  <c:v>31503</c:v>
                </c:pt>
                <c:pt idx="456">
                  <c:v>31504</c:v>
                </c:pt>
                <c:pt idx="457">
                  <c:v>31505</c:v>
                </c:pt>
                <c:pt idx="458">
                  <c:v>31506</c:v>
                </c:pt>
                <c:pt idx="459">
                  <c:v>31507</c:v>
                </c:pt>
                <c:pt idx="460">
                  <c:v>31508</c:v>
                </c:pt>
                <c:pt idx="461">
                  <c:v>31509</c:v>
                </c:pt>
                <c:pt idx="462">
                  <c:v>31510</c:v>
                </c:pt>
                <c:pt idx="463">
                  <c:v>31511</c:v>
                </c:pt>
                <c:pt idx="464">
                  <c:v>31512</c:v>
                </c:pt>
                <c:pt idx="465">
                  <c:v>31513</c:v>
                </c:pt>
                <c:pt idx="466">
                  <c:v>31514</c:v>
                </c:pt>
                <c:pt idx="467">
                  <c:v>31515</c:v>
                </c:pt>
                <c:pt idx="468">
                  <c:v>31516</c:v>
                </c:pt>
                <c:pt idx="469">
                  <c:v>31517</c:v>
                </c:pt>
                <c:pt idx="470">
                  <c:v>31518</c:v>
                </c:pt>
                <c:pt idx="471">
                  <c:v>31519</c:v>
                </c:pt>
                <c:pt idx="472">
                  <c:v>31520</c:v>
                </c:pt>
                <c:pt idx="473">
                  <c:v>31521</c:v>
                </c:pt>
                <c:pt idx="474">
                  <c:v>31522</c:v>
                </c:pt>
                <c:pt idx="475">
                  <c:v>31523</c:v>
                </c:pt>
                <c:pt idx="476">
                  <c:v>31524</c:v>
                </c:pt>
                <c:pt idx="477">
                  <c:v>31525</c:v>
                </c:pt>
                <c:pt idx="478">
                  <c:v>31526</c:v>
                </c:pt>
                <c:pt idx="479">
                  <c:v>31527</c:v>
                </c:pt>
                <c:pt idx="480">
                  <c:v>31528</c:v>
                </c:pt>
                <c:pt idx="481">
                  <c:v>31529</c:v>
                </c:pt>
                <c:pt idx="482">
                  <c:v>31530</c:v>
                </c:pt>
                <c:pt idx="483">
                  <c:v>31531</c:v>
                </c:pt>
                <c:pt idx="484">
                  <c:v>31532</c:v>
                </c:pt>
                <c:pt idx="485">
                  <c:v>31533</c:v>
                </c:pt>
                <c:pt idx="486">
                  <c:v>31534</c:v>
                </c:pt>
                <c:pt idx="487">
                  <c:v>31535</c:v>
                </c:pt>
                <c:pt idx="488">
                  <c:v>31536</c:v>
                </c:pt>
                <c:pt idx="489">
                  <c:v>31537</c:v>
                </c:pt>
                <c:pt idx="490">
                  <c:v>31538</c:v>
                </c:pt>
                <c:pt idx="491">
                  <c:v>31539</c:v>
                </c:pt>
                <c:pt idx="492">
                  <c:v>31540</c:v>
                </c:pt>
                <c:pt idx="493">
                  <c:v>31541</c:v>
                </c:pt>
                <c:pt idx="494">
                  <c:v>31542</c:v>
                </c:pt>
                <c:pt idx="495">
                  <c:v>31543</c:v>
                </c:pt>
                <c:pt idx="496">
                  <c:v>31544</c:v>
                </c:pt>
                <c:pt idx="497">
                  <c:v>31545</c:v>
                </c:pt>
                <c:pt idx="498">
                  <c:v>31546</c:v>
                </c:pt>
                <c:pt idx="499">
                  <c:v>31547</c:v>
                </c:pt>
                <c:pt idx="500">
                  <c:v>31548</c:v>
                </c:pt>
                <c:pt idx="501">
                  <c:v>31549</c:v>
                </c:pt>
                <c:pt idx="502">
                  <c:v>31550</c:v>
                </c:pt>
                <c:pt idx="503">
                  <c:v>31551</c:v>
                </c:pt>
                <c:pt idx="504">
                  <c:v>31552</c:v>
                </c:pt>
                <c:pt idx="505">
                  <c:v>31553</c:v>
                </c:pt>
                <c:pt idx="506">
                  <c:v>31554</c:v>
                </c:pt>
                <c:pt idx="507">
                  <c:v>31555</c:v>
                </c:pt>
                <c:pt idx="508">
                  <c:v>31556</c:v>
                </c:pt>
                <c:pt idx="509">
                  <c:v>31557</c:v>
                </c:pt>
                <c:pt idx="510">
                  <c:v>31558</c:v>
                </c:pt>
                <c:pt idx="511">
                  <c:v>31559</c:v>
                </c:pt>
                <c:pt idx="512">
                  <c:v>31560</c:v>
                </c:pt>
                <c:pt idx="513">
                  <c:v>31561</c:v>
                </c:pt>
                <c:pt idx="514">
                  <c:v>31562</c:v>
                </c:pt>
                <c:pt idx="515">
                  <c:v>31563</c:v>
                </c:pt>
                <c:pt idx="516">
                  <c:v>31564</c:v>
                </c:pt>
                <c:pt idx="517">
                  <c:v>31565</c:v>
                </c:pt>
                <c:pt idx="518">
                  <c:v>31566</c:v>
                </c:pt>
                <c:pt idx="519">
                  <c:v>31567</c:v>
                </c:pt>
                <c:pt idx="520">
                  <c:v>31568</c:v>
                </c:pt>
                <c:pt idx="521">
                  <c:v>31569</c:v>
                </c:pt>
                <c:pt idx="522">
                  <c:v>31570</c:v>
                </c:pt>
                <c:pt idx="523">
                  <c:v>31571</c:v>
                </c:pt>
                <c:pt idx="524">
                  <c:v>31572</c:v>
                </c:pt>
                <c:pt idx="525">
                  <c:v>31573</c:v>
                </c:pt>
                <c:pt idx="526">
                  <c:v>31574</c:v>
                </c:pt>
                <c:pt idx="527">
                  <c:v>31575</c:v>
                </c:pt>
                <c:pt idx="528">
                  <c:v>31576</c:v>
                </c:pt>
                <c:pt idx="529">
                  <c:v>31577</c:v>
                </c:pt>
                <c:pt idx="530">
                  <c:v>31578</c:v>
                </c:pt>
                <c:pt idx="531">
                  <c:v>31579</c:v>
                </c:pt>
                <c:pt idx="532">
                  <c:v>31580</c:v>
                </c:pt>
                <c:pt idx="533">
                  <c:v>31581</c:v>
                </c:pt>
                <c:pt idx="534">
                  <c:v>31582</c:v>
                </c:pt>
                <c:pt idx="535">
                  <c:v>31583</c:v>
                </c:pt>
                <c:pt idx="536">
                  <c:v>31584</c:v>
                </c:pt>
                <c:pt idx="537">
                  <c:v>31585</c:v>
                </c:pt>
                <c:pt idx="538">
                  <c:v>31586</c:v>
                </c:pt>
                <c:pt idx="539">
                  <c:v>31587</c:v>
                </c:pt>
                <c:pt idx="540">
                  <c:v>31588</c:v>
                </c:pt>
                <c:pt idx="541">
                  <c:v>31589</c:v>
                </c:pt>
                <c:pt idx="542">
                  <c:v>31590</c:v>
                </c:pt>
                <c:pt idx="543">
                  <c:v>31591</c:v>
                </c:pt>
                <c:pt idx="544">
                  <c:v>31592</c:v>
                </c:pt>
                <c:pt idx="545">
                  <c:v>31593</c:v>
                </c:pt>
                <c:pt idx="546">
                  <c:v>31594</c:v>
                </c:pt>
                <c:pt idx="547">
                  <c:v>31595</c:v>
                </c:pt>
                <c:pt idx="548">
                  <c:v>31596</c:v>
                </c:pt>
                <c:pt idx="549">
                  <c:v>31597</c:v>
                </c:pt>
                <c:pt idx="550">
                  <c:v>31598</c:v>
                </c:pt>
                <c:pt idx="551">
                  <c:v>31599</c:v>
                </c:pt>
                <c:pt idx="552">
                  <c:v>31600</c:v>
                </c:pt>
                <c:pt idx="553">
                  <c:v>31601</c:v>
                </c:pt>
                <c:pt idx="554">
                  <c:v>31602</c:v>
                </c:pt>
                <c:pt idx="555">
                  <c:v>31603</c:v>
                </c:pt>
                <c:pt idx="556">
                  <c:v>31604</c:v>
                </c:pt>
                <c:pt idx="557">
                  <c:v>31605</c:v>
                </c:pt>
                <c:pt idx="558">
                  <c:v>31606</c:v>
                </c:pt>
                <c:pt idx="559">
                  <c:v>31607</c:v>
                </c:pt>
                <c:pt idx="560">
                  <c:v>31608</c:v>
                </c:pt>
                <c:pt idx="561">
                  <c:v>31609</c:v>
                </c:pt>
                <c:pt idx="562">
                  <c:v>31610</c:v>
                </c:pt>
                <c:pt idx="563">
                  <c:v>31611</c:v>
                </c:pt>
                <c:pt idx="564">
                  <c:v>31612</c:v>
                </c:pt>
                <c:pt idx="565">
                  <c:v>31613</c:v>
                </c:pt>
                <c:pt idx="566">
                  <c:v>31614</c:v>
                </c:pt>
                <c:pt idx="567">
                  <c:v>31615</c:v>
                </c:pt>
                <c:pt idx="568">
                  <c:v>31616</c:v>
                </c:pt>
                <c:pt idx="569">
                  <c:v>31617</c:v>
                </c:pt>
                <c:pt idx="570">
                  <c:v>31618</c:v>
                </c:pt>
                <c:pt idx="571">
                  <c:v>31619</c:v>
                </c:pt>
                <c:pt idx="572">
                  <c:v>31620</c:v>
                </c:pt>
                <c:pt idx="573">
                  <c:v>31621</c:v>
                </c:pt>
                <c:pt idx="574">
                  <c:v>31622</c:v>
                </c:pt>
                <c:pt idx="575">
                  <c:v>31623</c:v>
                </c:pt>
                <c:pt idx="576">
                  <c:v>31624</c:v>
                </c:pt>
                <c:pt idx="577">
                  <c:v>31625</c:v>
                </c:pt>
                <c:pt idx="578">
                  <c:v>31626</c:v>
                </c:pt>
                <c:pt idx="579">
                  <c:v>31627</c:v>
                </c:pt>
                <c:pt idx="580">
                  <c:v>31628</c:v>
                </c:pt>
                <c:pt idx="581">
                  <c:v>31629</c:v>
                </c:pt>
                <c:pt idx="582">
                  <c:v>31630</c:v>
                </c:pt>
                <c:pt idx="583">
                  <c:v>31631</c:v>
                </c:pt>
                <c:pt idx="584">
                  <c:v>31632</c:v>
                </c:pt>
                <c:pt idx="585">
                  <c:v>31633</c:v>
                </c:pt>
                <c:pt idx="586">
                  <c:v>31634</c:v>
                </c:pt>
                <c:pt idx="587">
                  <c:v>31635</c:v>
                </c:pt>
                <c:pt idx="588">
                  <c:v>31636</c:v>
                </c:pt>
                <c:pt idx="589">
                  <c:v>31637</c:v>
                </c:pt>
                <c:pt idx="590">
                  <c:v>31638</c:v>
                </c:pt>
                <c:pt idx="591">
                  <c:v>31639</c:v>
                </c:pt>
                <c:pt idx="592">
                  <c:v>31640</c:v>
                </c:pt>
                <c:pt idx="593">
                  <c:v>31641</c:v>
                </c:pt>
                <c:pt idx="594">
                  <c:v>31642</c:v>
                </c:pt>
                <c:pt idx="595">
                  <c:v>31643</c:v>
                </c:pt>
                <c:pt idx="596">
                  <c:v>31644</c:v>
                </c:pt>
                <c:pt idx="597">
                  <c:v>31645</c:v>
                </c:pt>
                <c:pt idx="598">
                  <c:v>31646</c:v>
                </c:pt>
                <c:pt idx="599">
                  <c:v>31647</c:v>
                </c:pt>
                <c:pt idx="600">
                  <c:v>31648</c:v>
                </c:pt>
                <c:pt idx="601">
                  <c:v>31649</c:v>
                </c:pt>
                <c:pt idx="602">
                  <c:v>31650</c:v>
                </c:pt>
                <c:pt idx="603">
                  <c:v>31651</c:v>
                </c:pt>
                <c:pt idx="604">
                  <c:v>31652</c:v>
                </c:pt>
                <c:pt idx="605">
                  <c:v>31653</c:v>
                </c:pt>
                <c:pt idx="606">
                  <c:v>31654</c:v>
                </c:pt>
                <c:pt idx="607">
                  <c:v>31655</c:v>
                </c:pt>
                <c:pt idx="608">
                  <c:v>31656</c:v>
                </c:pt>
                <c:pt idx="609">
                  <c:v>31657</c:v>
                </c:pt>
                <c:pt idx="610">
                  <c:v>31658</c:v>
                </c:pt>
                <c:pt idx="611">
                  <c:v>31659</c:v>
                </c:pt>
                <c:pt idx="612">
                  <c:v>31660</c:v>
                </c:pt>
                <c:pt idx="613">
                  <c:v>31661</c:v>
                </c:pt>
                <c:pt idx="614">
                  <c:v>31662</c:v>
                </c:pt>
                <c:pt idx="615">
                  <c:v>31663</c:v>
                </c:pt>
                <c:pt idx="616">
                  <c:v>31664</c:v>
                </c:pt>
                <c:pt idx="617">
                  <c:v>31665</c:v>
                </c:pt>
                <c:pt idx="618">
                  <c:v>31666</c:v>
                </c:pt>
                <c:pt idx="619">
                  <c:v>31667</c:v>
                </c:pt>
                <c:pt idx="620">
                  <c:v>31668</c:v>
                </c:pt>
                <c:pt idx="621">
                  <c:v>31669</c:v>
                </c:pt>
                <c:pt idx="622">
                  <c:v>31670</c:v>
                </c:pt>
                <c:pt idx="623">
                  <c:v>31671</c:v>
                </c:pt>
                <c:pt idx="624">
                  <c:v>31672</c:v>
                </c:pt>
                <c:pt idx="625">
                  <c:v>31673</c:v>
                </c:pt>
                <c:pt idx="626">
                  <c:v>31674</c:v>
                </c:pt>
                <c:pt idx="627">
                  <c:v>31675</c:v>
                </c:pt>
                <c:pt idx="628">
                  <c:v>31676</c:v>
                </c:pt>
                <c:pt idx="629">
                  <c:v>31677</c:v>
                </c:pt>
                <c:pt idx="630">
                  <c:v>31678</c:v>
                </c:pt>
                <c:pt idx="631">
                  <c:v>31679</c:v>
                </c:pt>
                <c:pt idx="632">
                  <c:v>31680</c:v>
                </c:pt>
                <c:pt idx="633">
                  <c:v>31681</c:v>
                </c:pt>
                <c:pt idx="634">
                  <c:v>31682</c:v>
                </c:pt>
                <c:pt idx="635">
                  <c:v>31683</c:v>
                </c:pt>
                <c:pt idx="636">
                  <c:v>31684</c:v>
                </c:pt>
                <c:pt idx="637">
                  <c:v>31685</c:v>
                </c:pt>
                <c:pt idx="638">
                  <c:v>31686</c:v>
                </c:pt>
                <c:pt idx="639">
                  <c:v>31687</c:v>
                </c:pt>
                <c:pt idx="640">
                  <c:v>31688</c:v>
                </c:pt>
                <c:pt idx="641">
                  <c:v>31689</c:v>
                </c:pt>
                <c:pt idx="642">
                  <c:v>31690</c:v>
                </c:pt>
                <c:pt idx="643">
                  <c:v>31691</c:v>
                </c:pt>
                <c:pt idx="644">
                  <c:v>31692</c:v>
                </c:pt>
                <c:pt idx="645">
                  <c:v>31693</c:v>
                </c:pt>
                <c:pt idx="646">
                  <c:v>31694</c:v>
                </c:pt>
                <c:pt idx="647">
                  <c:v>31695</c:v>
                </c:pt>
                <c:pt idx="648">
                  <c:v>31696</c:v>
                </c:pt>
                <c:pt idx="649">
                  <c:v>31697</c:v>
                </c:pt>
                <c:pt idx="650">
                  <c:v>31698</c:v>
                </c:pt>
                <c:pt idx="651">
                  <c:v>31699</c:v>
                </c:pt>
                <c:pt idx="652">
                  <c:v>31700</c:v>
                </c:pt>
                <c:pt idx="653">
                  <c:v>31701</c:v>
                </c:pt>
                <c:pt idx="654">
                  <c:v>31702</c:v>
                </c:pt>
                <c:pt idx="655">
                  <c:v>31703</c:v>
                </c:pt>
                <c:pt idx="656">
                  <c:v>31704</c:v>
                </c:pt>
                <c:pt idx="657">
                  <c:v>31705</c:v>
                </c:pt>
                <c:pt idx="658">
                  <c:v>31706</c:v>
                </c:pt>
                <c:pt idx="659">
                  <c:v>31707</c:v>
                </c:pt>
                <c:pt idx="660">
                  <c:v>31708</c:v>
                </c:pt>
                <c:pt idx="661">
                  <c:v>31709</c:v>
                </c:pt>
                <c:pt idx="662">
                  <c:v>31710</c:v>
                </c:pt>
                <c:pt idx="663">
                  <c:v>31711</c:v>
                </c:pt>
                <c:pt idx="664">
                  <c:v>31712</c:v>
                </c:pt>
                <c:pt idx="665">
                  <c:v>31713</c:v>
                </c:pt>
                <c:pt idx="666">
                  <c:v>31714</c:v>
                </c:pt>
                <c:pt idx="667">
                  <c:v>31715</c:v>
                </c:pt>
                <c:pt idx="668">
                  <c:v>31716</c:v>
                </c:pt>
                <c:pt idx="669">
                  <c:v>31717</c:v>
                </c:pt>
                <c:pt idx="670">
                  <c:v>31718</c:v>
                </c:pt>
                <c:pt idx="671">
                  <c:v>31719</c:v>
                </c:pt>
                <c:pt idx="672">
                  <c:v>31720</c:v>
                </c:pt>
                <c:pt idx="673">
                  <c:v>31721</c:v>
                </c:pt>
                <c:pt idx="674">
                  <c:v>31722</c:v>
                </c:pt>
                <c:pt idx="675">
                  <c:v>31723</c:v>
                </c:pt>
                <c:pt idx="676">
                  <c:v>31724</c:v>
                </c:pt>
                <c:pt idx="677">
                  <c:v>31725</c:v>
                </c:pt>
                <c:pt idx="678">
                  <c:v>31726</c:v>
                </c:pt>
                <c:pt idx="679">
                  <c:v>31727</c:v>
                </c:pt>
                <c:pt idx="680">
                  <c:v>31728</c:v>
                </c:pt>
                <c:pt idx="681">
                  <c:v>31729</c:v>
                </c:pt>
                <c:pt idx="682">
                  <c:v>31730</c:v>
                </c:pt>
                <c:pt idx="683">
                  <c:v>31731</c:v>
                </c:pt>
                <c:pt idx="684">
                  <c:v>31732</c:v>
                </c:pt>
                <c:pt idx="685">
                  <c:v>31733</c:v>
                </c:pt>
                <c:pt idx="686">
                  <c:v>31734</c:v>
                </c:pt>
                <c:pt idx="687">
                  <c:v>31735</c:v>
                </c:pt>
                <c:pt idx="688">
                  <c:v>31736</c:v>
                </c:pt>
                <c:pt idx="689">
                  <c:v>31737</c:v>
                </c:pt>
                <c:pt idx="690">
                  <c:v>31738</c:v>
                </c:pt>
                <c:pt idx="691">
                  <c:v>31739</c:v>
                </c:pt>
                <c:pt idx="692">
                  <c:v>31740</c:v>
                </c:pt>
                <c:pt idx="693">
                  <c:v>31741</c:v>
                </c:pt>
                <c:pt idx="694">
                  <c:v>31742</c:v>
                </c:pt>
                <c:pt idx="695">
                  <c:v>31743</c:v>
                </c:pt>
                <c:pt idx="696">
                  <c:v>31744</c:v>
                </c:pt>
                <c:pt idx="697">
                  <c:v>31745</c:v>
                </c:pt>
                <c:pt idx="698">
                  <c:v>31746</c:v>
                </c:pt>
                <c:pt idx="699">
                  <c:v>31747</c:v>
                </c:pt>
                <c:pt idx="700">
                  <c:v>31748</c:v>
                </c:pt>
                <c:pt idx="701">
                  <c:v>31749</c:v>
                </c:pt>
                <c:pt idx="702">
                  <c:v>31750</c:v>
                </c:pt>
                <c:pt idx="703">
                  <c:v>31751</c:v>
                </c:pt>
                <c:pt idx="704">
                  <c:v>31752</c:v>
                </c:pt>
                <c:pt idx="705">
                  <c:v>31753</c:v>
                </c:pt>
                <c:pt idx="706">
                  <c:v>31754</c:v>
                </c:pt>
                <c:pt idx="707">
                  <c:v>31755</c:v>
                </c:pt>
                <c:pt idx="708">
                  <c:v>31756</c:v>
                </c:pt>
                <c:pt idx="709">
                  <c:v>31757</c:v>
                </c:pt>
                <c:pt idx="710">
                  <c:v>31758</c:v>
                </c:pt>
                <c:pt idx="711">
                  <c:v>31759</c:v>
                </c:pt>
                <c:pt idx="712">
                  <c:v>31760</c:v>
                </c:pt>
                <c:pt idx="713">
                  <c:v>31761</c:v>
                </c:pt>
                <c:pt idx="714">
                  <c:v>31762</c:v>
                </c:pt>
                <c:pt idx="715">
                  <c:v>31763</c:v>
                </c:pt>
                <c:pt idx="716">
                  <c:v>31764</c:v>
                </c:pt>
                <c:pt idx="717">
                  <c:v>31765</c:v>
                </c:pt>
                <c:pt idx="718">
                  <c:v>31766</c:v>
                </c:pt>
                <c:pt idx="719">
                  <c:v>31767</c:v>
                </c:pt>
                <c:pt idx="720">
                  <c:v>31768</c:v>
                </c:pt>
                <c:pt idx="721">
                  <c:v>31769</c:v>
                </c:pt>
                <c:pt idx="722">
                  <c:v>31770</c:v>
                </c:pt>
                <c:pt idx="723">
                  <c:v>31771</c:v>
                </c:pt>
                <c:pt idx="724">
                  <c:v>31772</c:v>
                </c:pt>
                <c:pt idx="725">
                  <c:v>31773</c:v>
                </c:pt>
                <c:pt idx="726">
                  <c:v>31774</c:v>
                </c:pt>
                <c:pt idx="727">
                  <c:v>31775</c:v>
                </c:pt>
                <c:pt idx="728">
                  <c:v>31776</c:v>
                </c:pt>
                <c:pt idx="729">
                  <c:v>31777</c:v>
                </c:pt>
                <c:pt idx="730">
                  <c:v>31778</c:v>
                </c:pt>
                <c:pt idx="731">
                  <c:v>31779</c:v>
                </c:pt>
                <c:pt idx="732">
                  <c:v>31780</c:v>
                </c:pt>
                <c:pt idx="733">
                  <c:v>31781</c:v>
                </c:pt>
                <c:pt idx="734">
                  <c:v>31782</c:v>
                </c:pt>
                <c:pt idx="735">
                  <c:v>31783</c:v>
                </c:pt>
                <c:pt idx="736">
                  <c:v>31784</c:v>
                </c:pt>
                <c:pt idx="737">
                  <c:v>31785</c:v>
                </c:pt>
                <c:pt idx="738">
                  <c:v>31786</c:v>
                </c:pt>
                <c:pt idx="739">
                  <c:v>31787</c:v>
                </c:pt>
                <c:pt idx="740">
                  <c:v>31788</c:v>
                </c:pt>
                <c:pt idx="741">
                  <c:v>31789</c:v>
                </c:pt>
                <c:pt idx="742">
                  <c:v>31790</c:v>
                </c:pt>
                <c:pt idx="743">
                  <c:v>31791</c:v>
                </c:pt>
                <c:pt idx="744">
                  <c:v>31792</c:v>
                </c:pt>
                <c:pt idx="745">
                  <c:v>31793</c:v>
                </c:pt>
                <c:pt idx="746">
                  <c:v>31794</c:v>
                </c:pt>
                <c:pt idx="747">
                  <c:v>31795</c:v>
                </c:pt>
                <c:pt idx="748">
                  <c:v>31796</c:v>
                </c:pt>
                <c:pt idx="749">
                  <c:v>31797</c:v>
                </c:pt>
                <c:pt idx="750">
                  <c:v>31798</c:v>
                </c:pt>
                <c:pt idx="751">
                  <c:v>31799</c:v>
                </c:pt>
                <c:pt idx="752">
                  <c:v>31800</c:v>
                </c:pt>
                <c:pt idx="753">
                  <c:v>31801</c:v>
                </c:pt>
                <c:pt idx="754">
                  <c:v>31802</c:v>
                </c:pt>
                <c:pt idx="755">
                  <c:v>31803</c:v>
                </c:pt>
                <c:pt idx="756">
                  <c:v>31804</c:v>
                </c:pt>
                <c:pt idx="757">
                  <c:v>31805</c:v>
                </c:pt>
                <c:pt idx="758">
                  <c:v>31806</c:v>
                </c:pt>
                <c:pt idx="759">
                  <c:v>31807</c:v>
                </c:pt>
                <c:pt idx="760">
                  <c:v>31808</c:v>
                </c:pt>
                <c:pt idx="761">
                  <c:v>31809</c:v>
                </c:pt>
                <c:pt idx="762">
                  <c:v>31810</c:v>
                </c:pt>
                <c:pt idx="763">
                  <c:v>31811</c:v>
                </c:pt>
                <c:pt idx="764">
                  <c:v>31812</c:v>
                </c:pt>
                <c:pt idx="765">
                  <c:v>31813</c:v>
                </c:pt>
                <c:pt idx="766">
                  <c:v>31814</c:v>
                </c:pt>
                <c:pt idx="767">
                  <c:v>31815</c:v>
                </c:pt>
                <c:pt idx="768">
                  <c:v>31816</c:v>
                </c:pt>
                <c:pt idx="769">
                  <c:v>31817</c:v>
                </c:pt>
                <c:pt idx="770">
                  <c:v>31818</c:v>
                </c:pt>
                <c:pt idx="771">
                  <c:v>31819</c:v>
                </c:pt>
                <c:pt idx="772">
                  <c:v>31820</c:v>
                </c:pt>
                <c:pt idx="773">
                  <c:v>31821</c:v>
                </c:pt>
                <c:pt idx="774">
                  <c:v>31822</c:v>
                </c:pt>
                <c:pt idx="775">
                  <c:v>31823</c:v>
                </c:pt>
                <c:pt idx="776">
                  <c:v>31824</c:v>
                </c:pt>
                <c:pt idx="777">
                  <c:v>31825</c:v>
                </c:pt>
                <c:pt idx="778">
                  <c:v>31826</c:v>
                </c:pt>
                <c:pt idx="779">
                  <c:v>31827</c:v>
                </c:pt>
                <c:pt idx="780">
                  <c:v>31828</c:v>
                </c:pt>
                <c:pt idx="781">
                  <c:v>31829</c:v>
                </c:pt>
                <c:pt idx="782">
                  <c:v>31830</c:v>
                </c:pt>
                <c:pt idx="783">
                  <c:v>31831</c:v>
                </c:pt>
                <c:pt idx="784">
                  <c:v>31832</c:v>
                </c:pt>
                <c:pt idx="785">
                  <c:v>31833</c:v>
                </c:pt>
                <c:pt idx="786">
                  <c:v>31834</c:v>
                </c:pt>
                <c:pt idx="787">
                  <c:v>31835</c:v>
                </c:pt>
                <c:pt idx="788">
                  <c:v>31836</c:v>
                </c:pt>
                <c:pt idx="789">
                  <c:v>31837</c:v>
                </c:pt>
                <c:pt idx="790">
                  <c:v>31838</c:v>
                </c:pt>
                <c:pt idx="791">
                  <c:v>31839</c:v>
                </c:pt>
                <c:pt idx="792">
                  <c:v>31840</c:v>
                </c:pt>
                <c:pt idx="793">
                  <c:v>31841</c:v>
                </c:pt>
                <c:pt idx="794">
                  <c:v>31842</c:v>
                </c:pt>
                <c:pt idx="795">
                  <c:v>31843</c:v>
                </c:pt>
                <c:pt idx="796">
                  <c:v>31844</c:v>
                </c:pt>
                <c:pt idx="797">
                  <c:v>31845</c:v>
                </c:pt>
                <c:pt idx="798">
                  <c:v>31846</c:v>
                </c:pt>
                <c:pt idx="799">
                  <c:v>31847</c:v>
                </c:pt>
                <c:pt idx="800">
                  <c:v>31848</c:v>
                </c:pt>
                <c:pt idx="801">
                  <c:v>31849</c:v>
                </c:pt>
                <c:pt idx="802">
                  <c:v>31850</c:v>
                </c:pt>
                <c:pt idx="803">
                  <c:v>31851</c:v>
                </c:pt>
                <c:pt idx="804">
                  <c:v>31852</c:v>
                </c:pt>
                <c:pt idx="805">
                  <c:v>31853</c:v>
                </c:pt>
                <c:pt idx="806">
                  <c:v>31854</c:v>
                </c:pt>
                <c:pt idx="807">
                  <c:v>31855</c:v>
                </c:pt>
                <c:pt idx="808">
                  <c:v>31856</c:v>
                </c:pt>
                <c:pt idx="809">
                  <c:v>31857</c:v>
                </c:pt>
                <c:pt idx="810">
                  <c:v>31858</c:v>
                </c:pt>
                <c:pt idx="811">
                  <c:v>31859</c:v>
                </c:pt>
                <c:pt idx="812">
                  <c:v>31860</c:v>
                </c:pt>
                <c:pt idx="813">
                  <c:v>31861</c:v>
                </c:pt>
                <c:pt idx="814">
                  <c:v>31862</c:v>
                </c:pt>
                <c:pt idx="815">
                  <c:v>31863</c:v>
                </c:pt>
                <c:pt idx="816">
                  <c:v>31864</c:v>
                </c:pt>
                <c:pt idx="817">
                  <c:v>31865</c:v>
                </c:pt>
                <c:pt idx="818">
                  <c:v>31866</c:v>
                </c:pt>
                <c:pt idx="819">
                  <c:v>31867</c:v>
                </c:pt>
                <c:pt idx="820">
                  <c:v>31868</c:v>
                </c:pt>
                <c:pt idx="821">
                  <c:v>31869</c:v>
                </c:pt>
                <c:pt idx="822">
                  <c:v>31870</c:v>
                </c:pt>
                <c:pt idx="823">
                  <c:v>31871</c:v>
                </c:pt>
                <c:pt idx="824">
                  <c:v>31872</c:v>
                </c:pt>
                <c:pt idx="825">
                  <c:v>31873</c:v>
                </c:pt>
                <c:pt idx="826">
                  <c:v>31874</c:v>
                </c:pt>
                <c:pt idx="827">
                  <c:v>31875</c:v>
                </c:pt>
                <c:pt idx="828">
                  <c:v>31876</c:v>
                </c:pt>
                <c:pt idx="829">
                  <c:v>31877</c:v>
                </c:pt>
                <c:pt idx="830">
                  <c:v>31878</c:v>
                </c:pt>
                <c:pt idx="831">
                  <c:v>31879</c:v>
                </c:pt>
                <c:pt idx="832">
                  <c:v>31880</c:v>
                </c:pt>
                <c:pt idx="833">
                  <c:v>31881</c:v>
                </c:pt>
                <c:pt idx="834">
                  <c:v>31882</c:v>
                </c:pt>
                <c:pt idx="835">
                  <c:v>31883</c:v>
                </c:pt>
                <c:pt idx="836">
                  <c:v>31884</c:v>
                </c:pt>
                <c:pt idx="837">
                  <c:v>31885</c:v>
                </c:pt>
                <c:pt idx="838">
                  <c:v>31886</c:v>
                </c:pt>
                <c:pt idx="839">
                  <c:v>31887</c:v>
                </c:pt>
                <c:pt idx="840">
                  <c:v>31888</c:v>
                </c:pt>
                <c:pt idx="841">
                  <c:v>31889</c:v>
                </c:pt>
                <c:pt idx="842">
                  <c:v>31890</c:v>
                </c:pt>
                <c:pt idx="843">
                  <c:v>31891</c:v>
                </c:pt>
                <c:pt idx="844">
                  <c:v>31892</c:v>
                </c:pt>
                <c:pt idx="845">
                  <c:v>31893</c:v>
                </c:pt>
                <c:pt idx="846">
                  <c:v>31894</c:v>
                </c:pt>
                <c:pt idx="847">
                  <c:v>31895</c:v>
                </c:pt>
                <c:pt idx="848">
                  <c:v>31896</c:v>
                </c:pt>
                <c:pt idx="849">
                  <c:v>31897</c:v>
                </c:pt>
                <c:pt idx="850">
                  <c:v>31898</c:v>
                </c:pt>
                <c:pt idx="851">
                  <c:v>31899</c:v>
                </c:pt>
                <c:pt idx="852">
                  <c:v>31900</c:v>
                </c:pt>
                <c:pt idx="853">
                  <c:v>31901</c:v>
                </c:pt>
                <c:pt idx="854">
                  <c:v>31902</c:v>
                </c:pt>
                <c:pt idx="855">
                  <c:v>31903</c:v>
                </c:pt>
                <c:pt idx="856">
                  <c:v>31904</c:v>
                </c:pt>
                <c:pt idx="857">
                  <c:v>31905</c:v>
                </c:pt>
                <c:pt idx="858">
                  <c:v>31906</c:v>
                </c:pt>
                <c:pt idx="859">
                  <c:v>31907</c:v>
                </c:pt>
                <c:pt idx="860">
                  <c:v>31908</c:v>
                </c:pt>
                <c:pt idx="861">
                  <c:v>31909</c:v>
                </c:pt>
                <c:pt idx="862">
                  <c:v>31910</c:v>
                </c:pt>
                <c:pt idx="863">
                  <c:v>31911</c:v>
                </c:pt>
                <c:pt idx="864">
                  <c:v>31912</c:v>
                </c:pt>
                <c:pt idx="865">
                  <c:v>31913</c:v>
                </c:pt>
                <c:pt idx="866">
                  <c:v>31914</c:v>
                </c:pt>
                <c:pt idx="867">
                  <c:v>31915</c:v>
                </c:pt>
                <c:pt idx="868">
                  <c:v>31916</c:v>
                </c:pt>
                <c:pt idx="869">
                  <c:v>31917</c:v>
                </c:pt>
                <c:pt idx="870">
                  <c:v>31918</c:v>
                </c:pt>
                <c:pt idx="871">
                  <c:v>31919</c:v>
                </c:pt>
                <c:pt idx="872">
                  <c:v>31920</c:v>
                </c:pt>
                <c:pt idx="873">
                  <c:v>31921</c:v>
                </c:pt>
                <c:pt idx="874">
                  <c:v>31922</c:v>
                </c:pt>
                <c:pt idx="875">
                  <c:v>31923</c:v>
                </c:pt>
                <c:pt idx="876">
                  <c:v>31924</c:v>
                </c:pt>
                <c:pt idx="877">
                  <c:v>31925</c:v>
                </c:pt>
                <c:pt idx="878">
                  <c:v>31926</c:v>
                </c:pt>
                <c:pt idx="879">
                  <c:v>31927</c:v>
                </c:pt>
                <c:pt idx="880">
                  <c:v>31928</c:v>
                </c:pt>
                <c:pt idx="881">
                  <c:v>31929</c:v>
                </c:pt>
                <c:pt idx="882">
                  <c:v>31930</c:v>
                </c:pt>
                <c:pt idx="883">
                  <c:v>31931</c:v>
                </c:pt>
                <c:pt idx="884">
                  <c:v>31932</c:v>
                </c:pt>
                <c:pt idx="885">
                  <c:v>31933</c:v>
                </c:pt>
                <c:pt idx="886">
                  <c:v>31934</c:v>
                </c:pt>
                <c:pt idx="887">
                  <c:v>31935</c:v>
                </c:pt>
                <c:pt idx="888">
                  <c:v>31936</c:v>
                </c:pt>
                <c:pt idx="889">
                  <c:v>31937</c:v>
                </c:pt>
                <c:pt idx="890">
                  <c:v>31938</c:v>
                </c:pt>
                <c:pt idx="891">
                  <c:v>31939</c:v>
                </c:pt>
                <c:pt idx="892">
                  <c:v>31940</c:v>
                </c:pt>
                <c:pt idx="893">
                  <c:v>31941</c:v>
                </c:pt>
                <c:pt idx="894">
                  <c:v>31942</c:v>
                </c:pt>
                <c:pt idx="895">
                  <c:v>31943</c:v>
                </c:pt>
                <c:pt idx="896">
                  <c:v>31944</c:v>
                </c:pt>
                <c:pt idx="897">
                  <c:v>31945</c:v>
                </c:pt>
                <c:pt idx="898">
                  <c:v>31946</c:v>
                </c:pt>
                <c:pt idx="899">
                  <c:v>31947</c:v>
                </c:pt>
                <c:pt idx="900">
                  <c:v>31948</c:v>
                </c:pt>
                <c:pt idx="901">
                  <c:v>31949</c:v>
                </c:pt>
                <c:pt idx="902">
                  <c:v>31950</c:v>
                </c:pt>
                <c:pt idx="903">
                  <c:v>31951</c:v>
                </c:pt>
                <c:pt idx="904">
                  <c:v>31952</c:v>
                </c:pt>
                <c:pt idx="905">
                  <c:v>31953</c:v>
                </c:pt>
                <c:pt idx="906">
                  <c:v>31954</c:v>
                </c:pt>
                <c:pt idx="907">
                  <c:v>31955</c:v>
                </c:pt>
                <c:pt idx="908">
                  <c:v>31956</c:v>
                </c:pt>
                <c:pt idx="909">
                  <c:v>31957</c:v>
                </c:pt>
                <c:pt idx="910">
                  <c:v>31958</c:v>
                </c:pt>
                <c:pt idx="911">
                  <c:v>31959</c:v>
                </c:pt>
                <c:pt idx="912">
                  <c:v>31960</c:v>
                </c:pt>
                <c:pt idx="913">
                  <c:v>31961</c:v>
                </c:pt>
                <c:pt idx="914">
                  <c:v>31962</c:v>
                </c:pt>
                <c:pt idx="915">
                  <c:v>31963</c:v>
                </c:pt>
                <c:pt idx="916">
                  <c:v>31964</c:v>
                </c:pt>
                <c:pt idx="917">
                  <c:v>31965</c:v>
                </c:pt>
                <c:pt idx="918">
                  <c:v>31966</c:v>
                </c:pt>
                <c:pt idx="919">
                  <c:v>31967</c:v>
                </c:pt>
                <c:pt idx="920">
                  <c:v>31968</c:v>
                </c:pt>
                <c:pt idx="921">
                  <c:v>31969</c:v>
                </c:pt>
                <c:pt idx="922">
                  <c:v>31970</c:v>
                </c:pt>
                <c:pt idx="923">
                  <c:v>31971</c:v>
                </c:pt>
                <c:pt idx="924">
                  <c:v>31972</c:v>
                </c:pt>
                <c:pt idx="925">
                  <c:v>31973</c:v>
                </c:pt>
                <c:pt idx="926">
                  <c:v>31974</c:v>
                </c:pt>
                <c:pt idx="927">
                  <c:v>31975</c:v>
                </c:pt>
                <c:pt idx="928">
                  <c:v>31976</c:v>
                </c:pt>
                <c:pt idx="929">
                  <c:v>31977</c:v>
                </c:pt>
                <c:pt idx="930">
                  <c:v>31978</c:v>
                </c:pt>
                <c:pt idx="931">
                  <c:v>31979</c:v>
                </c:pt>
                <c:pt idx="932">
                  <c:v>31980</c:v>
                </c:pt>
                <c:pt idx="933">
                  <c:v>31981</c:v>
                </c:pt>
                <c:pt idx="934">
                  <c:v>31982</c:v>
                </c:pt>
                <c:pt idx="935">
                  <c:v>31983</c:v>
                </c:pt>
                <c:pt idx="936">
                  <c:v>31984</c:v>
                </c:pt>
                <c:pt idx="937">
                  <c:v>31985</c:v>
                </c:pt>
                <c:pt idx="938">
                  <c:v>31986</c:v>
                </c:pt>
                <c:pt idx="939">
                  <c:v>31987</c:v>
                </c:pt>
                <c:pt idx="940">
                  <c:v>31988</c:v>
                </c:pt>
                <c:pt idx="941">
                  <c:v>31989</c:v>
                </c:pt>
                <c:pt idx="942">
                  <c:v>31990</c:v>
                </c:pt>
                <c:pt idx="943">
                  <c:v>31991</c:v>
                </c:pt>
                <c:pt idx="944">
                  <c:v>31992</c:v>
                </c:pt>
                <c:pt idx="945">
                  <c:v>31993</c:v>
                </c:pt>
                <c:pt idx="946">
                  <c:v>31994</c:v>
                </c:pt>
                <c:pt idx="947">
                  <c:v>31995</c:v>
                </c:pt>
                <c:pt idx="948">
                  <c:v>31996</c:v>
                </c:pt>
                <c:pt idx="949">
                  <c:v>31997</c:v>
                </c:pt>
                <c:pt idx="950">
                  <c:v>31998</c:v>
                </c:pt>
                <c:pt idx="951">
                  <c:v>31999</c:v>
                </c:pt>
                <c:pt idx="952">
                  <c:v>32000</c:v>
                </c:pt>
                <c:pt idx="953">
                  <c:v>32001</c:v>
                </c:pt>
                <c:pt idx="954">
                  <c:v>32002</c:v>
                </c:pt>
                <c:pt idx="955">
                  <c:v>32003</c:v>
                </c:pt>
                <c:pt idx="956">
                  <c:v>32004</c:v>
                </c:pt>
                <c:pt idx="957">
                  <c:v>32005</c:v>
                </c:pt>
                <c:pt idx="958">
                  <c:v>32006</c:v>
                </c:pt>
                <c:pt idx="959">
                  <c:v>32007</c:v>
                </c:pt>
                <c:pt idx="960">
                  <c:v>32008</c:v>
                </c:pt>
                <c:pt idx="961">
                  <c:v>32009</c:v>
                </c:pt>
                <c:pt idx="962">
                  <c:v>32010</c:v>
                </c:pt>
                <c:pt idx="963">
                  <c:v>32011</c:v>
                </c:pt>
                <c:pt idx="964">
                  <c:v>32012</c:v>
                </c:pt>
                <c:pt idx="965">
                  <c:v>32013</c:v>
                </c:pt>
                <c:pt idx="966">
                  <c:v>32014</c:v>
                </c:pt>
                <c:pt idx="967">
                  <c:v>32015</c:v>
                </c:pt>
                <c:pt idx="968">
                  <c:v>32016</c:v>
                </c:pt>
                <c:pt idx="969">
                  <c:v>32017</c:v>
                </c:pt>
                <c:pt idx="970">
                  <c:v>32018</c:v>
                </c:pt>
                <c:pt idx="971">
                  <c:v>32019</c:v>
                </c:pt>
                <c:pt idx="972">
                  <c:v>32020</c:v>
                </c:pt>
                <c:pt idx="973">
                  <c:v>32021</c:v>
                </c:pt>
                <c:pt idx="974">
                  <c:v>32022</c:v>
                </c:pt>
                <c:pt idx="975">
                  <c:v>32023</c:v>
                </c:pt>
                <c:pt idx="976">
                  <c:v>32024</c:v>
                </c:pt>
                <c:pt idx="977">
                  <c:v>32025</c:v>
                </c:pt>
                <c:pt idx="978">
                  <c:v>32026</c:v>
                </c:pt>
                <c:pt idx="979">
                  <c:v>32027</c:v>
                </c:pt>
                <c:pt idx="980">
                  <c:v>32028</c:v>
                </c:pt>
                <c:pt idx="981">
                  <c:v>32029</c:v>
                </c:pt>
                <c:pt idx="982">
                  <c:v>32030</c:v>
                </c:pt>
                <c:pt idx="983">
                  <c:v>32031</c:v>
                </c:pt>
                <c:pt idx="984">
                  <c:v>32032</c:v>
                </c:pt>
                <c:pt idx="985">
                  <c:v>32033</c:v>
                </c:pt>
                <c:pt idx="986">
                  <c:v>32034</c:v>
                </c:pt>
                <c:pt idx="987">
                  <c:v>32035</c:v>
                </c:pt>
                <c:pt idx="988">
                  <c:v>32036</c:v>
                </c:pt>
                <c:pt idx="989">
                  <c:v>32037</c:v>
                </c:pt>
                <c:pt idx="990">
                  <c:v>32038</c:v>
                </c:pt>
                <c:pt idx="991">
                  <c:v>32039</c:v>
                </c:pt>
                <c:pt idx="992">
                  <c:v>32040</c:v>
                </c:pt>
                <c:pt idx="993">
                  <c:v>32041</c:v>
                </c:pt>
                <c:pt idx="994">
                  <c:v>32042</c:v>
                </c:pt>
                <c:pt idx="995">
                  <c:v>32043</c:v>
                </c:pt>
                <c:pt idx="996">
                  <c:v>32044</c:v>
                </c:pt>
                <c:pt idx="997">
                  <c:v>32045</c:v>
                </c:pt>
                <c:pt idx="998">
                  <c:v>32046</c:v>
                </c:pt>
                <c:pt idx="999">
                  <c:v>32047</c:v>
                </c:pt>
                <c:pt idx="1000">
                  <c:v>32048</c:v>
                </c:pt>
                <c:pt idx="1001">
                  <c:v>32049</c:v>
                </c:pt>
                <c:pt idx="1002">
                  <c:v>32050</c:v>
                </c:pt>
                <c:pt idx="1003">
                  <c:v>32051</c:v>
                </c:pt>
                <c:pt idx="1004">
                  <c:v>32052</c:v>
                </c:pt>
                <c:pt idx="1005">
                  <c:v>32053</c:v>
                </c:pt>
                <c:pt idx="1006">
                  <c:v>32054</c:v>
                </c:pt>
                <c:pt idx="1007">
                  <c:v>32055</c:v>
                </c:pt>
                <c:pt idx="1008">
                  <c:v>32056</c:v>
                </c:pt>
                <c:pt idx="1009">
                  <c:v>32057</c:v>
                </c:pt>
                <c:pt idx="1010">
                  <c:v>32058</c:v>
                </c:pt>
                <c:pt idx="1011">
                  <c:v>32059</c:v>
                </c:pt>
                <c:pt idx="1012">
                  <c:v>32060</c:v>
                </c:pt>
                <c:pt idx="1013">
                  <c:v>32061</c:v>
                </c:pt>
                <c:pt idx="1014">
                  <c:v>32062</c:v>
                </c:pt>
                <c:pt idx="1015">
                  <c:v>32063</c:v>
                </c:pt>
                <c:pt idx="1016">
                  <c:v>32064</c:v>
                </c:pt>
                <c:pt idx="1017">
                  <c:v>32065</c:v>
                </c:pt>
                <c:pt idx="1018">
                  <c:v>32066</c:v>
                </c:pt>
                <c:pt idx="1019">
                  <c:v>32067</c:v>
                </c:pt>
                <c:pt idx="1020">
                  <c:v>32068</c:v>
                </c:pt>
                <c:pt idx="1021">
                  <c:v>32069</c:v>
                </c:pt>
                <c:pt idx="1022">
                  <c:v>32070</c:v>
                </c:pt>
                <c:pt idx="1023">
                  <c:v>32071</c:v>
                </c:pt>
                <c:pt idx="1024">
                  <c:v>32072</c:v>
                </c:pt>
                <c:pt idx="1025">
                  <c:v>32073</c:v>
                </c:pt>
                <c:pt idx="1026">
                  <c:v>32074</c:v>
                </c:pt>
                <c:pt idx="1027">
                  <c:v>32075</c:v>
                </c:pt>
                <c:pt idx="1028">
                  <c:v>32076</c:v>
                </c:pt>
                <c:pt idx="1029">
                  <c:v>32077</c:v>
                </c:pt>
                <c:pt idx="1030">
                  <c:v>32078</c:v>
                </c:pt>
                <c:pt idx="1031">
                  <c:v>32079</c:v>
                </c:pt>
                <c:pt idx="1032">
                  <c:v>32080</c:v>
                </c:pt>
                <c:pt idx="1033">
                  <c:v>32081</c:v>
                </c:pt>
                <c:pt idx="1034">
                  <c:v>32082</c:v>
                </c:pt>
                <c:pt idx="1035">
                  <c:v>32083</c:v>
                </c:pt>
                <c:pt idx="1036">
                  <c:v>32084</c:v>
                </c:pt>
                <c:pt idx="1037">
                  <c:v>32085</c:v>
                </c:pt>
                <c:pt idx="1038">
                  <c:v>32086</c:v>
                </c:pt>
                <c:pt idx="1039">
                  <c:v>32087</c:v>
                </c:pt>
                <c:pt idx="1040">
                  <c:v>32088</c:v>
                </c:pt>
                <c:pt idx="1041">
                  <c:v>32089</c:v>
                </c:pt>
                <c:pt idx="1042">
                  <c:v>32090</c:v>
                </c:pt>
                <c:pt idx="1043">
                  <c:v>32091</c:v>
                </c:pt>
                <c:pt idx="1044">
                  <c:v>32092</c:v>
                </c:pt>
                <c:pt idx="1045">
                  <c:v>32093</c:v>
                </c:pt>
                <c:pt idx="1046">
                  <c:v>32094</c:v>
                </c:pt>
                <c:pt idx="1047">
                  <c:v>32095</c:v>
                </c:pt>
                <c:pt idx="1048">
                  <c:v>32096</c:v>
                </c:pt>
                <c:pt idx="1049">
                  <c:v>32097</c:v>
                </c:pt>
                <c:pt idx="1050">
                  <c:v>32098</c:v>
                </c:pt>
                <c:pt idx="1051">
                  <c:v>32099</c:v>
                </c:pt>
                <c:pt idx="1052">
                  <c:v>32100</c:v>
                </c:pt>
                <c:pt idx="1053">
                  <c:v>32101</c:v>
                </c:pt>
                <c:pt idx="1054">
                  <c:v>32102</c:v>
                </c:pt>
                <c:pt idx="1055">
                  <c:v>32103</c:v>
                </c:pt>
                <c:pt idx="1056">
                  <c:v>32104</c:v>
                </c:pt>
                <c:pt idx="1057">
                  <c:v>32105</c:v>
                </c:pt>
                <c:pt idx="1058">
                  <c:v>32106</c:v>
                </c:pt>
                <c:pt idx="1059">
                  <c:v>32107</c:v>
                </c:pt>
                <c:pt idx="1060">
                  <c:v>32108</c:v>
                </c:pt>
                <c:pt idx="1061">
                  <c:v>32109</c:v>
                </c:pt>
                <c:pt idx="1062">
                  <c:v>32110</c:v>
                </c:pt>
                <c:pt idx="1063">
                  <c:v>32111</c:v>
                </c:pt>
                <c:pt idx="1064">
                  <c:v>32112</c:v>
                </c:pt>
                <c:pt idx="1065">
                  <c:v>32113</c:v>
                </c:pt>
                <c:pt idx="1066">
                  <c:v>32114</c:v>
                </c:pt>
                <c:pt idx="1067">
                  <c:v>32115</c:v>
                </c:pt>
                <c:pt idx="1068">
                  <c:v>32116</c:v>
                </c:pt>
                <c:pt idx="1069">
                  <c:v>32117</c:v>
                </c:pt>
                <c:pt idx="1070">
                  <c:v>32118</c:v>
                </c:pt>
                <c:pt idx="1071">
                  <c:v>32119</c:v>
                </c:pt>
                <c:pt idx="1072">
                  <c:v>32120</c:v>
                </c:pt>
                <c:pt idx="1073">
                  <c:v>32121</c:v>
                </c:pt>
                <c:pt idx="1074">
                  <c:v>32122</c:v>
                </c:pt>
                <c:pt idx="1075">
                  <c:v>32123</c:v>
                </c:pt>
                <c:pt idx="1076">
                  <c:v>32124</c:v>
                </c:pt>
                <c:pt idx="1077">
                  <c:v>32125</c:v>
                </c:pt>
                <c:pt idx="1078">
                  <c:v>32126</c:v>
                </c:pt>
                <c:pt idx="1079">
                  <c:v>32127</c:v>
                </c:pt>
                <c:pt idx="1080">
                  <c:v>32128</c:v>
                </c:pt>
                <c:pt idx="1081">
                  <c:v>32129</c:v>
                </c:pt>
                <c:pt idx="1082">
                  <c:v>32130</c:v>
                </c:pt>
                <c:pt idx="1083">
                  <c:v>32131</c:v>
                </c:pt>
                <c:pt idx="1084">
                  <c:v>32132</c:v>
                </c:pt>
                <c:pt idx="1085">
                  <c:v>32133</c:v>
                </c:pt>
                <c:pt idx="1086">
                  <c:v>32134</c:v>
                </c:pt>
                <c:pt idx="1087">
                  <c:v>32135</c:v>
                </c:pt>
                <c:pt idx="1088">
                  <c:v>32136</c:v>
                </c:pt>
                <c:pt idx="1089">
                  <c:v>32137</c:v>
                </c:pt>
                <c:pt idx="1090">
                  <c:v>32138</c:v>
                </c:pt>
                <c:pt idx="1091">
                  <c:v>32139</c:v>
                </c:pt>
                <c:pt idx="1092">
                  <c:v>32140</c:v>
                </c:pt>
                <c:pt idx="1093">
                  <c:v>32141</c:v>
                </c:pt>
                <c:pt idx="1094">
                  <c:v>32142</c:v>
                </c:pt>
                <c:pt idx="1095">
                  <c:v>32143</c:v>
                </c:pt>
                <c:pt idx="1096">
                  <c:v>32144</c:v>
                </c:pt>
                <c:pt idx="1097">
                  <c:v>32145</c:v>
                </c:pt>
                <c:pt idx="1098">
                  <c:v>32146</c:v>
                </c:pt>
                <c:pt idx="1099">
                  <c:v>32147</c:v>
                </c:pt>
                <c:pt idx="1100">
                  <c:v>32148</c:v>
                </c:pt>
                <c:pt idx="1101">
                  <c:v>32149</c:v>
                </c:pt>
                <c:pt idx="1102">
                  <c:v>32150</c:v>
                </c:pt>
                <c:pt idx="1103">
                  <c:v>32151</c:v>
                </c:pt>
                <c:pt idx="1104">
                  <c:v>32152</c:v>
                </c:pt>
                <c:pt idx="1105">
                  <c:v>32153</c:v>
                </c:pt>
                <c:pt idx="1106">
                  <c:v>32154</c:v>
                </c:pt>
                <c:pt idx="1107">
                  <c:v>32155</c:v>
                </c:pt>
                <c:pt idx="1108">
                  <c:v>32156</c:v>
                </c:pt>
                <c:pt idx="1109">
                  <c:v>32157</c:v>
                </c:pt>
                <c:pt idx="1110">
                  <c:v>32158</c:v>
                </c:pt>
                <c:pt idx="1111">
                  <c:v>32159</c:v>
                </c:pt>
                <c:pt idx="1112">
                  <c:v>32160</c:v>
                </c:pt>
                <c:pt idx="1113">
                  <c:v>32161</c:v>
                </c:pt>
                <c:pt idx="1114">
                  <c:v>32162</c:v>
                </c:pt>
                <c:pt idx="1115">
                  <c:v>32163</c:v>
                </c:pt>
                <c:pt idx="1116">
                  <c:v>32164</c:v>
                </c:pt>
                <c:pt idx="1117">
                  <c:v>32165</c:v>
                </c:pt>
                <c:pt idx="1118">
                  <c:v>32166</c:v>
                </c:pt>
                <c:pt idx="1119">
                  <c:v>32167</c:v>
                </c:pt>
                <c:pt idx="1120">
                  <c:v>32168</c:v>
                </c:pt>
                <c:pt idx="1121">
                  <c:v>32169</c:v>
                </c:pt>
                <c:pt idx="1122">
                  <c:v>32170</c:v>
                </c:pt>
                <c:pt idx="1123">
                  <c:v>32171</c:v>
                </c:pt>
                <c:pt idx="1124">
                  <c:v>32172</c:v>
                </c:pt>
                <c:pt idx="1125">
                  <c:v>32173</c:v>
                </c:pt>
                <c:pt idx="1126">
                  <c:v>32174</c:v>
                </c:pt>
                <c:pt idx="1127">
                  <c:v>32175</c:v>
                </c:pt>
                <c:pt idx="1128">
                  <c:v>32176</c:v>
                </c:pt>
                <c:pt idx="1129">
                  <c:v>32177</c:v>
                </c:pt>
                <c:pt idx="1130">
                  <c:v>32178</c:v>
                </c:pt>
                <c:pt idx="1131">
                  <c:v>32179</c:v>
                </c:pt>
                <c:pt idx="1132">
                  <c:v>32180</c:v>
                </c:pt>
                <c:pt idx="1133">
                  <c:v>32181</c:v>
                </c:pt>
                <c:pt idx="1134">
                  <c:v>32182</c:v>
                </c:pt>
                <c:pt idx="1135">
                  <c:v>32183</c:v>
                </c:pt>
                <c:pt idx="1136">
                  <c:v>32184</c:v>
                </c:pt>
                <c:pt idx="1137">
                  <c:v>32185</c:v>
                </c:pt>
                <c:pt idx="1138">
                  <c:v>32186</c:v>
                </c:pt>
                <c:pt idx="1139">
                  <c:v>32187</c:v>
                </c:pt>
                <c:pt idx="1140">
                  <c:v>32188</c:v>
                </c:pt>
                <c:pt idx="1141">
                  <c:v>32189</c:v>
                </c:pt>
                <c:pt idx="1142">
                  <c:v>32190</c:v>
                </c:pt>
                <c:pt idx="1143">
                  <c:v>32191</c:v>
                </c:pt>
                <c:pt idx="1144">
                  <c:v>32192</c:v>
                </c:pt>
                <c:pt idx="1145">
                  <c:v>32193</c:v>
                </c:pt>
                <c:pt idx="1146">
                  <c:v>32194</c:v>
                </c:pt>
                <c:pt idx="1147">
                  <c:v>32195</c:v>
                </c:pt>
                <c:pt idx="1148">
                  <c:v>32196</c:v>
                </c:pt>
                <c:pt idx="1149">
                  <c:v>32197</c:v>
                </c:pt>
                <c:pt idx="1150">
                  <c:v>32198</c:v>
                </c:pt>
                <c:pt idx="1151">
                  <c:v>32199</c:v>
                </c:pt>
                <c:pt idx="1152">
                  <c:v>32200</c:v>
                </c:pt>
                <c:pt idx="1153">
                  <c:v>32201</c:v>
                </c:pt>
                <c:pt idx="1154">
                  <c:v>32202</c:v>
                </c:pt>
                <c:pt idx="1155">
                  <c:v>32203</c:v>
                </c:pt>
                <c:pt idx="1156">
                  <c:v>32204</c:v>
                </c:pt>
                <c:pt idx="1157">
                  <c:v>32205</c:v>
                </c:pt>
                <c:pt idx="1158">
                  <c:v>32206</c:v>
                </c:pt>
                <c:pt idx="1159">
                  <c:v>32207</c:v>
                </c:pt>
                <c:pt idx="1160">
                  <c:v>32208</c:v>
                </c:pt>
                <c:pt idx="1161">
                  <c:v>32209</c:v>
                </c:pt>
                <c:pt idx="1162">
                  <c:v>32210</c:v>
                </c:pt>
                <c:pt idx="1163">
                  <c:v>32211</c:v>
                </c:pt>
                <c:pt idx="1164">
                  <c:v>32212</c:v>
                </c:pt>
                <c:pt idx="1165">
                  <c:v>32213</c:v>
                </c:pt>
                <c:pt idx="1166">
                  <c:v>32214</c:v>
                </c:pt>
                <c:pt idx="1167">
                  <c:v>32215</c:v>
                </c:pt>
                <c:pt idx="1168">
                  <c:v>32216</c:v>
                </c:pt>
                <c:pt idx="1169">
                  <c:v>32217</c:v>
                </c:pt>
                <c:pt idx="1170">
                  <c:v>32218</c:v>
                </c:pt>
                <c:pt idx="1171">
                  <c:v>32219</c:v>
                </c:pt>
                <c:pt idx="1172">
                  <c:v>32220</c:v>
                </c:pt>
                <c:pt idx="1173">
                  <c:v>32221</c:v>
                </c:pt>
                <c:pt idx="1174">
                  <c:v>32222</c:v>
                </c:pt>
                <c:pt idx="1175">
                  <c:v>32223</c:v>
                </c:pt>
                <c:pt idx="1176">
                  <c:v>32224</c:v>
                </c:pt>
                <c:pt idx="1177">
                  <c:v>32225</c:v>
                </c:pt>
                <c:pt idx="1178">
                  <c:v>32226</c:v>
                </c:pt>
                <c:pt idx="1179">
                  <c:v>32227</c:v>
                </c:pt>
                <c:pt idx="1180">
                  <c:v>32228</c:v>
                </c:pt>
                <c:pt idx="1181">
                  <c:v>32229</c:v>
                </c:pt>
                <c:pt idx="1182">
                  <c:v>32230</c:v>
                </c:pt>
                <c:pt idx="1183">
                  <c:v>32231</c:v>
                </c:pt>
                <c:pt idx="1184">
                  <c:v>32232</c:v>
                </c:pt>
                <c:pt idx="1185">
                  <c:v>32233</c:v>
                </c:pt>
                <c:pt idx="1186">
                  <c:v>32234</c:v>
                </c:pt>
                <c:pt idx="1187">
                  <c:v>32235</c:v>
                </c:pt>
                <c:pt idx="1188">
                  <c:v>32236</c:v>
                </c:pt>
                <c:pt idx="1189">
                  <c:v>32237</c:v>
                </c:pt>
                <c:pt idx="1190">
                  <c:v>32238</c:v>
                </c:pt>
                <c:pt idx="1191">
                  <c:v>32239</c:v>
                </c:pt>
                <c:pt idx="1192">
                  <c:v>32240</c:v>
                </c:pt>
                <c:pt idx="1193">
                  <c:v>32241</c:v>
                </c:pt>
                <c:pt idx="1194">
                  <c:v>32242</c:v>
                </c:pt>
                <c:pt idx="1195">
                  <c:v>32243</c:v>
                </c:pt>
                <c:pt idx="1196">
                  <c:v>32244</c:v>
                </c:pt>
                <c:pt idx="1197">
                  <c:v>32245</c:v>
                </c:pt>
                <c:pt idx="1198">
                  <c:v>32246</c:v>
                </c:pt>
                <c:pt idx="1199">
                  <c:v>32247</c:v>
                </c:pt>
                <c:pt idx="1200">
                  <c:v>32248</c:v>
                </c:pt>
                <c:pt idx="1201">
                  <c:v>32249</c:v>
                </c:pt>
                <c:pt idx="1202">
                  <c:v>32250</c:v>
                </c:pt>
                <c:pt idx="1203">
                  <c:v>32251</c:v>
                </c:pt>
                <c:pt idx="1204">
                  <c:v>32252</c:v>
                </c:pt>
                <c:pt idx="1205">
                  <c:v>32253</c:v>
                </c:pt>
                <c:pt idx="1206">
                  <c:v>32254</c:v>
                </c:pt>
                <c:pt idx="1207">
                  <c:v>32255</c:v>
                </c:pt>
                <c:pt idx="1208">
                  <c:v>32256</c:v>
                </c:pt>
                <c:pt idx="1209">
                  <c:v>32257</c:v>
                </c:pt>
                <c:pt idx="1210">
                  <c:v>32258</c:v>
                </c:pt>
                <c:pt idx="1211">
                  <c:v>32259</c:v>
                </c:pt>
                <c:pt idx="1212">
                  <c:v>32260</c:v>
                </c:pt>
                <c:pt idx="1213">
                  <c:v>32261</c:v>
                </c:pt>
                <c:pt idx="1214">
                  <c:v>32262</c:v>
                </c:pt>
                <c:pt idx="1215">
                  <c:v>32263</c:v>
                </c:pt>
                <c:pt idx="1216">
                  <c:v>32264</c:v>
                </c:pt>
                <c:pt idx="1217">
                  <c:v>32265</c:v>
                </c:pt>
                <c:pt idx="1218">
                  <c:v>32266</c:v>
                </c:pt>
                <c:pt idx="1219">
                  <c:v>32267</c:v>
                </c:pt>
                <c:pt idx="1220">
                  <c:v>32268</c:v>
                </c:pt>
                <c:pt idx="1221">
                  <c:v>32269</c:v>
                </c:pt>
                <c:pt idx="1222">
                  <c:v>32270</c:v>
                </c:pt>
                <c:pt idx="1223">
                  <c:v>32271</c:v>
                </c:pt>
                <c:pt idx="1224">
                  <c:v>32272</c:v>
                </c:pt>
                <c:pt idx="1225">
                  <c:v>32273</c:v>
                </c:pt>
                <c:pt idx="1226">
                  <c:v>32274</c:v>
                </c:pt>
                <c:pt idx="1227">
                  <c:v>32275</c:v>
                </c:pt>
                <c:pt idx="1228">
                  <c:v>32276</c:v>
                </c:pt>
                <c:pt idx="1229">
                  <c:v>32277</c:v>
                </c:pt>
                <c:pt idx="1230">
                  <c:v>32278</c:v>
                </c:pt>
                <c:pt idx="1231">
                  <c:v>32279</c:v>
                </c:pt>
                <c:pt idx="1232">
                  <c:v>32280</c:v>
                </c:pt>
                <c:pt idx="1233">
                  <c:v>32281</c:v>
                </c:pt>
                <c:pt idx="1234">
                  <c:v>32282</c:v>
                </c:pt>
                <c:pt idx="1235">
                  <c:v>32283</c:v>
                </c:pt>
                <c:pt idx="1236">
                  <c:v>32284</c:v>
                </c:pt>
                <c:pt idx="1237">
                  <c:v>32285</c:v>
                </c:pt>
                <c:pt idx="1238">
                  <c:v>32286</c:v>
                </c:pt>
                <c:pt idx="1239">
                  <c:v>32287</c:v>
                </c:pt>
                <c:pt idx="1240">
                  <c:v>32288</c:v>
                </c:pt>
                <c:pt idx="1241">
                  <c:v>32289</c:v>
                </c:pt>
                <c:pt idx="1242">
                  <c:v>32290</c:v>
                </c:pt>
                <c:pt idx="1243">
                  <c:v>32291</c:v>
                </c:pt>
                <c:pt idx="1244">
                  <c:v>32292</c:v>
                </c:pt>
                <c:pt idx="1245">
                  <c:v>32293</c:v>
                </c:pt>
                <c:pt idx="1246">
                  <c:v>32294</c:v>
                </c:pt>
                <c:pt idx="1247">
                  <c:v>32295</c:v>
                </c:pt>
                <c:pt idx="1248">
                  <c:v>32296</c:v>
                </c:pt>
                <c:pt idx="1249">
                  <c:v>32297</c:v>
                </c:pt>
                <c:pt idx="1250">
                  <c:v>32298</c:v>
                </c:pt>
                <c:pt idx="1251">
                  <c:v>32299</c:v>
                </c:pt>
                <c:pt idx="1252">
                  <c:v>32300</c:v>
                </c:pt>
                <c:pt idx="1253">
                  <c:v>32301</c:v>
                </c:pt>
                <c:pt idx="1254">
                  <c:v>32302</c:v>
                </c:pt>
                <c:pt idx="1255">
                  <c:v>32303</c:v>
                </c:pt>
                <c:pt idx="1256">
                  <c:v>32304</c:v>
                </c:pt>
                <c:pt idx="1257">
                  <c:v>32305</c:v>
                </c:pt>
                <c:pt idx="1258">
                  <c:v>32306</c:v>
                </c:pt>
                <c:pt idx="1259">
                  <c:v>32307</c:v>
                </c:pt>
                <c:pt idx="1260">
                  <c:v>32308</c:v>
                </c:pt>
                <c:pt idx="1261">
                  <c:v>32309</c:v>
                </c:pt>
                <c:pt idx="1262">
                  <c:v>32310</c:v>
                </c:pt>
                <c:pt idx="1263">
                  <c:v>32311</c:v>
                </c:pt>
                <c:pt idx="1264">
                  <c:v>32312</c:v>
                </c:pt>
                <c:pt idx="1265">
                  <c:v>32313</c:v>
                </c:pt>
                <c:pt idx="1266">
                  <c:v>32314</c:v>
                </c:pt>
                <c:pt idx="1267">
                  <c:v>32315</c:v>
                </c:pt>
                <c:pt idx="1268">
                  <c:v>32316</c:v>
                </c:pt>
                <c:pt idx="1269">
                  <c:v>32317</c:v>
                </c:pt>
                <c:pt idx="1270">
                  <c:v>32318</c:v>
                </c:pt>
                <c:pt idx="1271">
                  <c:v>32319</c:v>
                </c:pt>
                <c:pt idx="1272">
                  <c:v>32320</c:v>
                </c:pt>
                <c:pt idx="1273">
                  <c:v>32321</c:v>
                </c:pt>
                <c:pt idx="1274">
                  <c:v>32322</c:v>
                </c:pt>
                <c:pt idx="1275">
                  <c:v>32323</c:v>
                </c:pt>
                <c:pt idx="1276">
                  <c:v>32324</c:v>
                </c:pt>
                <c:pt idx="1277">
                  <c:v>32325</c:v>
                </c:pt>
                <c:pt idx="1278">
                  <c:v>32326</c:v>
                </c:pt>
                <c:pt idx="1279">
                  <c:v>32327</c:v>
                </c:pt>
                <c:pt idx="1280">
                  <c:v>32328</c:v>
                </c:pt>
                <c:pt idx="1281">
                  <c:v>32329</c:v>
                </c:pt>
                <c:pt idx="1282">
                  <c:v>32330</c:v>
                </c:pt>
                <c:pt idx="1283">
                  <c:v>32331</c:v>
                </c:pt>
                <c:pt idx="1284">
                  <c:v>32332</c:v>
                </c:pt>
                <c:pt idx="1285">
                  <c:v>32333</c:v>
                </c:pt>
                <c:pt idx="1286">
                  <c:v>32334</c:v>
                </c:pt>
                <c:pt idx="1287">
                  <c:v>32335</c:v>
                </c:pt>
                <c:pt idx="1288">
                  <c:v>32336</c:v>
                </c:pt>
                <c:pt idx="1289">
                  <c:v>32337</c:v>
                </c:pt>
                <c:pt idx="1290">
                  <c:v>32338</c:v>
                </c:pt>
                <c:pt idx="1291">
                  <c:v>32339</c:v>
                </c:pt>
                <c:pt idx="1292">
                  <c:v>32340</c:v>
                </c:pt>
                <c:pt idx="1293">
                  <c:v>32341</c:v>
                </c:pt>
                <c:pt idx="1294">
                  <c:v>32342</c:v>
                </c:pt>
                <c:pt idx="1295">
                  <c:v>32343</c:v>
                </c:pt>
                <c:pt idx="1296">
                  <c:v>32344</c:v>
                </c:pt>
                <c:pt idx="1297">
                  <c:v>32345</c:v>
                </c:pt>
                <c:pt idx="1298">
                  <c:v>32346</c:v>
                </c:pt>
                <c:pt idx="1299">
                  <c:v>32347</c:v>
                </c:pt>
                <c:pt idx="1300">
                  <c:v>32348</c:v>
                </c:pt>
                <c:pt idx="1301">
                  <c:v>32349</c:v>
                </c:pt>
                <c:pt idx="1302">
                  <c:v>32350</c:v>
                </c:pt>
                <c:pt idx="1303">
                  <c:v>32351</c:v>
                </c:pt>
                <c:pt idx="1304">
                  <c:v>32352</c:v>
                </c:pt>
                <c:pt idx="1305">
                  <c:v>32353</c:v>
                </c:pt>
                <c:pt idx="1306">
                  <c:v>32354</c:v>
                </c:pt>
                <c:pt idx="1307">
                  <c:v>32355</c:v>
                </c:pt>
                <c:pt idx="1308">
                  <c:v>32356</c:v>
                </c:pt>
                <c:pt idx="1309">
                  <c:v>32357</c:v>
                </c:pt>
                <c:pt idx="1310">
                  <c:v>32358</c:v>
                </c:pt>
                <c:pt idx="1311">
                  <c:v>32359</c:v>
                </c:pt>
                <c:pt idx="1312">
                  <c:v>32360</c:v>
                </c:pt>
                <c:pt idx="1313">
                  <c:v>32361</c:v>
                </c:pt>
                <c:pt idx="1314">
                  <c:v>32362</c:v>
                </c:pt>
                <c:pt idx="1315">
                  <c:v>32363</c:v>
                </c:pt>
                <c:pt idx="1316">
                  <c:v>32364</c:v>
                </c:pt>
                <c:pt idx="1317">
                  <c:v>32365</c:v>
                </c:pt>
                <c:pt idx="1318">
                  <c:v>32366</c:v>
                </c:pt>
                <c:pt idx="1319">
                  <c:v>32367</c:v>
                </c:pt>
                <c:pt idx="1320">
                  <c:v>32368</c:v>
                </c:pt>
                <c:pt idx="1321">
                  <c:v>32369</c:v>
                </c:pt>
                <c:pt idx="1322">
                  <c:v>32370</c:v>
                </c:pt>
                <c:pt idx="1323">
                  <c:v>32371</c:v>
                </c:pt>
                <c:pt idx="1324">
                  <c:v>32372</c:v>
                </c:pt>
                <c:pt idx="1325">
                  <c:v>32373</c:v>
                </c:pt>
                <c:pt idx="1326">
                  <c:v>32374</c:v>
                </c:pt>
                <c:pt idx="1327">
                  <c:v>32375</c:v>
                </c:pt>
                <c:pt idx="1328">
                  <c:v>32376</c:v>
                </c:pt>
                <c:pt idx="1329">
                  <c:v>32377</c:v>
                </c:pt>
                <c:pt idx="1330">
                  <c:v>32378</c:v>
                </c:pt>
                <c:pt idx="1331">
                  <c:v>32379</c:v>
                </c:pt>
                <c:pt idx="1332">
                  <c:v>32380</c:v>
                </c:pt>
                <c:pt idx="1333">
                  <c:v>32381</c:v>
                </c:pt>
                <c:pt idx="1334">
                  <c:v>32382</c:v>
                </c:pt>
                <c:pt idx="1335">
                  <c:v>32383</c:v>
                </c:pt>
                <c:pt idx="1336">
                  <c:v>32384</c:v>
                </c:pt>
                <c:pt idx="1337">
                  <c:v>32385</c:v>
                </c:pt>
                <c:pt idx="1338">
                  <c:v>32386</c:v>
                </c:pt>
                <c:pt idx="1339">
                  <c:v>32387</c:v>
                </c:pt>
                <c:pt idx="1340">
                  <c:v>32388</c:v>
                </c:pt>
                <c:pt idx="1341">
                  <c:v>32389</c:v>
                </c:pt>
                <c:pt idx="1342">
                  <c:v>32390</c:v>
                </c:pt>
                <c:pt idx="1343">
                  <c:v>32391</c:v>
                </c:pt>
                <c:pt idx="1344">
                  <c:v>32392</c:v>
                </c:pt>
                <c:pt idx="1345">
                  <c:v>32393</c:v>
                </c:pt>
                <c:pt idx="1346">
                  <c:v>32394</c:v>
                </c:pt>
                <c:pt idx="1347">
                  <c:v>32395</c:v>
                </c:pt>
                <c:pt idx="1348">
                  <c:v>32396</c:v>
                </c:pt>
                <c:pt idx="1349">
                  <c:v>32397</c:v>
                </c:pt>
                <c:pt idx="1350">
                  <c:v>32398</c:v>
                </c:pt>
                <c:pt idx="1351">
                  <c:v>32399</c:v>
                </c:pt>
                <c:pt idx="1352">
                  <c:v>32400</c:v>
                </c:pt>
                <c:pt idx="1353">
                  <c:v>32401</c:v>
                </c:pt>
                <c:pt idx="1354">
                  <c:v>32402</c:v>
                </c:pt>
                <c:pt idx="1355">
                  <c:v>32403</c:v>
                </c:pt>
                <c:pt idx="1356">
                  <c:v>32404</c:v>
                </c:pt>
                <c:pt idx="1357">
                  <c:v>32405</c:v>
                </c:pt>
                <c:pt idx="1358">
                  <c:v>32406</c:v>
                </c:pt>
                <c:pt idx="1359">
                  <c:v>32407</c:v>
                </c:pt>
                <c:pt idx="1360">
                  <c:v>32408</c:v>
                </c:pt>
                <c:pt idx="1361">
                  <c:v>32409</c:v>
                </c:pt>
                <c:pt idx="1362">
                  <c:v>32410</c:v>
                </c:pt>
                <c:pt idx="1363">
                  <c:v>32411</c:v>
                </c:pt>
                <c:pt idx="1364">
                  <c:v>32412</c:v>
                </c:pt>
                <c:pt idx="1365">
                  <c:v>32413</c:v>
                </c:pt>
                <c:pt idx="1366">
                  <c:v>32414</c:v>
                </c:pt>
                <c:pt idx="1367">
                  <c:v>32415</c:v>
                </c:pt>
                <c:pt idx="1368">
                  <c:v>32416</c:v>
                </c:pt>
                <c:pt idx="1369">
                  <c:v>32417</c:v>
                </c:pt>
                <c:pt idx="1370">
                  <c:v>32418</c:v>
                </c:pt>
                <c:pt idx="1371">
                  <c:v>32419</c:v>
                </c:pt>
                <c:pt idx="1372">
                  <c:v>32420</c:v>
                </c:pt>
                <c:pt idx="1373">
                  <c:v>32421</c:v>
                </c:pt>
                <c:pt idx="1374">
                  <c:v>32422</c:v>
                </c:pt>
                <c:pt idx="1375">
                  <c:v>32423</c:v>
                </c:pt>
                <c:pt idx="1376">
                  <c:v>32424</c:v>
                </c:pt>
                <c:pt idx="1377">
                  <c:v>32425</c:v>
                </c:pt>
                <c:pt idx="1378">
                  <c:v>32426</c:v>
                </c:pt>
                <c:pt idx="1379">
                  <c:v>32427</c:v>
                </c:pt>
                <c:pt idx="1380">
                  <c:v>32428</c:v>
                </c:pt>
                <c:pt idx="1381">
                  <c:v>32429</c:v>
                </c:pt>
                <c:pt idx="1382">
                  <c:v>32430</c:v>
                </c:pt>
                <c:pt idx="1383">
                  <c:v>32431</c:v>
                </c:pt>
                <c:pt idx="1384">
                  <c:v>32432</c:v>
                </c:pt>
                <c:pt idx="1385">
                  <c:v>32433</c:v>
                </c:pt>
                <c:pt idx="1386">
                  <c:v>32434</c:v>
                </c:pt>
                <c:pt idx="1387">
                  <c:v>32435</c:v>
                </c:pt>
                <c:pt idx="1388">
                  <c:v>32436</c:v>
                </c:pt>
                <c:pt idx="1389">
                  <c:v>32437</c:v>
                </c:pt>
                <c:pt idx="1390">
                  <c:v>32438</c:v>
                </c:pt>
                <c:pt idx="1391">
                  <c:v>32439</c:v>
                </c:pt>
                <c:pt idx="1392">
                  <c:v>32440</c:v>
                </c:pt>
                <c:pt idx="1393">
                  <c:v>32441</c:v>
                </c:pt>
                <c:pt idx="1394">
                  <c:v>32442</c:v>
                </c:pt>
                <c:pt idx="1395">
                  <c:v>32443</c:v>
                </c:pt>
                <c:pt idx="1396">
                  <c:v>32444</c:v>
                </c:pt>
                <c:pt idx="1397">
                  <c:v>32445</c:v>
                </c:pt>
                <c:pt idx="1398">
                  <c:v>32446</c:v>
                </c:pt>
                <c:pt idx="1399">
                  <c:v>32447</c:v>
                </c:pt>
                <c:pt idx="1400">
                  <c:v>32448</c:v>
                </c:pt>
                <c:pt idx="1401">
                  <c:v>32449</c:v>
                </c:pt>
                <c:pt idx="1402">
                  <c:v>32450</c:v>
                </c:pt>
                <c:pt idx="1403">
                  <c:v>32451</c:v>
                </c:pt>
                <c:pt idx="1404">
                  <c:v>32452</c:v>
                </c:pt>
                <c:pt idx="1405">
                  <c:v>32453</c:v>
                </c:pt>
                <c:pt idx="1406">
                  <c:v>32454</c:v>
                </c:pt>
                <c:pt idx="1407">
                  <c:v>32455</c:v>
                </c:pt>
                <c:pt idx="1408">
                  <c:v>32456</c:v>
                </c:pt>
                <c:pt idx="1409">
                  <c:v>32457</c:v>
                </c:pt>
                <c:pt idx="1410">
                  <c:v>32458</c:v>
                </c:pt>
                <c:pt idx="1411">
                  <c:v>32459</c:v>
                </c:pt>
                <c:pt idx="1412">
                  <c:v>32460</c:v>
                </c:pt>
                <c:pt idx="1413">
                  <c:v>32461</c:v>
                </c:pt>
                <c:pt idx="1414">
                  <c:v>32462</c:v>
                </c:pt>
                <c:pt idx="1415">
                  <c:v>32463</c:v>
                </c:pt>
                <c:pt idx="1416">
                  <c:v>32464</c:v>
                </c:pt>
                <c:pt idx="1417">
                  <c:v>32465</c:v>
                </c:pt>
                <c:pt idx="1418">
                  <c:v>32466</c:v>
                </c:pt>
                <c:pt idx="1419">
                  <c:v>32467</c:v>
                </c:pt>
                <c:pt idx="1420">
                  <c:v>32468</c:v>
                </c:pt>
                <c:pt idx="1421">
                  <c:v>32469</c:v>
                </c:pt>
                <c:pt idx="1422">
                  <c:v>32470</c:v>
                </c:pt>
                <c:pt idx="1423">
                  <c:v>32471</c:v>
                </c:pt>
                <c:pt idx="1424">
                  <c:v>32472</c:v>
                </c:pt>
                <c:pt idx="1425">
                  <c:v>32473</c:v>
                </c:pt>
                <c:pt idx="1426">
                  <c:v>32474</c:v>
                </c:pt>
                <c:pt idx="1427">
                  <c:v>32475</c:v>
                </c:pt>
                <c:pt idx="1428">
                  <c:v>32476</c:v>
                </c:pt>
                <c:pt idx="1429">
                  <c:v>32477</c:v>
                </c:pt>
                <c:pt idx="1430">
                  <c:v>32478</c:v>
                </c:pt>
                <c:pt idx="1431">
                  <c:v>32479</c:v>
                </c:pt>
                <c:pt idx="1432">
                  <c:v>32480</c:v>
                </c:pt>
                <c:pt idx="1433">
                  <c:v>32481</c:v>
                </c:pt>
                <c:pt idx="1434">
                  <c:v>32482</c:v>
                </c:pt>
                <c:pt idx="1435">
                  <c:v>32483</c:v>
                </c:pt>
                <c:pt idx="1436">
                  <c:v>32484</c:v>
                </c:pt>
                <c:pt idx="1437">
                  <c:v>32485</c:v>
                </c:pt>
                <c:pt idx="1438">
                  <c:v>32486</c:v>
                </c:pt>
                <c:pt idx="1439">
                  <c:v>32487</c:v>
                </c:pt>
                <c:pt idx="1440">
                  <c:v>32488</c:v>
                </c:pt>
                <c:pt idx="1441">
                  <c:v>32489</c:v>
                </c:pt>
                <c:pt idx="1442">
                  <c:v>32490</c:v>
                </c:pt>
                <c:pt idx="1443">
                  <c:v>32491</c:v>
                </c:pt>
                <c:pt idx="1444">
                  <c:v>32492</c:v>
                </c:pt>
                <c:pt idx="1445">
                  <c:v>32493</c:v>
                </c:pt>
                <c:pt idx="1446">
                  <c:v>32494</c:v>
                </c:pt>
                <c:pt idx="1447">
                  <c:v>32495</c:v>
                </c:pt>
                <c:pt idx="1448">
                  <c:v>32496</c:v>
                </c:pt>
                <c:pt idx="1449">
                  <c:v>32497</c:v>
                </c:pt>
                <c:pt idx="1450">
                  <c:v>32498</c:v>
                </c:pt>
                <c:pt idx="1451">
                  <c:v>32499</c:v>
                </c:pt>
                <c:pt idx="1452">
                  <c:v>32500</c:v>
                </c:pt>
                <c:pt idx="1453">
                  <c:v>32501</c:v>
                </c:pt>
                <c:pt idx="1454">
                  <c:v>32502</c:v>
                </c:pt>
                <c:pt idx="1455">
                  <c:v>32503</c:v>
                </c:pt>
                <c:pt idx="1456">
                  <c:v>32504</c:v>
                </c:pt>
                <c:pt idx="1457">
                  <c:v>32505</c:v>
                </c:pt>
                <c:pt idx="1458">
                  <c:v>32506</c:v>
                </c:pt>
                <c:pt idx="1459">
                  <c:v>32507</c:v>
                </c:pt>
                <c:pt idx="1460">
                  <c:v>32508</c:v>
                </c:pt>
                <c:pt idx="1461">
                  <c:v>32509</c:v>
                </c:pt>
                <c:pt idx="1462">
                  <c:v>32510</c:v>
                </c:pt>
                <c:pt idx="1463">
                  <c:v>32511</c:v>
                </c:pt>
                <c:pt idx="1464">
                  <c:v>32512</c:v>
                </c:pt>
                <c:pt idx="1465">
                  <c:v>32513</c:v>
                </c:pt>
                <c:pt idx="1466">
                  <c:v>32514</c:v>
                </c:pt>
                <c:pt idx="1467">
                  <c:v>32515</c:v>
                </c:pt>
                <c:pt idx="1468">
                  <c:v>32516</c:v>
                </c:pt>
                <c:pt idx="1469">
                  <c:v>32517</c:v>
                </c:pt>
                <c:pt idx="1470">
                  <c:v>32518</c:v>
                </c:pt>
                <c:pt idx="1471">
                  <c:v>32519</c:v>
                </c:pt>
                <c:pt idx="1472">
                  <c:v>32520</c:v>
                </c:pt>
                <c:pt idx="1473">
                  <c:v>32521</c:v>
                </c:pt>
                <c:pt idx="1474">
                  <c:v>32522</c:v>
                </c:pt>
                <c:pt idx="1475">
                  <c:v>32523</c:v>
                </c:pt>
                <c:pt idx="1476">
                  <c:v>32524</c:v>
                </c:pt>
                <c:pt idx="1477">
                  <c:v>32525</c:v>
                </c:pt>
                <c:pt idx="1478">
                  <c:v>32526</c:v>
                </c:pt>
                <c:pt idx="1479">
                  <c:v>32527</c:v>
                </c:pt>
                <c:pt idx="1480">
                  <c:v>32528</c:v>
                </c:pt>
                <c:pt idx="1481">
                  <c:v>32529</c:v>
                </c:pt>
                <c:pt idx="1482">
                  <c:v>32530</c:v>
                </c:pt>
                <c:pt idx="1483">
                  <c:v>32531</c:v>
                </c:pt>
                <c:pt idx="1484">
                  <c:v>32532</c:v>
                </c:pt>
                <c:pt idx="1485">
                  <c:v>32533</c:v>
                </c:pt>
                <c:pt idx="1486">
                  <c:v>32534</c:v>
                </c:pt>
                <c:pt idx="1487">
                  <c:v>32535</c:v>
                </c:pt>
                <c:pt idx="1488">
                  <c:v>32536</c:v>
                </c:pt>
                <c:pt idx="1489">
                  <c:v>32537</c:v>
                </c:pt>
                <c:pt idx="1490">
                  <c:v>32538</c:v>
                </c:pt>
                <c:pt idx="1491">
                  <c:v>32539</c:v>
                </c:pt>
                <c:pt idx="1492">
                  <c:v>32540</c:v>
                </c:pt>
                <c:pt idx="1493">
                  <c:v>32541</c:v>
                </c:pt>
                <c:pt idx="1494">
                  <c:v>32542</c:v>
                </c:pt>
                <c:pt idx="1495">
                  <c:v>32543</c:v>
                </c:pt>
                <c:pt idx="1496">
                  <c:v>32544</c:v>
                </c:pt>
                <c:pt idx="1497">
                  <c:v>32545</c:v>
                </c:pt>
                <c:pt idx="1498">
                  <c:v>32546</c:v>
                </c:pt>
                <c:pt idx="1499">
                  <c:v>32547</c:v>
                </c:pt>
                <c:pt idx="1500">
                  <c:v>32548</c:v>
                </c:pt>
                <c:pt idx="1501">
                  <c:v>32549</c:v>
                </c:pt>
                <c:pt idx="1502">
                  <c:v>32550</c:v>
                </c:pt>
                <c:pt idx="1503">
                  <c:v>32551</c:v>
                </c:pt>
                <c:pt idx="1504">
                  <c:v>32552</c:v>
                </c:pt>
                <c:pt idx="1505">
                  <c:v>32553</c:v>
                </c:pt>
                <c:pt idx="1506">
                  <c:v>32554</c:v>
                </c:pt>
                <c:pt idx="1507">
                  <c:v>32555</c:v>
                </c:pt>
                <c:pt idx="1508">
                  <c:v>32556</c:v>
                </c:pt>
                <c:pt idx="1509">
                  <c:v>32557</c:v>
                </c:pt>
                <c:pt idx="1510">
                  <c:v>32558</c:v>
                </c:pt>
                <c:pt idx="1511">
                  <c:v>32559</c:v>
                </c:pt>
                <c:pt idx="1512">
                  <c:v>32560</c:v>
                </c:pt>
                <c:pt idx="1513">
                  <c:v>32561</c:v>
                </c:pt>
                <c:pt idx="1514">
                  <c:v>32562</c:v>
                </c:pt>
                <c:pt idx="1515">
                  <c:v>32563</c:v>
                </c:pt>
                <c:pt idx="1516">
                  <c:v>32564</c:v>
                </c:pt>
                <c:pt idx="1517">
                  <c:v>32565</c:v>
                </c:pt>
                <c:pt idx="1518">
                  <c:v>32566</c:v>
                </c:pt>
                <c:pt idx="1519">
                  <c:v>32567</c:v>
                </c:pt>
                <c:pt idx="1520">
                  <c:v>32568</c:v>
                </c:pt>
                <c:pt idx="1521">
                  <c:v>32569</c:v>
                </c:pt>
                <c:pt idx="1522">
                  <c:v>32570</c:v>
                </c:pt>
                <c:pt idx="1523">
                  <c:v>32571</c:v>
                </c:pt>
                <c:pt idx="1524">
                  <c:v>32572</c:v>
                </c:pt>
                <c:pt idx="1525">
                  <c:v>32573</c:v>
                </c:pt>
                <c:pt idx="1526">
                  <c:v>32574</c:v>
                </c:pt>
                <c:pt idx="1527">
                  <c:v>32575</c:v>
                </c:pt>
                <c:pt idx="1528">
                  <c:v>32576</c:v>
                </c:pt>
                <c:pt idx="1529">
                  <c:v>32577</c:v>
                </c:pt>
                <c:pt idx="1530">
                  <c:v>32578</c:v>
                </c:pt>
                <c:pt idx="1531">
                  <c:v>32579</c:v>
                </c:pt>
                <c:pt idx="1532">
                  <c:v>32580</c:v>
                </c:pt>
                <c:pt idx="1533">
                  <c:v>32581</c:v>
                </c:pt>
                <c:pt idx="1534">
                  <c:v>32582</c:v>
                </c:pt>
                <c:pt idx="1535">
                  <c:v>32583</c:v>
                </c:pt>
                <c:pt idx="1536">
                  <c:v>32584</c:v>
                </c:pt>
                <c:pt idx="1537">
                  <c:v>32585</c:v>
                </c:pt>
                <c:pt idx="1538">
                  <c:v>32586</c:v>
                </c:pt>
                <c:pt idx="1539">
                  <c:v>32587</c:v>
                </c:pt>
                <c:pt idx="1540">
                  <c:v>32588</c:v>
                </c:pt>
                <c:pt idx="1541">
                  <c:v>32589</c:v>
                </c:pt>
                <c:pt idx="1542">
                  <c:v>32590</c:v>
                </c:pt>
                <c:pt idx="1543">
                  <c:v>32591</c:v>
                </c:pt>
                <c:pt idx="1544">
                  <c:v>32592</c:v>
                </c:pt>
                <c:pt idx="1545">
                  <c:v>32593</c:v>
                </c:pt>
                <c:pt idx="1546">
                  <c:v>32594</c:v>
                </c:pt>
                <c:pt idx="1547">
                  <c:v>32595</c:v>
                </c:pt>
                <c:pt idx="1548">
                  <c:v>32596</c:v>
                </c:pt>
                <c:pt idx="1549">
                  <c:v>32597</c:v>
                </c:pt>
                <c:pt idx="1550">
                  <c:v>32598</c:v>
                </c:pt>
                <c:pt idx="1551">
                  <c:v>32599</c:v>
                </c:pt>
                <c:pt idx="1552">
                  <c:v>32600</c:v>
                </c:pt>
                <c:pt idx="1553">
                  <c:v>32601</c:v>
                </c:pt>
                <c:pt idx="1554">
                  <c:v>32602</c:v>
                </c:pt>
                <c:pt idx="1555">
                  <c:v>32603</c:v>
                </c:pt>
                <c:pt idx="1556">
                  <c:v>32604</c:v>
                </c:pt>
                <c:pt idx="1557">
                  <c:v>32605</c:v>
                </c:pt>
                <c:pt idx="1558">
                  <c:v>32606</c:v>
                </c:pt>
                <c:pt idx="1559">
                  <c:v>32607</c:v>
                </c:pt>
                <c:pt idx="1560">
                  <c:v>32608</c:v>
                </c:pt>
                <c:pt idx="1561">
                  <c:v>32609</c:v>
                </c:pt>
                <c:pt idx="1562">
                  <c:v>32610</c:v>
                </c:pt>
                <c:pt idx="1563">
                  <c:v>32611</c:v>
                </c:pt>
                <c:pt idx="1564">
                  <c:v>32612</c:v>
                </c:pt>
                <c:pt idx="1565">
                  <c:v>32613</c:v>
                </c:pt>
                <c:pt idx="1566">
                  <c:v>32614</c:v>
                </c:pt>
                <c:pt idx="1567">
                  <c:v>32615</c:v>
                </c:pt>
                <c:pt idx="1568">
                  <c:v>32616</c:v>
                </c:pt>
                <c:pt idx="1569">
                  <c:v>32617</c:v>
                </c:pt>
                <c:pt idx="1570">
                  <c:v>32618</c:v>
                </c:pt>
                <c:pt idx="1571">
                  <c:v>32619</c:v>
                </c:pt>
                <c:pt idx="1572">
                  <c:v>32620</c:v>
                </c:pt>
                <c:pt idx="1573">
                  <c:v>32621</c:v>
                </c:pt>
                <c:pt idx="1574">
                  <c:v>32622</c:v>
                </c:pt>
                <c:pt idx="1575">
                  <c:v>32623</c:v>
                </c:pt>
                <c:pt idx="1576">
                  <c:v>32624</c:v>
                </c:pt>
                <c:pt idx="1577">
                  <c:v>32625</c:v>
                </c:pt>
                <c:pt idx="1578">
                  <c:v>32626</c:v>
                </c:pt>
                <c:pt idx="1579">
                  <c:v>32627</c:v>
                </c:pt>
                <c:pt idx="1580">
                  <c:v>32628</c:v>
                </c:pt>
                <c:pt idx="1581">
                  <c:v>32629</c:v>
                </c:pt>
                <c:pt idx="1582">
                  <c:v>32630</c:v>
                </c:pt>
                <c:pt idx="1583">
                  <c:v>32631</c:v>
                </c:pt>
                <c:pt idx="1584">
                  <c:v>32632</c:v>
                </c:pt>
                <c:pt idx="1585">
                  <c:v>32633</c:v>
                </c:pt>
                <c:pt idx="1586">
                  <c:v>32634</c:v>
                </c:pt>
                <c:pt idx="1587">
                  <c:v>32635</c:v>
                </c:pt>
                <c:pt idx="1588">
                  <c:v>32636</c:v>
                </c:pt>
                <c:pt idx="1589">
                  <c:v>32637</c:v>
                </c:pt>
                <c:pt idx="1590">
                  <c:v>32638</c:v>
                </c:pt>
                <c:pt idx="1591">
                  <c:v>32639</c:v>
                </c:pt>
                <c:pt idx="1592">
                  <c:v>32640</c:v>
                </c:pt>
                <c:pt idx="1593">
                  <c:v>32641</c:v>
                </c:pt>
                <c:pt idx="1594">
                  <c:v>32642</c:v>
                </c:pt>
                <c:pt idx="1595">
                  <c:v>32643</c:v>
                </c:pt>
                <c:pt idx="1596">
                  <c:v>32644</c:v>
                </c:pt>
                <c:pt idx="1597">
                  <c:v>32645</c:v>
                </c:pt>
                <c:pt idx="1598">
                  <c:v>32646</c:v>
                </c:pt>
                <c:pt idx="1599">
                  <c:v>32647</c:v>
                </c:pt>
                <c:pt idx="1600">
                  <c:v>32648</c:v>
                </c:pt>
                <c:pt idx="1601">
                  <c:v>32649</c:v>
                </c:pt>
                <c:pt idx="1602">
                  <c:v>32650</c:v>
                </c:pt>
                <c:pt idx="1603">
                  <c:v>32651</c:v>
                </c:pt>
                <c:pt idx="1604">
                  <c:v>32652</c:v>
                </c:pt>
                <c:pt idx="1605">
                  <c:v>32653</c:v>
                </c:pt>
                <c:pt idx="1606">
                  <c:v>32654</c:v>
                </c:pt>
                <c:pt idx="1607">
                  <c:v>32655</c:v>
                </c:pt>
                <c:pt idx="1608">
                  <c:v>32656</c:v>
                </c:pt>
                <c:pt idx="1609">
                  <c:v>32657</c:v>
                </c:pt>
                <c:pt idx="1610">
                  <c:v>32658</c:v>
                </c:pt>
                <c:pt idx="1611">
                  <c:v>32659</c:v>
                </c:pt>
                <c:pt idx="1612">
                  <c:v>32660</c:v>
                </c:pt>
                <c:pt idx="1613">
                  <c:v>32661</c:v>
                </c:pt>
                <c:pt idx="1614">
                  <c:v>32662</c:v>
                </c:pt>
                <c:pt idx="1615">
                  <c:v>32663</c:v>
                </c:pt>
                <c:pt idx="1616">
                  <c:v>32664</c:v>
                </c:pt>
                <c:pt idx="1617">
                  <c:v>32665</c:v>
                </c:pt>
                <c:pt idx="1618">
                  <c:v>32666</c:v>
                </c:pt>
                <c:pt idx="1619">
                  <c:v>32667</c:v>
                </c:pt>
                <c:pt idx="1620">
                  <c:v>32668</c:v>
                </c:pt>
                <c:pt idx="1621">
                  <c:v>32669</c:v>
                </c:pt>
                <c:pt idx="1622">
                  <c:v>32670</c:v>
                </c:pt>
                <c:pt idx="1623">
                  <c:v>32671</c:v>
                </c:pt>
                <c:pt idx="1624">
                  <c:v>32672</c:v>
                </c:pt>
                <c:pt idx="1625">
                  <c:v>32673</c:v>
                </c:pt>
                <c:pt idx="1626">
                  <c:v>32674</c:v>
                </c:pt>
                <c:pt idx="1627">
                  <c:v>32675</c:v>
                </c:pt>
                <c:pt idx="1628">
                  <c:v>32676</c:v>
                </c:pt>
                <c:pt idx="1629">
                  <c:v>32677</c:v>
                </c:pt>
                <c:pt idx="1630">
                  <c:v>32678</c:v>
                </c:pt>
                <c:pt idx="1631">
                  <c:v>32679</c:v>
                </c:pt>
                <c:pt idx="1632">
                  <c:v>32680</c:v>
                </c:pt>
                <c:pt idx="1633">
                  <c:v>32681</c:v>
                </c:pt>
                <c:pt idx="1634">
                  <c:v>32682</c:v>
                </c:pt>
                <c:pt idx="1635">
                  <c:v>32683</c:v>
                </c:pt>
                <c:pt idx="1636">
                  <c:v>32684</c:v>
                </c:pt>
                <c:pt idx="1637">
                  <c:v>32685</c:v>
                </c:pt>
                <c:pt idx="1638">
                  <c:v>32686</c:v>
                </c:pt>
                <c:pt idx="1639">
                  <c:v>32687</c:v>
                </c:pt>
                <c:pt idx="1640">
                  <c:v>32688</c:v>
                </c:pt>
                <c:pt idx="1641">
                  <c:v>32689</c:v>
                </c:pt>
                <c:pt idx="1642">
                  <c:v>32690</c:v>
                </c:pt>
                <c:pt idx="1643">
                  <c:v>32691</c:v>
                </c:pt>
                <c:pt idx="1644">
                  <c:v>32692</c:v>
                </c:pt>
                <c:pt idx="1645">
                  <c:v>32693</c:v>
                </c:pt>
                <c:pt idx="1646">
                  <c:v>32694</c:v>
                </c:pt>
                <c:pt idx="1647">
                  <c:v>32695</c:v>
                </c:pt>
                <c:pt idx="1648">
                  <c:v>32696</c:v>
                </c:pt>
                <c:pt idx="1649">
                  <c:v>32697</c:v>
                </c:pt>
                <c:pt idx="1650">
                  <c:v>32698</c:v>
                </c:pt>
                <c:pt idx="1651">
                  <c:v>32699</c:v>
                </c:pt>
                <c:pt idx="1652">
                  <c:v>32700</c:v>
                </c:pt>
                <c:pt idx="1653">
                  <c:v>32701</c:v>
                </c:pt>
                <c:pt idx="1654">
                  <c:v>32702</c:v>
                </c:pt>
                <c:pt idx="1655">
                  <c:v>32703</c:v>
                </c:pt>
                <c:pt idx="1656">
                  <c:v>32704</c:v>
                </c:pt>
                <c:pt idx="1657">
                  <c:v>32705</c:v>
                </c:pt>
                <c:pt idx="1658">
                  <c:v>32706</c:v>
                </c:pt>
                <c:pt idx="1659">
                  <c:v>32707</c:v>
                </c:pt>
                <c:pt idx="1660">
                  <c:v>32708</c:v>
                </c:pt>
                <c:pt idx="1661">
                  <c:v>32709</c:v>
                </c:pt>
                <c:pt idx="1662">
                  <c:v>32710</c:v>
                </c:pt>
                <c:pt idx="1663">
                  <c:v>32711</c:v>
                </c:pt>
                <c:pt idx="1664">
                  <c:v>32712</c:v>
                </c:pt>
                <c:pt idx="1665">
                  <c:v>32713</c:v>
                </c:pt>
                <c:pt idx="1666">
                  <c:v>32714</c:v>
                </c:pt>
                <c:pt idx="1667">
                  <c:v>32715</c:v>
                </c:pt>
                <c:pt idx="1668">
                  <c:v>32716</c:v>
                </c:pt>
                <c:pt idx="1669">
                  <c:v>32717</c:v>
                </c:pt>
                <c:pt idx="1670">
                  <c:v>32718</c:v>
                </c:pt>
                <c:pt idx="1671">
                  <c:v>32719</c:v>
                </c:pt>
                <c:pt idx="1672">
                  <c:v>32720</c:v>
                </c:pt>
                <c:pt idx="1673">
                  <c:v>32721</c:v>
                </c:pt>
                <c:pt idx="1674">
                  <c:v>32722</c:v>
                </c:pt>
                <c:pt idx="1675">
                  <c:v>32723</c:v>
                </c:pt>
                <c:pt idx="1676">
                  <c:v>32724</c:v>
                </c:pt>
                <c:pt idx="1677">
                  <c:v>32725</c:v>
                </c:pt>
                <c:pt idx="1678">
                  <c:v>32726</c:v>
                </c:pt>
                <c:pt idx="1679">
                  <c:v>32727</c:v>
                </c:pt>
                <c:pt idx="1680">
                  <c:v>32728</c:v>
                </c:pt>
                <c:pt idx="1681">
                  <c:v>32729</c:v>
                </c:pt>
                <c:pt idx="1682">
                  <c:v>32730</c:v>
                </c:pt>
                <c:pt idx="1683">
                  <c:v>32731</c:v>
                </c:pt>
                <c:pt idx="1684">
                  <c:v>32732</c:v>
                </c:pt>
                <c:pt idx="1685">
                  <c:v>32733</c:v>
                </c:pt>
                <c:pt idx="1686">
                  <c:v>32734</c:v>
                </c:pt>
                <c:pt idx="1687">
                  <c:v>32735</c:v>
                </c:pt>
                <c:pt idx="1688">
                  <c:v>32736</c:v>
                </c:pt>
                <c:pt idx="1689">
                  <c:v>32737</c:v>
                </c:pt>
                <c:pt idx="1690">
                  <c:v>32738</c:v>
                </c:pt>
                <c:pt idx="1691">
                  <c:v>32739</c:v>
                </c:pt>
                <c:pt idx="1692">
                  <c:v>32740</c:v>
                </c:pt>
                <c:pt idx="1693">
                  <c:v>32741</c:v>
                </c:pt>
                <c:pt idx="1694">
                  <c:v>32742</c:v>
                </c:pt>
                <c:pt idx="1695">
                  <c:v>32743</c:v>
                </c:pt>
                <c:pt idx="1696">
                  <c:v>32744</c:v>
                </c:pt>
                <c:pt idx="1697">
                  <c:v>32745</c:v>
                </c:pt>
                <c:pt idx="1698">
                  <c:v>32746</c:v>
                </c:pt>
                <c:pt idx="1699">
                  <c:v>32747</c:v>
                </c:pt>
                <c:pt idx="1700">
                  <c:v>32748</c:v>
                </c:pt>
                <c:pt idx="1701">
                  <c:v>32749</c:v>
                </c:pt>
                <c:pt idx="1702">
                  <c:v>32750</c:v>
                </c:pt>
                <c:pt idx="1703">
                  <c:v>32751</c:v>
                </c:pt>
                <c:pt idx="1704">
                  <c:v>32752</c:v>
                </c:pt>
                <c:pt idx="1705">
                  <c:v>32753</c:v>
                </c:pt>
                <c:pt idx="1706">
                  <c:v>32754</c:v>
                </c:pt>
                <c:pt idx="1707">
                  <c:v>32755</c:v>
                </c:pt>
                <c:pt idx="1708">
                  <c:v>32756</c:v>
                </c:pt>
                <c:pt idx="1709">
                  <c:v>32757</c:v>
                </c:pt>
                <c:pt idx="1710">
                  <c:v>32758</c:v>
                </c:pt>
                <c:pt idx="1711">
                  <c:v>32759</c:v>
                </c:pt>
                <c:pt idx="1712">
                  <c:v>32760</c:v>
                </c:pt>
                <c:pt idx="1713">
                  <c:v>32761</c:v>
                </c:pt>
                <c:pt idx="1714">
                  <c:v>32762</c:v>
                </c:pt>
                <c:pt idx="1715">
                  <c:v>32763</c:v>
                </c:pt>
                <c:pt idx="1716">
                  <c:v>32764</c:v>
                </c:pt>
                <c:pt idx="1717">
                  <c:v>32765</c:v>
                </c:pt>
                <c:pt idx="1718">
                  <c:v>32766</c:v>
                </c:pt>
                <c:pt idx="1719">
                  <c:v>32767</c:v>
                </c:pt>
                <c:pt idx="1720">
                  <c:v>32768</c:v>
                </c:pt>
                <c:pt idx="1721">
                  <c:v>32769</c:v>
                </c:pt>
                <c:pt idx="1722">
                  <c:v>32770</c:v>
                </c:pt>
                <c:pt idx="1723">
                  <c:v>32771</c:v>
                </c:pt>
                <c:pt idx="1724">
                  <c:v>32772</c:v>
                </c:pt>
                <c:pt idx="1725">
                  <c:v>32773</c:v>
                </c:pt>
                <c:pt idx="1726">
                  <c:v>32774</c:v>
                </c:pt>
                <c:pt idx="1727">
                  <c:v>32775</c:v>
                </c:pt>
                <c:pt idx="1728">
                  <c:v>32776</c:v>
                </c:pt>
                <c:pt idx="1729">
                  <c:v>32777</c:v>
                </c:pt>
                <c:pt idx="1730">
                  <c:v>32778</c:v>
                </c:pt>
                <c:pt idx="1731">
                  <c:v>32779</c:v>
                </c:pt>
                <c:pt idx="1732">
                  <c:v>32780</c:v>
                </c:pt>
                <c:pt idx="1733">
                  <c:v>32781</c:v>
                </c:pt>
                <c:pt idx="1734">
                  <c:v>32782</c:v>
                </c:pt>
                <c:pt idx="1735">
                  <c:v>32783</c:v>
                </c:pt>
                <c:pt idx="1736">
                  <c:v>32784</c:v>
                </c:pt>
                <c:pt idx="1737">
                  <c:v>32785</c:v>
                </c:pt>
                <c:pt idx="1738">
                  <c:v>32786</c:v>
                </c:pt>
                <c:pt idx="1739">
                  <c:v>32787</c:v>
                </c:pt>
                <c:pt idx="1740">
                  <c:v>32788</c:v>
                </c:pt>
                <c:pt idx="1741">
                  <c:v>32789</c:v>
                </c:pt>
                <c:pt idx="1742">
                  <c:v>32790</c:v>
                </c:pt>
                <c:pt idx="1743">
                  <c:v>32791</c:v>
                </c:pt>
                <c:pt idx="1744">
                  <c:v>32792</c:v>
                </c:pt>
                <c:pt idx="1745">
                  <c:v>32793</c:v>
                </c:pt>
                <c:pt idx="1746">
                  <c:v>32794</c:v>
                </c:pt>
                <c:pt idx="1747">
                  <c:v>32795</c:v>
                </c:pt>
                <c:pt idx="1748">
                  <c:v>32796</c:v>
                </c:pt>
                <c:pt idx="1749">
                  <c:v>32797</c:v>
                </c:pt>
                <c:pt idx="1750">
                  <c:v>32798</c:v>
                </c:pt>
                <c:pt idx="1751">
                  <c:v>32799</c:v>
                </c:pt>
                <c:pt idx="1752">
                  <c:v>32800</c:v>
                </c:pt>
                <c:pt idx="1753">
                  <c:v>32801</c:v>
                </c:pt>
                <c:pt idx="1754">
                  <c:v>32802</c:v>
                </c:pt>
                <c:pt idx="1755">
                  <c:v>32803</c:v>
                </c:pt>
                <c:pt idx="1756">
                  <c:v>32804</c:v>
                </c:pt>
                <c:pt idx="1757">
                  <c:v>32805</c:v>
                </c:pt>
                <c:pt idx="1758">
                  <c:v>32806</c:v>
                </c:pt>
                <c:pt idx="1759">
                  <c:v>32807</c:v>
                </c:pt>
                <c:pt idx="1760">
                  <c:v>32808</c:v>
                </c:pt>
                <c:pt idx="1761">
                  <c:v>32809</c:v>
                </c:pt>
                <c:pt idx="1762">
                  <c:v>32810</c:v>
                </c:pt>
                <c:pt idx="1763">
                  <c:v>32811</c:v>
                </c:pt>
                <c:pt idx="1764">
                  <c:v>32812</c:v>
                </c:pt>
                <c:pt idx="1765">
                  <c:v>32813</c:v>
                </c:pt>
                <c:pt idx="1766">
                  <c:v>32814</c:v>
                </c:pt>
                <c:pt idx="1767">
                  <c:v>32815</c:v>
                </c:pt>
                <c:pt idx="1768">
                  <c:v>32816</c:v>
                </c:pt>
                <c:pt idx="1769">
                  <c:v>32817</c:v>
                </c:pt>
                <c:pt idx="1770">
                  <c:v>32818</c:v>
                </c:pt>
                <c:pt idx="1771">
                  <c:v>32819</c:v>
                </c:pt>
                <c:pt idx="1772">
                  <c:v>32820</c:v>
                </c:pt>
                <c:pt idx="1773">
                  <c:v>32821</c:v>
                </c:pt>
                <c:pt idx="1774">
                  <c:v>32822</c:v>
                </c:pt>
                <c:pt idx="1775">
                  <c:v>32823</c:v>
                </c:pt>
                <c:pt idx="1776">
                  <c:v>32824</c:v>
                </c:pt>
                <c:pt idx="1777">
                  <c:v>32825</c:v>
                </c:pt>
                <c:pt idx="1778">
                  <c:v>32826</c:v>
                </c:pt>
                <c:pt idx="1779">
                  <c:v>32827</c:v>
                </c:pt>
                <c:pt idx="1780">
                  <c:v>32828</c:v>
                </c:pt>
                <c:pt idx="1781">
                  <c:v>32829</c:v>
                </c:pt>
                <c:pt idx="1782">
                  <c:v>32830</c:v>
                </c:pt>
                <c:pt idx="1783">
                  <c:v>32831</c:v>
                </c:pt>
                <c:pt idx="1784">
                  <c:v>32832</c:v>
                </c:pt>
                <c:pt idx="1785">
                  <c:v>32833</c:v>
                </c:pt>
                <c:pt idx="1786">
                  <c:v>32834</c:v>
                </c:pt>
                <c:pt idx="1787">
                  <c:v>32835</c:v>
                </c:pt>
                <c:pt idx="1788">
                  <c:v>32836</c:v>
                </c:pt>
                <c:pt idx="1789">
                  <c:v>32837</c:v>
                </c:pt>
                <c:pt idx="1790">
                  <c:v>32838</c:v>
                </c:pt>
                <c:pt idx="1791">
                  <c:v>32839</c:v>
                </c:pt>
                <c:pt idx="1792">
                  <c:v>32840</c:v>
                </c:pt>
                <c:pt idx="1793">
                  <c:v>32841</c:v>
                </c:pt>
                <c:pt idx="1794">
                  <c:v>32842</c:v>
                </c:pt>
                <c:pt idx="1795">
                  <c:v>32843</c:v>
                </c:pt>
                <c:pt idx="1796">
                  <c:v>32844</c:v>
                </c:pt>
                <c:pt idx="1797">
                  <c:v>32845</c:v>
                </c:pt>
                <c:pt idx="1798">
                  <c:v>32846</c:v>
                </c:pt>
                <c:pt idx="1799">
                  <c:v>32847</c:v>
                </c:pt>
                <c:pt idx="1800">
                  <c:v>32848</c:v>
                </c:pt>
                <c:pt idx="1801">
                  <c:v>32849</c:v>
                </c:pt>
                <c:pt idx="1802">
                  <c:v>32850</c:v>
                </c:pt>
                <c:pt idx="1803">
                  <c:v>32851</c:v>
                </c:pt>
                <c:pt idx="1804">
                  <c:v>32852</c:v>
                </c:pt>
                <c:pt idx="1805">
                  <c:v>32853</c:v>
                </c:pt>
                <c:pt idx="1806">
                  <c:v>32854</c:v>
                </c:pt>
                <c:pt idx="1807">
                  <c:v>32855</c:v>
                </c:pt>
                <c:pt idx="1808">
                  <c:v>32856</c:v>
                </c:pt>
                <c:pt idx="1809">
                  <c:v>32857</c:v>
                </c:pt>
                <c:pt idx="1810">
                  <c:v>32858</c:v>
                </c:pt>
                <c:pt idx="1811">
                  <c:v>32859</c:v>
                </c:pt>
                <c:pt idx="1812">
                  <c:v>32860</c:v>
                </c:pt>
                <c:pt idx="1813">
                  <c:v>32861</c:v>
                </c:pt>
                <c:pt idx="1814">
                  <c:v>32862</c:v>
                </c:pt>
                <c:pt idx="1815">
                  <c:v>32863</c:v>
                </c:pt>
                <c:pt idx="1816">
                  <c:v>32864</c:v>
                </c:pt>
                <c:pt idx="1817">
                  <c:v>32865</c:v>
                </c:pt>
                <c:pt idx="1818">
                  <c:v>32866</c:v>
                </c:pt>
                <c:pt idx="1819">
                  <c:v>32867</c:v>
                </c:pt>
                <c:pt idx="1820">
                  <c:v>32868</c:v>
                </c:pt>
                <c:pt idx="1821">
                  <c:v>32869</c:v>
                </c:pt>
                <c:pt idx="1822">
                  <c:v>32870</c:v>
                </c:pt>
                <c:pt idx="1823">
                  <c:v>32871</c:v>
                </c:pt>
                <c:pt idx="1824">
                  <c:v>32872</c:v>
                </c:pt>
                <c:pt idx="1825">
                  <c:v>32873</c:v>
                </c:pt>
                <c:pt idx="1826">
                  <c:v>32874</c:v>
                </c:pt>
                <c:pt idx="1827">
                  <c:v>32875</c:v>
                </c:pt>
                <c:pt idx="1828">
                  <c:v>32876</c:v>
                </c:pt>
                <c:pt idx="1829">
                  <c:v>32877</c:v>
                </c:pt>
                <c:pt idx="1830">
                  <c:v>32878</c:v>
                </c:pt>
                <c:pt idx="1831">
                  <c:v>32879</c:v>
                </c:pt>
                <c:pt idx="1832">
                  <c:v>32880</c:v>
                </c:pt>
                <c:pt idx="1833">
                  <c:v>32881</c:v>
                </c:pt>
                <c:pt idx="1834">
                  <c:v>32882</c:v>
                </c:pt>
                <c:pt idx="1835">
                  <c:v>32883</c:v>
                </c:pt>
                <c:pt idx="1836">
                  <c:v>32884</c:v>
                </c:pt>
                <c:pt idx="1837">
                  <c:v>32885</c:v>
                </c:pt>
                <c:pt idx="1838">
                  <c:v>32886</c:v>
                </c:pt>
                <c:pt idx="1839">
                  <c:v>32887</c:v>
                </c:pt>
                <c:pt idx="1840">
                  <c:v>32888</c:v>
                </c:pt>
                <c:pt idx="1841">
                  <c:v>32889</c:v>
                </c:pt>
                <c:pt idx="1842">
                  <c:v>32890</c:v>
                </c:pt>
                <c:pt idx="1843">
                  <c:v>32891</c:v>
                </c:pt>
                <c:pt idx="1844">
                  <c:v>32892</c:v>
                </c:pt>
                <c:pt idx="1845">
                  <c:v>32893</c:v>
                </c:pt>
                <c:pt idx="1846">
                  <c:v>32894</c:v>
                </c:pt>
                <c:pt idx="1847">
                  <c:v>32895</c:v>
                </c:pt>
                <c:pt idx="1848">
                  <c:v>32896</c:v>
                </c:pt>
                <c:pt idx="1849">
                  <c:v>32897</c:v>
                </c:pt>
                <c:pt idx="1850">
                  <c:v>32898</c:v>
                </c:pt>
                <c:pt idx="1851">
                  <c:v>32899</c:v>
                </c:pt>
                <c:pt idx="1852">
                  <c:v>32900</c:v>
                </c:pt>
                <c:pt idx="1853">
                  <c:v>32901</c:v>
                </c:pt>
                <c:pt idx="1854">
                  <c:v>32902</c:v>
                </c:pt>
                <c:pt idx="1855">
                  <c:v>32903</c:v>
                </c:pt>
                <c:pt idx="1856">
                  <c:v>32904</c:v>
                </c:pt>
                <c:pt idx="1857">
                  <c:v>32905</c:v>
                </c:pt>
                <c:pt idx="1858">
                  <c:v>32906</c:v>
                </c:pt>
                <c:pt idx="1859">
                  <c:v>32907</c:v>
                </c:pt>
                <c:pt idx="1860">
                  <c:v>32908</c:v>
                </c:pt>
                <c:pt idx="1861">
                  <c:v>32909</c:v>
                </c:pt>
                <c:pt idx="1862">
                  <c:v>32910</c:v>
                </c:pt>
                <c:pt idx="1863">
                  <c:v>32911</c:v>
                </c:pt>
                <c:pt idx="1864">
                  <c:v>32912</c:v>
                </c:pt>
                <c:pt idx="1865">
                  <c:v>32913</c:v>
                </c:pt>
                <c:pt idx="1866">
                  <c:v>32914</c:v>
                </c:pt>
                <c:pt idx="1867">
                  <c:v>32915</c:v>
                </c:pt>
                <c:pt idx="1868">
                  <c:v>32916</c:v>
                </c:pt>
                <c:pt idx="1869">
                  <c:v>32917</c:v>
                </c:pt>
                <c:pt idx="1870">
                  <c:v>32918</c:v>
                </c:pt>
                <c:pt idx="1871">
                  <c:v>32919</c:v>
                </c:pt>
                <c:pt idx="1872">
                  <c:v>32920</c:v>
                </c:pt>
                <c:pt idx="1873">
                  <c:v>32921</c:v>
                </c:pt>
                <c:pt idx="1874">
                  <c:v>32922</c:v>
                </c:pt>
                <c:pt idx="1875">
                  <c:v>32923</c:v>
                </c:pt>
                <c:pt idx="1876">
                  <c:v>32924</c:v>
                </c:pt>
                <c:pt idx="1877">
                  <c:v>32925</c:v>
                </c:pt>
                <c:pt idx="1878">
                  <c:v>32926</c:v>
                </c:pt>
                <c:pt idx="1879">
                  <c:v>32927</c:v>
                </c:pt>
                <c:pt idx="1880">
                  <c:v>32928</c:v>
                </c:pt>
                <c:pt idx="1881">
                  <c:v>32929</c:v>
                </c:pt>
                <c:pt idx="1882">
                  <c:v>32930</c:v>
                </c:pt>
                <c:pt idx="1883">
                  <c:v>32931</c:v>
                </c:pt>
                <c:pt idx="1884">
                  <c:v>32932</c:v>
                </c:pt>
                <c:pt idx="1885">
                  <c:v>32933</c:v>
                </c:pt>
                <c:pt idx="1886">
                  <c:v>32934</c:v>
                </c:pt>
                <c:pt idx="1887">
                  <c:v>32935</c:v>
                </c:pt>
                <c:pt idx="1888">
                  <c:v>32936</c:v>
                </c:pt>
                <c:pt idx="1889">
                  <c:v>32937</c:v>
                </c:pt>
                <c:pt idx="1890">
                  <c:v>32938</c:v>
                </c:pt>
                <c:pt idx="1891">
                  <c:v>32939</c:v>
                </c:pt>
                <c:pt idx="1892">
                  <c:v>32940</c:v>
                </c:pt>
                <c:pt idx="1893">
                  <c:v>32941</c:v>
                </c:pt>
                <c:pt idx="1894">
                  <c:v>32942</c:v>
                </c:pt>
                <c:pt idx="1895">
                  <c:v>32943</c:v>
                </c:pt>
                <c:pt idx="1896">
                  <c:v>32944</c:v>
                </c:pt>
                <c:pt idx="1897">
                  <c:v>32945</c:v>
                </c:pt>
                <c:pt idx="1898">
                  <c:v>32946</c:v>
                </c:pt>
                <c:pt idx="1899">
                  <c:v>32947</c:v>
                </c:pt>
                <c:pt idx="1900">
                  <c:v>32948</c:v>
                </c:pt>
                <c:pt idx="1901">
                  <c:v>32949</c:v>
                </c:pt>
                <c:pt idx="1902">
                  <c:v>32950</c:v>
                </c:pt>
                <c:pt idx="1903">
                  <c:v>32951</c:v>
                </c:pt>
                <c:pt idx="1904">
                  <c:v>32952</c:v>
                </c:pt>
                <c:pt idx="1905">
                  <c:v>32953</c:v>
                </c:pt>
                <c:pt idx="1906">
                  <c:v>32954</c:v>
                </c:pt>
                <c:pt idx="1907">
                  <c:v>32955</c:v>
                </c:pt>
                <c:pt idx="1908">
                  <c:v>32956</c:v>
                </c:pt>
                <c:pt idx="1909">
                  <c:v>32957</c:v>
                </c:pt>
                <c:pt idx="1910">
                  <c:v>32958</c:v>
                </c:pt>
                <c:pt idx="1911">
                  <c:v>32959</c:v>
                </c:pt>
                <c:pt idx="1912">
                  <c:v>32960</c:v>
                </c:pt>
                <c:pt idx="1913">
                  <c:v>32961</c:v>
                </c:pt>
                <c:pt idx="1914">
                  <c:v>32962</c:v>
                </c:pt>
                <c:pt idx="1915">
                  <c:v>32963</c:v>
                </c:pt>
                <c:pt idx="1916">
                  <c:v>32964</c:v>
                </c:pt>
                <c:pt idx="1917">
                  <c:v>32965</c:v>
                </c:pt>
                <c:pt idx="1918">
                  <c:v>32966</c:v>
                </c:pt>
                <c:pt idx="1919">
                  <c:v>32967</c:v>
                </c:pt>
                <c:pt idx="1920">
                  <c:v>32968</c:v>
                </c:pt>
                <c:pt idx="1921">
                  <c:v>32969</c:v>
                </c:pt>
                <c:pt idx="1922">
                  <c:v>32970</c:v>
                </c:pt>
                <c:pt idx="1923">
                  <c:v>32971</c:v>
                </c:pt>
                <c:pt idx="1924">
                  <c:v>32972</c:v>
                </c:pt>
                <c:pt idx="1925">
                  <c:v>32973</c:v>
                </c:pt>
                <c:pt idx="1926">
                  <c:v>32974</c:v>
                </c:pt>
                <c:pt idx="1927">
                  <c:v>32975</c:v>
                </c:pt>
                <c:pt idx="1928">
                  <c:v>32976</c:v>
                </c:pt>
                <c:pt idx="1929">
                  <c:v>32977</c:v>
                </c:pt>
                <c:pt idx="1930">
                  <c:v>32978</c:v>
                </c:pt>
                <c:pt idx="1931">
                  <c:v>32979</c:v>
                </c:pt>
                <c:pt idx="1932">
                  <c:v>32980</c:v>
                </c:pt>
                <c:pt idx="1933">
                  <c:v>32981</c:v>
                </c:pt>
                <c:pt idx="1934">
                  <c:v>32982</c:v>
                </c:pt>
                <c:pt idx="1935">
                  <c:v>32983</c:v>
                </c:pt>
                <c:pt idx="1936">
                  <c:v>32984</c:v>
                </c:pt>
                <c:pt idx="1937">
                  <c:v>32985</c:v>
                </c:pt>
                <c:pt idx="1938">
                  <c:v>32986</c:v>
                </c:pt>
                <c:pt idx="1939">
                  <c:v>32987</c:v>
                </c:pt>
                <c:pt idx="1940">
                  <c:v>32988</c:v>
                </c:pt>
                <c:pt idx="1941">
                  <c:v>32989</c:v>
                </c:pt>
                <c:pt idx="1942">
                  <c:v>32990</c:v>
                </c:pt>
                <c:pt idx="1943">
                  <c:v>32991</c:v>
                </c:pt>
                <c:pt idx="1944">
                  <c:v>32992</c:v>
                </c:pt>
                <c:pt idx="1945">
                  <c:v>32993</c:v>
                </c:pt>
                <c:pt idx="1946">
                  <c:v>32994</c:v>
                </c:pt>
                <c:pt idx="1947">
                  <c:v>32995</c:v>
                </c:pt>
                <c:pt idx="1948">
                  <c:v>32996</c:v>
                </c:pt>
                <c:pt idx="1949">
                  <c:v>32997</c:v>
                </c:pt>
                <c:pt idx="1950">
                  <c:v>32998</c:v>
                </c:pt>
                <c:pt idx="1951">
                  <c:v>32999</c:v>
                </c:pt>
                <c:pt idx="1952">
                  <c:v>33000</c:v>
                </c:pt>
                <c:pt idx="1953">
                  <c:v>33001</c:v>
                </c:pt>
                <c:pt idx="1954">
                  <c:v>33002</c:v>
                </c:pt>
                <c:pt idx="1955">
                  <c:v>33003</c:v>
                </c:pt>
                <c:pt idx="1956">
                  <c:v>33004</c:v>
                </c:pt>
                <c:pt idx="1957">
                  <c:v>33005</c:v>
                </c:pt>
                <c:pt idx="1958">
                  <c:v>33006</c:v>
                </c:pt>
                <c:pt idx="1959">
                  <c:v>33007</c:v>
                </c:pt>
                <c:pt idx="1960">
                  <c:v>33008</c:v>
                </c:pt>
                <c:pt idx="1961">
                  <c:v>33009</c:v>
                </c:pt>
                <c:pt idx="1962">
                  <c:v>33010</c:v>
                </c:pt>
                <c:pt idx="1963">
                  <c:v>33011</c:v>
                </c:pt>
                <c:pt idx="1964">
                  <c:v>33012</c:v>
                </c:pt>
                <c:pt idx="1965">
                  <c:v>33013</c:v>
                </c:pt>
                <c:pt idx="1966">
                  <c:v>33014</c:v>
                </c:pt>
                <c:pt idx="1967">
                  <c:v>33015</c:v>
                </c:pt>
                <c:pt idx="1968">
                  <c:v>33016</c:v>
                </c:pt>
                <c:pt idx="1969">
                  <c:v>33017</c:v>
                </c:pt>
                <c:pt idx="1970">
                  <c:v>33018</c:v>
                </c:pt>
                <c:pt idx="1971">
                  <c:v>33019</c:v>
                </c:pt>
                <c:pt idx="1972">
                  <c:v>33020</c:v>
                </c:pt>
                <c:pt idx="1973">
                  <c:v>33021</c:v>
                </c:pt>
                <c:pt idx="1974">
                  <c:v>33022</c:v>
                </c:pt>
                <c:pt idx="1975">
                  <c:v>33023</c:v>
                </c:pt>
                <c:pt idx="1976">
                  <c:v>33024</c:v>
                </c:pt>
                <c:pt idx="1977">
                  <c:v>33025</c:v>
                </c:pt>
                <c:pt idx="1978">
                  <c:v>33026</c:v>
                </c:pt>
                <c:pt idx="1979">
                  <c:v>33027</c:v>
                </c:pt>
                <c:pt idx="1980">
                  <c:v>33028</c:v>
                </c:pt>
                <c:pt idx="1981">
                  <c:v>33029</c:v>
                </c:pt>
                <c:pt idx="1982">
                  <c:v>33030</c:v>
                </c:pt>
                <c:pt idx="1983">
                  <c:v>33031</c:v>
                </c:pt>
                <c:pt idx="1984">
                  <c:v>33032</c:v>
                </c:pt>
                <c:pt idx="1985">
                  <c:v>33033</c:v>
                </c:pt>
                <c:pt idx="1986">
                  <c:v>33034</c:v>
                </c:pt>
                <c:pt idx="1987">
                  <c:v>33035</c:v>
                </c:pt>
                <c:pt idx="1988">
                  <c:v>33036</c:v>
                </c:pt>
                <c:pt idx="1989">
                  <c:v>33037</c:v>
                </c:pt>
                <c:pt idx="1990">
                  <c:v>33038</c:v>
                </c:pt>
                <c:pt idx="1991">
                  <c:v>33039</c:v>
                </c:pt>
                <c:pt idx="1992">
                  <c:v>33040</c:v>
                </c:pt>
                <c:pt idx="1993">
                  <c:v>33041</c:v>
                </c:pt>
                <c:pt idx="1994">
                  <c:v>33042</c:v>
                </c:pt>
                <c:pt idx="1995">
                  <c:v>33043</c:v>
                </c:pt>
                <c:pt idx="1996">
                  <c:v>33044</c:v>
                </c:pt>
                <c:pt idx="1997">
                  <c:v>33045</c:v>
                </c:pt>
                <c:pt idx="1998">
                  <c:v>33046</c:v>
                </c:pt>
                <c:pt idx="1999">
                  <c:v>33047</c:v>
                </c:pt>
                <c:pt idx="2000">
                  <c:v>33048</c:v>
                </c:pt>
                <c:pt idx="2001">
                  <c:v>33049</c:v>
                </c:pt>
                <c:pt idx="2002">
                  <c:v>33050</c:v>
                </c:pt>
                <c:pt idx="2003">
                  <c:v>33051</c:v>
                </c:pt>
                <c:pt idx="2004">
                  <c:v>33052</c:v>
                </c:pt>
                <c:pt idx="2005">
                  <c:v>33053</c:v>
                </c:pt>
                <c:pt idx="2006">
                  <c:v>33054</c:v>
                </c:pt>
                <c:pt idx="2007">
                  <c:v>33055</c:v>
                </c:pt>
                <c:pt idx="2008">
                  <c:v>33056</c:v>
                </c:pt>
                <c:pt idx="2009">
                  <c:v>33057</c:v>
                </c:pt>
                <c:pt idx="2010">
                  <c:v>33058</c:v>
                </c:pt>
                <c:pt idx="2011">
                  <c:v>33059</c:v>
                </c:pt>
                <c:pt idx="2012">
                  <c:v>33060</c:v>
                </c:pt>
                <c:pt idx="2013">
                  <c:v>33061</c:v>
                </c:pt>
                <c:pt idx="2014">
                  <c:v>33062</c:v>
                </c:pt>
                <c:pt idx="2015">
                  <c:v>33063</c:v>
                </c:pt>
                <c:pt idx="2016">
                  <c:v>33064</c:v>
                </c:pt>
                <c:pt idx="2017">
                  <c:v>33065</c:v>
                </c:pt>
                <c:pt idx="2018">
                  <c:v>33066</c:v>
                </c:pt>
                <c:pt idx="2019">
                  <c:v>33067</c:v>
                </c:pt>
                <c:pt idx="2020">
                  <c:v>33068</c:v>
                </c:pt>
                <c:pt idx="2021">
                  <c:v>33069</c:v>
                </c:pt>
                <c:pt idx="2022">
                  <c:v>33070</c:v>
                </c:pt>
                <c:pt idx="2023">
                  <c:v>33071</c:v>
                </c:pt>
                <c:pt idx="2024">
                  <c:v>33072</c:v>
                </c:pt>
                <c:pt idx="2025">
                  <c:v>33073</c:v>
                </c:pt>
                <c:pt idx="2026">
                  <c:v>33074</c:v>
                </c:pt>
                <c:pt idx="2027">
                  <c:v>33075</c:v>
                </c:pt>
                <c:pt idx="2028">
                  <c:v>33076</c:v>
                </c:pt>
                <c:pt idx="2029">
                  <c:v>33077</c:v>
                </c:pt>
                <c:pt idx="2030">
                  <c:v>33078</c:v>
                </c:pt>
                <c:pt idx="2031">
                  <c:v>33079</c:v>
                </c:pt>
                <c:pt idx="2032">
                  <c:v>33080</c:v>
                </c:pt>
                <c:pt idx="2033">
                  <c:v>33081</c:v>
                </c:pt>
                <c:pt idx="2034">
                  <c:v>33082</c:v>
                </c:pt>
                <c:pt idx="2035">
                  <c:v>33083</c:v>
                </c:pt>
                <c:pt idx="2036">
                  <c:v>33084</c:v>
                </c:pt>
                <c:pt idx="2037">
                  <c:v>33085</c:v>
                </c:pt>
                <c:pt idx="2038">
                  <c:v>33086</c:v>
                </c:pt>
                <c:pt idx="2039">
                  <c:v>33087</c:v>
                </c:pt>
                <c:pt idx="2040">
                  <c:v>33088</c:v>
                </c:pt>
                <c:pt idx="2041">
                  <c:v>33089</c:v>
                </c:pt>
                <c:pt idx="2042">
                  <c:v>33090</c:v>
                </c:pt>
                <c:pt idx="2043">
                  <c:v>33091</c:v>
                </c:pt>
                <c:pt idx="2044">
                  <c:v>33092</c:v>
                </c:pt>
                <c:pt idx="2045">
                  <c:v>33093</c:v>
                </c:pt>
                <c:pt idx="2046">
                  <c:v>33094</c:v>
                </c:pt>
                <c:pt idx="2047">
                  <c:v>33095</c:v>
                </c:pt>
                <c:pt idx="2048">
                  <c:v>33096</c:v>
                </c:pt>
                <c:pt idx="2049">
                  <c:v>33097</c:v>
                </c:pt>
                <c:pt idx="2050">
                  <c:v>33098</c:v>
                </c:pt>
                <c:pt idx="2051">
                  <c:v>33099</c:v>
                </c:pt>
                <c:pt idx="2052">
                  <c:v>33100</c:v>
                </c:pt>
                <c:pt idx="2053">
                  <c:v>33101</c:v>
                </c:pt>
                <c:pt idx="2054">
                  <c:v>33102</c:v>
                </c:pt>
                <c:pt idx="2055">
                  <c:v>33103</c:v>
                </c:pt>
                <c:pt idx="2056">
                  <c:v>33104</c:v>
                </c:pt>
                <c:pt idx="2057">
                  <c:v>33105</c:v>
                </c:pt>
                <c:pt idx="2058">
                  <c:v>33106</c:v>
                </c:pt>
                <c:pt idx="2059">
                  <c:v>33107</c:v>
                </c:pt>
                <c:pt idx="2060">
                  <c:v>33108</c:v>
                </c:pt>
                <c:pt idx="2061">
                  <c:v>33109</c:v>
                </c:pt>
                <c:pt idx="2062">
                  <c:v>33110</c:v>
                </c:pt>
                <c:pt idx="2063">
                  <c:v>33111</c:v>
                </c:pt>
                <c:pt idx="2064">
                  <c:v>33112</c:v>
                </c:pt>
                <c:pt idx="2065">
                  <c:v>33113</c:v>
                </c:pt>
                <c:pt idx="2066">
                  <c:v>33114</c:v>
                </c:pt>
                <c:pt idx="2067">
                  <c:v>33115</c:v>
                </c:pt>
                <c:pt idx="2068">
                  <c:v>33116</c:v>
                </c:pt>
                <c:pt idx="2069">
                  <c:v>33117</c:v>
                </c:pt>
                <c:pt idx="2070">
                  <c:v>33118</c:v>
                </c:pt>
                <c:pt idx="2071">
                  <c:v>33119</c:v>
                </c:pt>
                <c:pt idx="2072">
                  <c:v>33120</c:v>
                </c:pt>
                <c:pt idx="2073">
                  <c:v>33121</c:v>
                </c:pt>
                <c:pt idx="2074">
                  <c:v>33122</c:v>
                </c:pt>
                <c:pt idx="2075">
                  <c:v>33123</c:v>
                </c:pt>
                <c:pt idx="2076">
                  <c:v>33124</c:v>
                </c:pt>
                <c:pt idx="2077">
                  <c:v>33125</c:v>
                </c:pt>
                <c:pt idx="2078">
                  <c:v>33126</c:v>
                </c:pt>
                <c:pt idx="2079">
                  <c:v>33127</c:v>
                </c:pt>
                <c:pt idx="2080">
                  <c:v>33128</c:v>
                </c:pt>
                <c:pt idx="2081">
                  <c:v>33129</c:v>
                </c:pt>
                <c:pt idx="2082">
                  <c:v>33130</c:v>
                </c:pt>
                <c:pt idx="2083">
                  <c:v>33131</c:v>
                </c:pt>
                <c:pt idx="2084">
                  <c:v>33132</c:v>
                </c:pt>
                <c:pt idx="2085">
                  <c:v>33133</c:v>
                </c:pt>
                <c:pt idx="2086">
                  <c:v>33134</c:v>
                </c:pt>
                <c:pt idx="2087">
                  <c:v>33135</c:v>
                </c:pt>
                <c:pt idx="2088">
                  <c:v>33136</c:v>
                </c:pt>
                <c:pt idx="2089">
                  <c:v>33137</c:v>
                </c:pt>
                <c:pt idx="2090">
                  <c:v>33138</c:v>
                </c:pt>
                <c:pt idx="2091">
                  <c:v>33139</c:v>
                </c:pt>
                <c:pt idx="2092">
                  <c:v>33140</c:v>
                </c:pt>
                <c:pt idx="2093">
                  <c:v>33141</c:v>
                </c:pt>
                <c:pt idx="2094">
                  <c:v>33142</c:v>
                </c:pt>
                <c:pt idx="2095">
                  <c:v>33143</c:v>
                </c:pt>
                <c:pt idx="2096">
                  <c:v>33144</c:v>
                </c:pt>
                <c:pt idx="2097">
                  <c:v>33145</c:v>
                </c:pt>
                <c:pt idx="2098">
                  <c:v>33146</c:v>
                </c:pt>
                <c:pt idx="2099">
                  <c:v>33147</c:v>
                </c:pt>
                <c:pt idx="2100">
                  <c:v>33148</c:v>
                </c:pt>
                <c:pt idx="2101">
                  <c:v>33149</c:v>
                </c:pt>
                <c:pt idx="2102">
                  <c:v>33150</c:v>
                </c:pt>
                <c:pt idx="2103">
                  <c:v>33151</c:v>
                </c:pt>
                <c:pt idx="2104">
                  <c:v>33152</c:v>
                </c:pt>
                <c:pt idx="2105">
                  <c:v>33153</c:v>
                </c:pt>
                <c:pt idx="2106">
                  <c:v>33154</c:v>
                </c:pt>
                <c:pt idx="2107">
                  <c:v>33155</c:v>
                </c:pt>
                <c:pt idx="2108">
                  <c:v>33156</c:v>
                </c:pt>
                <c:pt idx="2109">
                  <c:v>33157</c:v>
                </c:pt>
                <c:pt idx="2110">
                  <c:v>33158</c:v>
                </c:pt>
                <c:pt idx="2111">
                  <c:v>33159</c:v>
                </c:pt>
                <c:pt idx="2112">
                  <c:v>33160</c:v>
                </c:pt>
                <c:pt idx="2113">
                  <c:v>33161</c:v>
                </c:pt>
                <c:pt idx="2114">
                  <c:v>33162</c:v>
                </c:pt>
                <c:pt idx="2115">
                  <c:v>33163</c:v>
                </c:pt>
                <c:pt idx="2116">
                  <c:v>33164</c:v>
                </c:pt>
                <c:pt idx="2117">
                  <c:v>33165</c:v>
                </c:pt>
                <c:pt idx="2118">
                  <c:v>33166</c:v>
                </c:pt>
                <c:pt idx="2119">
                  <c:v>33167</c:v>
                </c:pt>
                <c:pt idx="2120">
                  <c:v>33168</c:v>
                </c:pt>
                <c:pt idx="2121">
                  <c:v>33169</c:v>
                </c:pt>
                <c:pt idx="2122">
                  <c:v>33170</c:v>
                </c:pt>
                <c:pt idx="2123">
                  <c:v>33171</c:v>
                </c:pt>
                <c:pt idx="2124">
                  <c:v>33172</c:v>
                </c:pt>
                <c:pt idx="2125">
                  <c:v>33173</c:v>
                </c:pt>
                <c:pt idx="2126">
                  <c:v>33174</c:v>
                </c:pt>
                <c:pt idx="2127">
                  <c:v>33175</c:v>
                </c:pt>
                <c:pt idx="2128">
                  <c:v>33176</c:v>
                </c:pt>
                <c:pt idx="2129">
                  <c:v>33177</c:v>
                </c:pt>
                <c:pt idx="2130">
                  <c:v>33178</c:v>
                </c:pt>
                <c:pt idx="2131">
                  <c:v>33179</c:v>
                </c:pt>
                <c:pt idx="2132">
                  <c:v>33180</c:v>
                </c:pt>
                <c:pt idx="2133">
                  <c:v>33181</c:v>
                </c:pt>
                <c:pt idx="2134">
                  <c:v>33182</c:v>
                </c:pt>
                <c:pt idx="2135">
                  <c:v>33183</c:v>
                </c:pt>
                <c:pt idx="2136">
                  <c:v>33184</c:v>
                </c:pt>
                <c:pt idx="2137">
                  <c:v>33185</c:v>
                </c:pt>
                <c:pt idx="2138">
                  <c:v>33186</c:v>
                </c:pt>
                <c:pt idx="2139">
                  <c:v>33187</c:v>
                </c:pt>
                <c:pt idx="2140">
                  <c:v>33188</c:v>
                </c:pt>
                <c:pt idx="2141">
                  <c:v>33189</c:v>
                </c:pt>
                <c:pt idx="2142">
                  <c:v>33190</c:v>
                </c:pt>
                <c:pt idx="2143">
                  <c:v>33191</c:v>
                </c:pt>
                <c:pt idx="2144">
                  <c:v>33192</c:v>
                </c:pt>
                <c:pt idx="2145">
                  <c:v>33193</c:v>
                </c:pt>
                <c:pt idx="2146">
                  <c:v>33194</c:v>
                </c:pt>
                <c:pt idx="2147">
                  <c:v>33195</c:v>
                </c:pt>
                <c:pt idx="2148">
                  <c:v>33196</c:v>
                </c:pt>
                <c:pt idx="2149">
                  <c:v>33197</c:v>
                </c:pt>
                <c:pt idx="2150">
                  <c:v>33198</c:v>
                </c:pt>
                <c:pt idx="2151">
                  <c:v>33199</c:v>
                </c:pt>
                <c:pt idx="2152">
                  <c:v>33200</c:v>
                </c:pt>
                <c:pt idx="2153">
                  <c:v>33201</c:v>
                </c:pt>
                <c:pt idx="2154">
                  <c:v>33202</c:v>
                </c:pt>
                <c:pt idx="2155">
                  <c:v>33203</c:v>
                </c:pt>
                <c:pt idx="2156">
                  <c:v>33204</c:v>
                </c:pt>
                <c:pt idx="2157">
                  <c:v>33205</c:v>
                </c:pt>
                <c:pt idx="2158">
                  <c:v>33206</c:v>
                </c:pt>
                <c:pt idx="2159">
                  <c:v>33207</c:v>
                </c:pt>
                <c:pt idx="2160">
                  <c:v>33208</c:v>
                </c:pt>
                <c:pt idx="2161">
                  <c:v>33209</c:v>
                </c:pt>
                <c:pt idx="2162">
                  <c:v>33210</c:v>
                </c:pt>
                <c:pt idx="2163">
                  <c:v>33211</c:v>
                </c:pt>
                <c:pt idx="2164">
                  <c:v>33212</c:v>
                </c:pt>
                <c:pt idx="2165">
                  <c:v>33213</c:v>
                </c:pt>
                <c:pt idx="2166">
                  <c:v>33214</c:v>
                </c:pt>
                <c:pt idx="2167">
                  <c:v>33215</c:v>
                </c:pt>
                <c:pt idx="2168">
                  <c:v>33216</c:v>
                </c:pt>
                <c:pt idx="2169">
                  <c:v>33217</c:v>
                </c:pt>
                <c:pt idx="2170">
                  <c:v>33218</c:v>
                </c:pt>
                <c:pt idx="2171">
                  <c:v>33219</c:v>
                </c:pt>
                <c:pt idx="2172">
                  <c:v>33220</c:v>
                </c:pt>
                <c:pt idx="2173">
                  <c:v>33221</c:v>
                </c:pt>
                <c:pt idx="2174">
                  <c:v>33222</c:v>
                </c:pt>
                <c:pt idx="2175">
                  <c:v>33223</c:v>
                </c:pt>
                <c:pt idx="2176">
                  <c:v>33224</c:v>
                </c:pt>
                <c:pt idx="2177">
                  <c:v>33225</c:v>
                </c:pt>
                <c:pt idx="2178">
                  <c:v>33226</c:v>
                </c:pt>
                <c:pt idx="2179">
                  <c:v>33227</c:v>
                </c:pt>
                <c:pt idx="2180">
                  <c:v>33228</c:v>
                </c:pt>
                <c:pt idx="2181">
                  <c:v>33229</c:v>
                </c:pt>
                <c:pt idx="2182">
                  <c:v>33230</c:v>
                </c:pt>
                <c:pt idx="2183">
                  <c:v>33231</c:v>
                </c:pt>
                <c:pt idx="2184">
                  <c:v>33232</c:v>
                </c:pt>
                <c:pt idx="2185">
                  <c:v>33233</c:v>
                </c:pt>
                <c:pt idx="2186">
                  <c:v>33234</c:v>
                </c:pt>
                <c:pt idx="2187">
                  <c:v>33235</c:v>
                </c:pt>
                <c:pt idx="2188">
                  <c:v>33236</c:v>
                </c:pt>
                <c:pt idx="2189">
                  <c:v>33237</c:v>
                </c:pt>
                <c:pt idx="2190">
                  <c:v>33238</c:v>
                </c:pt>
                <c:pt idx="2191">
                  <c:v>33239</c:v>
                </c:pt>
                <c:pt idx="2192">
                  <c:v>33240</c:v>
                </c:pt>
                <c:pt idx="2193">
                  <c:v>33241</c:v>
                </c:pt>
                <c:pt idx="2194">
                  <c:v>33242</c:v>
                </c:pt>
                <c:pt idx="2195">
                  <c:v>33243</c:v>
                </c:pt>
                <c:pt idx="2196">
                  <c:v>33244</c:v>
                </c:pt>
                <c:pt idx="2197">
                  <c:v>33245</c:v>
                </c:pt>
                <c:pt idx="2198">
                  <c:v>33246</c:v>
                </c:pt>
                <c:pt idx="2199">
                  <c:v>33247</c:v>
                </c:pt>
                <c:pt idx="2200">
                  <c:v>33248</c:v>
                </c:pt>
                <c:pt idx="2201">
                  <c:v>33249</c:v>
                </c:pt>
                <c:pt idx="2202">
                  <c:v>33250</c:v>
                </c:pt>
                <c:pt idx="2203">
                  <c:v>33251</c:v>
                </c:pt>
                <c:pt idx="2204">
                  <c:v>33252</c:v>
                </c:pt>
                <c:pt idx="2205">
                  <c:v>33253</c:v>
                </c:pt>
                <c:pt idx="2206">
                  <c:v>33254</c:v>
                </c:pt>
                <c:pt idx="2207">
                  <c:v>33255</c:v>
                </c:pt>
                <c:pt idx="2208">
                  <c:v>33256</c:v>
                </c:pt>
                <c:pt idx="2209">
                  <c:v>33257</c:v>
                </c:pt>
                <c:pt idx="2210">
                  <c:v>33258</c:v>
                </c:pt>
                <c:pt idx="2211">
                  <c:v>33259</c:v>
                </c:pt>
                <c:pt idx="2212">
                  <c:v>33260</c:v>
                </c:pt>
                <c:pt idx="2213">
                  <c:v>33261</c:v>
                </c:pt>
                <c:pt idx="2214">
                  <c:v>33262</c:v>
                </c:pt>
                <c:pt idx="2215">
                  <c:v>33263</c:v>
                </c:pt>
                <c:pt idx="2216">
                  <c:v>33264</c:v>
                </c:pt>
                <c:pt idx="2217">
                  <c:v>33265</c:v>
                </c:pt>
                <c:pt idx="2218">
                  <c:v>33266</c:v>
                </c:pt>
                <c:pt idx="2219">
                  <c:v>33267</c:v>
                </c:pt>
                <c:pt idx="2220">
                  <c:v>33268</c:v>
                </c:pt>
                <c:pt idx="2221">
                  <c:v>33269</c:v>
                </c:pt>
                <c:pt idx="2222">
                  <c:v>33270</c:v>
                </c:pt>
                <c:pt idx="2223">
                  <c:v>33271</c:v>
                </c:pt>
                <c:pt idx="2224">
                  <c:v>33272</c:v>
                </c:pt>
                <c:pt idx="2225">
                  <c:v>33273</c:v>
                </c:pt>
                <c:pt idx="2226">
                  <c:v>33274</c:v>
                </c:pt>
                <c:pt idx="2227">
                  <c:v>33275</c:v>
                </c:pt>
                <c:pt idx="2228">
                  <c:v>33276</c:v>
                </c:pt>
                <c:pt idx="2229">
                  <c:v>33277</c:v>
                </c:pt>
                <c:pt idx="2230">
                  <c:v>33278</c:v>
                </c:pt>
                <c:pt idx="2231">
                  <c:v>33279</c:v>
                </c:pt>
                <c:pt idx="2232">
                  <c:v>33280</c:v>
                </c:pt>
                <c:pt idx="2233">
                  <c:v>33281</c:v>
                </c:pt>
                <c:pt idx="2234">
                  <c:v>33282</c:v>
                </c:pt>
                <c:pt idx="2235">
                  <c:v>33283</c:v>
                </c:pt>
                <c:pt idx="2236">
                  <c:v>33284</c:v>
                </c:pt>
                <c:pt idx="2237">
                  <c:v>33285</c:v>
                </c:pt>
                <c:pt idx="2238">
                  <c:v>33286</c:v>
                </c:pt>
                <c:pt idx="2239">
                  <c:v>33287</c:v>
                </c:pt>
                <c:pt idx="2240">
                  <c:v>33288</c:v>
                </c:pt>
                <c:pt idx="2241">
                  <c:v>33289</c:v>
                </c:pt>
                <c:pt idx="2242">
                  <c:v>33290</c:v>
                </c:pt>
                <c:pt idx="2243">
                  <c:v>33291</c:v>
                </c:pt>
                <c:pt idx="2244">
                  <c:v>33292</c:v>
                </c:pt>
                <c:pt idx="2245">
                  <c:v>33293</c:v>
                </c:pt>
                <c:pt idx="2246">
                  <c:v>33294</c:v>
                </c:pt>
                <c:pt idx="2247">
                  <c:v>33295</c:v>
                </c:pt>
                <c:pt idx="2248">
                  <c:v>33296</c:v>
                </c:pt>
                <c:pt idx="2249">
                  <c:v>33297</c:v>
                </c:pt>
                <c:pt idx="2250">
                  <c:v>33298</c:v>
                </c:pt>
                <c:pt idx="2251">
                  <c:v>33299</c:v>
                </c:pt>
                <c:pt idx="2252">
                  <c:v>33300</c:v>
                </c:pt>
                <c:pt idx="2253">
                  <c:v>33301</c:v>
                </c:pt>
                <c:pt idx="2254">
                  <c:v>33302</c:v>
                </c:pt>
                <c:pt idx="2255">
                  <c:v>33303</c:v>
                </c:pt>
                <c:pt idx="2256">
                  <c:v>33304</c:v>
                </c:pt>
                <c:pt idx="2257">
                  <c:v>33305</c:v>
                </c:pt>
                <c:pt idx="2258">
                  <c:v>33306</c:v>
                </c:pt>
                <c:pt idx="2259">
                  <c:v>33307</c:v>
                </c:pt>
                <c:pt idx="2260">
                  <c:v>33308</c:v>
                </c:pt>
                <c:pt idx="2261">
                  <c:v>33309</c:v>
                </c:pt>
                <c:pt idx="2262">
                  <c:v>33310</c:v>
                </c:pt>
                <c:pt idx="2263">
                  <c:v>33311</c:v>
                </c:pt>
                <c:pt idx="2264">
                  <c:v>33312</c:v>
                </c:pt>
                <c:pt idx="2265">
                  <c:v>33313</c:v>
                </c:pt>
                <c:pt idx="2266">
                  <c:v>33314</c:v>
                </c:pt>
                <c:pt idx="2267">
                  <c:v>33315</c:v>
                </c:pt>
                <c:pt idx="2268">
                  <c:v>33316</c:v>
                </c:pt>
                <c:pt idx="2269">
                  <c:v>33317</c:v>
                </c:pt>
                <c:pt idx="2270">
                  <c:v>33318</c:v>
                </c:pt>
                <c:pt idx="2271">
                  <c:v>33319</c:v>
                </c:pt>
                <c:pt idx="2272">
                  <c:v>33320</c:v>
                </c:pt>
                <c:pt idx="2273">
                  <c:v>33321</c:v>
                </c:pt>
                <c:pt idx="2274">
                  <c:v>33322</c:v>
                </c:pt>
                <c:pt idx="2275">
                  <c:v>33323</c:v>
                </c:pt>
                <c:pt idx="2276">
                  <c:v>33324</c:v>
                </c:pt>
                <c:pt idx="2277">
                  <c:v>33325</c:v>
                </c:pt>
                <c:pt idx="2278">
                  <c:v>33326</c:v>
                </c:pt>
                <c:pt idx="2279">
                  <c:v>33327</c:v>
                </c:pt>
                <c:pt idx="2280">
                  <c:v>33328</c:v>
                </c:pt>
                <c:pt idx="2281">
                  <c:v>33329</c:v>
                </c:pt>
                <c:pt idx="2282">
                  <c:v>33330</c:v>
                </c:pt>
                <c:pt idx="2283">
                  <c:v>33331</c:v>
                </c:pt>
                <c:pt idx="2284">
                  <c:v>33332</c:v>
                </c:pt>
                <c:pt idx="2285">
                  <c:v>33333</c:v>
                </c:pt>
                <c:pt idx="2286">
                  <c:v>33334</c:v>
                </c:pt>
                <c:pt idx="2287">
                  <c:v>33335</c:v>
                </c:pt>
                <c:pt idx="2288">
                  <c:v>33336</c:v>
                </c:pt>
                <c:pt idx="2289">
                  <c:v>33337</c:v>
                </c:pt>
                <c:pt idx="2290">
                  <c:v>33338</c:v>
                </c:pt>
                <c:pt idx="2291">
                  <c:v>33339</c:v>
                </c:pt>
                <c:pt idx="2292">
                  <c:v>33340</c:v>
                </c:pt>
                <c:pt idx="2293">
                  <c:v>33341</c:v>
                </c:pt>
                <c:pt idx="2294">
                  <c:v>33342</c:v>
                </c:pt>
                <c:pt idx="2295">
                  <c:v>33343</c:v>
                </c:pt>
                <c:pt idx="2296">
                  <c:v>33344</c:v>
                </c:pt>
                <c:pt idx="2297">
                  <c:v>33345</c:v>
                </c:pt>
                <c:pt idx="2298">
                  <c:v>33346</c:v>
                </c:pt>
                <c:pt idx="2299">
                  <c:v>33347</c:v>
                </c:pt>
                <c:pt idx="2300">
                  <c:v>33348</c:v>
                </c:pt>
                <c:pt idx="2301">
                  <c:v>33349</c:v>
                </c:pt>
                <c:pt idx="2302">
                  <c:v>33350</c:v>
                </c:pt>
                <c:pt idx="2303">
                  <c:v>33351</c:v>
                </c:pt>
                <c:pt idx="2304">
                  <c:v>33352</c:v>
                </c:pt>
                <c:pt idx="2305">
                  <c:v>33353</c:v>
                </c:pt>
                <c:pt idx="2306">
                  <c:v>33354</c:v>
                </c:pt>
                <c:pt idx="2307">
                  <c:v>33355</c:v>
                </c:pt>
                <c:pt idx="2308">
                  <c:v>33356</c:v>
                </c:pt>
                <c:pt idx="2309">
                  <c:v>33357</c:v>
                </c:pt>
                <c:pt idx="2310">
                  <c:v>33358</c:v>
                </c:pt>
                <c:pt idx="2311">
                  <c:v>33359</c:v>
                </c:pt>
                <c:pt idx="2312">
                  <c:v>33360</c:v>
                </c:pt>
                <c:pt idx="2313">
                  <c:v>33361</c:v>
                </c:pt>
                <c:pt idx="2314">
                  <c:v>33362</c:v>
                </c:pt>
                <c:pt idx="2315">
                  <c:v>33363</c:v>
                </c:pt>
                <c:pt idx="2316">
                  <c:v>33364</c:v>
                </c:pt>
                <c:pt idx="2317">
                  <c:v>33365</c:v>
                </c:pt>
                <c:pt idx="2318">
                  <c:v>33366</c:v>
                </c:pt>
                <c:pt idx="2319">
                  <c:v>33367</c:v>
                </c:pt>
                <c:pt idx="2320">
                  <c:v>33368</c:v>
                </c:pt>
                <c:pt idx="2321">
                  <c:v>33369</c:v>
                </c:pt>
                <c:pt idx="2322">
                  <c:v>33370</c:v>
                </c:pt>
                <c:pt idx="2323">
                  <c:v>33371</c:v>
                </c:pt>
                <c:pt idx="2324">
                  <c:v>33372</c:v>
                </c:pt>
                <c:pt idx="2325">
                  <c:v>33373</c:v>
                </c:pt>
                <c:pt idx="2326">
                  <c:v>33374</c:v>
                </c:pt>
                <c:pt idx="2327">
                  <c:v>33375</c:v>
                </c:pt>
                <c:pt idx="2328">
                  <c:v>33376</c:v>
                </c:pt>
                <c:pt idx="2329">
                  <c:v>33377</c:v>
                </c:pt>
                <c:pt idx="2330">
                  <c:v>33378</c:v>
                </c:pt>
                <c:pt idx="2331">
                  <c:v>33379</c:v>
                </c:pt>
                <c:pt idx="2332">
                  <c:v>33380</c:v>
                </c:pt>
                <c:pt idx="2333">
                  <c:v>33381</c:v>
                </c:pt>
                <c:pt idx="2334">
                  <c:v>33382</c:v>
                </c:pt>
                <c:pt idx="2335">
                  <c:v>33383</c:v>
                </c:pt>
                <c:pt idx="2336">
                  <c:v>33384</c:v>
                </c:pt>
                <c:pt idx="2337">
                  <c:v>33385</c:v>
                </c:pt>
                <c:pt idx="2338">
                  <c:v>33386</c:v>
                </c:pt>
                <c:pt idx="2339">
                  <c:v>33387</c:v>
                </c:pt>
                <c:pt idx="2340">
                  <c:v>33388</c:v>
                </c:pt>
                <c:pt idx="2341">
                  <c:v>33389</c:v>
                </c:pt>
                <c:pt idx="2342">
                  <c:v>33390</c:v>
                </c:pt>
                <c:pt idx="2343">
                  <c:v>33391</c:v>
                </c:pt>
                <c:pt idx="2344">
                  <c:v>33392</c:v>
                </c:pt>
                <c:pt idx="2345">
                  <c:v>33393</c:v>
                </c:pt>
                <c:pt idx="2346">
                  <c:v>33394</c:v>
                </c:pt>
                <c:pt idx="2347">
                  <c:v>33395</c:v>
                </c:pt>
                <c:pt idx="2348">
                  <c:v>33396</c:v>
                </c:pt>
                <c:pt idx="2349">
                  <c:v>33397</c:v>
                </c:pt>
                <c:pt idx="2350">
                  <c:v>33398</c:v>
                </c:pt>
                <c:pt idx="2351">
                  <c:v>33399</c:v>
                </c:pt>
                <c:pt idx="2352">
                  <c:v>33400</c:v>
                </c:pt>
                <c:pt idx="2353">
                  <c:v>33401</c:v>
                </c:pt>
                <c:pt idx="2354">
                  <c:v>33402</c:v>
                </c:pt>
                <c:pt idx="2355">
                  <c:v>33403</c:v>
                </c:pt>
                <c:pt idx="2356">
                  <c:v>33404</c:v>
                </c:pt>
                <c:pt idx="2357">
                  <c:v>33405</c:v>
                </c:pt>
                <c:pt idx="2358">
                  <c:v>33406</c:v>
                </c:pt>
                <c:pt idx="2359">
                  <c:v>33407</c:v>
                </c:pt>
                <c:pt idx="2360">
                  <c:v>33408</c:v>
                </c:pt>
                <c:pt idx="2361">
                  <c:v>33409</c:v>
                </c:pt>
                <c:pt idx="2362">
                  <c:v>33410</c:v>
                </c:pt>
                <c:pt idx="2363">
                  <c:v>33411</c:v>
                </c:pt>
                <c:pt idx="2364">
                  <c:v>33412</c:v>
                </c:pt>
                <c:pt idx="2365">
                  <c:v>33413</c:v>
                </c:pt>
                <c:pt idx="2366">
                  <c:v>33414</c:v>
                </c:pt>
                <c:pt idx="2367">
                  <c:v>33415</c:v>
                </c:pt>
                <c:pt idx="2368">
                  <c:v>33416</c:v>
                </c:pt>
                <c:pt idx="2369">
                  <c:v>33417</c:v>
                </c:pt>
                <c:pt idx="2370">
                  <c:v>33418</c:v>
                </c:pt>
                <c:pt idx="2371">
                  <c:v>33419</c:v>
                </c:pt>
                <c:pt idx="2372">
                  <c:v>33420</c:v>
                </c:pt>
                <c:pt idx="2373">
                  <c:v>33421</c:v>
                </c:pt>
                <c:pt idx="2374">
                  <c:v>33422</c:v>
                </c:pt>
                <c:pt idx="2375">
                  <c:v>33423</c:v>
                </c:pt>
                <c:pt idx="2376">
                  <c:v>33424</c:v>
                </c:pt>
                <c:pt idx="2377">
                  <c:v>33425</c:v>
                </c:pt>
                <c:pt idx="2378">
                  <c:v>33426</c:v>
                </c:pt>
                <c:pt idx="2379">
                  <c:v>33427</c:v>
                </c:pt>
                <c:pt idx="2380">
                  <c:v>33428</c:v>
                </c:pt>
                <c:pt idx="2381">
                  <c:v>33429</c:v>
                </c:pt>
                <c:pt idx="2382">
                  <c:v>33430</c:v>
                </c:pt>
                <c:pt idx="2383">
                  <c:v>33431</c:v>
                </c:pt>
                <c:pt idx="2384">
                  <c:v>33432</c:v>
                </c:pt>
                <c:pt idx="2385">
                  <c:v>33433</c:v>
                </c:pt>
                <c:pt idx="2386">
                  <c:v>33434</c:v>
                </c:pt>
                <c:pt idx="2387">
                  <c:v>33435</c:v>
                </c:pt>
                <c:pt idx="2388">
                  <c:v>33436</c:v>
                </c:pt>
                <c:pt idx="2389">
                  <c:v>33437</c:v>
                </c:pt>
                <c:pt idx="2390">
                  <c:v>33438</c:v>
                </c:pt>
                <c:pt idx="2391">
                  <c:v>33439</c:v>
                </c:pt>
                <c:pt idx="2392">
                  <c:v>33440</c:v>
                </c:pt>
                <c:pt idx="2393">
                  <c:v>33441</c:v>
                </c:pt>
                <c:pt idx="2394">
                  <c:v>33442</c:v>
                </c:pt>
                <c:pt idx="2395">
                  <c:v>33443</c:v>
                </c:pt>
                <c:pt idx="2396">
                  <c:v>33444</c:v>
                </c:pt>
                <c:pt idx="2397">
                  <c:v>33445</c:v>
                </c:pt>
                <c:pt idx="2398">
                  <c:v>33446</c:v>
                </c:pt>
                <c:pt idx="2399">
                  <c:v>33447</c:v>
                </c:pt>
                <c:pt idx="2400">
                  <c:v>33448</c:v>
                </c:pt>
                <c:pt idx="2401">
                  <c:v>33449</c:v>
                </c:pt>
                <c:pt idx="2402">
                  <c:v>33450</c:v>
                </c:pt>
                <c:pt idx="2403">
                  <c:v>33451</c:v>
                </c:pt>
                <c:pt idx="2404">
                  <c:v>33452</c:v>
                </c:pt>
                <c:pt idx="2405">
                  <c:v>33453</c:v>
                </c:pt>
                <c:pt idx="2406">
                  <c:v>33454</c:v>
                </c:pt>
                <c:pt idx="2407">
                  <c:v>33455</c:v>
                </c:pt>
                <c:pt idx="2408">
                  <c:v>33456</c:v>
                </c:pt>
                <c:pt idx="2409">
                  <c:v>33457</c:v>
                </c:pt>
                <c:pt idx="2410">
                  <c:v>33458</c:v>
                </c:pt>
                <c:pt idx="2411">
                  <c:v>33459</c:v>
                </c:pt>
                <c:pt idx="2412">
                  <c:v>33460</c:v>
                </c:pt>
                <c:pt idx="2413">
                  <c:v>33461</c:v>
                </c:pt>
                <c:pt idx="2414">
                  <c:v>33462</c:v>
                </c:pt>
                <c:pt idx="2415">
                  <c:v>33463</c:v>
                </c:pt>
                <c:pt idx="2416">
                  <c:v>33464</c:v>
                </c:pt>
                <c:pt idx="2417">
                  <c:v>33465</c:v>
                </c:pt>
                <c:pt idx="2418">
                  <c:v>33466</c:v>
                </c:pt>
                <c:pt idx="2419">
                  <c:v>33467</c:v>
                </c:pt>
                <c:pt idx="2420">
                  <c:v>33468</c:v>
                </c:pt>
                <c:pt idx="2421">
                  <c:v>33469</c:v>
                </c:pt>
                <c:pt idx="2422">
                  <c:v>33470</c:v>
                </c:pt>
                <c:pt idx="2423">
                  <c:v>33471</c:v>
                </c:pt>
                <c:pt idx="2424">
                  <c:v>33472</c:v>
                </c:pt>
                <c:pt idx="2425">
                  <c:v>33473</c:v>
                </c:pt>
                <c:pt idx="2426">
                  <c:v>33474</c:v>
                </c:pt>
                <c:pt idx="2427">
                  <c:v>33475</c:v>
                </c:pt>
                <c:pt idx="2428">
                  <c:v>33476</c:v>
                </c:pt>
                <c:pt idx="2429">
                  <c:v>33477</c:v>
                </c:pt>
                <c:pt idx="2430">
                  <c:v>33478</c:v>
                </c:pt>
                <c:pt idx="2431">
                  <c:v>33479</c:v>
                </c:pt>
                <c:pt idx="2432">
                  <c:v>33480</c:v>
                </c:pt>
                <c:pt idx="2433">
                  <c:v>33481</c:v>
                </c:pt>
                <c:pt idx="2434">
                  <c:v>33482</c:v>
                </c:pt>
                <c:pt idx="2435">
                  <c:v>33483</c:v>
                </c:pt>
                <c:pt idx="2436">
                  <c:v>33484</c:v>
                </c:pt>
                <c:pt idx="2437">
                  <c:v>33485</c:v>
                </c:pt>
                <c:pt idx="2438">
                  <c:v>33486</c:v>
                </c:pt>
                <c:pt idx="2439">
                  <c:v>33487</c:v>
                </c:pt>
                <c:pt idx="2440">
                  <c:v>33488</c:v>
                </c:pt>
                <c:pt idx="2441">
                  <c:v>33489</c:v>
                </c:pt>
                <c:pt idx="2442">
                  <c:v>33490</c:v>
                </c:pt>
                <c:pt idx="2443">
                  <c:v>33491</c:v>
                </c:pt>
                <c:pt idx="2444">
                  <c:v>33492</c:v>
                </c:pt>
                <c:pt idx="2445">
                  <c:v>33493</c:v>
                </c:pt>
                <c:pt idx="2446">
                  <c:v>33494</c:v>
                </c:pt>
                <c:pt idx="2447">
                  <c:v>33495</c:v>
                </c:pt>
                <c:pt idx="2448">
                  <c:v>33496</c:v>
                </c:pt>
                <c:pt idx="2449">
                  <c:v>33497</c:v>
                </c:pt>
                <c:pt idx="2450">
                  <c:v>33498</c:v>
                </c:pt>
                <c:pt idx="2451">
                  <c:v>33499</c:v>
                </c:pt>
                <c:pt idx="2452">
                  <c:v>33500</c:v>
                </c:pt>
                <c:pt idx="2453">
                  <c:v>33501</c:v>
                </c:pt>
                <c:pt idx="2454">
                  <c:v>33502</c:v>
                </c:pt>
                <c:pt idx="2455">
                  <c:v>33503</c:v>
                </c:pt>
                <c:pt idx="2456">
                  <c:v>33504</c:v>
                </c:pt>
                <c:pt idx="2457">
                  <c:v>33505</c:v>
                </c:pt>
                <c:pt idx="2458">
                  <c:v>33506</c:v>
                </c:pt>
                <c:pt idx="2459">
                  <c:v>33507</c:v>
                </c:pt>
                <c:pt idx="2460">
                  <c:v>33508</c:v>
                </c:pt>
                <c:pt idx="2461">
                  <c:v>33509</c:v>
                </c:pt>
                <c:pt idx="2462">
                  <c:v>33510</c:v>
                </c:pt>
                <c:pt idx="2463">
                  <c:v>33511</c:v>
                </c:pt>
                <c:pt idx="2464">
                  <c:v>33512</c:v>
                </c:pt>
                <c:pt idx="2465">
                  <c:v>33513</c:v>
                </c:pt>
                <c:pt idx="2466">
                  <c:v>33514</c:v>
                </c:pt>
                <c:pt idx="2467">
                  <c:v>33515</c:v>
                </c:pt>
                <c:pt idx="2468">
                  <c:v>33516</c:v>
                </c:pt>
                <c:pt idx="2469">
                  <c:v>33517</c:v>
                </c:pt>
                <c:pt idx="2470">
                  <c:v>33518</c:v>
                </c:pt>
                <c:pt idx="2471">
                  <c:v>33519</c:v>
                </c:pt>
                <c:pt idx="2472">
                  <c:v>33520</c:v>
                </c:pt>
                <c:pt idx="2473">
                  <c:v>33521</c:v>
                </c:pt>
                <c:pt idx="2474">
                  <c:v>33522</c:v>
                </c:pt>
                <c:pt idx="2475">
                  <c:v>33523</c:v>
                </c:pt>
                <c:pt idx="2476">
                  <c:v>33524</c:v>
                </c:pt>
                <c:pt idx="2477">
                  <c:v>33525</c:v>
                </c:pt>
                <c:pt idx="2478">
                  <c:v>33526</c:v>
                </c:pt>
                <c:pt idx="2479">
                  <c:v>33527</c:v>
                </c:pt>
                <c:pt idx="2480">
                  <c:v>33528</c:v>
                </c:pt>
                <c:pt idx="2481">
                  <c:v>33529</c:v>
                </c:pt>
                <c:pt idx="2482">
                  <c:v>33530</c:v>
                </c:pt>
                <c:pt idx="2483">
                  <c:v>33531</c:v>
                </c:pt>
                <c:pt idx="2484">
                  <c:v>33532</c:v>
                </c:pt>
                <c:pt idx="2485">
                  <c:v>33533</c:v>
                </c:pt>
                <c:pt idx="2486">
                  <c:v>33534</c:v>
                </c:pt>
                <c:pt idx="2487">
                  <c:v>33535</c:v>
                </c:pt>
                <c:pt idx="2488">
                  <c:v>33536</c:v>
                </c:pt>
                <c:pt idx="2489">
                  <c:v>33537</c:v>
                </c:pt>
                <c:pt idx="2490">
                  <c:v>33538</c:v>
                </c:pt>
                <c:pt idx="2491">
                  <c:v>33539</c:v>
                </c:pt>
                <c:pt idx="2492">
                  <c:v>33540</c:v>
                </c:pt>
                <c:pt idx="2493">
                  <c:v>33541</c:v>
                </c:pt>
                <c:pt idx="2494">
                  <c:v>33542</c:v>
                </c:pt>
                <c:pt idx="2495">
                  <c:v>33543</c:v>
                </c:pt>
                <c:pt idx="2496">
                  <c:v>33544</c:v>
                </c:pt>
                <c:pt idx="2497">
                  <c:v>33545</c:v>
                </c:pt>
                <c:pt idx="2498">
                  <c:v>33546</c:v>
                </c:pt>
                <c:pt idx="2499">
                  <c:v>33547</c:v>
                </c:pt>
                <c:pt idx="2500">
                  <c:v>33548</c:v>
                </c:pt>
                <c:pt idx="2501">
                  <c:v>33549</c:v>
                </c:pt>
                <c:pt idx="2502">
                  <c:v>33550</c:v>
                </c:pt>
                <c:pt idx="2503">
                  <c:v>33551</c:v>
                </c:pt>
                <c:pt idx="2504">
                  <c:v>33552</c:v>
                </c:pt>
                <c:pt idx="2505">
                  <c:v>33553</c:v>
                </c:pt>
                <c:pt idx="2506">
                  <c:v>33554</c:v>
                </c:pt>
                <c:pt idx="2507">
                  <c:v>33555</c:v>
                </c:pt>
                <c:pt idx="2508">
                  <c:v>33556</c:v>
                </c:pt>
                <c:pt idx="2509">
                  <c:v>33557</c:v>
                </c:pt>
                <c:pt idx="2510">
                  <c:v>33558</c:v>
                </c:pt>
                <c:pt idx="2511">
                  <c:v>33559</c:v>
                </c:pt>
                <c:pt idx="2512">
                  <c:v>33560</c:v>
                </c:pt>
                <c:pt idx="2513">
                  <c:v>33561</c:v>
                </c:pt>
                <c:pt idx="2514">
                  <c:v>33562</c:v>
                </c:pt>
                <c:pt idx="2515">
                  <c:v>33563</c:v>
                </c:pt>
                <c:pt idx="2516">
                  <c:v>33564</c:v>
                </c:pt>
                <c:pt idx="2517">
                  <c:v>33565</c:v>
                </c:pt>
                <c:pt idx="2518">
                  <c:v>33566</c:v>
                </c:pt>
                <c:pt idx="2519">
                  <c:v>33567</c:v>
                </c:pt>
                <c:pt idx="2520">
                  <c:v>33568</c:v>
                </c:pt>
                <c:pt idx="2521">
                  <c:v>33569</c:v>
                </c:pt>
                <c:pt idx="2522">
                  <c:v>33570</c:v>
                </c:pt>
                <c:pt idx="2523">
                  <c:v>33571</c:v>
                </c:pt>
                <c:pt idx="2524">
                  <c:v>33572</c:v>
                </c:pt>
                <c:pt idx="2525">
                  <c:v>33573</c:v>
                </c:pt>
                <c:pt idx="2526">
                  <c:v>33574</c:v>
                </c:pt>
                <c:pt idx="2527">
                  <c:v>33575</c:v>
                </c:pt>
                <c:pt idx="2528">
                  <c:v>33576</c:v>
                </c:pt>
                <c:pt idx="2529">
                  <c:v>33577</c:v>
                </c:pt>
                <c:pt idx="2530">
                  <c:v>33578</c:v>
                </c:pt>
                <c:pt idx="2531">
                  <c:v>33579</c:v>
                </c:pt>
                <c:pt idx="2532">
                  <c:v>33580</c:v>
                </c:pt>
                <c:pt idx="2533">
                  <c:v>33581</c:v>
                </c:pt>
                <c:pt idx="2534">
                  <c:v>33582</c:v>
                </c:pt>
                <c:pt idx="2535">
                  <c:v>33583</c:v>
                </c:pt>
                <c:pt idx="2536">
                  <c:v>33584</c:v>
                </c:pt>
                <c:pt idx="2537">
                  <c:v>33585</c:v>
                </c:pt>
                <c:pt idx="2538">
                  <c:v>33586</c:v>
                </c:pt>
                <c:pt idx="2539">
                  <c:v>33587</c:v>
                </c:pt>
                <c:pt idx="2540">
                  <c:v>33588</c:v>
                </c:pt>
                <c:pt idx="2541">
                  <c:v>33589</c:v>
                </c:pt>
                <c:pt idx="2542">
                  <c:v>33590</c:v>
                </c:pt>
                <c:pt idx="2543">
                  <c:v>33591</c:v>
                </c:pt>
                <c:pt idx="2544">
                  <c:v>33592</c:v>
                </c:pt>
                <c:pt idx="2545">
                  <c:v>33593</c:v>
                </c:pt>
                <c:pt idx="2546">
                  <c:v>33594</c:v>
                </c:pt>
                <c:pt idx="2547">
                  <c:v>33595</c:v>
                </c:pt>
                <c:pt idx="2548">
                  <c:v>33596</c:v>
                </c:pt>
                <c:pt idx="2549">
                  <c:v>33597</c:v>
                </c:pt>
                <c:pt idx="2550">
                  <c:v>33598</c:v>
                </c:pt>
                <c:pt idx="2551">
                  <c:v>33599</c:v>
                </c:pt>
                <c:pt idx="2552">
                  <c:v>33600</c:v>
                </c:pt>
                <c:pt idx="2553">
                  <c:v>33601</c:v>
                </c:pt>
                <c:pt idx="2554">
                  <c:v>33602</c:v>
                </c:pt>
                <c:pt idx="2555">
                  <c:v>33603</c:v>
                </c:pt>
                <c:pt idx="2556">
                  <c:v>33604</c:v>
                </c:pt>
                <c:pt idx="2557">
                  <c:v>33605</c:v>
                </c:pt>
                <c:pt idx="2558">
                  <c:v>33606</c:v>
                </c:pt>
                <c:pt idx="2559">
                  <c:v>33607</c:v>
                </c:pt>
                <c:pt idx="2560">
                  <c:v>33608</c:v>
                </c:pt>
                <c:pt idx="2561">
                  <c:v>33609</c:v>
                </c:pt>
                <c:pt idx="2562">
                  <c:v>33610</c:v>
                </c:pt>
                <c:pt idx="2563">
                  <c:v>33611</c:v>
                </c:pt>
                <c:pt idx="2564">
                  <c:v>33612</c:v>
                </c:pt>
                <c:pt idx="2565">
                  <c:v>33613</c:v>
                </c:pt>
                <c:pt idx="2566">
                  <c:v>33614</c:v>
                </c:pt>
                <c:pt idx="2567">
                  <c:v>33615</c:v>
                </c:pt>
                <c:pt idx="2568">
                  <c:v>33616</c:v>
                </c:pt>
                <c:pt idx="2569">
                  <c:v>33617</c:v>
                </c:pt>
                <c:pt idx="2570">
                  <c:v>33618</c:v>
                </c:pt>
                <c:pt idx="2571">
                  <c:v>33619</c:v>
                </c:pt>
                <c:pt idx="2572">
                  <c:v>33620</c:v>
                </c:pt>
                <c:pt idx="2573">
                  <c:v>33621</c:v>
                </c:pt>
                <c:pt idx="2574">
                  <c:v>33622</c:v>
                </c:pt>
                <c:pt idx="2575">
                  <c:v>33623</c:v>
                </c:pt>
                <c:pt idx="2576">
                  <c:v>33624</c:v>
                </c:pt>
                <c:pt idx="2577">
                  <c:v>33625</c:v>
                </c:pt>
                <c:pt idx="2578">
                  <c:v>33626</c:v>
                </c:pt>
                <c:pt idx="2579">
                  <c:v>33627</c:v>
                </c:pt>
                <c:pt idx="2580">
                  <c:v>33628</c:v>
                </c:pt>
                <c:pt idx="2581">
                  <c:v>33629</c:v>
                </c:pt>
                <c:pt idx="2582">
                  <c:v>33630</c:v>
                </c:pt>
                <c:pt idx="2583">
                  <c:v>33631</c:v>
                </c:pt>
                <c:pt idx="2584">
                  <c:v>33632</c:v>
                </c:pt>
                <c:pt idx="2585">
                  <c:v>33633</c:v>
                </c:pt>
                <c:pt idx="2586">
                  <c:v>33634</c:v>
                </c:pt>
                <c:pt idx="2587">
                  <c:v>33635</c:v>
                </c:pt>
                <c:pt idx="2588">
                  <c:v>33636</c:v>
                </c:pt>
                <c:pt idx="2589">
                  <c:v>33637</c:v>
                </c:pt>
                <c:pt idx="2590">
                  <c:v>33638</c:v>
                </c:pt>
                <c:pt idx="2591">
                  <c:v>33639</c:v>
                </c:pt>
                <c:pt idx="2592">
                  <c:v>33640</c:v>
                </c:pt>
                <c:pt idx="2593">
                  <c:v>33641</c:v>
                </c:pt>
                <c:pt idx="2594">
                  <c:v>33642</c:v>
                </c:pt>
                <c:pt idx="2595">
                  <c:v>33643</c:v>
                </c:pt>
                <c:pt idx="2596">
                  <c:v>33644</c:v>
                </c:pt>
                <c:pt idx="2597">
                  <c:v>33645</c:v>
                </c:pt>
                <c:pt idx="2598">
                  <c:v>33646</c:v>
                </c:pt>
                <c:pt idx="2599">
                  <c:v>33647</c:v>
                </c:pt>
                <c:pt idx="2600">
                  <c:v>33648</c:v>
                </c:pt>
                <c:pt idx="2601">
                  <c:v>33649</c:v>
                </c:pt>
                <c:pt idx="2602">
                  <c:v>33650</c:v>
                </c:pt>
                <c:pt idx="2603">
                  <c:v>33651</c:v>
                </c:pt>
                <c:pt idx="2604">
                  <c:v>33652</c:v>
                </c:pt>
                <c:pt idx="2605">
                  <c:v>33653</c:v>
                </c:pt>
                <c:pt idx="2606">
                  <c:v>33654</c:v>
                </c:pt>
                <c:pt idx="2607">
                  <c:v>33655</c:v>
                </c:pt>
                <c:pt idx="2608">
                  <c:v>33656</c:v>
                </c:pt>
                <c:pt idx="2609">
                  <c:v>33657</c:v>
                </c:pt>
                <c:pt idx="2610">
                  <c:v>33658</c:v>
                </c:pt>
                <c:pt idx="2611">
                  <c:v>33659</c:v>
                </c:pt>
                <c:pt idx="2612">
                  <c:v>33660</c:v>
                </c:pt>
                <c:pt idx="2613">
                  <c:v>33661</c:v>
                </c:pt>
                <c:pt idx="2614">
                  <c:v>33662</c:v>
                </c:pt>
                <c:pt idx="2615">
                  <c:v>33663</c:v>
                </c:pt>
                <c:pt idx="2616">
                  <c:v>33664</c:v>
                </c:pt>
                <c:pt idx="2617">
                  <c:v>33665</c:v>
                </c:pt>
                <c:pt idx="2618">
                  <c:v>33666</c:v>
                </c:pt>
                <c:pt idx="2619">
                  <c:v>33667</c:v>
                </c:pt>
                <c:pt idx="2620">
                  <c:v>33668</c:v>
                </c:pt>
                <c:pt idx="2621">
                  <c:v>33669</c:v>
                </c:pt>
                <c:pt idx="2622">
                  <c:v>33670</c:v>
                </c:pt>
                <c:pt idx="2623">
                  <c:v>33671</c:v>
                </c:pt>
                <c:pt idx="2624">
                  <c:v>33672</c:v>
                </c:pt>
                <c:pt idx="2625">
                  <c:v>33673</c:v>
                </c:pt>
                <c:pt idx="2626">
                  <c:v>33674</c:v>
                </c:pt>
                <c:pt idx="2627">
                  <c:v>33675</c:v>
                </c:pt>
                <c:pt idx="2628">
                  <c:v>33676</c:v>
                </c:pt>
                <c:pt idx="2629">
                  <c:v>33677</c:v>
                </c:pt>
                <c:pt idx="2630">
                  <c:v>33678</c:v>
                </c:pt>
                <c:pt idx="2631">
                  <c:v>33679</c:v>
                </c:pt>
                <c:pt idx="2632">
                  <c:v>33680</c:v>
                </c:pt>
                <c:pt idx="2633">
                  <c:v>33681</c:v>
                </c:pt>
                <c:pt idx="2634">
                  <c:v>33682</c:v>
                </c:pt>
                <c:pt idx="2635">
                  <c:v>33683</c:v>
                </c:pt>
                <c:pt idx="2636">
                  <c:v>33684</c:v>
                </c:pt>
                <c:pt idx="2637">
                  <c:v>33685</c:v>
                </c:pt>
                <c:pt idx="2638">
                  <c:v>33686</c:v>
                </c:pt>
                <c:pt idx="2639">
                  <c:v>33687</c:v>
                </c:pt>
                <c:pt idx="2640">
                  <c:v>33688</c:v>
                </c:pt>
                <c:pt idx="2641">
                  <c:v>33689</c:v>
                </c:pt>
                <c:pt idx="2642">
                  <c:v>33690</c:v>
                </c:pt>
                <c:pt idx="2643">
                  <c:v>33691</c:v>
                </c:pt>
                <c:pt idx="2644">
                  <c:v>33692</c:v>
                </c:pt>
                <c:pt idx="2645">
                  <c:v>33693</c:v>
                </c:pt>
                <c:pt idx="2646">
                  <c:v>33694</c:v>
                </c:pt>
                <c:pt idx="2647">
                  <c:v>33695</c:v>
                </c:pt>
                <c:pt idx="2648">
                  <c:v>33696</c:v>
                </c:pt>
                <c:pt idx="2649">
                  <c:v>33697</c:v>
                </c:pt>
                <c:pt idx="2650">
                  <c:v>33698</c:v>
                </c:pt>
                <c:pt idx="2651">
                  <c:v>33699</c:v>
                </c:pt>
                <c:pt idx="2652">
                  <c:v>33700</c:v>
                </c:pt>
                <c:pt idx="2653">
                  <c:v>33701</c:v>
                </c:pt>
                <c:pt idx="2654">
                  <c:v>33702</c:v>
                </c:pt>
                <c:pt idx="2655">
                  <c:v>33703</c:v>
                </c:pt>
                <c:pt idx="2656">
                  <c:v>33704</c:v>
                </c:pt>
                <c:pt idx="2657">
                  <c:v>33705</c:v>
                </c:pt>
                <c:pt idx="2658">
                  <c:v>33706</c:v>
                </c:pt>
                <c:pt idx="2659">
                  <c:v>33707</c:v>
                </c:pt>
                <c:pt idx="2660">
                  <c:v>33708</c:v>
                </c:pt>
                <c:pt idx="2661">
                  <c:v>33709</c:v>
                </c:pt>
                <c:pt idx="2662">
                  <c:v>33710</c:v>
                </c:pt>
                <c:pt idx="2663">
                  <c:v>33711</c:v>
                </c:pt>
                <c:pt idx="2664">
                  <c:v>33712</c:v>
                </c:pt>
                <c:pt idx="2665">
                  <c:v>33713</c:v>
                </c:pt>
                <c:pt idx="2666">
                  <c:v>33714</c:v>
                </c:pt>
                <c:pt idx="2667">
                  <c:v>33715</c:v>
                </c:pt>
                <c:pt idx="2668">
                  <c:v>33716</c:v>
                </c:pt>
                <c:pt idx="2669">
                  <c:v>33717</c:v>
                </c:pt>
                <c:pt idx="2670">
                  <c:v>33718</c:v>
                </c:pt>
                <c:pt idx="2671">
                  <c:v>33719</c:v>
                </c:pt>
                <c:pt idx="2672">
                  <c:v>33720</c:v>
                </c:pt>
                <c:pt idx="2673">
                  <c:v>33721</c:v>
                </c:pt>
                <c:pt idx="2674">
                  <c:v>33722</c:v>
                </c:pt>
                <c:pt idx="2675">
                  <c:v>33723</c:v>
                </c:pt>
                <c:pt idx="2676">
                  <c:v>33724</c:v>
                </c:pt>
                <c:pt idx="2677">
                  <c:v>33725</c:v>
                </c:pt>
                <c:pt idx="2678">
                  <c:v>33726</c:v>
                </c:pt>
                <c:pt idx="2679">
                  <c:v>33727</c:v>
                </c:pt>
                <c:pt idx="2680">
                  <c:v>33728</c:v>
                </c:pt>
                <c:pt idx="2681">
                  <c:v>33729</c:v>
                </c:pt>
                <c:pt idx="2682">
                  <c:v>33730</c:v>
                </c:pt>
                <c:pt idx="2683">
                  <c:v>33731</c:v>
                </c:pt>
                <c:pt idx="2684">
                  <c:v>33732</c:v>
                </c:pt>
                <c:pt idx="2685">
                  <c:v>33733</c:v>
                </c:pt>
                <c:pt idx="2686">
                  <c:v>33734</c:v>
                </c:pt>
                <c:pt idx="2687">
                  <c:v>33735</c:v>
                </c:pt>
                <c:pt idx="2688">
                  <c:v>33736</c:v>
                </c:pt>
                <c:pt idx="2689">
                  <c:v>33737</c:v>
                </c:pt>
                <c:pt idx="2690">
                  <c:v>33738</c:v>
                </c:pt>
                <c:pt idx="2691">
                  <c:v>33739</c:v>
                </c:pt>
                <c:pt idx="2692">
                  <c:v>33740</c:v>
                </c:pt>
                <c:pt idx="2693">
                  <c:v>33741</c:v>
                </c:pt>
                <c:pt idx="2694">
                  <c:v>33742</c:v>
                </c:pt>
                <c:pt idx="2695">
                  <c:v>33743</c:v>
                </c:pt>
                <c:pt idx="2696">
                  <c:v>33744</c:v>
                </c:pt>
                <c:pt idx="2697">
                  <c:v>33745</c:v>
                </c:pt>
                <c:pt idx="2698">
                  <c:v>33746</c:v>
                </c:pt>
                <c:pt idx="2699">
                  <c:v>33747</c:v>
                </c:pt>
                <c:pt idx="2700">
                  <c:v>33748</c:v>
                </c:pt>
                <c:pt idx="2701">
                  <c:v>33749</c:v>
                </c:pt>
                <c:pt idx="2702">
                  <c:v>33750</c:v>
                </c:pt>
                <c:pt idx="2703">
                  <c:v>33751</c:v>
                </c:pt>
                <c:pt idx="2704">
                  <c:v>33752</c:v>
                </c:pt>
                <c:pt idx="2705">
                  <c:v>33753</c:v>
                </c:pt>
                <c:pt idx="2706">
                  <c:v>33754</c:v>
                </c:pt>
                <c:pt idx="2707">
                  <c:v>33755</c:v>
                </c:pt>
                <c:pt idx="2708">
                  <c:v>33756</c:v>
                </c:pt>
                <c:pt idx="2709">
                  <c:v>33757</c:v>
                </c:pt>
                <c:pt idx="2710">
                  <c:v>33758</c:v>
                </c:pt>
                <c:pt idx="2711">
                  <c:v>33759</c:v>
                </c:pt>
                <c:pt idx="2712">
                  <c:v>33760</c:v>
                </c:pt>
                <c:pt idx="2713">
                  <c:v>33761</c:v>
                </c:pt>
                <c:pt idx="2714">
                  <c:v>33762</c:v>
                </c:pt>
                <c:pt idx="2715">
                  <c:v>33763</c:v>
                </c:pt>
                <c:pt idx="2716">
                  <c:v>33764</c:v>
                </c:pt>
                <c:pt idx="2717">
                  <c:v>33765</c:v>
                </c:pt>
                <c:pt idx="2718">
                  <c:v>33766</c:v>
                </c:pt>
                <c:pt idx="2719">
                  <c:v>33767</c:v>
                </c:pt>
                <c:pt idx="2720">
                  <c:v>33768</c:v>
                </c:pt>
                <c:pt idx="2721">
                  <c:v>33769</c:v>
                </c:pt>
                <c:pt idx="2722">
                  <c:v>33770</c:v>
                </c:pt>
                <c:pt idx="2723">
                  <c:v>33771</c:v>
                </c:pt>
                <c:pt idx="2724">
                  <c:v>33772</c:v>
                </c:pt>
                <c:pt idx="2725">
                  <c:v>33773</c:v>
                </c:pt>
                <c:pt idx="2726">
                  <c:v>33774</c:v>
                </c:pt>
                <c:pt idx="2727">
                  <c:v>33775</c:v>
                </c:pt>
                <c:pt idx="2728">
                  <c:v>33776</c:v>
                </c:pt>
                <c:pt idx="2729">
                  <c:v>33777</c:v>
                </c:pt>
                <c:pt idx="2730">
                  <c:v>33778</c:v>
                </c:pt>
                <c:pt idx="2731">
                  <c:v>33779</c:v>
                </c:pt>
                <c:pt idx="2732">
                  <c:v>33780</c:v>
                </c:pt>
                <c:pt idx="2733">
                  <c:v>33781</c:v>
                </c:pt>
                <c:pt idx="2734">
                  <c:v>33782</c:v>
                </c:pt>
                <c:pt idx="2735">
                  <c:v>33783</c:v>
                </c:pt>
                <c:pt idx="2736">
                  <c:v>33784</c:v>
                </c:pt>
                <c:pt idx="2737">
                  <c:v>33785</c:v>
                </c:pt>
                <c:pt idx="2738">
                  <c:v>33786</c:v>
                </c:pt>
                <c:pt idx="2739">
                  <c:v>33787</c:v>
                </c:pt>
                <c:pt idx="2740">
                  <c:v>33788</c:v>
                </c:pt>
                <c:pt idx="2741">
                  <c:v>33789</c:v>
                </c:pt>
                <c:pt idx="2742">
                  <c:v>33790</c:v>
                </c:pt>
                <c:pt idx="2743">
                  <c:v>33791</c:v>
                </c:pt>
                <c:pt idx="2744">
                  <c:v>33792</c:v>
                </c:pt>
                <c:pt idx="2745">
                  <c:v>33793</c:v>
                </c:pt>
                <c:pt idx="2746">
                  <c:v>33794</c:v>
                </c:pt>
                <c:pt idx="2747">
                  <c:v>33795</c:v>
                </c:pt>
                <c:pt idx="2748">
                  <c:v>33796</c:v>
                </c:pt>
                <c:pt idx="2749">
                  <c:v>33797</c:v>
                </c:pt>
                <c:pt idx="2750">
                  <c:v>33798</c:v>
                </c:pt>
                <c:pt idx="2751">
                  <c:v>33799</c:v>
                </c:pt>
                <c:pt idx="2752">
                  <c:v>33800</c:v>
                </c:pt>
                <c:pt idx="2753">
                  <c:v>33801</c:v>
                </c:pt>
                <c:pt idx="2754">
                  <c:v>33802</c:v>
                </c:pt>
                <c:pt idx="2755">
                  <c:v>33803</c:v>
                </c:pt>
                <c:pt idx="2756">
                  <c:v>33804</c:v>
                </c:pt>
                <c:pt idx="2757">
                  <c:v>33805</c:v>
                </c:pt>
                <c:pt idx="2758">
                  <c:v>33806</c:v>
                </c:pt>
                <c:pt idx="2759">
                  <c:v>33807</c:v>
                </c:pt>
                <c:pt idx="2760">
                  <c:v>33808</c:v>
                </c:pt>
                <c:pt idx="2761">
                  <c:v>33809</c:v>
                </c:pt>
                <c:pt idx="2762">
                  <c:v>33810</c:v>
                </c:pt>
                <c:pt idx="2763">
                  <c:v>33811</c:v>
                </c:pt>
                <c:pt idx="2764">
                  <c:v>33812</c:v>
                </c:pt>
                <c:pt idx="2765">
                  <c:v>33813</c:v>
                </c:pt>
                <c:pt idx="2766">
                  <c:v>33814</c:v>
                </c:pt>
                <c:pt idx="2767">
                  <c:v>33815</c:v>
                </c:pt>
                <c:pt idx="2768">
                  <c:v>33816</c:v>
                </c:pt>
                <c:pt idx="2769">
                  <c:v>33817</c:v>
                </c:pt>
                <c:pt idx="2770">
                  <c:v>33818</c:v>
                </c:pt>
                <c:pt idx="2771">
                  <c:v>33819</c:v>
                </c:pt>
                <c:pt idx="2772">
                  <c:v>33820</c:v>
                </c:pt>
                <c:pt idx="2773">
                  <c:v>33821</c:v>
                </c:pt>
                <c:pt idx="2774">
                  <c:v>33822</c:v>
                </c:pt>
                <c:pt idx="2775">
                  <c:v>33823</c:v>
                </c:pt>
                <c:pt idx="2776">
                  <c:v>33824</c:v>
                </c:pt>
                <c:pt idx="2777">
                  <c:v>33825</c:v>
                </c:pt>
                <c:pt idx="2778">
                  <c:v>33826</c:v>
                </c:pt>
                <c:pt idx="2779">
                  <c:v>33827</c:v>
                </c:pt>
                <c:pt idx="2780">
                  <c:v>33828</c:v>
                </c:pt>
                <c:pt idx="2781">
                  <c:v>33829</c:v>
                </c:pt>
                <c:pt idx="2782">
                  <c:v>33830</c:v>
                </c:pt>
                <c:pt idx="2783">
                  <c:v>33831</c:v>
                </c:pt>
                <c:pt idx="2784">
                  <c:v>33832</c:v>
                </c:pt>
                <c:pt idx="2785">
                  <c:v>33833</c:v>
                </c:pt>
                <c:pt idx="2786">
                  <c:v>33834</c:v>
                </c:pt>
                <c:pt idx="2787">
                  <c:v>33835</c:v>
                </c:pt>
                <c:pt idx="2788">
                  <c:v>33836</c:v>
                </c:pt>
                <c:pt idx="2789">
                  <c:v>33837</c:v>
                </c:pt>
                <c:pt idx="2790">
                  <c:v>33838</c:v>
                </c:pt>
                <c:pt idx="2791">
                  <c:v>33839</c:v>
                </c:pt>
                <c:pt idx="2792">
                  <c:v>33840</c:v>
                </c:pt>
                <c:pt idx="2793">
                  <c:v>33841</c:v>
                </c:pt>
                <c:pt idx="2794">
                  <c:v>33842</c:v>
                </c:pt>
                <c:pt idx="2795">
                  <c:v>33843</c:v>
                </c:pt>
                <c:pt idx="2796">
                  <c:v>33844</c:v>
                </c:pt>
                <c:pt idx="2797">
                  <c:v>33845</c:v>
                </c:pt>
                <c:pt idx="2798">
                  <c:v>33846</c:v>
                </c:pt>
                <c:pt idx="2799">
                  <c:v>33847</c:v>
                </c:pt>
                <c:pt idx="2800">
                  <c:v>33848</c:v>
                </c:pt>
                <c:pt idx="2801">
                  <c:v>33849</c:v>
                </c:pt>
                <c:pt idx="2802">
                  <c:v>33850</c:v>
                </c:pt>
                <c:pt idx="2803">
                  <c:v>33851</c:v>
                </c:pt>
                <c:pt idx="2804">
                  <c:v>33852</c:v>
                </c:pt>
                <c:pt idx="2805">
                  <c:v>33853</c:v>
                </c:pt>
                <c:pt idx="2806">
                  <c:v>33854</c:v>
                </c:pt>
                <c:pt idx="2807">
                  <c:v>33855</c:v>
                </c:pt>
                <c:pt idx="2808">
                  <c:v>33856</c:v>
                </c:pt>
                <c:pt idx="2809">
                  <c:v>33857</c:v>
                </c:pt>
                <c:pt idx="2810">
                  <c:v>33858</c:v>
                </c:pt>
                <c:pt idx="2811">
                  <c:v>33859</c:v>
                </c:pt>
                <c:pt idx="2812">
                  <c:v>33860</c:v>
                </c:pt>
                <c:pt idx="2813">
                  <c:v>33861</c:v>
                </c:pt>
                <c:pt idx="2814">
                  <c:v>33862</c:v>
                </c:pt>
                <c:pt idx="2815">
                  <c:v>33863</c:v>
                </c:pt>
                <c:pt idx="2816">
                  <c:v>33864</c:v>
                </c:pt>
                <c:pt idx="2817">
                  <c:v>33865</c:v>
                </c:pt>
                <c:pt idx="2818">
                  <c:v>33866</c:v>
                </c:pt>
                <c:pt idx="2819">
                  <c:v>33867</c:v>
                </c:pt>
                <c:pt idx="2820">
                  <c:v>33868</c:v>
                </c:pt>
                <c:pt idx="2821">
                  <c:v>33869</c:v>
                </c:pt>
                <c:pt idx="2822">
                  <c:v>33870</c:v>
                </c:pt>
                <c:pt idx="2823">
                  <c:v>33871</c:v>
                </c:pt>
                <c:pt idx="2824">
                  <c:v>33872</c:v>
                </c:pt>
                <c:pt idx="2825">
                  <c:v>33873</c:v>
                </c:pt>
                <c:pt idx="2826">
                  <c:v>33874</c:v>
                </c:pt>
                <c:pt idx="2827">
                  <c:v>33875</c:v>
                </c:pt>
                <c:pt idx="2828">
                  <c:v>33876</c:v>
                </c:pt>
                <c:pt idx="2829">
                  <c:v>33877</c:v>
                </c:pt>
                <c:pt idx="2830">
                  <c:v>33878</c:v>
                </c:pt>
                <c:pt idx="2831">
                  <c:v>33879</c:v>
                </c:pt>
                <c:pt idx="2832">
                  <c:v>33880</c:v>
                </c:pt>
                <c:pt idx="2833">
                  <c:v>33881</c:v>
                </c:pt>
                <c:pt idx="2834">
                  <c:v>33882</c:v>
                </c:pt>
                <c:pt idx="2835">
                  <c:v>33883</c:v>
                </c:pt>
                <c:pt idx="2836">
                  <c:v>33884</c:v>
                </c:pt>
                <c:pt idx="2837">
                  <c:v>33885</c:v>
                </c:pt>
                <c:pt idx="2838">
                  <c:v>33886</c:v>
                </c:pt>
                <c:pt idx="2839">
                  <c:v>33887</c:v>
                </c:pt>
                <c:pt idx="2840">
                  <c:v>33888</c:v>
                </c:pt>
                <c:pt idx="2841">
                  <c:v>33889</c:v>
                </c:pt>
                <c:pt idx="2842">
                  <c:v>33890</c:v>
                </c:pt>
                <c:pt idx="2843">
                  <c:v>33891</c:v>
                </c:pt>
                <c:pt idx="2844">
                  <c:v>33892</c:v>
                </c:pt>
                <c:pt idx="2845">
                  <c:v>33893</c:v>
                </c:pt>
                <c:pt idx="2846">
                  <c:v>33894</c:v>
                </c:pt>
                <c:pt idx="2847">
                  <c:v>33895</c:v>
                </c:pt>
                <c:pt idx="2848">
                  <c:v>33896</c:v>
                </c:pt>
                <c:pt idx="2849">
                  <c:v>33897</c:v>
                </c:pt>
                <c:pt idx="2850">
                  <c:v>33898</c:v>
                </c:pt>
                <c:pt idx="2851">
                  <c:v>33899</c:v>
                </c:pt>
                <c:pt idx="2852">
                  <c:v>33900</c:v>
                </c:pt>
                <c:pt idx="2853">
                  <c:v>33901</c:v>
                </c:pt>
                <c:pt idx="2854">
                  <c:v>33902</c:v>
                </c:pt>
                <c:pt idx="2855">
                  <c:v>33903</c:v>
                </c:pt>
                <c:pt idx="2856">
                  <c:v>33904</c:v>
                </c:pt>
                <c:pt idx="2857">
                  <c:v>33905</c:v>
                </c:pt>
                <c:pt idx="2858">
                  <c:v>33906</c:v>
                </c:pt>
                <c:pt idx="2859">
                  <c:v>33907</c:v>
                </c:pt>
                <c:pt idx="2860">
                  <c:v>33908</c:v>
                </c:pt>
                <c:pt idx="2861">
                  <c:v>33909</c:v>
                </c:pt>
                <c:pt idx="2862">
                  <c:v>33910</c:v>
                </c:pt>
                <c:pt idx="2863">
                  <c:v>33911</c:v>
                </c:pt>
                <c:pt idx="2864">
                  <c:v>33912</c:v>
                </c:pt>
                <c:pt idx="2865">
                  <c:v>33913</c:v>
                </c:pt>
                <c:pt idx="2866">
                  <c:v>33914</c:v>
                </c:pt>
                <c:pt idx="2867">
                  <c:v>33915</c:v>
                </c:pt>
                <c:pt idx="2868">
                  <c:v>33916</c:v>
                </c:pt>
                <c:pt idx="2869">
                  <c:v>33917</c:v>
                </c:pt>
                <c:pt idx="2870">
                  <c:v>33918</c:v>
                </c:pt>
                <c:pt idx="2871">
                  <c:v>33919</c:v>
                </c:pt>
                <c:pt idx="2872">
                  <c:v>33920</c:v>
                </c:pt>
                <c:pt idx="2873">
                  <c:v>33921</c:v>
                </c:pt>
                <c:pt idx="2874">
                  <c:v>33922</c:v>
                </c:pt>
                <c:pt idx="2875">
                  <c:v>33923</c:v>
                </c:pt>
                <c:pt idx="2876">
                  <c:v>33924</c:v>
                </c:pt>
                <c:pt idx="2877">
                  <c:v>33925</c:v>
                </c:pt>
                <c:pt idx="2878">
                  <c:v>33926</c:v>
                </c:pt>
                <c:pt idx="2879">
                  <c:v>33927</c:v>
                </c:pt>
                <c:pt idx="2880">
                  <c:v>33928</c:v>
                </c:pt>
                <c:pt idx="2881">
                  <c:v>33929</c:v>
                </c:pt>
                <c:pt idx="2882">
                  <c:v>33930</c:v>
                </c:pt>
                <c:pt idx="2883">
                  <c:v>33931</c:v>
                </c:pt>
                <c:pt idx="2884">
                  <c:v>33932</c:v>
                </c:pt>
                <c:pt idx="2885">
                  <c:v>33933</c:v>
                </c:pt>
                <c:pt idx="2886">
                  <c:v>33934</c:v>
                </c:pt>
                <c:pt idx="2887">
                  <c:v>33935</c:v>
                </c:pt>
                <c:pt idx="2888">
                  <c:v>33936</c:v>
                </c:pt>
                <c:pt idx="2889">
                  <c:v>33937</c:v>
                </c:pt>
                <c:pt idx="2890">
                  <c:v>33938</c:v>
                </c:pt>
                <c:pt idx="2891">
                  <c:v>33939</c:v>
                </c:pt>
                <c:pt idx="2892">
                  <c:v>33940</c:v>
                </c:pt>
                <c:pt idx="2893">
                  <c:v>33941</c:v>
                </c:pt>
                <c:pt idx="2894">
                  <c:v>33942</c:v>
                </c:pt>
                <c:pt idx="2895">
                  <c:v>33943</c:v>
                </c:pt>
                <c:pt idx="2896">
                  <c:v>33944</c:v>
                </c:pt>
                <c:pt idx="2897">
                  <c:v>33945</c:v>
                </c:pt>
                <c:pt idx="2898">
                  <c:v>33946</c:v>
                </c:pt>
                <c:pt idx="2899">
                  <c:v>33947</c:v>
                </c:pt>
                <c:pt idx="2900">
                  <c:v>33948</c:v>
                </c:pt>
                <c:pt idx="2901">
                  <c:v>33949</c:v>
                </c:pt>
                <c:pt idx="2902">
                  <c:v>33950</c:v>
                </c:pt>
                <c:pt idx="2903">
                  <c:v>33951</c:v>
                </c:pt>
                <c:pt idx="2904">
                  <c:v>33952</c:v>
                </c:pt>
                <c:pt idx="2905">
                  <c:v>33953</c:v>
                </c:pt>
                <c:pt idx="2906">
                  <c:v>33954</c:v>
                </c:pt>
                <c:pt idx="2907">
                  <c:v>33955</c:v>
                </c:pt>
                <c:pt idx="2908">
                  <c:v>33956</c:v>
                </c:pt>
                <c:pt idx="2909">
                  <c:v>33957</c:v>
                </c:pt>
                <c:pt idx="2910">
                  <c:v>33958</c:v>
                </c:pt>
                <c:pt idx="2911">
                  <c:v>33959</c:v>
                </c:pt>
                <c:pt idx="2912">
                  <c:v>33960</c:v>
                </c:pt>
                <c:pt idx="2913">
                  <c:v>33961</c:v>
                </c:pt>
                <c:pt idx="2914">
                  <c:v>33962</c:v>
                </c:pt>
                <c:pt idx="2915">
                  <c:v>33963</c:v>
                </c:pt>
                <c:pt idx="2916">
                  <c:v>33964</c:v>
                </c:pt>
                <c:pt idx="2917">
                  <c:v>33965</c:v>
                </c:pt>
                <c:pt idx="2918">
                  <c:v>33966</c:v>
                </c:pt>
                <c:pt idx="2919">
                  <c:v>33967</c:v>
                </c:pt>
                <c:pt idx="2920">
                  <c:v>33968</c:v>
                </c:pt>
                <c:pt idx="2921">
                  <c:v>33969</c:v>
                </c:pt>
                <c:pt idx="2922">
                  <c:v>33970</c:v>
                </c:pt>
                <c:pt idx="2923">
                  <c:v>33971</c:v>
                </c:pt>
                <c:pt idx="2924">
                  <c:v>33972</c:v>
                </c:pt>
                <c:pt idx="2925">
                  <c:v>33973</c:v>
                </c:pt>
                <c:pt idx="2926">
                  <c:v>33974</c:v>
                </c:pt>
                <c:pt idx="2927">
                  <c:v>33975</c:v>
                </c:pt>
                <c:pt idx="2928">
                  <c:v>33976</c:v>
                </c:pt>
                <c:pt idx="2929">
                  <c:v>33977</c:v>
                </c:pt>
                <c:pt idx="2930">
                  <c:v>33978</c:v>
                </c:pt>
                <c:pt idx="2931">
                  <c:v>33979</c:v>
                </c:pt>
                <c:pt idx="2932">
                  <c:v>33980</c:v>
                </c:pt>
                <c:pt idx="2933">
                  <c:v>33981</c:v>
                </c:pt>
                <c:pt idx="2934">
                  <c:v>33982</c:v>
                </c:pt>
                <c:pt idx="2935">
                  <c:v>33983</c:v>
                </c:pt>
                <c:pt idx="2936">
                  <c:v>33984</c:v>
                </c:pt>
                <c:pt idx="2937">
                  <c:v>33985</c:v>
                </c:pt>
                <c:pt idx="2938">
                  <c:v>33986</c:v>
                </c:pt>
                <c:pt idx="2939">
                  <c:v>33987</c:v>
                </c:pt>
                <c:pt idx="2940">
                  <c:v>33988</c:v>
                </c:pt>
                <c:pt idx="2941">
                  <c:v>33989</c:v>
                </c:pt>
                <c:pt idx="2942">
                  <c:v>33990</c:v>
                </c:pt>
                <c:pt idx="2943">
                  <c:v>33991</c:v>
                </c:pt>
                <c:pt idx="2944">
                  <c:v>33992</c:v>
                </c:pt>
                <c:pt idx="2945">
                  <c:v>33993</c:v>
                </c:pt>
                <c:pt idx="2946">
                  <c:v>33994</c:v>
                </c:pt>
                <c:pt idx="2947">
                  <c:v>33995</c:v>
                </c:pt>
                <c:pt idx="2948">
                  <c:v>33996</c:v>
                </c:pt>
                <c:pt idx="2949">
                  <c:v>33997</c:v>
                </c:pt>
                <c:pt idx="2950">
                  <c:v>33998</c:v>
                </c:pt>
                <c:pt idx="2951">
                  <c:v>33999</c:v>
                </c:pt>
                <c:pt idx="2952">
                  <c:v>34000</c:v>
                </c:pt>
                <c:pt idx="2953">
                  <c:v>34001</c:v>
                </c:pt>
                <c:pt idx="2954">
                  <c:v>34002</c:v>
                </c:pt>
                <c:pt idx="2955">
                  <c:v>34003</c:v>
                </c:pt>
                <c:pt idx="2956">
                  <c:v>34004</c:v>
                </c:pt>
                <c:pt idx="2957">
                  <c:v>34005</c:v>
                </c:pt>
                <c:pt idx="2958">
                  <c:v>34006</c:v>
                </c:pt>
                <c:pt idx="2959">
                  <c:v>34007</c:v>
                </c:pt>
                <c:pt idx="2960">
                  <c:v>34008</c:v>
                </c:pt>
                <c:pt idx="2961">
                  <c:v>34009</c:v>
                </c:pt>
                <c:pt idx="2962">
                  <c:v>34010</c:v>
                </c:pt>
                <c:pt idx="2963">
                  <c:v>34011</c:v>
                </c:pt>
                <c:pt idx="2964">
                  <c:v>34012</c:v>
                </c:pt>
                <c:pt idx="2965">
                  <c:v>34013</c:v>
                </c:pt>
                <c:pt idx="2966">
                  <c:v>34014</c:v>
                </c:pt>
                <c:pt idx="2967">
                  <c:v>34015</c:v>
                </c:pt>
                <c:pt idx="2968">
                  <c:v>34016</c:v>
                </c:pt>
                <c:pt idx="2969">
                  <c:v>34017</c:v>
                </c:pt>
                <c:pt idx="2970">
                  <c:v>34018</c:v>
                </c:pt>
                <c:pt idx="2971">
                  <c:v>34019</c:v>
                </c:pt>
                <c:pt idx="2972">
                  <c:v>34020</c:v>
                </c:pt>
                <c:pt idx="2973">
                  <c:v>34021</c:v>
                </c:pt>
                <c:pt idx="2974">
                  <c:v>34022</c:v>
                </c:pt>
                <c:pt idx="2975">
                  <c:v>34023</c:v>
                </c:pt>
                <c:pt idx="2976">
                  <c:v>34024</c:v>
                </c:pt>
                <c:pt idx="2977">
                  <c:v>34025</c:v>
                </c:pt>
                <c:pt idx="2978">
                  <c:v>34026</c:v>
                </c:pt>
                <c:pt idx="2979">
                  <c:v>34027</c:v>
                </c:pt>
                <c:pt idx="2980">
                  <c:v>34028</c:v>
                </c:pt>
                <c:pt idx="2981">
                  <c:v>34029</c:v>
                </c:pt>
                <c:pt idx="2982">
                  <c:v>34030</c:v>
                </c:pt>
                <c:pt idx="2983">
                  <c:v>34031</c:v>
                </c:pt>
                <c:pt idx="2984">
                  <c:v>34032</c:v>
                </c:pt>
                <c:pt idx="2985">
                  <c:v>34033</c:v>
                </c:pt>
                <c:pt idx="2986">
                  <c:v>34034</c:v>
                </c:pt>
                <c:pt idx="2987">
                  <c:v>34035</c:v>
                </c:pt>
                <c:pt idx="2988">
                  <c:v>34036</c:v>
                </c:pt>
                <c:pt idx="2989">
                  <c:v>34037</c:v>
                </c:pt>
                <c:pt idx="2990">
                  <c:v>34038</c:v>
                </c:pt>
                <c:pt idx="2991">
                  <c:v>34039</c:v>
                </c:pt>
                <c:pt idx="2992">
                  <c:v>34040</c:v>
                </c:pt>
                <c:pt idx="2993">
                  <c:v>34041</c:v>
                </c:pt>
                <c:pt idx="2994">
                  <c:v>34042</c:v>
                </c:pt>
                <c:pt idx="2995">
                  <c:v>34043</c:v>
                </c:pt>
                <c:pt idx="2996">
                  <c:v>34044</c:v>
                </c:pt>
                <c:pt idx="2997">
                  <c:v>34045</c:v>
                </c:pt>
                <c:pt idx="2998">
                  <c:v>34046</c:v>
                </c:pt>
                <c:pt idx="2999">
                  <c:v>34047</c:v>
                </c:pt>
                <c:pt idx="3000">
                  <c:v>34048</c:v>
                </c:pt>
                <c:pt idx="3001">
                  <c:v>34049</c:v>
                </c:pt>
                <c:pt idx="3002">
                  <c:v>34050</c:v>
                </c:pt>
                <c:pt idx="3003">
                  <c:v>34051</c:v>
                </c:pt>
                <c:pt idx="3004">
                  <c:v>34052</c:v>
                </c:pt>
                <c:pt idx="3005">
                  <c:v>34053</c:v>
                </c:pt>
                <c:pt idx="3006">
                  <c:v>34054</c:v>
                </c:pt>
                <c:pt idx="3007">
                  <c:v>34055</c:v>
                </c:pt>
                <c:pt idx="3008">
                  <c:v>34056</c:v>
                </c:pt>
                <c:pt idx="3009">
                  <c:v>34057</c:v>
                </c:pt>
                <c:pt idx="3010">
                  <c:v>34058</c:v>
                </c:pt>
                <c:pt idx="3011">
                  <c:v>34059</c:v>
                </c:pt>
                <c:pt idx="3012">
                  <c:v>34060</c:v>
                </c:pt>
                <c:pt idx="3013">
                  <c:v>34061</c:v>
                </c:pt>
                <c:pt idx="3014">
                  <c:v>34062</c:v>
                </c:pt>
                <c:pt idx="3015">
                  <c:v>34063</c:v>
                </c:pt>
                <c:pt idx="3016">
                  <c:v>34064</c:v>
                </c:pt>
                <c:pt idx="3017">
                  <c:v>34065</c:v>
                </c:pt>
                <c:pt idx="3018">
                  <c:v>34066</c:v>
                </c:pt>
                <c:pt idx="3019">
                  <c:v>34067</c:v>
                </c:pt>
                <c:pt idx="3020">
                  <c:v>34068</c:v>
                </c:pt>
                <c:pt idx="3021">
                  <c:v>34069</c:v>
                </c:pt>
                <c:pt idx="3022">
                  <c:v>34070</c:v>
                </c:pt>
                <c:pt idx="3023">
                  <c:v>34071</c:v>
                </c:pt>
                <c:pt idx="3024">
                  <c:v>34072</c:v>
                </c:pt>
                <c:pt idx="3025">
                  <c:v>34073</c:v>
                </c:pt>
                <c:pt idx="3026">
                  <c:v>34074</c:v>
                </c:pt>
                <c:pt idx="3027">
                  <c:v>34075</c:v>
                </c:pt>
                <c:pt idx="3028">
                  <c:v>34076</c:v>
                </c:pt>
                <c:pt idx="3029">
                  <c:v>34077</c:v>
                </c:pt>
                <c:pt idx="3030">
                  <c:v>34078</c:v>
                </c:pt>
                <c:pt idx="3031">
                  <c:v>34079</c:v>
                </c:pt>
                <c:pt idx="3032">
                  <c:v>34080</c:v>
                </c:pt>
                <c:pt idx="3033">
                  <c:v>34081</c:v>
                </c:pt>
                <c:pt idx="3034">
                  <c:v>34082</c:v>
                </c:pt>
                <c:pt idx="3035">
                  <c:v>34083</c:v>
                </c:pt>
                <c:pt idx="3036">
                  <c:v>34084</c:v>
                </c:pt>
                <c:pt idx="3037">
                  <c:v>34085</c:v>
                </c:pt>
                <c:pt idx="3038">
                  <c:v>34086</c:v>
                </c:pt>
                <c:pt idx="3039">
                  <c:v>34087</c:v>
                </c:pt>
                <c:pt idx="3040">
                  <c:v>34088</c:v>
                </c:pt>
                <c:pt idx="3041">
                  <c:v>34089</c:v>
                </c:pt>
                <c:pt idx="3042">
                  <c:v>34090</c:v>
                </c:pt>
                <c:pt idx="3043">
                  <c:v>34091</c:v>
                </c:pt>
                <c:pt idx="3044">
                  <c:v>34092</c:v>
                </c:pt>
                <c:pt idx="3045">
                  <c:v>34093</c:v>
                </c:pt>
                <c:pt idx="3046">
                  <c:v>34094</c:v>
                </c:pt>
                <c:pt idx="3047">
                  <c:v>34095</c:v>
                </c:pt>
                <c:pt idx="3048">
                  <c:v>34096</c:v>
                </c:pt>
                <c:pt idx="3049">
                  <c:v>34097</c:v>
                </c:pt>
                <c:pt idx="3050">
                  <c:v>34098</c:v>
                </c:pt>
                <c:pt idx="3051">
                  <c:v>34099</c:v>
                </c:pt>
                <c:pt idx="3052">
                  <c:v>34100</c:v>
                </c:pt>
                <c:pt idx="3053">
                  <c:v>34101</c:v>
                </c:pt>
                <c:pt idx="3054">
                  <c:v>34102</c:v>
                </c:pt>
                <c:pt idx="3055">
                  <c:v>34103</c:v>
                </c:pt>
                <c:pt idx="3056">
                  <c:v>34104</c:v>
                </c:pt>
                <c:pt idx="3057">
                  <c:v>34105</c:v>
                </c:pt>
                <c:pt idx="3058">
                  <c:v>34106</c:v>
                </c:pt>
                <c:pt idx="3059">
                  <c:v>34107</c:v>
                </c:pt>
                <c:pt idx="3060">
                  <c:v>34108</c:v>
                </c:pt>
                <c:pt idx="3061">
                  <c:v>34109</c:v>
                </c:pt>
                <c:pt idx="3062">
                  <c:v>34110</c:v>
                </c:pt>
                <c:pt idx="3063">
                  <c:v>34111</c:v>
                </c:pt>
                <c:pt idx="3064">
                  <c:v>34112</c:v>
                </c:pt>
                <c:pt idx="3065">
                  <c:v>34113</c:v>
                </c:pt>
                <c:pt idx="3066">
                  <c:v>34114</c:v>
                </c:pt>
                <c:pt idx="3067">
                  <c:v>34115</c:v>
                </c:pt>
                <c:pt idx="3068">
                  <c:v>34116</c:v>
                </c:pt>
                <c:pt idx="3069">
                  <c:v>34117</c:v>
                </c:pt>
                <c:pt idx="3070">
                  <c:v>34118</c:v>
                </c:pt>
                <c:pt idx="3071">
                  <c:v>34119</c:v>
                </c:pt>
                <c:pt idx="3072">
                  <c:v>34120</c:v>
                </c:pt>
                <c:pt idx="3073">
                  <c:v>34121</c:v>
                </c:pt>
                <c:pt idx="3074">
                  <c:v>34122</c:v>
                </c:pt>
                <c:pt idx="3075">
                  <c:v>34123</c:v>
                </c:pt>
                <c:pt idx="3076">
                  <c:v>34124</c:v>
                </c:pt>
                <c:pt idx="3077">
                  <c:v>34125</c:v>
                </c:pt>
                <c:pt idx="3078">
                  <c:v>34126</c:v>
                </c:pt>
                <c:pt idx="3079">
                  <c:v>34127</c:v>
                </c:pt>
                <c:pt idx="3080">
                  <c:v>34128</c:v>
                </c:pt>
                <c:pt idx="3081">
                  <c:v>34129</c:v>
                </c:pt>
                <c:pt idx="3082">
                  <c:v>34130</c:v>
                </c:pt>
                <c:pt idx="3083">
                  <c:v>34131</c:v>
                </c:pt>
                <c:pt idx="3084">
                  <c:v>34132</c:v>
                </c:pt>
                <c:pt idx="3085">
                  <c:v>34133</c:v>
                </c:pt>
                <c:pt idx="3086">
                  <c:v>34134</c:v>
                </c:pt>
                <c:pt idx="3087">
                  <c:v>34135</c:v>
                </c:pt>
                <c:pt idx="3088">
                  <c:v>34136</c:v>
                </c:pt>
                <c:pt idx="3089">
                  <c:v>34137</c:v>
                </c:pt>
                <c:pt idx="3090">
                  <c:v>34138</c:v>
                </c:pt>
                <c:pt idx="3091">
                  <c:v>34139</c:v>
                </c:pt>
                <c:pt idx="3092">
                  <c:v>34140</c:v>
                </c:pt>
                <c:pt idx="3093">
                  <c:v>34141</c:v>
                </c:pt>
                <c:pt idx="3094">
                  <c:v>34142</c:v>
                </c:pt>
                <c:pt idx="3095">
                  <c:v>34143</c:v>
                </c:pt>
                <c:pt idx="3096">
                  <c:v>34144</c:v>
                </c:pt>
                <c:pt idx="3097">
                  <c:v>34145</c:v>
                </c:pt>
                <c:pt idx="3098">
                  <c:v>34146</c:v>
                </c:pt>
                <c:pt idx="3099">
                  <c:v>34147</c:v>
                </c:pt>
                <c:pt idx="3100">
                  <c:v>34148</c:v>
                </c:pt>
                <c:pt idx="3101">
                  <c:v>34149</c:v>
                </c:pt>
                <c:pt idx="3102">
                  <c:v>34150</c:v>
                </c:pt>
                <c:pt idx="3103">
                  <c:v>34151</c:v>
                </c:pt>
                <c:pt idx="3104">
                  <c:v>34152</c:v>
                </c:pt>
                <c:pt idx="3105">
                  <c:v>34153</c:v>
                </c:pt>
                <c:pt idx="3106">
                  <c:v>34154</c:v>
                </c:pt>
                <c:pt idx="3107">
                  <c:v>34155</c:v>
                </c:pt>
                <c:pt idx="3108">
                  <c:v>34156</c:v>
                </c:pt>
                <c:pt idx="3109">
                  <c:v>34157</c:v>
                </c:pt>
                <c:pt idx="3110">
                  <c:v>34158</c:v>
                </c:pt>
                <c:pt idx="3111">
                  <c:v>34159</c:v>
                </c:pt>
                <c:pt idx="3112">
                  <c:v>34160</c:v>
                </c:pt>
                <c:pt idx="3113">
                  <c:v>34161</c:v>
                </c:pt>
                <c:pt idx="3114">
                  <c:v>34162</c:v>
                </c:pt>
                <c:pt idx="3115">
                  <c:v>34163</c:v>
                </c:pt>
                <c:pt idx="3116">
                  <c:v>34164</c:v>
                </c:pt>
                <c:pt idx="3117">
                  <c:v>34165</c:v>
                </c:pt>
                <c:pt idx="3118">
                  <c:v>34166</c:v>
                </c:pt>
                <c:pt idx="3119">
                  <c:v>34167</c:v>
                </c:pt>
                <c:pt idx="3120">
                  <c:v>34168</c:v>
                </c:pt>
                <c:pt idx="3121">
                  <c:v>34169</c:v>
                </c:pt>
                <c:pt idx="3122">
                  <c:v>34170</c:v>
                </c:pt>
                <c:pt idx="3123">
                  <c:v>34171</c:v>
                </c:pt>
                <c:pt idx="3124">
                  <c:v>34172</c:v>
                </c:pt>
                <c:pt idx="3125">
                  <c:v>34173</c:v>
                </c:pt>
                <c:pt idx="3126">
                  <c:v>34174</c:v>
                </c:pt>
                <c:pt idx="3127">
                  <c:v>34175</c:v>
                </c:pt>
                <c:pt idx="3128">
                  <c:v>34176</c:v>
                </c:pt>
                <c:pt idx="3129">
                  <c:v>34177</c:v>
                </c:pt>
                <c:pt idx="3130">
                  <c:v>34178</c:v>
                </c:pt>
                <c:pt idx="3131">
                  <c:v>34179</c:v>
                </c:pt>
                <c:pt idx="3132">
                  <c:v>34180</c:v>
                </c:pt>
                <c:pt idx="3133">
                  <c:v>34181</c:v>
                </c:pt>
                <c:pt idx="3134">
                  <c:v>34182</c:v>
                </c:pt>
                <c:pt idx="3135">
                  <c:v>34183</c:v>
                </c:pt>
                <c:pt idx="3136">
                  <c:v>34184</c:v>
                </c:pt>
                <c:pt idx="3137">
                  <c:v>34185</c:v>
                </c:pt>
                <c:pt idx="3138">
                  <c:v>34186</c:v>
                </c:pt>
                <c:pt idx="3139">
                  <c:v>34187</c:v>
                </c:pt>
                <c:pt idx="3140">
                  <c:v>34188</c:v>
                </c:pt>
                <c:pt idx="3141">
                  <c:v>34189</c:v>
                </c:pt>
                <c:pt idx="3142">
                  <c:v>34190</c:v>
                </c:pt>
                <c:pt idx="3143">
                  <c:v>34191</c:v>
                </c:pt>
                <c:pt idx="3144">
                  <c:v>34192</c:v>
                </c:pt>
                <c:pt idx="3145">
                  <c:v>34193</c:v>
                </c:pt>
                <c:pt idx="3146">
                  <c:v>34194</c:v>
                </c:pt>
                <c:pt idx="3147">
                  <c:v>34195</c:v>
                </c:pt>
                <c:pt idx="3148">
                  <c:v>34196</c:v>
                </c:pt>
                <c:pt idx="3149">
                  <c:v>34197</c:v>
                </c:pt>
                <c:pt idx="3150">
                  <c:v>34198</c:v>
                </c:pt>
                <c:pt idx="3151">
                  <c:v>34199</c:v>
                </c:pt>
                <c:pt idx="3152">
                  <c:v>34200</c:v>
                </c:pt>
                <c:pt idx="3153">
                  <c:v>34201</c:v>
                </c:pt>
                <c:pt idx="3154">
                  <c:v>34202</c:v>
                </c:pt>
                <c:pt idx="3155">
                  <c:v>34203</c:v>
                </c:pt>
                <c:pt idx="3156">
                  <c:v>34204</c:v>
                </c:pt>
                <c:pt idx="3157">
                  <c:v>34205</c:v>
                </c:pt>
                <c:pt idx="3158">
                  <c:v>34206</c:v>
                </c:pt>
                <c:pt idx="3159">
                  <c:v>34207</c:v>
                </c:pt>
                <c:pt idx="3160">
                  <c:v>34208</c:v>
                </c:pt>
                <c:pt idx="3161">
                  <c:v>34209</c:v>
                </c:pt>
                <c:pt idx="3162">
                  <c:v>34210</c:v>
                </c:pt>
                <c:pt idx="3163">
                  <c:v>34211</c:v>
                </c:pt>
                <c:pt idx="3164">
                  <c:v>34212</c:v>
                </c:pt>
                <c:pt idx="3165">
                  <c:v>34213</c:v>
                </c:pt>
                <c:pt idx="3166">
                  <c:v>34214</c:v>
                </c:pt>
                <c:pt idx="3167">
                  <c:v>34215</c:v>
                </c:pt>
                <c:pt idx="3168">
                  <c:v>34216</c:v>
                </c:pt>
                <c:pt idx="3169">
                  <c:v>34217</c:v>
                </c:pt>
                <c:pt idx="3170">
                  <c:v>34218</c:v>
                </c:pt>
                <c:pt idx="3171">
                  <c:v>34219</c:v>
                </c:pt>
                <c:pt idx="3172">
                  <c:v>34220</c:v>
                </c:pt>
                <c:pt idx="3173">
                  <c:v>34221</c:v>
                </c:pt>
                <c:pt idx="3174">
                  <c:v>34222</c:v>
                </c:pt>
                <c:pt idx="3175">
                  <c:v>34223</c:v>
                </c:pt>
                <c:pt idx="3176">
                  <c:v>34224</c:v>
                </c:pt>
                <c:pt idx="3177">
                  <c:v>34225</c:v>
                </c:pt>
                <c:pt idx="3178">
                  <c:v>34226</c:v>
                </c:pt>
                <c:pt idx="3179">
                  <c:v>34227</c:v>
                </c:pt>
                <c:pt idx="3180">
                  <c:v>34228</c:v>
                </c:pt>
                <c:pt idx="3181">
                  <c:v>34229</c:v>
                </c:pt>
                <c:pt idx="3182">
                  <c:v>34230</c:v>
                </c:pt>
                <c:pt idx="3183">
                  <c:v>34231</c:v>
                </c:pt>
                <c:pt idx="3184">
                  <c:v>34232</c:v>
                </c:pt>
                <c:pt idx="3185">
                  <c:v>34233</c:v>
                </c:pt>
                <c:pt idx="3186">
                  <c:v>34234</c:v>
                </c:pt>
                <c:pt idx="3187">
                  <c:v>34235</c:v>
                </c:pt>
                <c:pt idx="3188">
                  <c:v>34236</c:v>
                </c:pt>
                <c:pt idx="3189">
                  <c:v>34237</c:v>
                </c:pt>
                <c:pt idx="3190">
                  <c:v>34238</c:v>
                </c:pt>
                <c:pt idx="3191">
                  <c:v>34239</c:v>
                </c:pt>
                <c:pt idx="3192">
                  <c:v>34240</c:v>
                </c:pt>
                <c:pt idx="3193">
                  <c:v>34241</c:v>
                </c:pt>
                <c:pt idx="3194">
                  <c:v>34242</c:v>
                </c:pt>
                <c:pt idx="3195">
                  <c:v>34243</c:v>
                </c:pt>
                <c:pt idx="3196">
                  <c:v>34244</c:v>
                </c:pt>
                <c:pt idx="3197">
                  <c:v>34245</c:v>
                </c:pt>
                <c:pt idx="3198">
                  <c:v>34246</c:v>
                </c:pt>
                <c:pt idx="3199">
                  <c:v>34247</c:v>
                </c:pt>
                <c:pt idx="3200">
                  <c:v>34248</c:v>
                </c:pt>
                <c:pt idx="3201">
                  <c:v>34249</c:v>
                </c:pt>
                <c:pt idx="3202">
                  <c:v>34250</c:v>
                </c:pt>
                <c:pt idx="3203">
                  <c:v>34251</c:v>
                </c:pt>
                <c:pt idx="3204">
                  <c:v>34252</c:v>
                </c:pt>
                <c:pt idx="3205">
                  <c:v>34253</c:v>
                </c:pt>
                <c:pt idx="3206">
                  <c:v>34254</c:v>
                </c:pt>
                <c:pt idx="3207">
                  <c:v>34255</c:v>
                </c:pt>
                <c:pt idx="3208">
                  <c:v>34256</c:v>
                </c:pt>
                <c:pt idx="3209">
                  <c:v>34257</c:v>
                </c:pt>
                <c:pt idx="3210">
                  <c:v>34258</c:v>
                </c:pt>
                <c:pt idx="3211">
                  <c:v>34259</c:v>
                </c:pt>
                <c:pt idx="3212">
                  <c:v>34260</c:v>
                </c:pt>
                <c:pt idx="3213">
                  <c:v>34261</c:v>
                </c:pt>
                <c:pt idx="3214">
                  <c:v>34262</c:v>
                </c:pt>
                <c:pt idx="3215">
                  <c:v>34263</c:v>
                </c:pt>
                <c:pt idx="3216">
                  <c:v>34264</c:v>
                </c:pt>
                <c:pt idx="3217">
                  <c:v>34265</c:v>
                </c:pt>
                <c:pt idx="3218">
                  <c:v>34266</c:v>
                </c:pt>
                <c:pt idx="3219">
                  <c:v>34267</c:v>
                </c:pt>
                <c:pt idx="3220">
                  <c:v>34268</c:v>
                </c:pt>
                <c:pt idx="3221">
                  <c:v>34269</c:v>
                </c:pt>
                <c:pt idx="3222">
                  <c:v>34270</c:v>
                </c:pt>
                <c:pt idx="3223">
                  <c:v>34271</c:v>
                </c:pt>
                <c:pt idx="3224">
                  <c:v>34272</c:v>
                </c:pt>
                <c:pt idx="3225">
                  <c:v>34273</c:v>
                </c:pt>
                <c:pt idx="3226">
                  <c:v>34274</c:v>
                </c:pt>
                <c:pt idx="3227">
                  <c:v>34275</c:v>
                </c:pt>
                <c:pt idx="3228">
                  <c:v>34276</c:v>
                </c:pt>
                <c:pt idx="3229">
                  <c:v>34277</c:v>
                </c:pt>
                <c:pt idx="3230">
                  <c:v>34278</c:v>
                </c:pt>
                <c:pt idx="3231">
                  <c:v>34279</c:v>
                </c:pt>
                <c:pt idx="3232">
                  <c:v>34280</c:v>
                </c:pt>
                <c:pt idx="3233">
                  <c:v>34281</c:v>
                </c:pt>
                <c:pt idx="3234">
                  <c:v>34282</c:v>
                </c:pt>
                <c:pt idx="3235">
                  <c:v>34283</c:v>
                </c:pt>
                <c:pt idx="3236">
                  <c:v>34284</c:v>
                </c:pt>
                <c:pt idx="3237">
                  <c:v>34285</c:v>
                </c:pt>
                <c:pt idx="3238">
                  <c:v>34286</c:v>
                </c:pt>
                <c:pt idx="3239">
                  <c:v>34287</c:v>
                </c:pt>
                <c:pt idx="3240">
                  <c:v>34288</c:v>
                </c:pt>
                <c:pt idx="3241">
                  <c:v>34289</c:v>
                </c:pt>
                <c:pt idx="3242">
                  <c:v>34290</c:v>
                </c:pt>
                <c:pt idx="3243">
                  <c:v>34291</c:v>
                </c:pt>
                <c:pt idx="3244">
                  <c:v>34292</c:v>
                </c:pt>
                <c:pt idx="3245">
                  <c:v>34293</c:v>
                </c:pt>
                <c:pt idx="3246">
                  <c:v>34294</c:v>
                </c:pt>
                <c:pt idx="3247">
                  <c:v>34295</c:v>
                </c:pt>
                <c:pt idx="3248">
                  <c:v>34296</c:v>
                </c:pt>
                <c:pt idx="3249">
                  <c:v>34297</c:v>
                </c:pt>
                <c:pt idx="3250">
                  <c:v>34298</c:v>
                </c:pt>
                <c:pt idx="3251">
                  <c:v>34299</c:v>
                </c:pt>
                <c:pt idx="3252">
                  <c:v>34300</c:v>
                </c:pt>
                <c:pt idx="3253">
                  <c:v>34301</c:v>
                </c:pt>
                <c:pt idx="3254">
                  <c:v>34302</c:v>
                </c:pt>
                <c:pt idx="3255">
                  <c:v>34303</c:v>
                </c:pt>
                <c:pt idx="3256">
                  <c:v>34304</c:v>
                </c:pt>
                <c:pt idx="3257">
                  <c:v>34305</c:v>
                </c:pt>
                <c:pt idx="3258">
                  <c:v>34306</c:v>
                </c:pt>
                <c:pt idx="3259">
                  <c:v>34307</c:v>
                </c:pt>
                <c:pt idx="3260">
                  <c:v>34308</c:v>
                </c:pt>
                <c:pt idx="3261">
                  <c:v>34309</c:v>
                </c:pt>
                <c:pt idx="3262">
                  <c:v>34310</c:v>
                </c:pt>
                <c:pt idx="3263">
                  <c:v>34311</c:v>
                </c:pt>
                <c:pt idx="3264">
                  <c:v>34312</c:v>
                </c:pt>
                <c:pt idx="3265">
                  <c:v>34313</c:v>
                </c:pt>
                <c:pt idx="3266">
                  <c:v>34314</c:v>
                </c:pt>
                <c:pt idx="3267">
                  <c:v>34315</c:v>
                </c:pt>
                <c:pt idx="3268">
                  <c:v>34316</c:v>
                </c:pt>
                <c:pt idx="3269">
                  <c:v>34317</c:v>
                </c:pt>
                <c:pt idx="3270">
                  <c:v>34318</c:v>
                </c:pt>
                <c:pt idx="3271">
                  <c:v>34319</c:v>
                </c:pt>
                <c:pt idx="3272">
                  <c:v>34320</c:v>
                </c:pt>
                <c:pt idx="3273">
                  <c:v>34321</c:v>
                </c:pt>
                <c:pt idx="3274">
                  <c:v>34322</c:v>
                </c:pt>
                <c:pt idx="3275">
                  <c:v>34323</c:v>
                </c:pt>
                <c:pt idx="3276">
                  <c:v>34324</c:v>
                </c:pt>
                <c:pt idx="3277">
                  <c:v>34325</c:v>
                </c:pt>
                <c:pt idx="3278">
                  <c:v>34326</c:v>
                </c:pt>
                <c:pt idx="3279">
                  <c:v>34327</c:v>
                </c:pt>
                <c:pt idx="3280">
                  <c:v>34328</c:v>
                </c:pt>
                <c:pt idx="3281">
                  <c:v>34329</c:v>
                </c:pt>
                <c:pt idx="3282">
                  <c:v>34330</c:v>
                </c:pt>
                <c:pt idx="3283">
                  <c:v>34331</c:v>
                </c:pt>
                <c:pt idx="3284">
                  <c:v>34332</c:v>
                </c:pt>
                <c:pt idx="3285">
                  <c:v>34333</c:v>
                </c:pt>
                <c:pt idx="3286">
                  <c:v>34334</c:v>
                </c:pt>
                <c:pt idx="3287">
                  <c:v>34335</c:v>
                </c:pt>
                <c:pt idx="3288">
                  <c:v>34336</c:v>
                </c:pt>
                <c:pt idx="3289">
                  <c:v>34337</c:v>
                </c:pt>
                <c:pt idx="3290">
                  <c:v>34338</c:v>
                </c:pt>
                <c:pt idx="3291">
                  <c:v>34339</c:v>
                </c:pt>
                <c:pt idx="3292">
                  <c:v>34340</c:v>
                </c:pt>
                <c:pt idx="3293">
                  <c:v>34341</c:v>
                </c:pt>
                <c:pt idx="3294">
                  <c:v>34342</c:v>
                </c:pt>
                <c:pt idx="3295">
                  <c:v>34343</c:v>
                </c:pt>
                <c:pt idx="3296">
                  <c:v>34344</c:v>
                </c:pt>
                <c:pt idx="3297">
                  <c:v>34345</c:v>
                </c:pt>
                <c:pt idx="3298">
                  <c:v>34346</c:v>
                </c:pt>
                <c:pt idx="3299">
                  <c:v>34347</c:v>
                </c:pt>
                <c:pt idx="3300">
                  <c:v>34348</c:v>
                </c:pt>
                <c:pt idx="3301">
                  <c:v>34349</c:v>
                </c:pt>
                <c:pt idx="3302">
                  <c:v>34350</c:v>
                </c:pt>
                <c:pt idx="3303">
                  <c:v>34351</c:v>
                </c:pt>
                <c:pt idx="3304">
                  <c:v>34352</c:v>
                </c:pt>
                <c:pt idx="3305">
                  <c:v>34353</c:v>
                </c:pt>
                <c:pt idx="3306">
                  <c:v>34354</c:v>
                </c:pt>
                <c:pt idx="3307">
                  <c:v>34355</c:v>
                </c:pt>
                <c:pt idx="3308">
                  <c:v>34356</c:v>
                </c:pt>
                <c:pt idx="3309">
                  <c:v>34357</c:v>
                </c:pt>
                <c:pt idx="3310">
                  <c:v>34358</c:v>
                </c:pt>
                <c:pt idx="3311">
                  <c:v>34359</c:v>
                </c:pt>
                <c:pt idx="3312">
                  <c:v>34360</c:v>
                </c:pt>
                <c:pt idx="3313">
                  <c:v>34361</c:v>
                </c:pt>
                <c:pt idx="3314">
                  <c:v>34362</c:v>
                </c:pt>
                <c:pt idx="3315">
                  <c:v>34363</c:v>
                </c:pt>
                <c:pt idx="3316">
                  <c:v>34364</c:v>
                </c:pt>
                <c:pt idx="3317">
                  <c:v>34365</c:v>
                </c:pt>
                <c:pt idx="3318">
                  <c:v>34366</c:v>
                </c:pt>
                <c:pt idx="3319">
                  <c:v>34367</c:v>
                </c:pt>
                <c:pt idx="3320">
                  <c:v>34368</c:v>
                </c:pt>
                <c:pt idx="3321">
                  <c:v>34369</c:v>
                </c:pt>
                <c:pt idx="3322">
                  <c:v>34370</c:v>
                </c:pt>
                <c:pt idx="3323">
                  <c:v>34371</c:v>
                </c:pt>
                <c:pt idx="3324">
                  <c:v>34372</c:v>
                </c:pt>
                <c:pt idx="3325">
                  <c:v>34373</c:v>
                </c:pt>
                <c:pt idx="3326">
                  <c:v>34374</c:v>
                </c:pt>
                <c:pt idx="3327">
                  <c:v>34375</c:v>
                </c:pt>
                <c:pt idx="3328">
                  <c:v>34376</c:v>
                </c:pt>
                <c:pt idx="3329">
                  <c:v>34377</c:v>
                </c:pt>
                <c:pt idx="3330">
                  <c:v>34378</c:v>
                </c:pt>
                <c:pt idx="3331">
                  <c:v>34379</c:v>
                </c:pt>
                <c:pt idx="3332">
                  <c:v>34380</c:v>
                </c:pt>
                <c:pt idx="3333">
                  <c:v>34381</c:v>
                </c:pt>
                <c:pt idx="3334">
                  <c:v>34382</c:v>
                </c:pt>
                <c:pt idx="3335">
                  <c:v>34383</c:v>
                </c:pt>
                <c:pt idx="3336">
                  <c:v>34384</c:v>
                </c:pt>
                <c:pt idx="3337">
                  <c:v>34385</c:v>
                </c:pt>
                <c:pt idx="3338">
                  <c:v>34386</c:v>
                </c:pt>
                <c:pt idx="3339">
                  <c:v>34387</c:v>
                </c:pt>
                <c:pt idx="3340">
                  <c:v>34388</c:v>
                </c:pt>
                <c:pt idx="3341">
                  <c:v>34389</c:v>
                </c:pt>
                <c:pt idx="3342">
                  <c:v>34390</c:v>
                </c:pt>
                <c:pt idx="3343">
                  <c:v>34391</c:v>
                </c:pt>
                <c:pt idx="3344">
                  <c:v>34392</c:v>
                </c:pt>
                <c:pt idx="3345">
                  <c:v>34393</c:v>
                </c:pt>
                <c:pt idx="3346">
                  <c:v>34394</c:v>
                </c:pt>
                <c:pt idx="3347">
                  <c:v>34395</c:v>
                </c:pt>
                <c:pt idx="3348">
                  <c:v>34396</c:v>
                </c:pt>
                <c:pt idx="3349">
                  <c:v>34397</c:v>
                </c:pt>
                <c:pt idx="3350">
                  <c:v>34398</c:v>
                </c:pt>
                <c:pt idx="3351">
                  <c:v>34399</c:v>
                </c:pt>
                <c:pt idx="3352">
                  <c:v>34400</c:v>
                </c:pt>
                <c:pt idx="3353">
                  <c:v>34401</c:v>
                </c:pt>
                <c:pt idx="3354">
                  <c:v>34402</c:v>
                </c:pt>
                <c:pt idx="3355">
                  <c:v>34403</c:v>
                </c:pt>
                <c:pt idx="3356">
                  <c:v>34404</c:v>
                </c:pt>
                <c:pt idx="3357">
                  <c:v>34405</c:v>
                </c:pt>
                <c:pt idx="3358">
                  <c:v>34406</c:v>
                </c:pt>
                <c:pt idx="3359">
                  <c:v>34407</c:v>
                </c:pt>
                <c:pt idx="3360">
                  <c:v>34408</c:v>
                </c:pt>
                <c:pt idx="3361">
                  <c:v>34409</c:v>
                </c:pt>
                <c:pt idx="3362">
                  <c:v>34410</c:v>
                </c:pt>
                <c:pt idx="3363">
                  <c:v>34411</c:v>
                </c:pt>
                <c:pt idx="3364">
                  <c:v>34412</c:v>
                </c:pt>
                <c:pt idx="3365">
                  <c:v>34413</c:v>
                </c:pt>
                <c:pt idx="3366">
                  <c:v>34414</c:v>
                </c:pt>
                <c:pt idx="3367">
                  <c:v>34415</c:v>
                </c:pt>
                <c:pt idx="3368">
                  <c:v>34416</c:v>
                </c:pt>
                <c:pt idx="3369">
                  <c:v>34417</c:v>
                </c:pt>
                <c:pt idx="3370">
                  <c:v>34418</c:v>
                </c:pt>
                <c:pt idx="3371">
                  <c:v>34419</c:v>
                </c:pt>
                <c:pt idx="3372">
                  <c:v>34420</c:v>
                </c:pt>
                <c:pt idx="3373">
                  <c:v>34421</c:v>
                </c:pt>
                <c:pt idx="3374">
                  <c:v>34422</c:v>
                </c:pt>
                <c:pt idx="3375">
                  <c:v>34423</c:v>
                </c:pt>
                <c:pt idx="3376">
                  <c:v>34424</c:v>
                </c:pt>
                <c:pt idx="3377">
                  <c:v>34425</c:v>
                </c:pt>
                <c:pt idx="3378">
                  <c:v>34426</c:v>
                </c:pt>
                <c:pt idx="3379">
                  <c:v>34427</c:v>
                </c:pt>
                <c:pt idx="3380">
                  <c:v>34428</c:v>
                </c:pt>
                <c:pt idx="3381">
                  <c:v>34429</c:v>
                </c:pt>
                <c:pt idx="3382">
                  <c:v>34430</c:v>
                </c:pt>
                <c:pt idx="3383">
                  <c:v>34431</c:v>
                </c:pt>
                <c:pt idx="3384">
                  <c:v>34432</c:v>
                </c:pt>
                <c:pt idx="3385">
                  <c:v>34433</c:v>
                </c:pt>
                <c:pt idx="3386">
                  <c:v>34434</c:v>
                </c:pt>
                <c:pt idx="3387">
                  <c:v>34435</c:v>
                </c:pt>
                <c:pt idx="3388">
                  <c:v>34436</c:v>
                </c:pt>
                <c:pt idx="3389">
                  <c:v>34437</c:v>
                </c:pt>
                <c:pt idx="3390">
                  <c:v>34438</c:v>
                </c:pt>
                <c:pt idx="3391">
                  <c:v>34439</c:v>
                </c:pt>
                <c:pt idx="3392">
                  <c:v>34440</c:v>
                </c:pt>
                <c:pt idx="3393">
                  <c:v>34441</c:v>
                </c:pt>
                <c:pt idx="3394">
                  <c:v>34442</c:v>
                </c:pt>
                <c:pt idx="3395">
                  <c:v>34443</c:v>
                </c:pt>
                <c:pt idx="3396">
                  <c:v>34444</c:v>
                </c:pt>
                <c:pt idx="3397">
                  <c:v>34445</c:v>
                </c:pt>
                <c:pt idx="3398">
                  <c:v>34446</c:v>
                </c:pt>
                <c:pt idx="3399">
                  <c:v>34447</c:v>
                </c:pt>
                <c:pt idx="3400">
                  <c:v>34448</c:v>
                </c:pt>
                <c:pt idx="3401">
                  <c:v>34449</c:v>
                </c:pt>
                <c:pt idx="3402">
                  <c:v>34450</c:v>
                </c:pt>
                <c:pt idx="3403">
                  <c:v>34451</c:v>
                </c:pt>
                <c:pt idx="3404">
                  <c:v>34452</c:v>
                </c:pt>
                <c:pt idx="3405">
                  <c:v>34453</c:v>
                </c:pt>
                <c:pt idx="3406">
                  <c:v>34454</c:v>
                </c:pt>
                <c:pt idx="3407">
                  <c:v>34455</c:v>
                </c:pt>
                <c:pt idx="3408">
                  <c:v>34456</c:v>
                </c:pt>
                <c:pt idx="3409">
                  <c:v>34457</c:v>
                </c:pt>
                <c:pt idx="3410">
                  <c:v>34458</c:v>
                </c:pt>
                <c:pt idx="3411">
                  <c:v>34459</c:v>
                </c:pt>
                <c:pt idx="3412">
                  <c:v>34460</c:v>
                </c:pt>
                <c:pt idx="3413">
                  <c:v>34461</c:v>
                </c:pt>
                <c:pt idx="3414">
                  <c:v>34462</c:v>
                </c:pt>
                <c:pt idx="3415">
                  <c:v>34463</c:v>
                </c:pt>
                <c:pt idx="3416">
                  <c:v>34464</c:v>
                </c:pt>
                <c:pt idx="3417">
                  <c:v>34465</c:v>
                </c:pt>
                <c:pt idx="3418">
                  <c:v>34466</c:v>
                </c:pt>
                <c:pt idx="3419">
                  <c:v>34467</c:v>
                </c:pt>
                <c:pt idx="3420">
                  <c:v>34468</c:v>
                </c:pt>
                <c:pt idx="3421">
                  <c:v>34469</c:v>
                </c:pt>
                <c:pt idx="3422">
                  <c:v>34470</c:v>
                </c:pt>
                <c:pt idx="3423">
                  <c:v>34471</c:v>
                </c:pt>
                <c:pt idx="3424">
                  <c:v>34472</c:v>
                </c:pt>
                <c:pt idx="3425">
                  <c:v>34473</c:v>
                </c:pt>
                <c:pt idx="3426">
                  <c:v>34474</c:v>
                </c:pt>
                <c:pt idx="3427">
                  <c:v>34475</c:v>
                </c:pt>
                <c:pt idx="3428">
                  <c:v>34476</c:v>
                </c:pt>
                <c:pt idx="3429">
                  <c:v>34477</c:v>
                </c:pt>
                <c:pt idx="3430">
                  <c:v>34478</c:v>
                </c:pt>
                <c:pt idx="3431">
                  <c:v>34479</c:v>
                </c:pt>
                <c:pt idx="3432">
                  <c:v>34480</c:v>
                </c:pt>
                <c:pt idx="3433">
                  <c:v>34481</c:v>
                </c:pt>
                <c:pt idx="3434">
                  <c:v>34482</c:v>
                </c:pt>
                <c:pt idx="3435">
                  <c:v>34483</c:v>
                </c:pt>
                <c:pt idx="3436">
                  <c:v>34484</c:v>
                </c:pt>
                <c:pt idx="3437">
                  <c:v>34485</c:v>
                </c:pt>
                <c:pt idx="3438">
                  <c:v>34486</c:v>
                </c:pt>
                <c:pt idx="3439">
                  <c:v>34487</c:v>
                </c:pt>
                <c:pt idx="3440">
                  <c:v>34488</c:v>
                </c:pt>
                <c:pt idx="3441">
                  <c:v>34489</c:v>
                </c:pt>
                <c:pt idx="3442">
                  <c:v>34490</c:v>
                </c:pt>
                <c:pt idx="3443">
                  <c:v>34491</c:v>
                </c:pt>
                <c:pt idx="3444">
                  <c:v>34492</c:v>
                </c:pt>
                <c:pt idx="3445">
                  <c:v>34493</c:v>
                </c:pt>
                <c:pt idx="3446">
                  <c:v>34494</c:v>
                </c:pt>
                <c:pt idx="3447">
                  <c:v>34495</c:v>
                </c:pt>
                <c:pt idx="3448">
                  <c:v>34496</c:v>
                </c:pt>
                <c:pt idx="3449">
                  <c:v>34497</c:v>
                </c:pt>
                <c:pt idx="3450">
                  <c:v>34498</c:v>
                </c:pt>
                <c:pt idx="3451">
                  <c:v>34499</c:v>
                </c:pt>
                <c:pt idx="3452">
                  <c:v>34500</c:v>
                </c:pt>
                <c:pt idx="3453">
                  <c:v>34501</c:v>
                </c:pt>
                <c:pt idx="3454">
                  <c:v>34502</c:v>
                </c:pt>
                <c:pt idx="3455">
                  <c:v>34503</c:v>
                </c:pt>
                <c:pt idx="3456">
                  <c:v>34504</c:v>
                </c:pt>
                <c:pt idx="3457">
                  <c:v>34505</c:v>
                </c:pt>
                <c:pt idx="3458">
                  <c:v>34506</c:v>
                </c:pt>
                <c:pt idx="3459">
                  <c:v>34507</c:v>
                </c:pt>
                <c:pt idx="3460">
                  <c:v>34508</c:v>
                </c:pt>
                <c:pt idx="3461">
                  <c:v>34509</c:v>
                </c:pt>
                <c:pt idx="3462">
                  <c:v>34510</c:v>
                </c:pt>
                <c:pt idx="3463">
                  <c:v>34511</c:v>
                </c:pt>
                <c:pt idx="3464">
                  <c:v>34512</c:v>
                </c:pt>
                <c:pt idx="3465">
                  <c:v>34513</c:v>
                </c:pt>
                <c:pt idx="3466">
                  <c:v>34514</c:v>
                </c:pt>
                <c:pt idx="3467">
                  <c:v>34515</c:v>
                </c:pt>
                <c:pt idx="3468">
                  <c:v>34516</c:v>
                </c:pt>
                <c:pt idx="3469">
                  <c:v>34517</c:v>
                </c:pt>
                <c:pt idx="3470">
                  <c:v>34518</c:v>
                </c:pt>
                <c:pt idx="3471">
                  <c:v>34519</c:v>
                </c:pt>
                <c:pt idx="3472">
                  <c:v>34520</c:v>
                </c:pt>
                <c:pt idx="3473">
                  <c:v>34521</c:v>
                </c:pt>
                <c:pt idx="3474">
                  <c:v>34522</c:v>
                </c:pt>
                <c:pt idx="3475">
                  <c:v>34523</c:v>
                </c:pt>
                <c:pt idx="3476">
                  <c:v>34524</c:v>
                </c:pt>
                <c:pt idx="3477">
                  <c:v>34525</c:v>
                </c:pt>
                <c:pt idx="3478">
                  <c:v>34526</c:v>
                </c:pt>
                <c:pt idx="3479">
                  <c:v>34527</c:v>
                </c:pt>
                <c:pt idx="3480">
                  <c:v>34528</c:v>
                </c:pt>
                <c:pt idx="3481">
                  <c:v>34529</c:v>
                </c:pt>
                <c:pt idx="3482">
                  <c:v>34530</c:v>
                </c:pt>
                <c:pt idx="3483">
                  <c:v>34531</c:v>
                </c:pt>
                <c:pt idx="3484">
                  <c:v>34532</c:v>
                </c:pt>
                <c:pt idx="3485">
                  <c:v>34533</c:v>
                </c:pt>
                <c:pt idx="3486">
                  <c:v>34534</c:v>
                </c:pt>
                <c:pt idx="3487">
                  <c:v>34535</c:v>
                </c:pt>
                <c:pt idx="3488">
                  <c:v>34536</c:v>
                </c:pt>
                <c:pt idx="3489">
                  <c:v>34537</c:v>
                </c:pt>
                <c:pt idx="3490">
                  <c:v>34538</c:v>
                </c:pt>
                <c:pt idx="3491">
                  <c:v>34539</c:v>
                </c:pt>
                <c:pt idx="3492">
                  <c:v>34540</c:v>
                </c:pt>
                <c:pt idx="3493">
                  <c:v>34541</c:v>
                </c:pt>
                <c:pt idx="3494">
                  <c:v>34542</c:v>
                </c:pt>
                <c:pt idx="3495">
                  <c:v>34543</c:v>
                </c:pt>
                <c:pt idx="3496">
                  <c:v>34544</c:v>
                </c:pt>
                <c:pt idx="3497">
                  <c:v>34545</c:v>
                </c:pt>
                <c:pt idx="3498">
                  <c:v>34546</c:v>
                </c:pt>
                <c:pt idx="3499">
                  <c:v>34547</c:v>
                </c:pt>
                <c:pt idx="3500">
                  <c:v>34548</c:v>
                </c:pt>
                <c:pt idx="3501">
                  <c:v>34549</c:v>
                </c:pt>
                <c:pt idx="3502">
                  <c:v>34550</c:v>
                </c:pt>
                <c:pt idx="3503">
                  <c:v>34551</c:v>
                </c:pt>
                <c:pt idx="3504">
                  <c:v>34552</c:v>
                </c:pt>
                <c:pt idx="3505">
                  <c:v>34553</c:v>
                </c:pt>
                <c:pt idx="3506">
                  <c:v>34554</c:v>
                </c:pt>
                <c:pt idx="3507">
                  <c:v>34555</c:v>
                </c:pt>
                <c:pt idx="3508">
                  <c:v>34556</c:v>
                </c:pt>
                <c:pt idx="3509">
                  <c:v>34557</c:v>
                </c:pt>
                <c:pt idx="3510">
                  <c:v>34558</c:v>
                </c:pt>
                <c:pt idx="3511">
                  <c:v>34559</c:v>
                </c:pt>
                <c:pt idx="3512">
                  <c:v>34560</c:v>
                </c:pt>
                <c:pt idx="3513">
                  <c:v>34561</c:v>
                </c:pt>
                <c:pt idx="3514">
                  <c:v>34562</c:v>
                </c:pt>
                <c:pt idx="3515">
                  <c:v>34563</c:v>
                </c:pt>
                <c:pt idx="3516">
                  <c:v>34564</c:v>
                </c:pt>
                <c:pt idx="3517">
                  <c:v>34565</c:v>
                </c:pt>
                <c:pt idx="3518">
                  <c:v>34566</c:v>
                </c:pt>
                <c:pt idx="3519">
                  <c:v>34567</c:v>
                </c:pt>
                <c:pt idx="3520">
                  <c:v>34568</c:v>
                </c:pt>
                <c:pt idx="3521">
                  <c:v>34569</c:v>
                </c:pt>
                <c:pt idx="3522">
                  <c:v>34570</c:v>
                </c:pt>
                <c:pt idx="3523">
                  <c:v>34571</c:v>
                </c:pt>
                <c:pt idx="3524">
                  <c:v>34572</c:v>
                </c:pt>
                <c:pt idx="3525">
                  <c:v>34573</c:v>
                </c:pt>
                <c:pt idx="3526">
                  <c:v>34574</c:v>
                </c:pt>
                <c:pt idx="3527">
                  <c:v>34575</c:v>
                </c:pt>
                <c:pt idx="3528">
                  <c:v>34576</c:v>
                </c:pt>
                <c:pt idx="3529">
                  <c:v>34577</c:v>
                </c:pt>
                <c:pt idx="3530">
                  <c:v>34578</c:v>
                </c:pt>
                <c:pt idx="3531">
                  <c:v>34579</c:v>
                </c:pt>
                <c:pt idx="3532">
                  <c:v>34580</c:v>
                </c:pt>
                <c:pt idx="3533">
                  <c:v>34581</c:v>
                </c:pt>
                <c:pt idx="3534">
                  <c:v>34582</c:v>
                </c:pt>
                <c:pt idx="3535">
                  <c:v>34583</c:v>
                </c:pt>
                <c:pt idx="3536">
                  <c:v>34584</c:v>
                </c:pt>
                <c:pt idx="3537">
                  <c:v>34585</c:v>
                </c:pt>
                <c:pt idx="3538">
                  <c:v>34586</c:v>
                </c:pt>
                <c:pt idx="3539">
                  <c:v>34587</c:v>
                </c:pt>
                <c:pt idx="3540">
                  <c:v>34588</c:v>
                </c:pt>
                <c:pt idx="3541">
                  <c:v>34589</c:v>
                </c:pt>
                <c:pt idx="3542">
                  <c:v>34590</c:v>
                </c:pt>
                <c:pt idx="3543">
                  <c:v>34591</c:v>
                </c:pt>
                <c:pt idx="3544">
                  <c:v>34592</c:v>
                </c:pt>
                <c:pt idx="3545">
                  <c:v>34593</c:v>
                </c:pt>
                <c:pt idx="3546">
                  <c:v>34594</c:v>
                </c:pt>
                <c:pt idx="3547">
                  <c:v>34595</c:v>
                </c:pt>
                <c:pt idx="3548">
                  <c:v>34596</c:v>
                </c:pt>
                <c:pt idx="3549">
                  <c:v>34597</c:v>
                </c:pt>
                <c:pt idx="3550">
                  <c:v>34598</c:v>
                </c:pt>
                <c:pt idx="3551">
                  <c:v>34599</c:v>
                </c:pt>
                <c:pt idx="3552">
                  <c:v>34600</c:v>
                </c:pt>
                <c:pt idx="3553">
                  <c:v>34601</c:v>
                </c:pt>
                <c:pt idx="3554">
                  <c:v>34602</c:v>
                </c:pt>
                <c:pt idx="3555">
                  <c:v>34603</c:v>
                </c:pt>
                <c:pt idx="3556">
                  <c:v>34604</c:v>
                </c:pt>
                <c:pt idx="3557">
                  <c:v>34605</c:v>
                </c:pt>
                <c:pt idx="3558">
                  <c:v>34606</c:v>
                </c:pt>
                <c:pt idx="3559">
                  <c:v>34607</c:v>
                </c:pt>
                <c:pt idx="3560">
                  <c:v>34608</c:v>
                </c:pt>
                <c:pt idx="3561">
                  <c:v>34609</c:v>
                </c:pt>
                <c:pt idx="3562">
                  <c:v>34610</c:v>
                </c:pt>
                <c:pt idx="3563">
                  <c:v>34611</c:v>
                </c:pt>
                <c:pt idx="3564">
                  <c:v>34612</c:v>
                </c:pt>
                <c:pt idx="3565">
                  <c:v>34613</c:v>
                </c:pt>
                <c:pt idx="3566">
                  <c:v>34614</c:v>
                </c:pt>
                <c:pt idx="3567">
                  <c:v>34615</c:v>
                </c:pt>
                <c:pt idx="3568">
                  <c:v>34616</c:v>
                </c:pt>
                <c:pt idx="3569">
                  <c:v>34617</c:v>
                </c:pt>
                <c:pt idx="3570">
                  <c:v>34618</c:v>
                </c:pt>
                <c:pt idx="3571">
                  <c:v>34619</c:v>
                </c:pt>
                <c:pt idx="3572">
                  <c:v>34620</c:v>
                </c:pt>
                <c:pt idx="3573">
                  <c:v>34621</c:v>
                </c:pt>
                <c:pt idx="3574">
                  <c:v>34622</c:v>
                </c:pt>
                <c:pt idx="3575">
                  <c:v>34623</c:v>
                </c:pt>
                <c:pt idx="3576">
                  <c:v>34624</c:v>
                </c:pt>
                <c:pt idx="3577">
                  <c:v>34625</c:v>
                </c:pt>
                <c:pt idx="3578">
                  <c:v>34626</c:v>
                </c:pt>
                <c:pt idx="3579">
                  <c:v>34627</c:v>
                </c:pt>
                <c:pt idx="3580">
                  <c:v>34628</c:v>
                </c:pt>
                <c:pt idx="3581">
                  <c:v>34629</c:v>
                </c:pt>
                <c:pt idx="3582">
                  <c:v>34630</c:v>
                </c:pt>
                <c:pt idx="3583">
                  <c:v>34631</c:v>
                </c:pt>
                <c:pt idx="3584">
                  <c:v>34632</c:v>
                </c:pt>
                <c:pt idx="3585">
                  <c:v>34633</c:v>
                </c:pt>
                <c:pt idx="3586">
                  <c:v>34634</c:v>
                </c:pt>
                <c:pt idx="3587">
                  <c:v>34635</c:v>
                </c:pt>
                <c:pt idx="3588">
                  <c:v>34636</c:v>
                </c:pt>
                <c:pt idx="3589">
                  <c:v>34637</c:v>
                </c:pt>
                <c:pt idx="3590">
                  <c:v>34638</c:v>
                </c:pt>
                <c:pt idx="3591">
                  <c:v>34639</c:v>
                </c:pt>
                <c:pt idx="3592">
                  <c:v>34640</c:v>
                </c:pt>
                <c:pt idx="3593">
                  <c:v>34641</c:v>
                </c:pt>
                <c:pt idx="3594">
                  <c:v>34642</c:v>
                </c:pt>
                <c:pt idx="3595">
                  <c:v>34643</c:v>
                </c:pt>
                <c:pt idx="3596">
                  <c:v>34644</c:v>
                </c:pt>
                <c:pt idx="3597">
                  <c:v>34645</c:v>
                </c:pt>
                <c:pt idx="3598">
                  <c:v>34646</c:v>
                </c:pt>
                <c:pt idx="3599">
                  <c:v>34647</c:v>
                </c:pt>
                <c:pt idx="3600">
                  <c:v>34648</c:v>
                </c:pt>
                <c:pt idx="3601">
                  <c:v>34649</c:v>
                </c:pt>
                <c:pt idx="3602">
                  <c:v>34650</c:v>
                </c:pt>
                <c:pt idx="3603">
                  <c:v>34651</c:v>
                </c:pt>
                <c:pt idx="3604">
                  <c:v>34652</c:v>
                </c:pt>
                <c:pt idx="3605">
                  <c:v>34653</c:v>
                </c:pt>
                <c:pt idx="3606">
                  <c:v>34654</c:v>
                </c:pt>
                <c:pt idx="3607">
                  <c:v>34655</c:v>
                </c:pt>
                <c:pt idx="3608">
                  <c:v>34656</c:v>
                </c:pt>
                <c:pt idx="3609">
                  <c:v>34657</c:v>
                </c:pt>
                <c:pt idx="3610">
                  <c:v>34658</c:v>
                </c:pt>
                <c:pt idx="3611">
                  <c:v>34659</c:v>
                </c:pt>
                <c:pt idx="3612">
                  <c:v>34660</c:v>
                </c:pt>
                <c:pt idx="3613">
                  <c:v>34661</c:v>
                </c:pt>
                <c:pt idx="3614">
                  <c:v>34662</c:v>
                </c:pt>
                <c:pt idx="3615">
                  <c:v>34663</c:v>
                </c:pt>
                <c:pt idx="3616">
                  <c:v>34664</c:v>
                </c:pt>
                <c:pt idx="3617">
                  <c:v>34665</c:v>
                </c:pt>
                <c:pt idx="3618">
                  <c:v>34666</c:v>
                </c:pt>
                <c:pt idx="3619">
                  <c:v>34667</c:v>
                </c:pt>
                <c:pt idx="3620">
                  <c:v>34668</c:v>
                </c:pt>
                <c:pt idx="3621">
                  <c:v>34669</c:v>
                </c:pt>
                <c:pt idx="3622">
                  <c:v>34670</c:v>
                </c:pt>
                <c:pt idx="3623">
                  <c:v>34671</c:v>
                </c:pt>
                <c:pt idx="3624">
                  <c:v>34672</c:v>
                </c:pt>
                <c:pt idx="3625">
                  <c:v>34673</c:v>
                </c:pt>
                <c:pt idx="3626">
                  <c:v>34674</c:v>
                </c:pt>
                <c:pt idx="3627">
                  <c:v>34675</c:v>
                </c:pt>
                <c:pt idx="3628">
                  <c:v>34676</c:v>
                </c:pt>
                <c:pt idx="3629">
                  <c:v>34677</c:v>
                </c:pt>
                <c:pt idx="3630">
                  <c:v>34678</c:v>
                </c:pt>
                <c:pt idx="3631">
                  <c:v>34679</c:v>
                </c:pt>
                <c:pt idx="3632">
                  <c:v>34680</c:v>
                </c:pt>
                <c:pt idx="3633">
                  <c:v>34681</c:v>
                </c:pt>
                <c:pt idx="3634">
                  <c:v>34682</c:v>
                </c:pt>
                <c:pt idx="3635">
                  <c:v>34683</c:v>
                </c:pt>
                <c:pt idx="3636">
                  <c:v>34684</c:v>
                </c:pt>
                <c:pt idx="3637">
                  <c:v>34685</c:v>
                </c:pt>
                <c:pt idx="3638">
                  <c:v>34686</c:v>
                </c:pt>
                <c:pt idx="3639">
                  <c:v>34687</c:v>
                </c:pt>
                <c:pt idx="3640">
                  <c:v>34688</c:v>
                </c:pt>
                <c:pt idx="3641">
                  <c:v>34689</c:v>
                </c:pt>
                <c:pt idx="3642">
                  <c:v>34690</c:v>
                </c:pt>
                <c:pt idx="3643">
                  <c:v>34691</c:v>
                </c:pt>
                <c:pt idx="3644">
                  <c:v>34692</c:v>
                </c:pt>
                <c:pt idx="3645">
                  <c:v>34693</c:v>
                </c:pt>
                <c:pt idx="3646">
                  <c:v>34694</c:v>
                </c:pt>
                <c:pt idx="3647">
                  <c:v>34695</c:v>
                </c:pt>
                <c:pt idx="3648">
                  <c:v>34696</c:v>
                </c:pt>
                <c:pt idx="3649">
                  <c:v>34697</c:v>
                </c:pt>
                <c:pt idx="3650">
                  <c:v>34698</c:v>
                </c:pt>
                <c:pt idx="3651">
                  <c:v>34699</c:v>
                </c:pt>
                <c:pt idx="3652">
                  <c:v>34700</c:v>
                </c:pt>
                <c:pt idx="3653">
                  <c:v>34701</c:v>
                </c:pt>
                <c:pt idx="3654">
                  <c:v>34702</c:v>
                </c:pt>
                <c:pt idx="3655">
                  <c:v>34703</c:v>
                </c:pt>
                <c:pt idx="3656">
                  <c:v>34704</c:v>
                </c:pt>
                <c:pt idx="3657">
                  <c:v>34705</c:v>
                </c:pt>
                <c:pt idx="3658">
                  <c:v>34706</c:v>
                </c:pt>
                <c:pt idx="3659">
                  <c:v>34707</c:v>
                </c:pt>
                <c:pt idx="3660">
                  <c:v>34708</c:v>
                </c:pt>
                <c:pt idx="3661">
                  <c:v>34709</c:v>
                </c:pt>
                <c:pt idx="3662">
                  <c:v>34710</c:v>
                </c:pt>
                <c:pt idx="3663">
                  <c:v>34711</c:v>
                </c:pt>
                <c:pt idx="3664">
                  <c:v>34712</c:v>
                </c:pt>
                <c:pt idx="3665">
                  <c:v>34713</c:v>
                </c:pt>
                <c:pt idx="3666">
                  <c:v>34714</c:v>
                </c:pt>
                <c:pt idx="3667">
                  <c:v>34715</c:v>
                </c:pt>
                <c:pt idx="3668">
                  <c:v>34716</c:v>
                </c:pt>
                <c:pt idx="3669">
                  <c:v>34717</c:v>
                </c:pt>
                <c:pt idx="3670">
                  <c:v>34718</c:v>
                </c:pt>
                <c:pt idx="3671">
                  <c:v>34719</c:v>
                </c:pt>
                <c:pt idx="3672">
                  <c:v>34720</c:v>
                </c:pt>
                <c:pt idx="3673">
                  <c:v>34721</c:v>
                </c:pt>
                <c:pt idx="3674">
                  <c:v>34722</c:v>
                </c:pt>
                <c:pt idx="3675">
                  <c:v>34723</c:v>
                </c:pt>
                <c:pt idx="3676">
                  <c:v>34724</c:v>
                </c:pt>
                <c:pt idx="3677">
                  <c:v>34725</c:v>
                </c:pt>
                <c:pt idx="3678">
                  <c:v>34726</c:v>
                </c:pt>
                <c:pt idx="3679">
                  <c:v>34727</c:v>
                </c:pt>
                <c:pt idx="3680">
                  <c:v>34728</c:v>
                </c:pt>
                <c:pt idx="3681">
                  <c:v>34729</c:v>
                </c:pt>
                <c:pt idx="3682">
                  <c:v>34730</c:v>
                </c:pt>
                <c:pt idx="3683">
                  <c:v>34731</c:v>
                </c:pt>
                <c:pt idx="3684">
                  <c:v>34732</c:v>
                </c:pt>
                <c:pt idx="3685">
                  <c:v>34733</c:v>
                </c:pt>
                <c:pt idx="3686">
                  <c:v>34734</c:v>
                </c:pt>
                <c:pt idx="3687">
                  <c:v>34735</c:v>
                </c:pt>
                <c:pt idx="3688">
                  <c:v>34736</c:v>
                </c:pt>
                <c:pt idx="3689">
                  <c:v>34737</c:v>
                </c:pt>
                <c:pt idx="3690">
                  <c:v>34738</c:v>
                </c:pt>
                <c:pt idx="3691">
                  <c:v>34739</c:v>
                </c:pt>
                <c:pt idx="3692">
                  <c:v>34740</c:v>
                </c:pt>
                <c:pt idx="3693">
                  <c:v>34741</c:v>
                </c:pt>
                <c:pt idx="3694">
                  <c:v>34742</c:v>
                </c:pt>
                <c:pt idx="3695">
                  <c:v>34743</c:v>
                </c:pt>
                <c:pt idx="3696">
                  <c:v>34744</c:v>
                </c:pt>
                <c:pt idx="3697">
                  <c:v>34745</c:v>
                </c:pt>
                <c:pt idx="3698">
                  <c:v>34746</c:v>
                </c:pt>
                <c:pt idx="3699">
                  <c:v>34747</c:v>
                </c:pt>
                <c:pt idx="3700">
                  <c:v>34748</c:v>
                </c:pt>
                <c:pt idx="3701">
                  <c:v>34749</c:v>
                </c:pt>
                <c:pt idx="3702">
                  <c:v>34750</c:v>
                </c:pt>
                <c:pt idx="3703">
                  <c:v>34751</c:v>
                </c:pt>
                <c:pt idx="3704">
                  <c:v>34752</c:v>
                </c:pt>
                <c:pt idx="3705">
                  <c:v>34753</c:v>
                </c:pt>
                <c:pt idx="3706">
                  <c:v>34754</c:v>
                </c:pt>
                <c:pt idx="3707">
                  <c:v>34755</c:v>
                </c:pt>
                <c:pt idx="3708">
                  <c:v>34756</c:v>
                </c:pt>
                <c:pt idx="3709">
                  <c:v>34757</c:v>
                </c:pt>
                <c:pt idx="3710">
                  <c:v>34758</c:v>
                </c:pt>
                <c:pt idx="3711">
                  <c:v>34759</c:v>
                </c:pt>
                <c:pt idx="3712">
                  <c:v>34760</c:v>
                </c:pt>
                <c:pt idx="3713">
                  <c:v>34761</c:v>
                </c:pt>
                <c:pt idx="3714">
                  <c:v>34762</c:v>
                </c:pt>
                <c:pt idx="3715">
                  <c:v>34763</c:v>
                </c:pt>
                <c:pt idx="3716">
                  <c:v>34764</c:v>
                </c:pt>
                <c:pt idx="3717">
                  <c:v>34765</c:v>
                </c:pt>
                <c:pt idx="3718">
                  <c:v>34766</c:v>
                </c:pt>
                <c:pt idx="3719">
                  <c:v>34767</c:v>
                </c:pt>
                <c:pt idx="3720">
                  <c:v>34768</c:v>
                </c:pt>
                <c:pt idx="3721">
                  <c:v>34769</c:v>
                </c:pt>
                <c:pt idx="3722">
                  <c:v>34770</c:v>
                </c:pt>
                <c:pt idx="3723">
                  <c:v>34771</c:v>
                </c:pt>
                <c:pt idx="3724">
                  <c:v>34772</c:v>
                </c:pt>
                <c:pt idx="3725">
                  <c:v>34773</c:v>
                </c:pt>
                <c:pt idx="3726">
                  <c:v>34774</c:v>
                </c:pt>
                <c:pt idx="3727">
                  <c:v>34775</c:v>
                </c:pt>
                <c:pt idx="3728">
                  <c:v>34776</c:v>
                </c:pt>
                <c:pt idx="3729">
                  <c:v>34777</c:v>
                </c:pt>
                <c:pt idx="3730">
                  <c:v>34778</c:v>
                </c:pt>
                <c:pt idx="3731">
                  <c:v>34779</c:v>
                </c:pt>
                <c:pt idx="3732">
                  <c:v>34780</c:v>
                </c:pt>
                <c:pt idx="3733">
                  <c:v>34781</c:v>
                </c:pt>
                <c:pt idx="3734">
                  <c:v>34782</c:v>
                </c:pt>
                <c:pt idx="3735">
                  <c:v>34783</c:v>
                </c:pt>
                <c:pt idx="3736">
                  <c:v>34784</c:v>
                </c:pt>
                <c:pt idx="3737">
                  <c:v>34785</c:v>
                </c:pt>
                <c:pt idx="3738">
                  <c:v>34786</c:v>
                </c:pt>
                <c:pt idx="3739">
                  <c:v>34787</c:v>
                </c:pt>
                <c:pt idx="3740">
                  <c:v>34788</c:v>
                </c:pt>
                <c:pt idx="3741">
                  <c:v>34789</c:v>
                </c:pt>
                <c:pt idx="3742">
                  <c:v>34790</c:v>
                </c:pt>
                <c:pt idx="3743">
                  <c:v>34791</c:v>
                </c:pt>
                <c:pt idx="3744">
                  <c:v>34792</c:v>
                </c:pt>
                <c:pt idx="3745">
                  <c:v>34793</c:v>
                </c:pt>
                <c:pt idx="3746">
                  <c:v>34794</c:v>
                </c:pt>
                <c:pt idx="3747">
                  <c:v>34795</c:v>
                </c:pt>
                <c:pt idx="3748">
                  <c:v>34796</c:v>
                </c:pt>
                <c:pt idx="3749">
                  <c:v>34797</c:v>
                </c:pt>
                <c:pt idx="3750">
                  <c:v>34798</c:v>
                </c:pt>
                <c:pt idx="3751">
                  <c:v>34799</c:v>
                </c:pt>
                <c:pt idx="3752">
                  <c:v>34800</c:v>
                </c:pt>
                <c:pt idx="3753">
                  <c:v>34801</c:v>
                </c:pt>
                <c:pt idx="3754">
                  <c:v>34802</c:v>
                </c:pt>
                <c:pt idx="3755">
                  <c:v>34803</c:v>
                </c:pt>
                <c:pt idx="3756">
                  <c:v>34804</c:v>
                </c:pt>
                <c:pt idx="3757">
                  <c:v>34805</c:v>
                </c:pt>
                <c:pt idx="3758">
                  <c:v>34806</c:v>
                </c:pt>
                <c:pt idx="3759">
                  <c:v>34807</c:v>
                </c:pt>
                <c:pt idx="3760">
                  <c:v>34808</c:v>
                </c:pt>
                <c:pt idx="3761">
                  <c:v>34809</c:v>
                </c:pt>
                <c:pt idx="3762">
                  <c:v>34810</c:v>
                </c:pt>
                <c:pt idx="3763">
                  <c:v>34811</c:v>
                </c:pt>
                <c:pt idx="3764">
                  <c:v>34812</c:v>
                </c:pt>
                <c:pt idx="3765">
                  <c:v>34813</c:v>
                </c:pt>
                <c:pt idx="3766">
                  <c:v>34814</c:v>
                </c:pt>
                <c:pt idx="3767">
                  <c:v>34815</c:v>
                </c:pt>
                <c:pt idx="3768">
                  <c:v>34816</c:v>
                </c:pt>
                <c:pt idx="3769">
                  <c:v>34817</c:v>
                </c:pt>
                <c:pt idx="3770">
                  <c:v>34818</c:v>
                </c:pt>
                <c:pt idx="3771">
                  <c:v>34819</c:v>
                </c:pt>
                <c:pt idx="3772">
                  <c:v>34820</c:v>
                </c:pt>
                <c:pt idx="3773">
                  <c:v>34821</c:v>
                </c:pt>
                <c:pt idx="3774">
                  <c:v>34822</c:v>
                </c:pt>
                <c:pt idx="3775">
                  <c:v>34823</c:v>
                </c:pt>
                <c:pt idx="3776">
                  <c:v>34824</c:v>
                </c:pt>
                <c:pt idx="3777">
                  <c:v>34825</c:v>
                </c:pt>
                <c:pt idx="3778">
                  <c:v>34826</c:v>
                </c:pt>
                <c:pt idx="3779">
                  <c:v>34827</c:v>
                </c:pt>
                <c:pt idx="3780">
                  <c:v>34828</c:v>
                </c:pt>
                <c:pt idx="3781">
                  <c:v>34829</c:v>
                </c:pt>
                <c:pt idx="3782">
                  <c:v>34830</c:v>
                </c:pt>
                <c:pt idx="3783">
                  <c:v>34831</c:v>
                </c:pt>
                <c:pt idx="3784">
                  <c:v>34832</c:v>
                </c:pt>
                <c:pt idx="3785">
                  <c:v>34833</c:v>
                </c:pt>
                <c:pt idx="3786">
                  <c:v>34834</c:v>
                </c:pt>
                <c:pt idx="3787">
                  <c:v>34835</c:v>
                </c:pt>
                <c:pt idx="3788">
                  <c:v>34836</c:v>
                </c:pt>
                <c:pt idx="3789">
                  <c:v>34837</c:v>
                </c:pt>
                <c:pt idx="3790">
                  <c:v>34838</c:v>
                </c:pt>
                <c:pt idx="3791">
                  <c:v>34839</c:v>
                </c:pt>
                <c:pt idx="3792">
                  <c:v>34840</c:v>
                </c:pt>
                <c:pt idx="3793">
                  <c:v>34841</c:v>
                </c:pt>
                <c:pt idx="3794">
                  <c:v>34842</c:v>
                </c:pt>
                <c:pt idx="3795">
                  <c:v>34843</c:v>
                </c:pt>
                <c:pt idx="3796">
                  <c:v>34844</c:v>
                </c:pt>
                <c:pt idx="3797">
                  <c:v>34845</c:v>
                </c:pt>
                <c:pt idx="3798">
                  <c:v>34846</c:v>
                </c:pt>
                <c:pt idx="3799">
                  <c:v>34847</c:v>
                </c:pt>
                <c:pt idx="3800">
                  <c:v>34848</c:v>
                </c:pt>
                <c:pt idx="3801">
                  <c:v>34849</c:v>
                </c:pt>
                <c:pt idx="3802">
                  <c:v>34850</c:v>
                </c:pt>
                <c:pt idx="3803">
                  <c:v>34851</c:v>
                </c:pt>
                <c:pt idx="3804">
                  <c:v>34852</c:v>
                </c:pt>
                <c:pt idx="3805">
                  <c:v>34853</c:v>
                </c:pt>
                <c:pt idx="3806">
                  <c:v>34854</c:v>
                </c:pt>
                <c:pt idx="3807">
                  <c:v>34855</c:v>
                </c:pt>
                <c:pt idx="3808">
                  <c:v>34856</c:v>
                </c:pt>
                <c:pt idx="3809">
                  <c:v>34857</c:v>
                </c:pt>
                <c:pt idx="3810">
                  <c:v>34858</c:v>
                </c:pt>
                <c:pt idx="3811">
                  <c:v>34859</c:v>
                </c:pt>
                <c:pt idx="3812">
                  <c:v>34860</c:v>
                </c:pt>
                <c:pt idx="3813">
                  <c:v>34861</c:v>
                </c:pt>
                <c:pt idx="3814">
                  <c:v>34862</c:v>
                </c:pt>
                <c:pt idx="3815">
                  <c:v>34863</c:v>
                </c:pt>
                <c:pt idx="3816">
                  <c:v>34864</c:v>
                </c:pt>
                <c:pt idx="3817">
                  <c:v>34865</c:v>
                </c:pt>
                <c:pt idx="3818">
                  <c:v>34866</c:v>
                </c:pt>
                <c:pt idx="3819">
                  <c:v>34867</c:v>
                </c:pt>
                <c:pt idx="3820">
                  <c:v>34868</c:v>
                </c:pt>
                <c:pt idx="3821">
                  <c:v>34869</c:v>
                </c:pt>
                <c:pt idx="3822">
                  <c:v>34870</c:v>
                </c:pt>
                <c:pt idx="3823">
                  <c:v>34871</c:v>
                </c:pt>
                <c:pt idx="3824">
                  <c:v>34872</c:v>
                </c:pt>
                <c:pt idx="3825">
                  <c:v>34873</c:v>
                </c:pt>
                <c:pt idx="3826">
                  <c:v>34874</c:v>
                </c:pt>
                <c:pt idx="3827">
                  <c:v>34875</c:v>
                </c:pt>
                <c:pt idx="3828">
                  <c:v>34876</c:v>
                </c:pt>
                <c:pt idx="3829">
                  <c:v>34877</c:v>
                </c:pt>
                <c:pt idx="3830">
                  <c:v>34878</c:v>
                </c:pt>
                <c:pt idx="3831">
                  <c:v>34879</c:v>
                </c:pt>
                <c:pt idx="3832">
                  <c:v>34880</c:v>
                </c:pt>
                <c:pt idx="3833">
                  <c:v>34881</c:v>
                </c:pt>
                <c:pt idx="3834">
                  <c:v>34882</c:v>
                </c:pt>
                <c:pt idx="3835">
                  <c:v>34883</c:v>
                </c:pt>
                <c:pt idx="3836">
                  <c:v>34884</c:v>
                </c:pt>
                <c:pt idx="3837">
                  <c:v>34885</c:v>
                </c:pt>
                <c:pt idx="3838">
                  <c:v>34886</c:v>
                </c:pt>
                <c:pt idx="3839">
                  <c:v>34887</c:v>
                </c:pt>
                <c:pt idx="3840">
                  <c:v>34888</c:v>
                </c:pt>
                <c:pt idx="3841">
                  <c:v>34889</c:v>
                </c:pt>
                <c:pt idx="3842">
                  <c:v>34890</c:v>
                </c:pt>
                <c:pt idx="3843">
                  <c:v>34891</c:v>
                </c:pt>
                <c:pt idx="3844">
                  <c:v>34892</c:v>
                </c:pt>
                <c:pt idx="3845">
                  <c:v>34893</c:v>
                </c:pt>
                <c:pt idx="3846">
                  <c:v>34894</c:v>
                </c:pt>
                <c:pt idx="3847">
                  <c:v>34895</c:v>
                </c:pt>
                <c:pt idx="3848">
                  <c:v>34896</c:v>
                </c:pt>
                <c:pt idx="3849">
                  <c:v>34897</c:v>
                </c:pt>
                <c:pt idx="3850">
                  <c:v>34898</c:v>
                </c:pt>
                <c:pt idx="3851">
                  <c:v>34899</c:v>
                </c:pt>
                <c:pt idx="3852">
                  <c:v>34900</c:v>
                </c:pt>
                <c:pt idx="3853">
                  <c:v>34901</c:v>
                </c:pt>
                <c:pt idx="3854">
                  <c:v>34902</c:v>
                </c:pt>
                <c:pt idx="3855">
                  <c:v>34903</c:v>
                </c:pt>
                <c:pt idx="3856">
                  <c:v>34904</c:v>
                </c:pt>
                <c:pt idx="3857">
                  <c:v>34905</c:v>
                </c:pt>
                <c:pt idx="3858">
                  <c:v>34906</c:v>
                </c:pt>
                <c:pt idx="3859">
                  <c:v>34907</c:v>
                </c:pt>
                <c:pt idx="3860">
                  <c:v>34908</c:v>
                </c:pt>
                <c:pt idx="3861">
                  <c:v>34909</c:v>
                </c:pt>
                <c:pt idx="3862">
                  <c:v>34910</c:v>
                </c:pt>
                <c:pt idx="3863">
                  <c:v>34911</c:v>
                </c:pt>
                <c:pt idx="3864">
                  <c:v>34912</c:v>
                </c:pt>
                <c:pt idx="3865">
                  <c:v>34913</c:v>
                </c:pt>
                <c:pt idx="3866">
                  <c:v>34914</c:v>
                </c:pt>
                <c:pt idx="3867">
                  <c:v>34915</c:v>
                </c:pt>
                <c:pt idx="3868">
                  <c:v>34916</c:v>
                </c:pt>
                <c:pt idx="3869">
                  <c:v>34917</c:v>
                </c:pt>
                <c:pt idx="3870">
                  <c:v>34918</c:v>
                </c:pt>
                <c:pt idx="3871">
                  <c:v>34919</c:v>
                </c:pt>
                <c:pt idx="3872">
                  <c:v>34920</c:v>
                </c:pt>
                <c:pt idx="3873">
                  <c:v>34921</c:v>
                </c:pt>
                <c:pt idx="3874">
                  <c:v>34922</c:v>
                </c:pt>
                <c:pt idx="3875">
                  <c:v>34923</c:v>
                </c:pt>
                <c:pt idx="3876">
                  <c:v>34924</c:v>
                </c:pt>
                <c:pt idx="3877">
                  <c:v>34925</c:v>
                </c:pt>
                <c:pt idx="3878">
                  <c:v>34926</c:v>
                </c:pt>
                <c:pt idx="3879">
                  <c:v>34927</c:v>
                </c:pt>
                <c:pt idx="3880">
                  <c:v>34928</c:v>
                </c:pt>
                <c:pt idx="3881">
                  <c:v>34929</c:v>
                </c:pt>
                <c:pt idx="3882">
                  <c:v>34930</c:v>
                </c:pt>
                <c:pt idx="3883">
                  <c:v>34931</c:v>
                </c:pt>
                <c:pt idx="3884">
                  <c:v>34932</c:v>
                </c:pt>
                <c:pt idx="3885">
                  <c:v>34933</c:v>
                </c:pt>
                <c:pt idx="3886">
                  <c:v>34934</c:v>
                </c:pt>
                <c:pt idx="3887">
                  <c:v>34935</c:v>
                </c:pt>
                <c:pt idx="3888">
                  <c:v>34936</c:v>
                </c:pt>
                <c:pt idx="3889">
                  <c:v>34937</c:v>
                </c:pt>
                <c:pt idx="3890">
                  <c:v>34938</c:v>
                </c:pt>
                <c:pt idx="3891">
                  <c:v>34939</c:v>
                </c:pt>
                <c:pt idx="3892">
                  <c:v>34940</c:v>
                </c:pt>
                <c:pt idx="3893">
                  <c:v>34941</c:v>
                </c:pt>
                <c:pt idx="3894">
                  <c:v>34942</c:v>
                </c:pt>
                <c:pt idx="3895">
                  <c:v>34943</c:v>
                </c:pt>
                <c:pt idx="3896">
                  <c:v>34944</c:v>
                </c:pt>
                <c:pt idx="3897">
                  <c:v>34945</c:v>
                </c:pt>
                <c:pt idx="3898">
                  <c:v>34946</c:v>
                </c:pt>
                <c:pt idx="3899">
                  <c:v>34947</c:v>
                </c:pt>
                <c:pt idx="3900">
                  <c:v>34948</c:v>
                </c:pt>
                <c:pt idx="3901">
                  <c:v>34949</c:v>
                </c:pt>
                <c:pt idx="3902">
                  <c:v>34950</c:v>
                </c:pt>
                <c:pt idx="3903">
                  <c:v>34951</c:v>
                </c:pt>
                <c:pt idx="3904">
                  <c:v>34952</c:v>
                </c:pt>
                <c:pt idx="3905">
                  <c:v>34953</c:v>
                </c:pt>
                <c:pt idx="3906">
                  <c:v>34954</c:v>
                </c:pt>
                <c:pt idx="3907">
                  <c:v>34955</c:v>
                </c:pt>
                <c:pt idx="3908">
                  <c:v>34956</c:v>
                </c:pt>
                <c:pt idx="3909">
                  <c:v>34957</c:v>
                </c:pt>
                <c:pt idx="3910">
                  <c:v>34958</c:v>
                </c:pt>
                <c:pt idx="3911">
                  <c:v>34959</c:v>
                </c:pt>
                <c:pt idx="3912">
                  <c:v>34960</c:v>
                </c:pt>
                <c:pt idx="3913">
                  <c:v>34961</c:v>
                </c:pt>
                <c:pt idx="3914">
                  <c:v>34962</c:v>
                </c:pt>
                <c:pt idx="3915">
                  <c:v>34963</c:v>
                </c:pt>
                <c:pt idx="3916">
                  <c:v>34964</c:v>
                </c:pt>
                <c:pt idx="3917">
                  <c:v>34965</c:v>
                </c:pt>
                <c:pt idx="3918">
                  <c:v>34966</c:v>
                </c:pt>
                <c:pt idx="3919">
                  <c:v>34967</c:v>
                </c:pt>
                <c:pt idx="3920">
                  <c:v>34968</c:v>
                </c:pt>
                <c:pt idx="3921">
                  <c:v>34969</c:v>
                </c:pt>
                <c:pt idx="3922">
                  <c:v>34970</c:v>
                </c:pt>
                <c:pt idx="3923">
                  <c:v>34971</c:v>
                </c:pt>
                <c:pt idx="3924">
                  <c:v>34972</c:v>
                </c:pt>
                <c:pt idx="3925">
                  <c:v>34973</c:v>
                </c:pt>
                <c:pt idx="3926">
                  <c:v>34974</c:v>
                </c:pt>
                <c:pt idx="3927">
                  <c:v>34975</c:v>
                </c:pt>
                <c:pt idx="3928">
                  <c:v>34976</c:v>
                </c:pt>
                <c:pt idx="3929">
                  <c:v>34977</c:v>
                </c:pt>
                <c:pt idx="3930">
                  <c:v>34978</c:v>
                </c:pt>
                <c:pt idx="3931">
                  <c:v>34979</c:v>
                </c:pt>
                <c:pt idx="3932">
                  <c:v>34980</c:v>
                </c:pt>
                <c:pt idx="3933">
                  <c:v>34981</c:v>
                </c:pt>
                <c:pt idx="3934">
                  <c:v>34982</c:v>
                </c:pt>
                <c:pt idx="3935">
                  <c:v>34983</c:v>
                </c:pt>
                <c:pt idx="3936">
                  <c:v>34984</c:v>
                </c:pt>
                <c:pt idx="3937">
                  <c:v>34985</c:v>
                </c:pt>
                <c:pt idx="3938">
                  <c:v>34986</c:v>
                </c:pt>
                <c:pt idx="3939">
                  <c:v>34987</c:v>
                </c:pt>
                <c:pt idx="3940">
                  <c:v>34988</c:v>
                </c:pt>
                <c:pt idx="3941">
                  <c:v>34989</c:v>
                </c:pt>
                <c:pt idx="3942">
                  <c:v>34990</c:v>
                </c:pt>
                <c:pt idx="3943">
                  <c:v>34991</c:v>
                </c:pt>
                <c:pt idx="3944">
                  <c:v>34992</c:v>
                </c:pt>
                <c:pt idx="3945">
                  <c:v>34993</c:v>
                </c:pt>
                <c:pt idx="3946">
                  <c:v>34994</c:v>
                </c:pt>
                <c:pt idx="3947">
                  <c:v>34995</c:v>
                </c:pt>
                <c:pt idx="3948">
                  <c:v>34996</c:v>
                </c:pt>
                <c:pt idx="3949">
                  <c:v>34997</c:v>
                </c:pt>
                <c:pt idx="3950">
                  <c:v>34998</c:v>
                </c:pt>
                <c:pt idx="3951">
                  <c:v>34999</c:v>
                </c:pt>
                <c:pt idx="3952">
                  <c:v>35000</c:v>
                </c:pt>
                <c:pt idx="3953">
                  <c:v>35001</c:v>
                </c:pt>
                <c:pt idx="3954">
                  <c:v>35002</c:v>
                </c:pt>
                <c:pt idx="3955">
                  <c:v>35003</c:v>
                </c:pt>
                <c:pt idx="3956">
                  <c:v>35004</c:v>
                </c:pt>
                <c:pt idx="3957">
                  <c:v>35005</c:v>
                </c:pt>
                <c:pt idx="3958">
                  <c:v>35006</c:v>
                </c:pt>
                <c:pt idx="3959">
                  <c:v>35007</c:v>
                </c:pt>
                <c:pt idx="3960">
                  <c:v>35008</c:v>
                </c:pt>
                <c:pt idx="3961">
                  <c:v>35009</c:v>
                </c:pt>
                <c:pt idx="3962">
                  <c:v>35010</c:v>
                </c:pt>
                <c:pt idx="3963">
                  <c:v>35011</c:v>
                </c:pt>
                <c:pt idx="3964">
                  <c:v>35012</c:v>
                </c:pt>
                <c:pt idx="3965">
                  <c:v>35013</c:v>
                </c:pt>
                <c:pt idx="3966">
                  <c:v>35014</c:v>
                </c:pt>
                <c:pt idx="3967">
                  <c:v>35015</c:v>
                </c:pt>
                <c:pt idx="3968">
                  <c:v>35016</c:v>
                </c:pt>
                <c:pt idx="3969">
                  <c:v>35017</c:v>
                </c:pt>
                <c:pt idx="3970">
                  <c:v>35018</c:v>
                </c:pt>
                <c:pt idx="3971">
                  <c:v>35019</c:v>
                </c:pt>
                <c:pt idx="3972">
                  <c:v>35020</c:v>
                </c:pt>
                <c:pt idx="3973">
                  <c:v>35021</c:v>
                </c:pt>
                <c:pt idx="3974">
                  <c:v>35022</c:v>
                </c:pt>
                <c:pt idx="3975">
                  <c:v>35023</c:v>
                </c:pt>
                <c:pt idx="3976">
                  <c:v>35024</c:v>
                </c:pt>
                <c:pt idx="3977">
                  <c:v>35025</c:v>
                </c:pt>
                <c:pt idx="3978">
                  <c:v>35026</c:v>
                </c:pt>
                <c:pt idx="3979">
                  <c:v>35027</c:v>
                </c:pt>
                <c:pt idx="3980">
                  <c:v>35028</c:v>
                </c:pt>
                <c:pt idx="3981">
                  <c:v>35029</c:v>
                </c:pt>
                <c:pt idx="3982">
                  <c:v>35030</c:v>
                </c:pt>
                <c:pt idx="3983">
                  <c:v>35031</c:v>
                </c:pt>
                <c:pt idx="3984">
                  <c:v>35032</c:v>
                </c:pt>
                <c:pt idx="3985">
                  <c:v>35033</c:v>
                </c:pt>
                <c:pt idx="3986">
                  <c:v>35034</c:v>
                </c:pt>
                <c:pt idx="3987">
                  <c:v>35035</c:v>
                </c:pt>
                <c:pt idx="3988">
                  <c:v>35036</c:v>
                </c:pt>
                <c:pt idx="3989">
                  <c:v>35037</c:v>
                </c:pt>
                <c:pt idx="3990">
                  <c:v>35038</c:v>
                </c:pt>
                <c:pt idx="3991">
                  <c:v>35039</c:v>
                </c:pt>
                <c:pt idx="3992">
                  <c:v>35040</c:v>
                </c:pt>
                <c:pt idx="3993">
                  <c:v>35041</c:v>
                </c:pt>
                <c:pt idx="3994">
                  <c:v>35042</c:v>
                </c:pt>
                <c:pt idx="3995">
                  <c:v>35043</c:v>
                </c:pt>
                <c:pt idx="3996">
                  <c:v>35044</c:v>
                </c:pt>
                <c:pt idx="3997">
                  <c:v>35045</c:v>
                </c:pt>
                <c:pt idx="3998">
                  <c:v>35046</c:v>
                </c:pt>
                <c:pt idx="3999">
                  <c:v>35047</c:v>
                </c:pt>
                <c:pt idx="4000">
                  <c:v>35048</c:v>
                </c:pt>
                <c:pt idx="4001">
                  <c:v>35049</c:v>
                </c:pt>
                <c:pt idx="4002">
                  <c:v>35050</c:v>
                </c:pt>
                <c:pt idx="4003">
                  <c:v>35051</c:v>
                </c:pt>
                <c:pt idx="4004">
                  <c:v>35052</c:v>
                </c:pt>
                <c:pt idx="4005">
                  <c:v>35053</c:v>
                </c:pt>
                <c:pt idx="4006">
                  <c:v>35054</c:v>
                </c:pt>
                <c:pt idx="4007">
                  <c:v>35055</c:v>
                </c:pt>
                <c:pt idx="4008">
                  <c:v>35056</c:v>
                </c:pt>
                <c:pt idx="4009">
                  <c:v>35057</c:v>
                </c:pt>
                <c:pt idx="4010">
                  <c:v>35058</c:v>
                </c:pt>
                <c:pt idx="4011">
                  <c:v>35059</c:v>
                </c:pt>
                <c:pt idx="4012">
                  <c:v>35060</c:v>
                </c:pt>
                <c:pt idx="4013">
                  <c:v>35061</c:v>
                </c:pt>
                <c:pt idx="4014">
                  <c:v>35062</c:v>
                </c:pt>
                <c:pt idx="4015">
                  <c:v>35063</c:v>
                </c:pt>
                <c:pt idx="4016">
                  <c:v>35064</c:v>
                </c:pt>
                <c:pt idx="4017">
                  <c:v>35065</c:v>
                </c:pt>
                <c:pt idx="4018">
                  <c:v>35066</c:v>
                </c:pt>
                <c:pt idx="4019">
                  <c:v>35067</c:v>
                </c:pt>
                <c:pt idx="4020">
                  <c:v>35068</c:v>
                </c:pt>
                <c:pt idx="4021">
                  <c:v>35069</c:v>
                </c:pt>
                <c:pt idx="4022">
                  <c:v>35070</c:v>
                </c:pt>
                <c:pt idx="4023">
                  <c:v>35071</c:v>
                </c:pt>
                <c:pt idx="4024">
                  <c:v>35072</c:v>
                </c:pt>
                <c:pt idx="4025">
                  <c:v>35073</c:v>
                </c:pt>
                <c:pt idx="4026">
                  <c:v>35074</c:v>
                </c:pt>
                <c:pt idx="4027">
                  <c:v>35075</c:v>
                </c:pt>
                <c:pt idx="4028">
                  <c:v>35076</c:v>
                </c:pt>
                <c:pt idx="4029">
                  <c:v>35077</c:v>
                </c:pt>
                <c:pt idx="4030">
                  <c:v>35078</c:v>
                </c:pt>
                <c:pt idx="4031">
                  <c:v>35079</c:v>
                </c:pt>
                <c:pt idx="4032">
                  <c:v>35080</c:v>
                </c:pt>
                <c:pt idx="4033">
                  <c:v>35081</c:v>
                </c:pt>
                <c:pt idx="4034">
                  <c:v>35082</c:v>
                </c:pt>
                <c:pt idx="4035">
                  <c:v>35083</c:v>
                </c:pt>
                <c:pt idx="4036">
                  <c:v>35084</c:v>
                </c:pt>
                <c:pt idx="4037">
                  <c:v>35085</c:v>
                </c:pt>
                <c:pt idx="4038">
                  <c:v>35086</c:v>
                </c:pt>
                <c:pt idx="4039">
                  <c:v>35087</c:v>
                </c:pt>
                <c:pt idx="4040">
                  <c:v>35088</c:v>
                </c:pt>
                <c:pt idx="4041">
                  <c:v>35089</c:v>
                </c:pt>
                <c:pt idx="4042">
                  <c:v>35090</c:v>
                </c:pt>
                <c:pt idx="4043">
                  <c:v>35091</c:v>
                </c:pt>
                <c:pt idx="4044">
                  <c:v>35092</c:v>
                </c:pt>
                <c:pt idx="4045">
                  <c:v>35093</c:v>
                </c:pt>
                <c:pt idx="4046">
                  <c:v>35094</c:v>
                </c:pt>
                <c:pt idx="4047">
                  <c:v>35095</c:v>
                </c:pt>
                <c:pt idx="4048">
                  <c:v>35096</c:v>
                </c:pt>
                <c:pt idx="4049">
                  <c:v>35097</c:v>
                </c:pt>
                <c:pt idx="4050">
                  <c:v>35098</c:v>
                </c:pt>
                <c:pt idx="4051">
                  <c:v>35099</c:v>
                </c:pt>
                <c:pt idx="4052">
                  <c:v>35100</c:v>
                </c:pt>
                <c:pt idx="4053">
                  <c:v>35101</c:v>
                </c:pt>
                <c:pt idx="4054">
                  <c:v>35102</c:v>
                </c:pt>
                <c:pt idx="4055">
                  <c:v>35103</c:v>
                </c:pt>
                <c:pt idx="4056">
                  <c:v>35104</c:v>
                </c:pt>
                <c:pt idx="4057">
                  <c:v>35105</c:v>
                </c:pt>
                <c:pt idx="4058">
                  <c:v>35106</c:v>
                </c:pt>
                <c:pt idx="4059">
                  <c:v>35107</c:v>
                </c:pt>
                <c:pt idx="4060">
                  <c:v>35108</c:v>
                </c:pt>
                <c:pt idx="4061">
                  <c:v>35109</c:v>
                </c:pt>
                <c:pt idx="4062">
                  <c:v>35110</c:v>
                </c:pt>
                <c:pt idx="4063">
                  <c:v>35111</c:v>
                </c:pt>
                <c:pt idx="4064">
                  <c:v>35112</c:v>
                </c:pt>
                <c:pt idx="4065">
                  <c:v>35113</c:v>
                </c:pt>
                <c:pt idx="4066">
                  <c:v>35114</c:v>
                </c:pt>
                <c:pt idx="4067">
                  <c:v>35115</c:v>
                </c:pt>
                <c:pt idx="4068">
                  <c:v>35116</c:v>
                </c:pt>
                <c:pt idx="4069">
                  <c:v>35117</c:v>
                </c:pt>
                <c:pt idx="4070">
                  <c:v>35118</c:v>
                </c:pt>
                <c:pt idx="4071">
                  <c:v>35119</c:v>
                </c:pt>
                <c:pt idx="4072">
                  <c:v>35120</c:v>
                </c:pt>
                <c:pt idx="4073">
                  <c:v>35121</c:v>
                </c:pt>
                <c:pt idx="4074">
                  <c:v>35122</c:v>
                </c:pt>
                <c:pt idx="4075">
                  <c:v>35123</c:v>
                </c:pt>
                <c:pt idx="4076">
                  <c:v>35124</c:v>
                </c:pt>
                <c:pt idx="4077">
                  <c:v>35125</c:v>
                </c:pt>
                <c:pt idx="4078">
                  <c:v>35126</c:v>
                </c:pt>
                <c:pt idx="4079">
                  <c:v>35127</c:v>
                </c:pt>
                <c:pt idx="4080">
                  <c:v>35128</c:v>
                </c:pt>
                <c:pt idx="4081">
                  <c:v>35129</c:v>
                </c:pt>
                <c:pt idx="4082">
                  <c:v>35130</c:v>
                </c:pt>
                <c:pt idx="4083">
                  <c:v>35131</c:v>
                </c:pt>
                <c:pt idx="4084">
                  <c:v>35132</c:v>
                </c:pt>
                <c:pt idx="4085">
                  <c:v>35133</c:v>
                </c:pt>
                <c:pt idx="4086">
                  <c:v>35134</c:v>
                </c:pt>
                <c:pt idx="4087">
                  <c:v>35135</c:v>
                </c:pt>
                <c:pt idx="4088">
                  <c:v>35136</c:v>
                </c:pt>
                <c:pt idx="4089">
                  <c:v>35137</c:v>
                </c:pt>
                <c:pt idx="4090">
                  <c:v>35138</c:v>
                </c:pt>
                <c:pt idx="4091">
                  <c:v>35139</c:v>
                </c:pt>
                <c:pt idx="4092">
                  <c:v>35140</c:v>
                </c:pt>
                <c:pt idx="4093">
                  <c:v>35141</c:v>
                </c:pt>
                <c:pt idx="4094">
                  <c:v>35142</c:v>
                </c:pt>
                <c:pt idx="4095">
                  <c:v>35143</c:v>
                </c:pt>
                <c:pt idx="4096">
                  <c:v>35144</c:v>
                </c:pt>
                <c:pt idx="4097">
                  <c:v>35145</c:v>
                </c:pt>
                <c:pt idx="4098">
                  <c:v>35146</c:v>
                </c:pt>
                <c:pt idx="4099">
                  <c:v>35147</c:v>
                </c:pt>
                <c:pt idx="4100">
                  <c:v>35148</c:v>
                </c:pt>
                <c:pt idx="4101">
                  <c:v>35149</c:v>
                </c:pt>
                <c:pt idx="4102">
                  <c:v>35150</c:v>
                </c:pt>
                <c:pt idx="4103">
                  <c:v>35151</c:v>
                </c:pt>
                <c:pt idx="4104">
                  <c:v>35152</c:v>
                </c:pt>
                <c:pt idx="4105">
                  <c:v>35153</c:v>
                </c:pt>
                <c:pt idx="4106">
                  <c:v>35154</c:v>
                </c:pt>
                <c:pt idx="4107">
                  <c:v>35155</c:v>
                </c:pt>
                <c:pt idx="4108">
                  <c:v>35156</c:v>
                </c:pt>
                <c:pt idx="4109">
                  <c:v>35157</c:v>
                </c:pt>
                <c:pt idx="4110">
                  <c:v>35158</c:v>
                </c:pt>
                <c:pt idx="4111">
                  <c:v>35159</c:v>
                </c:pt>
                <c:pt idx="4112">
                  <c:v>35160</c:v>
                </c:pt>
                <c:pt idx="4113">
                  <c:v>35161</c:v>
                </c:pt>
                <c:pt idx="4114">
                  <c:v>35162</c:v>
                </c:pt>
                <c:pt idx="4115">
                  <c:v>35163</c:v>
                </c:pt>
                <c:pt idx="4116">
                  <c:v>35164</c:v>
                </c:pt>
                <c:pt idx="4117">
                  <c:v>35165</c:v>
                </c:pt>
                <c:pt idx="4118">
                  <c:v>35166</c:v>
                </c:pt>
                <c:pt idx="4119">
                  <c:v>35167</c:v>
                </c:pt>
                <c:pt idx="4120">
                  <c:v>35168</c:v>
                </c:pt>
                <c:pt idx="4121">
                  <c:v>35169</c:v>
                </c:pt>
                <c:pt idx="4122">
                  <c:v>35170</c:v>
                </c:pt>
                <c:pt idx="4123">
                  <c:v>35171</c:v>
                </c:pt>
                <c:pt idx="4124">
                  <c:v>35172</c:v>
                </c:pt>
                <c:pt idx="4125">
                  <c:v>35173</c:v>
                </c:pt>
                <c:pt idx="4126">
                  <c:v>35174</c:v>
                </c:pt>
                <c:pt idx="4127">
                  <c:v>35175</c:v>
                </c:pt>
                <c:pt idx="4128">
                  <c:v>35176</c:v>
                </c:pt>
                <c:pt idx="4129">
                  <c:v>35177</c:v>
                </c:pt>
                <c:pt idx="4130">
                  <c:v>35178</c:v>
                </c:pt>
                <c:pt idx="4131">
                  <c:v>35179</c:v>
                </c:pt>
                <c:pt idx="4132">
                  <c:v>35180</c:v>
                </c:pt>
                <c:pt idx="4133">
                  <c:v>35181</c:v>
                </c:pt>
                <c:pt idx="4134">
                  <c:v>35182</c:v>
                </c:pt>
                <c:pt idx="4135">
                  <c:v>35183</c:v>
                </c:pt>
                <c:pt idx="4136">
                  <c:v>35184</c:v>
                </c:pt>
                <c:pt idx="4137">
                  <c:v>35185</c:v>
                </c:pt>
                <c:pt idx="4138">
                  <c:v>35186</c:v>
                </c:pt>
                <c:pt idx="4139">
                  <c:v>35187</c:v>
                </c:pt>
                <c:pt idx="4140">
                  <c:v>35188</c:v>
                </c:pt>
                <c:pt idx="4141">
                  <c:v>35189</c:v>
                </c:pt>
                <c:pt idx="4142">
                  <c:v>35190</c:v>
                </c:pt>
                <c:pt idx="4143">
                  <c:v>35191</c:v>
                </c:pt>
                <c:pt idx="4144">
                  <c:v>35192</c:v>
                </c:pt>
                <c:pt idx="4145">
                  <c:v>35193</c:v>
                </c:pt>
                <c:pt idx="4146">
                  <c:v>35194</c:v>
                </c:pt>
                <c:pt idx="4147">
                  <c:v>35195</c:v>
                </c:pt>
                <c:pt idx="4148">
                  <c:v>35196</c:v>
                </c:pt>
                <c:pt idx="4149">
                  <c:v>35197</c:v>
                </c:pt>
                <c:pt idx="4150">
                  <c:v>35198</c:v>
                </c:pt>
                <c:pt idx="4151">
                  <c:v>35199</c:v>
                </c:pt>
                <c:pt idx="4152">
                  <c:v>35200</c:v>
                </c:pt>
                <c:pt idx="4153">
                  <c:v>35201</c:v>
                </c:pt>
                <c:pt idx="4154">
                  <c:v>35202</c:v>
                </c:pt>
                <c:pt idx="4155">
                  <c:v>35203</c:v>
                </c:pt>
                <c:pt idx="4156">
                  <c:v>35204</c:v>
                </c:pt>
                <c:pt idx="4157">
                  <c:v>35205</c:v>
                </c:pt>
                <c:pt idx="4158">
                  <c:v>35206</c:v>
                </c:pt>
                <c:pt idx="4159">
                  <c:v>35207</c:v>
                </c:pt>
                <c:pt idx="4160">
                  <c:v>35208</c:v>
                </c:pt>
                <c:pt idx="4161">
                  <c:v>35209</c:v>
                </c:pt>
                <c:pt idx="4162">
                  <c:v>35210</c:v>
                </c:pt>
                <c:pt idx="4163">
                  <c:v>35211</c:v>
                </c:pt>
                <c:pt idx="4164">
                  <c:v>35212</c:v>
                </c:pt>
                <c:pt idx="4165">
                  <c:v>35213</c:v>
                </c:pt>
                <c:pt idx="4166">
                  <c:v>35214</c:v>
                </c:pt>
                <c:pt idx="4167">
                  <c:v>35215</c:v>
                </c:pt>
                <c:pt idx="4168">
                  <c:v>35216</c:v>
                </c:pt>
                <c:pt idx="4169">
                  <c:v>35217</c:v>
                </c:pt>
                <c:pt idx="4170">
                  <c:v>35218</c:v>
                </c:pt>
                <c:pt idx="4171">
                  <c:v>35219</c:v>
                </c:pt>
                <c:pt idx="4172">
                  <c:v>35220</c:v>
                </c:pt>
                <c:pt idx="4173">
                  <c:v>35221</c:v>
                </c:pt>
                <c:pt idx="4174">
                  <c:v>35222</c:v>
                </c:pt>
                <c:pt idx="4175">
                  <c:v>35223</c:v>
                </c:pt>
                <c:pt idx="4176">
                  <c:v>35224</c:v>
                </c:pt>
                <c:pt idx="4177">
                  <c:v>35225</c:v>
                </c:pt>
                <c:pt idx="4178">
                  <c:v>35226</c:v>
                </c:pt>
                <c:pt idx="4179">
                  <c:v>35227</c:v>
                </c:pt>
                <c:pt idx="4180">
                  <c:v>35228</c:v>
                </c:pt>
                <c:pt idx="4181">
                  <c:v>35229</c:v>
                </c:pt>
                <c:pt idx="4182">
                  <c:v>35230</c:v>
                </c:pt>
                <c:pt idx="4183">
                  <c:v>35231</c:v>
                </c:pt>
                <c:pt idx="4184">
                  <c:v>35232</c:v>
                </c:pt>
                <c:pt idx="4185">
                  <c:v>35233</c:v>
                </c:pt>
                <c:pt idx="4186">
                  <c:v>35234</c:v>
                </c:pt>
                <c:pt idx="4187">
                  <c:v>35235</c:v>
                </c:pt>
                <c:pt idx="4188">
                  <c:v>35236</c:v>
                </c:pt>
                <c:pt idx="4189">
                  <c:v>35237</c:v>
                </c:pt>
                <c:pt idx="4190">
                  <c:v>35238</c:v>
                </c:pt>
                <c:pt idx="4191">
                  <c:v>35239</c:v>
                </c:pt>
                <c:pt idx="4192">
                  <c:v>35240</c:v>
                </c:pt>
                <c:pt idx="4193">
                  <c:v>35241</c:v>
                </c:pt>
                <c:pt idx="4194">
                  <c:v>35242</c:v>
                </c:pt>
                <c:pt idx="4195">
                  <c:v>35243</c:v>
                </c:pt>
                <c:pt idx="4196">
                  <c:v>35244</c:v>
                </c:pt>
                <c:pt idx="4197">
                  <c:v>35245</c:v>
                </c:pt>
                <c:pt idx="4198">
                  <c:v>35246</c:v>
                </c:pt>
                <c:pt idx="4199">
                  <c:v>35247</c:v>
                </c:pt>
                <c:pt idx="4200">
                  <c:v>35248</c:v>
                </c:pt>
                <c:pt idx="4201">
                  <c:v>35249</c:v>
                </c:pt>
                <c:pt idx="4202">
                  <c:v>35250</c:v>
                </c:pt>
                <c:pt idx="4203">
                  <c:v>35251</c:v>
                </c:pt>
                <c:pt idx="4204">
                  <c:v>35252</c:v>
                </c:pt>
                <c:pt idx="4205">
                  <c:v>35253</c:v>
                </c:pt>
                <c:pt idx="4206">
                  <c:v>35254</c:v>
                </c:pt>
                <c:pt idx="4207">
                  <c:v>35255</c:v>
                </c:pt>
                <c:pt idx="4208">
                  <c:v>35256</c:v>
                </c:pt>
                <c:pt idx="4209">
                  <c:v>35257</c:v>
                </c:pt>
                <c:pt idx="4210">
                  <c:v>35258</c:v>
                </c:pt>
                <c:pt idx="4211">
                  <c:v>35259</c:v>
                </c:pt>
                <c:pt idx="4212">
                  <c:v>35260</c:v>
                </c:pt>
                <c:pt idx="4213">
                  <c:v>35261</c:v>
                </c:pt>
                <c:pt idx="4214">
                  <c:v>35262</c:v>
                </c:pt>
                <c:pt idx="4215">
                  <c:v>35263</c:v>
                </c:pt>
                <c:pt idx="4216">
                  <c:v>35264</c:v>
                </c:pt>
                <c:pt idx="4217">
                  <c:v>35265</c:v>
                </c:pt>
                <c:pt idx="4218">
                  <c:v>35266</c:v>
                </c:pt>
                <c:pt idx="4219">
                  <c:v>35267</c:v>
                </c:pt>
                <c:pt idx="4220">
                  <c:v>35268</c:v>
                </c:pt>
                <c:pt idx="4221">
                  <c:v>35269</c:v>
                </c:pt>
                <c:pt idx="4222">
                  <c:v>35270</c:v>
                </c:pt>
                <c:pt idx="4223">
                  <c:v>35271</c:v>
                </c:pt>
                <c:pt idx="4224">
                  <c:v>35272</c:v>
                </c:pt>
                <c:pt idx="4225">
                  <c:v>35273</c:v>
                </c:pt>
                <c:pt idx="4226">
                  <c:v>35274</c:v>
                </c:pt>
                <c:pt idx="4227">
                  <c:v>35275</c:v>
                </c:pt>
                <c:pt idx="4228">
                  <c:v>35276</c:v>
                </c:pt>
                <c:pt idx="4229">
                  <c:v>35277</c:v>
                </c:pt>
                <c:pt idx="4230">
                  <c:v>35278</c:v>
                </c:pt>
                <c:pt idx="4231">
                  <c:v>35279</c:v>
                </c:pt>
                <c:pt idx="4232">
                  <c:v>35280</c:v>
                </c:pt>
                <c:pt idx="4233">
                  <c:v>35281</c:v>
                </c:pt>
                <c:pt idx="4234">
                  <c:v>35282</c:v>
                </c:pt>
                <c:pt idx="4235">
                  <c:v>35283</c:v>
                </c:pt>
                <c:pt idx="4236">
                  <c:v>35284</c:v>
                </c:pt>
                <c:pt idx="4237">
                  <c:v>35285</c:v>
                </c:pt>
                <c:pt idx="4238">
                  <c:v>35286</c:v>
                </c:pt>
                <c:pt idx="4239">
                  <c:v>35287</c:v>
                </c:pt>
                <c:pt idx="4240">
                  <c:v>35288</c:v>
                </c:pt>
                <c:pt idx="4241">
                  <c:v>35289</c:v>
                </c:pt>
                <c:pt idx="4242">
                  <c:v>35290</c:v>
                </c:pt>
                <c:pt idx="4243">
                  <c:v>35291</c:v>
                </c:pt>
                <c:pt idx="4244">
                  <c:v>35292</c:v>
                </c:pt>
                <c:pt idx="4245">
                  <c:v>35293</c:v>
                </c:pt>
                <c:pt idx="4246">
                  <c:v>35294</c:v>
                </c:pt>
                <c:pt idx="4247">
                  <c:v>35295</c:v>
                </c:pt>
                <c:pt idx="4248">
                  <c:v>35296</c:v>
                </c:pt>
                <c:pt idx="4249">
                  <c:v>35297</c:v>
                </c:pt>
                <c:pt idx="4250">
                  <c:v>35298</c:v>
                </c:pt>
                <c:pt idx="4251">
                  <c:v>35299</c:v>
                </c:pt>
                <c:pt idx="4252">
                  <c:v>35300</c:v>
                </c:pt>
                <c:pt idx="4253">
                  <c:v>35301</c:v>
                </c:pt>
                <c:pt idx="4254">
                  <c:v>35302</c:v>
                </c:pt>
                <c:pt idx="4255">
                  <c:v>35303</c:v>
                </c:pt>
                <c:pt idx="4256">
                  <c:v>35304</c:v>
                </c:pt>
                <c:pt idx="4257">
                  <c:v>35305</c:v>
                </c:pt>
                <c:pt idx="4258">
                  <c:v>35306</c:v>
                </c:pt>
                <c:pt idx="4259">
                  <c:v>35307</c:v>
                </c:pt>
                <c:pt idx="4260">
                  <c:v>35308</c:v>
                </c:pt>
                <c:pt idx="4261">
                  <c:v>35309</c:v>
                </c:pt>
                <c:pt idx="4262">
                  <c:v>35310</c:v>
                </c:pt>
                <c:pt idx="4263">
                  <c:v>35311</c:v>
                </c:pt>
                <c:pt idx="4264">
                  <c:v>35312</c:v>
                </c:pt>
                <c:pt idx="4265">
                  <c:v>35313</c:v>
                </c:pt>
                <c:pt idx="4266">
                  <c:v>35314</c:v>
                </c:pt>
                <c:pt idx="4267">
                  <c:v>35315</c:v>
                </c:pt>
                <c:pt idx="4268">
                  <c:v>35316</c:v>
                </c:pt>
                <c:pt idx="4269">
                  <c:v>35317</c:v>
                </c:pt>
                <c:pt idx="4270">
                  <c:v>35318</c:v>
                </c:pt>
                <c:pt idx="4271">
                  <c:v>35319</c:v>
                </c:pt>
                <c:pt idx="4272">
                  <c:v>35320</c:v>
                </c:pt>
                <c:pt idx="4273">
                  <c:v>35321</c:v>
                </c:pt>
                <c:pt idx="4274">
                  <c:v>35322</c:v>
                </c:pt>
                <c:pt idx="4275">
                  <c:v>35323</c:v>
                </c:pt>
                <c:pt idx="4276">
                  <c:v>35324</c:v>
                </c:pt>
                <c:pt idx="4277">
                  <c:v>35325</c:v>
                </c:pt>
                <c:pt idx="4278">
                  <c:v>35326</c:v>
                </c:pt>
                <c:pt idx="4279">
                  <c:v>35327</c:v>
                </c:pt>
                <c:pt idx="4280">
                  <c:v>35328</c:v>
                </c:pt>
                <c:pt idx="4281">
                  <c:v>35329</c:v>
                </c:pt>
                <c:pt idx="4282">
                  <c:v>35330</c:v>
                </c:pt>
                <c:pt idx="4283">
                  <c:v>35331</c:v>
                </c:pt>
                <c:pt idx="4284">
                  <c:v>35332</c:v>
                </c:pt>
                <c:pt idx="4285">
                  <c:v>35333</c:v>
                </c:pt>
                <c:pt idx="4286">
                  <c:v>35334</c:v>
                </c:pt>
                <c:pt idx="4287">
                  <c:v>35335</c:v>
                </c:pt>
                <c:pt idx="4288">
                  <c:v>35336</c:v>
                </c:pt>
                <c:pt idx="4289">
                  <c:v>35337</c:v>
                </c:pt>
                <c:pt idx="4290">
                  <c:v>35338</c:v>
                </c:pt>
                <c:pt idx="4291">
                  <c:v>35339</c:v>
                </c:pt>
                <c:pt idx="4292">
                  <c:v>35340</c:v>
                </c:pt>
                <c:pt idx="4293">
                  <c:v>35341</c:v>
                </c:pt>
                <c:pt idx="4294">
                  <c:v>35342</c:v>
                </c:pt>
                <c:pt idx="4295">
                  <c:v>35343</c:v>
                </c:pt>
                <c:pt idx="4296">
                  <c:v>35344</c:v>
                </c:pt>
                <c:pt idx="4297">
                  <c:v>35345</c:v>
                </c:pt>
                <c:pt idx="4298">
                  <c:v>35346</c:v>
                </c:pt>
                <c:pt idx="4299">
                  <c:v>35347</c:v>
                </c:pt>
                <c:pt idx="4300">
                  <c:v>35348</c:v>
                </c:pt>
                <c:pt idx="4301">
                  <c:v>35349</c:v>
                </c:pt>
                <c:pt idx="4302">
                  <c:v>35350</c:v>
                </c:pt>
                <c:pt idx="4303">
                  <c:v>35351</c:v>
                </c:pt>
                <c:pt idx="4304">
                  <c:v>35352</c:v>
                </c:pt>
                <c:pt idx="4305">
                  <c:v>35353</c:v>
                </c:pt>
                <c:pt idx="4306">
                  <c:v>35354</c:v>
                </c:pt>
                <c:pt idx="4307">
                  <c:v>35355</c:v>
                </c:pt>
                <c:pt idx="4308">
                  <c:v>35356</c:v>
                </c:pt>
                <c:pt idx="4309">
                  <c:v>35357</c:v>
                </c:pt>
                <c:pt idx="4310">
                  <c:v>35358</c:v>
                </c:pt>
                <c:pt idx="4311">
                  <c:v>35359</c:v>
                </c:pt>
                <c:pt idx="4312">
                  <c:v>35360</c:v>
                </c:pt>
                <c:pt idx="4313">
                  <c:v>35361</c:v>
                </c:pt>
                <c:pt idx="4314">
                  <c:v>35362</c:v>
                </c:pt>
                <c:pt idx="4315">
                  <c:v>35363</c:v>
                </c:pt>
                <c:pt idx="4316">
                  <c:v>35364</c:v>
                </c:pt>
                <c:pt idx="4317">
                  <c:v>35365</c:v>
                </c:pt>
                <c:pt idx="4318">
                  <c:v>35366</c:v>
                </c:pt>
                <c:pt idx="4319">
                  <c:v>35367</c:v>
                </c:pt>
                <c:pt idx="4320">
                  <c:v>35368</c:v>
                </c:pt>
                <c:pt idx="4321">
                  <c:v>35369</c:v>
                </c:pt>
                <c:pt idx="4322">
                  <c:v>35370</c:v>
                </c:pt>
                <c:pt idx="4323">
                  <c:v>35371</c:v>
                </c:pt>
                <c:pt idx="4324">
                  <c:v>35372</c:v>
                </c:pt>
                <c:pt idx="4325">
                  <c:v>35373</c:v>
                </c:pt>
                <c:pt idx="4326">
                  <c:v>35374</c:v>
                </c:pt>
                <c:pt idx="4327">
                  <c:v>35375</c:v>
                </c:pt>
                <c:pt idx="4328">
                  <c:v>35376</c:v>
                </c:pt>
                <c:pt idx="4329">
                  <c:v>35377</c:v>
                </c:pt>
                <c:pt idx="4330">
                  <c:v>35378</c:v>
                </c:pt>
                <c:pt idx="4331">
                  <c:v>35379</c:v>
                </c:pt>
                <c:pt idx="4332">
                  <c:v>35380</c:v>
                </c:pt>
                <c:pt idx="4333">
                  <c:v>35381</c:v>
                </c:pt>
                <c:pt idx="4334">
                  <c:v>35382</c:v>
                </c:pt>
                <c:pt idx="4335">
                  <c:v>35383</c:v>
                </c:pt>
                <c:pt idx="4336">
                  <c:v>35384</c:v>
                </c:pt>
                <c:pt idx="4337">
                  <c:v>35385</c:v>
                </c:pt>
                <c:pt idx="4338">
                  <c:v>35386</c:v>
                </c:pt>
                <c:pt idx="4339">
                  <c:v>35387</c:v>
                </c:pt>
                <c:pt idx="4340">
                  <c:v>35388</c:v>
                </c:pt>
                <c:pt idx="4341">
                  <c:v>35389</c:v>
                </c:pt>
                <c:pt idx="4342">
                  <c:v>35390</c:v>
                </c:pt>
                <c:pt idx="4343">
                  <c:v>35391</c:v>
                </c:pt>
                <c:pt idx="4344">
                  <c:v>35392</c:v>
                </c:pt>
                <c:pt idx="4345">
                  <c:v>35393</c:v>
                </c:pt>
                <c:pt idx="4346">
                  <c:v>35394</c:v>
                </c:pt>
                <c:pt idx="4347">
                  <c:v>35395</c:v>
                </c:pt>
                <c:pt idx="4348">
                  <c:v>35396</c:v>
                </c:pt>
                <c:pt idx="4349">
                  <c:v>35397</c:v>
                </c:pt>
                <c:pt idx="4350">
                  <c:v>35398</c:v>
                </c:pt>
                <c:pt idx="4351">
                  <c:v>35399</c:v>
                </c:pt>
                <c:pt idx="4352">
                  <c:v>35400</c:v>
                </c:pt>
                <c:pt idx="4353">
                  <c:v>35401</c:v>
                </c:pt>
                <c:pt idx="4354">
                  <c:v>35402</c:v>
                </c:pt>
                <c:pt idx="4355">
                  <c:v>35403</c:v>
                </c:pt>
                <c:pt idx="4356">
                  <c:v>35404</c:v>
                </c:pt>
                <c:pt idx="4357">
                  <c:v>35405</c:v>
                </c:pt>
                <c:pt idx="4358">
                  <c:v>35406</c:v>
                </c:pt>
                <c:pt idx="4359">
                  <c:v>35407</c:v>
                </c:pt>
                <c:pt idx="4360">
                  <c:v>35408</c:v>
                </c:pt>
                <c:pt idx="4361">
                  <c:v>35409</c:v>
                </c:pt>
                <c:pt idx="4362">
                  <c:v>35410</c:v>
                </c:pt>
                <c:pt idx="4363">
                  <c:v>35411</c:v>
                </c:pt>
                <c:pt idx="4364">
                  <c:v>35412</c:v>
                </c:pt>
                <c:pt idx="4365">
                  <c:v>35413</c:v>
                </c:pt>
                <c:pt idx="4366">
                  <c:v>35414</c:v>
                </c:pt>
                <c:pt idx="4367">
                  <c:v>35415</c:v>
                </c:pt>
                <c:pt idx="4368">
                  <c:v>35416</c:v>
                </c:pt>
                <c:pt idx="4369">
                  <c:v>35417</c:v>
                </c:pt>
                <c:pt idx="4370">
                  <c:v>35418</c:v>
                </c:pt>
                <c:pt idx="4371">
                  <c:v>35419</c:v>
                </c:pt>
                <c:pt idx="4372">
                  <c:v>35420</c:v>
                </c:pt>
                <c:pt idx="4373">
                  <c:v>35421</c:v>
                </c:pt>
                <c:pt idx="4374">
                  <c:v>35422</c:v>
                </c:pt>
                <c:pt idx="4375">
                  <c:v>35423</c:v>
                </c:pt>
                <c:pt idx="4376">
                  <c:v>35424</c:v>
                </c:pt>
                <c:pt idx="4377">
                  <c:v>35425</c:v>
                </c:pt>
                <c:pt idx="4378">
                  <c:v>35426</c:v>
                </c:pt>
                <c:pt idx="4379">
                  <c:v>35427</c:v>
                </c:pt>
                <c:pt idx="4380">
                  <c:v>35428</c:v>
                </c:pt>
                <c:pt idx="4381">
                  <c:v>35429</c:v>
                </c:pt>
                <c:pt idx="4382">
                  <c:v>35430</c:v>
                </c:pt>
                <c:pt idx="4383">
                  <c:v>35431</c:v>
                </c:pt>
                <c:pt idx="4384">
                  <c:v>35432</c:v>
                </c:pt>
                <c:pt idx="4385">
                  <c:v>35433</c:v>
                </c:pt>
                <c:pt idx="4386">
                  <c:v>35434</c:v>
                </c:pt>
                <c:pt idx="4387">
                  <c:v>35435</c:v>
                </c:pt>
                <c:pt idx="4388">
                  <c:v>35436</c:v>
                </c:pt>
                <c:pt idx="4389">
                  <c:v>35437</c:v>
                </c:pt>
                <c:pt idx="4390">
                  <c:v>35438</c:v>
                </c:pt>
                <c:pt idx="4391">
                  <c:v>35439</c:v>
                </c:pt>
                <c:pt idx="4392">
                  <c:v>35440</c:v>
                </c:pt>
                <c:pt idx="4393">
                  <c:v>35441</c:v>
                </c:pt>
                <c:pt idx="4394">
                  <c:v>35442</c:v>
                </c:pt>
                <c:pt idx="4395">
                  <c:v>35443</c:v>
                </c:pt>
                <c:pt idx="4396">
                  <c:v>35444</c:v>
                </c:pt>
                <c:pt idx="4397">
                  <c:v>35445</c:v>
                </c:pt>
                <c:pt idx="4398">
                  <c:v>35446</c:v>
                </c:pt>
                <c:pt idx="4399">
                  <c:v>35447</c:v>
                </c:pt>
                <c:pt idx="4400">
                  <c:v>35448</c:v>
                </c:pt>
                <c:pt idx="4401">
                  <c:v>35449</c:v>
                </c:pt>
                <c:pt idx="4402">
                  <c:v>35450</c:v>
                </c:pt>
                <c:pt idx="4403">
                  <c:v>35451</c:v>
                </c:pt>
                <c:pt idx="4404">
                  <c:v>35452</c:v>
                </c:pt>
                <c:pt idx="4405">
                  <c:v>35453</c:v>
                </c:pt>
                <c:pt idx="4406">
                  <c:v>35454</c:v>
                </c:pt>
                <c:pt idx="4407">
                  <c:v>35455</c:v>
                </c:pt>
                <c:pt idx="4408">
                  <c:v>35456</c:v>
                </c:pt>
                <c:pt idx="4409">
                  <c:v>35457</c:v>
                </c:pt>
                <c:pt idx="4410">
                  <c:v>35458</c:v>
                </c:pt>
                <c:pt idx="4411">
                  <c:v>35459</c:v>
                </c:pt>
                <c:pt idx="4412">
                  <c:v>35460</c:v>
                </c:pt>
                <c:pt idx="4413">
                  <c:v>35461</c:v>
                </c:pt>
                <c:pt idx="4414">
                  <c:v>35462</c:v>
                </c:pt>
                <c:pt idx="4415">
                  <c:v>35463</c:v>
                </c:pt>
                <c:pt idx="4416">
                  <c:v>35464</c:v>
                </c:pt>
                <c:pt idx="4417">
                  <c:v>35465</c:v>
                </c:pt>
                <c:pt idx="4418">
                  <c:v>35466</c:v>
                </c:pt>
                <c:pt idx="4419">
                  <c:v>35467</c:v>
                </c:pt>
                <c:pt idx="4420">
                  <c:v>35468</c:v>
                </c:pt>
                <c:pt idx="4421">
                  <c:v>35469</c:v>
                </c:pt>
                <c:pt idx="4422">
                  <c:v>35470</c:v>
                </c:pt>
                <c:pt idx="4423">
                  <c:v>35471</c:v>
                </c:pt>
                <c:pt idx="4424">
                  <c:v>35472</c:v>
                </c:pt>
                <c:pt idx="4425">
                  <c:v>35473</c:v>
                </c:pt>
                <c:pt idx="4426">
                  <c:v>35474</c:v>
                </c:pt>
                <c:pt idx="4427">
                  <c:v>35475</c:v>
                </c:pt>
                <c:pt idx="4428">
                  <c:v>35476</c:v>
                </c:pt>
                <c:pt idx="4429">
                  <c:v>35477</c:v>
                </c:pt>
                <c:pt idx="4430">
                  <c:v>35478</c:v>
                </c:pt>
                <c:pt idx="4431">
                  <c:v>35479</c:v>
                </c:pt>
                <c:pt idx="4432">
                  <c:v>35480</c:v>
                </c:pt>
                <c:pt idx="4433">
                  <c:v>35481</c:v>
                </c:pt>
                <c:pt idx="4434">
                  <c:v>35482</c:v>
                </c:pt>
                <c:pt idx="4435">
                  <c:v>35483</c:v>
                </c:pt>
                <c:pt idx="4436">
                  <c:v>35484</c:v>
                </c:pt>
                <c:pt idx="4437">
                  <c:v>35485</c:v>
                </c:pt>
                <c:pt idx="4438">
                  <c:v>35486</c:v>
                </c:pt>
                <c:pt idx="4439">
                  <c:v>35487</c:v>
                </c:pt>
                <c:pt idx="4440">
                  <c:v>35488</c:v>
                </c:pt>
                <c:pt idx="4441">
                  <c:v>35489</c:v>
                </c:pt>
                <c:pt idx="4442">
                  <c:v>35490</c:v>
                </c:pt>
                <c:pt idx="4443">
                  <c:v>35491</c:v>
                </c:pt>
                <c:pt idx="4444">
                  <c:v>35492</c:v>
                </c:pt>
                <c:pt idx="4445">
                  <c:v>35493</c:v>
                </c:pt>
                <c:pt idx="4446">
                  <c:v>35494</c:v>
                </c:pt>
                <c:pt idx="4447">
                  <c:v>35495</c:v>
                </c:pt>
                <c:pt idx="4448">
                  <c:v>35496</c:v>
                </c:pt>
                <c:pt idx="4449">
                  <c:v>35497</c:v>
                </c:pt>
                <c:pt idx="4450">
                  <c:v>35498</c:v>
                </c:pt>
                <c:pt idx="4451">
                  <c:v>35499</c:v>
                </c:pt>
                <c:pt idx="4452">
                  <c:v>35500</c:v>
                </c:pt>
                <c:pt idx="4453">
                  <c:v>35501</c:v>
                </c:pt>
                <c:pt idx="4454">
                  <c:v>35502</c:v>
                </c:pt>
                <c:pt idx="4455">
                  <c:v>35503</c:v>
                </c:pt>
                <c:pt idx="4456">
                  <c:v>35504</c:v>
                </c:pt>
                <c:pt idx="4457">
                  <c:v>35505</c:v>
                </c:pt>
                <c:pt idx="4458">
                  <c:v>35506</c:v>
                </c:pt>
                <c:pt idx="4459">
                  <c:v>35507</c:v>
                </c:pt>
                <c:pt idx="4460">
                  <c:v>35508</c:v>
                </c:pt>
                <c:pt idx="4461">
                  <c:v>35509</c:v>
                </c:pt>
                <c:pt idx="4462">
                  <c:v>35510</c:v>
                </c:pt>
                <c:pt idx="4463">
                  <c:v>35511</c:v>
                </c:pt>
                <c:pt idx="4464">
                  <c:v>35512</c:v>
                </c:pt>
                <c:pt idx="4465">
                  <c:v>35513</c:v>
                </c:pt>
                <c:pt idx="4466">
                  <c:v>35514</c:v>
                </c:pt>
                <c:pt idx="4467">
                  <c:v>35515</c:v>
                </c:pt>
                <c:pt idx="4468">
                  <c:v>35516</c:v>
                </c:pt>
                <c:pt idx="4469">
                  <c:v>35517</c:v>
                </c:pt>
                <c:pt idx="4470">
                  <c:v>35518</c:v>
                </c:pt>
                <c:pt idx="4471">
                  <c:v>35519</c:v>
                </c:pt>
                <c:pt idx="4472">
                  <c:v>35520</c:v>
                </c:pt>
                <c:pt idx="4473">
                  <c:v>35521</c:v>
                </c:pt>
                <c:pt idx="4474">
                  <c:v>35522</c:v>
                </c:pt>
                <c:pt idx="4475">
                  <c:v>35523</c:v>
                </c:pt>
                <c:pt idx="4476">
                  <c:v>35524</c:v>
                </c:pt>
                <c:pt idx="4477">
                  <c:v>35525</c:v>
                </c:pt>
                <c:pt idx="4478">
                  <c:v>35526</c:v>
                </c:pt>
                <c:pt idx="4479">
                  <c:v>35527</c:v>
                </c:pt>
                <c:pt idx="4480">
                  <c:v>35528</c:v>
                </c:pt>
                <c:pt idx="4481">
                  <c:v>35529</c:v>
                </c:pt>
                <c:pt idx="4482">
                  <c:v>35530</c:v>
                </c:pt>
                <c:pt idx="4483">
                  <c:v>35531</c:v>
                </c:pt>
                <c:pt idx="4484">
                  <c:v>35532</c:v>
                </c:pt>
                <c:pt idx="4485">
                  <c:v>35533</c:v>
                </c:pt>
                <c:pt idx="4486">
                  <c:v>35534</c:v>
                </c:pt>
                <c:pt idx="4487">
                  <c:v>35535</c:v>
                </c:pt>
                <c:pt idx="4488">
                  <c:v>35536</c:v>
                </c:pt>
                <c:pt idx="4489">
                  <c:v>35537</c:v>
                </c:pt>
                <c:pt idx="4490">
                  <c:v>35538</c:v>
                </c:pt>
                <c:pt idx="4491">
                  <c:v>35539</c:v>
                </c:pt>
                <c:pt idx="4492">
                  <c:v>35540</c:v>
                </c:pt>
                <c:pt idx="4493">
                  <c:v>35541</c:v>
                </c:pt>
                <c:pt idx="4494">
                  <c:v>35542</c:v>
                </c:pt>
                <c:pt idx="4495">
                  <c:v>35543</c:v>
                </c:pt>
                <c:pt idx="4496">
                  <c:v>35544</c:v>
                </c:pt>
                <c:pt idx="4497">
                  <c:v>35545</c:v>
                </c:pt>
                <c:pt idx="4498">
                  <c:v>35546</c:v>
                </c:pt>
                <c:pt idx="4499">
                  <c:v>35547</c:v>
                </c:pt>
                <c:pt idx="4500">
                  <c:v>35548</c:v>
                </c:pt>
                <c:pt idx="4501">
                  <c:v>35549</c:v>
                </c:pt>
                <c:pt idx="4502">
                  <c:v>35550</c:v>
                </c:pt>
                <c:pt idx="4503">
                  <c:v>35551</c:v>
                </c:pt>
                <c:pt idx="4504">
                  <c:v>35552</c:v>
                </c:pt>
                <c:pt idx="4505">
                  <c:v>35553</c:v>
                </c:pt>
                <c:pt idx="4506">
                  <c:v>35554</c:v>
                </c:pt>
                <c:pt idx="4507">
                  <c:v>35555</c:v>
                </c:pt>
                <c:pt idx="4508">
                  <c:v>35556</c:v>
                </c:pt>
                <c:pt idx="4509">
                  <c:v>35557</c:v>
                </c:pt>
                <c:pt idx="4510">
                  <c:v>35558</c:v>
                </c:pt>
                <c:pt idx="4511">
                  <c:v>35559</c:v>
                </c:pt>
                <c:pt idx="4512">
                  <c:v>35560</c:v>
                </c:pt>
                <c:pt idx="4513">
                  <c:v>35561</c:v>
                </c:pt>
                <c:pt idx="4514">
                  <c:v>35562</c:v>
                </c:pt>
                <c:pt idx="4515">
                  <c:v>35563</c:v>
                </c:pt>
                <c:pt idx="4516">
                  <c:v>35564</c:v>
                </c:pt>
                <c:pt idx="4517">
                  <c:v>35565</c:v>
                </c:pt>
                <c:pt idx="4518">
                  <c:v>35566</c:v>
                </c:pt>
                <c:pt idx="4519">
                  <c:v>35567</c:v>
                </c:pt>
                <c:pt idx="4520">
                  <c:v>35568</c:v>
                </c:pt>
                <c:pt idx="4521">
                  <c:v>35569</c:v>
                </c:pt>
                <c:pt idx="4522">
                  <c:v>35570</c:v>
                </c:pt>
                <c:pt idx="4523">
                  <c:v>35571</c:v>
                </c:pt>
                <c:pt idx="4524">
                  <c:v>35572</c:v>
                </c:pt>
                <c:pt idx="4525">
                  <c:v>35573</c:v>
                </c:pt>
                <c:pt idx="4526">
                  <c:v>35574</c:v>
                </c:pt>
                <c:pt idx="4527">
                  <c:v>35575</c:v>
                </c:pt>
                <c:pt idx="4528">
                  <c:v>35576</c:v>
                </c:pt>
                <c:pt idx="4529">
                  <c:v>35577</c:v>
                </c:pt>
                <c:pt idx="4530">
                  <c:v>35578</c:v>
                </c:pt>
                <c:pt idx="4531">
                  <c:v>35579</c:v>
                </c:pt>
                <c:pt idx="4532">
                  <c:v>35580</c:v>
                </c:pt>
                <c:pt idx="4533">
                  <c:v>35581</c:v>
                </c:pt>
                <c:pt idx="4534">
                  <c:v>35582</c:v>
                </c:pt>
                <c:pt idx="4535">
                  <c:v>35583</c:v>
                </c:pt>
                <c:pt idx="4536">
                  <c:v>35584</c:v>
                </c:pt>
                <c:pt idx="4537">
                  <c:v>35585</c:v>
                </c:pt>
                <c:pt idx="4538">
                  <c:v>35586</c:v>
                </c:pt>
                <c:pt idx="4539">
                  <c:v>35587</c:v>
                </c:pt>
                <c:pt idx="4540">
                  <c:v>35588</c:v>
                </c:pt>
                <c:pt idx="4541">
                  <c:v>35589</c:v>
                </c:pt>
                <c:pt idx="4542">
                  <c:v>35590</c:v>
                </c:pt>
                <c:pt idx="4543">
                  <c:v>35591</c:v>
                </c:pt>
                <c:pt idx="4544">
                  <c:v>35592</c:v>
                </c:pt>
                <c:pt idx="4545">
                  <c:v>35593</c:v>
                </c:pt>
                <c:pt idx="4546">
                  <c:v>35594</c:v>
                </c:pt>
                <c:pt idx="4547">
                  <c:v>35595</c:v>
                </c:pt>
                <c:pt idx="4548">
                  <c:v>35596</c:v>
                </c:pt>
                <c:pt idx="4549">
                  <c:v>35597</c:v>
                </c:pt>
                <c:pt idx="4550">
                  <c:v>35598</c:v>
                </c:pt>
                <c:pt idx="4551">
                  <c:v>35599</c:v>
                </c:pt>
                <c:pt idx="4552">
                  <c:v>35600</c:v>
                </c:pt>
                <c:pt idx="4553">
                  <c:v>35601</c:v>
                </c:pt>
                <c:pt idx="4554">
                  <c:v>35602</c:v>
                </c:pt>
                <c:pt idx="4555">
                  <c:v>35603</c:v>
                </c:pt>
                <c:pt idx="4556">
                  <c:v>35604</c:v>
                </c:pt>
                <c:pt idx="4557">
                  <c:v>35605</c:v>
                </c:pt>
                <c:pt idx="4558">
                  <c:v>35606</c:v>
                </c:pt>
                <c:pt idx="4559">
                  <c:v>35607</c:v>
                </c:pt>
                <c:pt idx="4560">
                  <c:v>35608</c:v>
                </c:pt>
                <c:pt idx="4561">
                  <c:v>35609</c:v>
                </c:pt>
                <c:pt idx="4562">
                  <c:v>35610</c:v>
                </c:pt>
                <c:pt idx="4563">
                  <c:v>35611</c:v>
                </c:pt>
                <c:pt idx="4564">
                  <c:v>35612</c:v>
                </c:pt>
                <c:pt idx="4565">
                  <c:v>35613</c:v>
                </c:pt>
                <c:pt idx="4566">
                  <c:v>35614</c:v>
                </c:pt>
                <c:pt idx="4567">
                  <c:v>35615</c:v>
                </c:pt>
                <c:pt idx="4568">
                  <c:v>35616</c:v>
                </c:pt>
                <c:pt idx="4569">
                  <c:v>35617</c:v>
                </c:pt>
                <c:pt idx="4570">
                  <c:v>35618</c:v>
                </c:pt>
                <c:pt idx="4571">
                  <c:v>35619</c:v>
                </c:pt>
                <c:pt idx="4572">
                  <c:v>35620</c:v>
                </c:pt>
                <c:pt idx="4573">
                  <c:v>35621</c:v>
                </c:pt>
                <c:pt idx="4574">
                  <c:v>35622</c:v>
                </c:pt>
                <c:pt idx="4575">
                  <c:v>35623</c:v>
                </c:pt>
                <c:pt idx="4576">
                  <c:v>35624</c:v>
                </c:pt>
                <c:pt idx="4577">
                  <c:v>35625</c:v>
                </c:pt>
                <c:pt idx="4578">
                  <c:v>35626</c:v>
                </c:pt>
                <c:pt idx="4579">
                  <c:v>35627</c:v>
                </c:pt>
                <c:pt idx="4580">
                  <c:v>35628</c:v>
                </c:pt>
                <c:pt idx="4581">
                  <c:v>35629</c:v>
                </c:pt>
                <c:pt idx="4582">
                  <c:v>35630</c:v>
                </c:pt>
                <c:pt idx="4583">
                  <c:v>35631</c:v>
                </c:pt>
                <c:pt idx="4584">
                  <c:v>35632</c:v>
                </c:pt>
                <c:pt idx="4585">
                  <c:v>35633</c:v>
                </c:pt>
                <c:pt idx="4586">
                  <c:v>35634</c:v>
                </c:pt>
                <c:pt idx="4587">
                  <c:v>35635</c:v>
                </c:pt>
                <c:pt idx="4588">
                  <c:v>35636</c:v>
                </c:pt>
                <c:pt idx="4589">
                  <c:v>35637</c:v>
                </c:pt>
                <c:pt idx="4590">
                  <c:v>35638</c:v>
                </c:pt>
                <c:pt idx="4591">
                  <c:v>35639</c:v>
                </c:pt>
                <c:pt idx="4592">
                  <c:v>35640</c:v>
                </c:pt>
                <c:pt idx="4593">
                  <c:v>35641</c:v>
                </c:pt>
                <c:pt idx="4594">
                  <c:v>35642</c:v>
                </c:pt>
                <c:pt idx="4595">
                  <c:v>35643</c:v>
                </c:pt>
                <c:pt idx="4596">
                  <c:v>35644</c:v>
                </c:pt>
                <c:pt idx="4597">
                  <c:v>35645</c:v>
                </c:pt>
                <c:pt idx="4598">
                  <c:v>35646</c:v>
                </c:pt>
                <c:pt idx="4599">
                  <c:v>35647</c:v>
                </c:pt>
                <c:pt idx="4600">
                  <c:v>35648</c:v>
                </c:pt>
                <c:pt idx="4601">
                  <c:v>35649</c:v>
                </c:pt>
                <c:pt idx="4602">
                  <c:v>35650</c:v>
                </c:pt>
                <c:pt idx="4603">
                  <c:v>35651</c:v>
                </c:pt>
                <c:pt idx="4604">
                  <c:v>35652</c:v>
                </c:pt>
                <c:pt idx="4605">
                  <c:v>35653</c:v>
                </c:pt>
                <c:pt idx="4606">
                  <c:v>35654</c:v>
                </c:pt>
                <c:pt idx="4607">
                  <c:v>35655</c:v>
                </c:pt>
                <c:pt idx="4608">
                  <c:v>35656</c:v>
                </c:pt>
                <c:pt idx="4609">
                  <c:v>35657</c:v>
                </c:pt>
                <c:pt idx="4610">
                  <c:v>35658</c:v>
                </c:pt>
                <c:pt idx="4611">
                  <c:v>35659</c:v>
                </c:pt>
                <c:pt idx="4612">
                  <c:v>35660</c:v>
                </c:pt>
                <c:pt idx="4613">
                  <c:v>35661</c:v>
                </c:pt>
                <c:pt idx="4614">
                  <c:v>35662</c:v>
                </c:pt>
                <c:pt idx="4615">
                  <c:v>35663</c:v>
                </c:pt>
                <c:pt idx="4616">
                  <c:v>35664</c:v>
                </c:pt>
                <c:pt idx="4617">
                  <c:v>35665</c:v>
                </c:pt>
                <c:pt idx="4618">
                  <c:v>35666</c:v>
                </c:pt>
                <c:pt idx="4619">
                  <c:v>35667</c:v>
                </c:pt>
                <c:pt idx="4620">
                  <c:v>35668</c:v>
                </c:pt>
                <c:pt idx="4621">
                  <c:v>35669</c:v>
                </c:pt>
                <c:pt idx="4622">
                  <c:v>35670</c:v>
                </c:pt>
                <c:pt idx="4623">
                  <c:v>35671</c:v>
                </c:pt>
                <c:pt idx="4624">
                  <c:v>35672</c:v>
                </c:pt>
                <c:pt idx="4625">
                  <c:v>35673</c:v>
                </c:pt>
                <c:pt idx="4626">
                  <c:v>35674</c:v>
                </c:pt>
                <c:pt idx="4627">
                  <c:v>35675</c:v>
                </c:pt>
                <c:pt idx="4628">
                  <c:v>35676</c:v>
                </c:pt>
                <c:pt idx="4629">
                  <c:v>35677</c:v>
                </c:pt>
                <c:pt idx="4630">
                  <c:v>35678</c:v>
                </c:pt>
                <c:pt idx="4631">
                  <c:v>35679</c:v>
                </c:pt>
                <c:pt idx="4632">
                  <c:v>35680</c:v>
                </c:pt>
                <c:pt idx="4633">
                  <c:v>35681</c:v>
                </c:pt>
                <c:pt idx="4634">
                  <c:v>35682</c:v>
                </c:pt>
                <c:pt idx="4635">
                  <c:v>35683</c:v>
                </c:pt>
                <c:pt idx="4636">
                  <c:v>35684</c:v>
                </c:pt>
                <c:pt idx="4637">
                  <c:v>35685</c:v>
                </c:pt>
                <c:pt idx="4638">
                  <c:v>35686</c:v>
                </c:pt>
                <c:pt idx="4639">
                  <c:v>35687</c:v>
                </c:pt>
                <c:pt idx="4640">
                  <c:v>35688</c:v>
                </c:pt>
                <c:pt idx="4641">
                  <c:v>35689</c:v>
                </c:pt>
                <c:pt idx="4642">
                  <c:v>35690</c:v>
                </c:pt>
                <c:pt idx="4643">
                  <c:v>35691</c:v>
                </c:pt>
                <c:pt idx="4644">
                  <c:v>35692</c:v>
                </c:pt>
                <c:pt idx="4645">
                  <c:v>35693</c:v>
                </c:pt>
                <c:pt idx="4646">
                  <c:v>35694</c:v>
                </c:pt>
                <c:pt idx="4647">
                  <c:v>35695</c:v>
                </c:pt>
                <c:pt idx="4648">
                  <c:v>35696</c:v>
                </c:pt>
                <c:pt idx="4649">
                  <c:v>35697</c:v>
                </c:pt>
                <c:pt idx="4650">
                  <c:v>35698</c:v>
                </c:pt>
                <c:pt idx="4651">
                  <c:v>35699</c:v>
                </c:pt>
                <c:pt idx="4652">
                  <c:v>35700</c:v>
                </c:pt>
                <c:pt idx="4653">
                  <c:v>35701</c:v>
                </c:pt>
                <c:pt idx="4654">
                  <c:v>35702</c:v>
                </c:pt>
                <c:pt idx="4655">
                  <c:v>35703</c:v>
                </c:pt>
                <c:pt idx="4656">
                  <c:v>35704</c:v>
                </c:pt>
                <c:pt idx="4657">
                  <c:v>35705</c:v>
                </c:pt>
                <c:pt idx="4658">
                  <c:v>35706</c:v>
                </c:pt>
                <c:pt idx="4659">
                  <c:v>35707</c:v>
                </c:pt>
                <c:pt idx="4660">
                  <c:v>35708</c:v>
                </c:pt>
                <c:pt idx="4661">
                  <c:v>35709</c:v>
                </c:pt>
                <c:pt idx="4662">
                  <c:v>35710</c:v>
                </c:pt>
                <c:pt idx="4663">
                  <c:v>35711</c:v>
                </c:pt>
                <c:pt idx="4664">
                  <c:v>35712</c:v>
                </c:pt>
                <c:pt idx="4665">
                  <c:v>35713</c:v>
                </c:pt>
                <c:pt idx="4666">
                  <c:v>35714</c:v>
                </c:pt>
                <c:pt idx="4667">
                  <c:v>35715</c:v>
                </c:pt>
                <c:pt idx="4668">
                  <c:v>35716</c:v>
                </c:pt>
                <c:pt idx="4669">
                  <c:v>35717</c:v>
                </c:pt>
                <c:pt idx="4670">
                  <c:v>35718</c:v>
                </c:pt>
                <c:pt idx="4671">
                  <c:v>35719</c:v>
                </c:pt>
                <c:pt idx="4672">
                  <c:v>35720</c:v>
                </c:pt>
                <c:pt idx="4673">
                  <c:v>35721</c:v>
                </c:pt>
                <c:pt idx="4674">
                  <c:v>35722</c:v>
                </c:pt>
                <c:pt idx="4675">
                  <c:v>35723</c:v>
                </c:pt>
                <c:pt idx="4676">
                  <c:v>35724</c:v>
                </c:pt>
                <c:pt idx="4677">
                  <c:v>35725</c:v>
                </c:pt>
                <c:pt idx="4678">
                  <c:v>35726</c:v>
                </c:pt>
                <c:pt idx="4679">
                  <c:v>35727</c:v>
                </c:pt>
                <c:pt idx="4680">
                  <c:v>35728</c:v>
                </c:pt>
                <c:pt idx="4681">
                  <c:v>35729</c:v>
                </c:pt>
                <c:pt idx="4682">
                  <c:v>35730</c:v>
                </c:pt>
                <c:pt idx="4683">
                  <c:v>35731</c:v>
                </c:pt>
                <c:pt idx="4684">
                  <c:v>35732</c:v>
                </c:pt>
                <c:pt idx="4685">
                  <c:v>35733</c:v>
                </c:pt>
                <c:pt idx="4686">
                  <c:v>35734</c:v>
                </c:pt>
                <c:pt idx="4687">
                  <c:v>35735</c:v>
                </c:pt>
                <c:pt idx="4688">
                  <c:v>35736</c:v>
                </c:pt>
                <c:pt idx="4689">
                  <c:v>35737</c:v>
                </c:pt>
                <c:pt idx="4690">
                  <c:v>35738</c:v>
                </c:pt>
                <c:pt idx="4691">
                  <c:v>35739</c:v>
                </c:pt>
                <c:pt idx="4692">
                  <c:v>35740</c:v>
                </c:pt>
                <c:pt idx="4693">
                  <c:v>35741</c:v>
                </c:pt>
                <c:pt idx="4694">
                  <c:v>35742</c:v>
                </c:pt>
                <c:pt idx="4695">
                  <c:v>35743</c:v>
                </c:pt>
                <c:pt idx="4696">
                  <c:v>35744</c:v>
                </c:pt>
                <c:pt idx="4697">
                  <c:v>35745</c:v>
                </c:pt>
                <c:pt idx="4698">
                  <c:v>35746</c:v>
                </c:pt>
                <c:pt idx="4699">
                  <c:v>35747</c:v>
                </c:pt>
                <c:pt idx="4700">
                  <c:v>35748</c:v>
                </c:pt>
                <c:pt idx="4701">
                  <c:v>35749</c:v>
                </c:pt>
                <c:pt idx="4702">
                  <c:v>35750</c:v>
                </c:pt>
                <c:pt idx="4703">
                  <c:v>35751</c:v>
                </c:pt>
                <c:pt idx="4704">
                  <c:v>35752</c:v>
                </c:pt>
                <c:pt idx="4705">
                  <c:v>35753</c:v>
                </c:pt>
                <c:pt idx="4706">
                  <c:v>35754</c:v>
                </c:pt>
                <c:pt idx="4707">
                  <c:v>35755</c:v>
                </c:pt>
                <c:pt idx="4708">
                  <c:v>35756</c:v>
                </c:pt>
                <c:pt idx="4709">
                  <c:v>35757</c:v>
                </c:pt>
                <c:pt idx="4710">
                  <c:v>35758</c:v>
                </c:pt>
                <c:pt idx="4711">
                  <c:v>35759</c:v>
                </c:pt>
                <c:pt idx="4712">
                  <c:v>35760</c:v>
                </c:pt>
                <c:pt idx="4713">
                  <c:v>35761</c:v>
                </c:pt>
                <c:pt idx="4714">
                  <c:v>35762</c:v>
                </c:pt>
                <c:pt idx="4715">
                  <c:v>35763</c:v>
                </c:pt>
                <c:pt idx="4716">
                  <c:v>35764</c:v>
                </c:pt>
                <c:pt idx="4717">
                  <c:v>35765</c:v>
                </c:pt>
                <c:pt idx="4718">
                  <c:v>35766</c:v>
                </c:pt>
                <c:pt idx="4719">
                  <c:v>35767</c:v>
                </c:pt>
                <c:pt idx="4720">
                  <c:v>35768</c:v>
                </c:pt>
                <c:pt idx="4721">
                  <c:v>35769</c:v>
                </c:pt>
                <c:pt idx="4722">
                  <c:v>35770</c:v>
                </c:pt>
                <c:pt idx="4723">
                  <c:v>35771</c:v>
                </c:pt>
                <c:pt idx="4724">
                  <c:v>35772</c:v>
                </c:pt>
                <c:pt idx="4725">
                  <c:v>35773</c:v>
                </c:pt>
                <c:pt idx="4726">
                  <c:v>35774</c:v>
                </c:pt>
                <c:pt idx="4727">
                  <c:v>35775</c:v>
                </c:pt>
                <c:pt idx="4728">
                  <c:v>35776</c:v>
                </c:pt>
                <c:pt idx="4729">
                  <c:v>35777</c:v>
                </c:pt>
                <c:pt idx="4730">
                  <c:v>35778</c:v>
                </c:pt>
                <c:pt idx="4731">
                  <c:v>35779</c:v>
                </c:pt>
                <c:pt idx="4732">
                  <c:v>35780</c:v>
                </c:pt>
                <c:pt idx="4733">
                  <c:v>35781</c:v>
                </c:pt>
                <c:pt idx="4734">
                  <c:v>35782</c:v>
                </c:pt>
                <c:pt idx="4735">
                  <c:v>35783</c:v>
                </c:pt>
                <c:pt idx="4736">
                  <c:v>35784</c:v>
                </c:pt>
                <c:pt idx="4737">
                  <c:v>35785</c:v>
                </c:pt>
                <c:pt idx="4738">
                  <c:v>35786</c:v>
                </c:pt>
                <c:pt idx="4739">
                  <c:v>35787</c:v>
                </c:pt>
                <c:pt idx="4740">
                  <c:v>35788</c:v>
                </c:pt>
                <c:pt idx="4741">
                  <c:v>35789</c:v>
                </c:pt>
                <c:pt idx="4742">
                  <c:v>35790</c:v>
                </c:pt>
                <c:pt idx="4743">
                  <c:v>35791</c:v>
                </c:pt>
                <c:pt idx="4744">
                  <c:v>35792</c:v>
                </c:pt>
                <c:pt idx="4745">
                  <c:v>35793</c:v>
                </c:pt>
                <c:pt idx="4746">
                  <c:v>35794</c:v>
                </c:pt>
                <c:pt idx="4747">
                  <c:v>35795</c:v>
                </c:pt>
                <c:pt idx="4748">
                  <c:v>35796</c:v>
                </c:pt>
                <c:pt idx="4749">
                  <c:v>35797</c:v>
                </c:pt>
                <c:pt idx="4750">
                  <c:v>35798</c:v>
                </c:pt>
                <c:pt idx="4751">
                  <c:v>35799</c:v>
                </c:pt>
                <c:pt idx="4752">
                  <c:v>35800</c:v>
                </c:pt>
                <c:pt idx="4753">
                  <c:v>35801</c:v>
                </c:pt>
                <c:pt idx="4754">
                  <c:v>35802</c:v>
                </c:pt>
                <c:pt idx="4755">
                  <c:v>35803</c:v>
                </c:pt>
                <c:pt idx="4756">
                  <c:v>35804</c:v>
                </c:pt>
                <c:pt idx="4757">
                  <c:v>35805</c:v>
                </c:pt>
                <c:pt idx="4758">
                  <c:v>35806</c:v>
                </c:pt>
                <c:pt idx="4759">
                  <c:v>35807</c:v>
                </c:pt>
                <c:pt idx="4760">
                  <c:v>35808</c:v>
                </c:pt>
                <c:pt idx="4761">
                  <c:v>35809</c:v>
                </c:pt>
                <c:pt idx="4762">
                  <c:v>35810</c:v>
                </c:pt>
                <c:pt idx="4763">
                  <c:v>35811</c:v>
                </c:pt>
                <c:pt idx="4764">
                  <c:v>35812</c:v>
                </c:pt>
                <c:pt idx="4765">
                  <c:v>35813</c:v>
                </c:pt>
                <c:pt idx="4766">
                  <c:v>35814</c:v>
                </c:pt>
                <c:pt idx="4767">
                  <c:v>35815</c:v>
                </c:pt>
                <c:pt idx="4768">
                  <c:v>35816</c:v>
                </c:pt>
                <c:pt idx="4769">
                  <c:v>35817</c:v>
                </c:pt>
                <c:pt idx="4770">
                  <c:v>35818</c:v>
                </c:pt>
                <c:pt idx="4771">
                  <c:v>35819</c:v>
                </c:pt>
                <c:pt idx="4772">
                  <c:v>35820</c:v>
                </c:pt>
                <c:pt idx="4773">
                  <c:v>35821</c:v>
                </c:pt>
                <c:pt idx="4774">
                  <c:v>35822</c:v>
                </c:pt>
                <c:pt idx="4775">
                  <c:v>35823</c:v>
                </c:pt>
                <c:pt idx="4776">
                  <c:v>35824</c:v>
                </c:pt>
                <c:pt idx="4777">
                  <c:v>35825</c:v>
                </c:pt>
                <c:pt idx="4778">
                  <c:v>35826</c:v>
                </c:pt>
                <c:pt idx="4779">
                  <c:v>35827</c:v>
                </c:pt>
                <c:pt idx="4780">
                  <c:v>35828</c:v>
                </c:pt>
                <c:pt idx="4781">
                  <c:v>35829</c:v>
                </c:pt>
                <c:pt idx="4782">
                  <c:v>35830</c:v>
                </c:pt>
                <c:pt idx="4783">
                  <c:v>35831</c:v>
                </c:pt>
                <c:pt idx="4784">
                  <c:v>35832</c:v>
                </c:pt>
                <c:pt idx="4785">
                  <c:v>35833</c:v>
                </c:pt>
                <c:pt idx="4786">
                  <c:v>35834</c:v>
                </c:pt>
                <c:pt idx="4787">
                  <c:v>35835</c:v>
                </c:pt>
                <c:pt idx="4788">
                  <c:v>35836</c:v>
                </c:pt>
                <c:pt idx="4789">
                  <c:v>35837</c:v>
                </c:pt>
                <c:pt idx="4790">
                  <c:v>35838</c:v>
                </c:pt>
                <c:pt idx="4791">
                  <c:v>35839</c:v>
                </c:pt>
                <c:pt idx="4792">
                  <c:v>35840</c:v>
                </c:pt>
                <c:pt idx="4793">
                  <c:v>35841</c:v>
                </c:pt>
                <c:pt idx="4794">
                  <c:v>35842</c:v>
                </c:pt>
                <c:pt idx="4795">
                  <c:v>35843</c:v>
                </c:pt>
                <c:pt idx="4796">
                  <c:v>35844</c:v>
                </c:pt>
                <c:pt idx="4797">
                  <c:v>35845</c:v>
                </c:pt>
                <c:pt idx="4798">
                  <c:v>35846</c:v>
                </c:pt>
                <c:pt idx="4799">
                  <c:v>35847</c:v>
                </c:pt>
                <c:pt idx="4800">
                  <c:v>35848</c:v>
                </c:pt>
                <c:pt idx="4801">
                  <c:v>35849</c:v>
                </c:pt>
                <c:pt idx="4802">
                  <c:v>35850</c:v>
                </c:pt>
                <c:pt idx="4803">
                  <c:v>35851</c:v>
                </c:pt>
                <c:pt idx="4804">
                  <c:v>35852</c:v>
                </c:pt>
                <c:pt idx="4805">
                  <c:v>35853</c:v>
                </c:pt>
                <c:pt idx="4806">
                  <c:v>35854</c:v>
                </c:pt>
                <c:pt idx="4807">
                  <c:v>35855</c:v>
                </c:pt>
                <c:pt idx="4808">
                  <c:v>35856</c:v>
                </c:pt>
                <c:pt idx="4809">
                  <c:v>35857</c:v>
                </c:pt>
                <c:pt idx="4810">
                  <c:v>35858</c:v>
                </c:pt>
                <c:pt idx="4811">
                  <c:v>35859</c:v>
                </c:pt>
                <c:pt idx="4812">
                  <c:v>35860</c:v>
                </c:pt>
                <c:pt idx="4813">
                  <c:v>35861</c:v>
                </c:pt>
                <c:pt idx="4814">
                  <c:v>35862</c:v>
                </c:pt>
                <c:pt idx="4815">
                  <c:v>35863</c:v>
                </c:pt>
                <c:pt idx="4816">
                  <c:v>35864</c:v>
                </c:pt>
                <c:pt idx="4817">
                  <c:v>35865</c:v>
                </c:pt>
                <c:pt idx="4818">
                  <c:v>35866</c:v>
                </c:pt>
                <c:pt idx="4819">
                  <c:v>35867</c:v>
                </c:pt>
                <c:pt idx="4820">
                  <c:v>35868</c:v>
                </c:pt>
                <c:pt idx="4821">
                  <c:v>35869</c:v>
                </c:pt>
                <c:pt idx="4822">
                  <c:v>35870</c:v>
                </c:pt>
                <c:pt idx="4823">
                  <c:v>35871</c:v>
                </c:pt>
                <c:pt idx="4824">
                  <c:v>35872</c:v>
                </c:pt>
                <c:pt idx="4825">
                  <c:v>35873</c:v>
                </c:pt>
                <c:pt idx="4826">
                  <c:v>35874</c:v>
                </c:pt>
                <c:pt idx="4827">
                  <c:v>35875</c:v>
                </c:pt>
                <c:pt idx="4828">
                  <c:v>35876</c:v>
                </c:pt>
                <c:pt idx="4829">
                  <c:v>35877</c:v>
                </c:pt>
                <c:pt idx="4830">
                  <c:v>35878</c:v>
                </c:pt>
                <c:pt idx="4831">
                  <c:v>35879</c:v>
                </c:pt>
                <c:pt idx="4832">
                  <c:v>35880</c:v>
                </c:pt>
                <c:pt idx="4833">
                  <c:v>35881</c:v>
                </c:pt>
                <c:pt idx="4834">
                  <c:v>35882</c:v>
                </c:pt>
                <c:pt idx="4835">
                  <c:v>35883</c:v>
                </c:pt>
                <c:pt idx="4836">
                  <c:v>35884</c:v>
                </c:pt>
                <c:pt idx="4837">
                  <c:v>35885</c:v>
                </c:pt>
                <c:pt idx="4838">
                  <c:v>35886</c:v>
                </c:pt>
                <c:pt idx="4839">
                  <c:v>35887</c:v>
                </c:pt>
                <c:pt idx="4840">
                  <c:v>35888</c:v>
                </c:pt>
                <c:pt idx="4841">
                  <c:v>35889</c:v>
                </c:pt>
                <c:pt idx="4842">
                  <c:v>35890</c:v>
                </c:pt>
                <c:pt idx="4843">
                  <c:v>35891</c:v>
                </c:pt>
                <c:pt idx="4844">
                  <c:v>35892</c:v>
                </c:pt>
                <c:pt idx="4845">
                  <c:v>35893</c:v>
                </c:pt>
                <c:pt idx="4846">
                  <c:v>35894</c:v>
                </c:pt>
                <c:pt idx="4847">
                  <c:v>35895</c:v>
                </c:pt>
                <c:pt idx="4848">
                  <c:v>35896</c:v>
                </c:pt>
                <c:pt idx="4849">
                  <c:v>35897</c:v>
                </c:pt>
                <c:pt idx="4850">
                  <c:v>35898</c:v>
                </c:pt>
                <c:pt idx="4851">
                  <c:v>35899</c:v>
                </c:pt>
                <c:pt idx="4852">
                  <c:v>35900</c:v>
                </c:pt>
                <c:pt idx="4853">
                  <c:v>35901</c:v>
                </c:pt>
                <c:pt idx="4854">
                  <c:v>35902</c:v>
                </c:pt>
                <c:pt idx="4855">
                  <c:v>35903</c:v>
                </c:pt>
                <c:pt idx="4856">
                  <c:v>35904</c:v>
                </c:pt>
                <c:pt idx="4857">
                  <c:v>35905</c:v>
                </c:pt>
                <c:pt idx="4858">
                  <c:v>35906</c:v>
                </c:pt>
                <c:pt idx="4859">
                  <c:v>35907</c:v>
                </c:pt>
                <c:pt idx="4860">
                  <c:v>35908</c:v>
                </c:pt>
                <c:pt idx="4861">
                  <c:v>35909</c:v>
                </c:pt>
                <c:pt idx="4862">
                  <c:v>35910</c:v>
                </c:pt>
                <c:pt idx="4863">
                  <c:v>35911</c:v>
                </c:pt>
                <c:pt idx="4864">
                  <c:v>35912</c:v>
                </c:pt>
                <c:pt idx="4865">
                  <c:v>35913</c:v>
                </c:pt>
                <c:pt idx="4866">
                  <c:v>35914</c:v>
                </c:pt>
                <c:pt idx="4867">
                  <c:v>35915</c:v>
                </c:pt>
                <c:pt idx="4868">
                  <c:v>35916</c:v>
                </c:pt>
                <c:pt idx="4869">
                  <c:v>35917</c:v>
                </c:pt>
                <c:pt idx="4870">
                  <c:v>35918</c:v>
                </c:pt>
                <c:pt idx="4871">
                  <c:v>35919</c:v>
                </c:pt>
                <c:pt idx="4872">
                  <c:v>35920</c:v>
                </c:pt>
                <c:pt idx="4873">
                  <c:v>35921</c:v>
                </c:pt>
                <c:pt idx="4874">
                  <c:v>35922</c:v>
                </c:pt>
                <c:pt idx="4875">
                  <c:v>35923</c:v>
                </c:pt>
                <c:pt idx="4876">
                  <c:v>35924</c:v>
                </c:pt>
                <c:pt idx="4877">
                  <c:v>35925</c:v>
                </c:pt>
                <c:pt idx="4878">
                  <c:v>35926</c:v>
                </c:pt>
                <c:pt idx="4879">
                  <c:v>35927</c:v>
                </c:pt>
                <c:pt idx="4880">
                  <c:v>35928</c:v>
                </c:pt>
                <c:pt idx="4881">
                  <c:v>35929</c:v>
                </c:pt>
                <c:pt idx="4882">
                  <c:v>35930</c:v>
                </c:pt>
                <c:pt idx="4883">
                  <c:v>35931</c:v>
                </c:pt>
                <c:pt idx="4884">
                  <c:v>35932</c:v>
                </c:pt>
                <c:pt idx="4885">
                  <c:v>35933</c:v>
                </c:pt>
                <c:pt idx="4886">
                  <c:v>35934</c:v>
                </c:pt>
                <c:pt idx="4887">
                  <c:v>35935</c:v>
                </c:pt>
                <c:pt idx="4888">
                  <c:v>35936</c:v>
                </c:pt>
                <c:pt idx="4889">
                  <c:v>35937</c:v>
                </c:pt>
                <c:pt idx="4890">
                  <c:v>35938</c:v>
                </c:pt>
                <c:pt idx="4891">
                  <c:v>35939</c:v>
                </c:pt>
                <c:pt idx="4892">
                  <c:v>35940</c:v>
                </c:pt>
                <c:pt idx="4893">
                  <c:v>35941</c:v>
                </c:pt>
                <c:pt idx="4894">
                  <c:v>35942</c:v>
                </c:pt>
                <c:pt idx="4895">
                  <c:v>35943</c:v>
                </c:pt>
                <c:pt idx="4896">
                  <c:v>35944</c:v>
                </c:pt>
                <c:pt idx="4897">
                  <c:v>35945</c:v>
                </c:pt>
                <c:pt idx="4898">
                  <c:v>35946</c:v>
                </c:pt>
                <c:pt idx="4899">
                  <c:v>35947</c:v>
                </c:pt>
                <c:pt idx="4900">
                  <c:v>35948</c:v>
                </c:pt>
                <c:pt idx="4901">
                  <c:v>35949</c:v>
                </c:pt>
                <c:pt idx="4902">
                  <c:v>35950</c:v>
                </c:pt>
                <c:pt idx="4903">
                  <c:v>35951</c:v>
                </c:pt>
                <c:pt idx="4904">
                  <c:v>35952</c:v>
                </c:pt>
                <c:pt idx="4905">
                  <c:v>35953</c:v>
                </c:pt>
                <c:pt idx="4906">
                  <c:v>35954</c:v>
                </c:pt>
                <c:pt idx="4907">
                  <c:v>35955</c:v>
                </c:pt>
                <c:pt idx="4908">
                  <c:v>35956</c:v>
                </c:pt>
                <c:pt idx="4909">
                  <c:v>35957</c:v>
                </c:pt>
                <c:pt idx="4910">
                  <c:v>35958</c:v>
                </c:pt>
                <c:pt idx="4911">
                  <c:v>35959</c:v>
                </c:pt>
                <c:pt idx="4912">
                  <c:v>35960</c:v>
                </c:pt>
                <c:pt idx="4913">
                  <c:v>35961</c:v>
                </c:pt>
                <c:pt idx="4914">
                  <c:v>35962</c:v>
                </c:pt>
                <c:pt idx="4915">
                  <c:v>35963</c:v>
                </c:pt>
                <c:pt idx="4916">
                  <c:v>35964</c:v>
                </c:pt>
                <c:pt idx="4917">
                  <c:v>35965</c:v>
                </c:pt>
                <c:pt idx="4918">
                  <c:v>35966</c:v>
                </c:pt>
                <c:pt idx="4919">
                  <c:v>35967</c:v>
                </c:pt>
                <c:pt idx="4920">
                  <c:v>35968</c:v>
                </c:pt>
                <c:pt idx="4921">
                  <c:v>35969</c:v>
                </c:pt>
                <c:pt idx="4922">
                  <c:v>35970</c:v>
                </c:pt>
                <c:pt idx="4923">
                  <c:v>35971</c:v>
                </c:pt>
                <c:pt idx="4924">
                  <c:v>35972</c:v>
                </c:pt>
                <c:pt idx="4925">
                  <c:v>35973</c:v>
                </c:pt>
                <c:pt idx="4926">
                  <c:v>35974</c:v>
                </c:pt>
                <c:pt idx="4927">
                  <c:v>35975</c:v>
                </c:pt>
                <c:pt idx="4928">
                  <c:v>35976</c:v>
                </c:pt>
                <c:pt idx="4929">
                  <c:v>35977</c:v>
                </c:pt>
                <c:pt idx="4930">
                  <c:v>35978</c:v>
                </c:pt>
                <c:pt idx="4931">
                  <c:v>35979</c:v>
                </c:pt>
                <c:pt idx="4932">
                  <c:v>35980</c:v>
                </c:pt>
                <c:pt idx="4933">
                  <c:v>35981</c:v>
                </c:pt>
                <c:pt idx="4934">
                  <c:v>35982</c:v>
                </c:pt>
                <c:pt idx="4935">
                  <c:v>35983</c:v>
                </c:pt>
                <c:pt idx="4936">
                  <c:v>35984</c:v>
                </c:pt>
                <c:pt idx="4937">
                  <c:v>35985</c:v>
                </c:pt>
                <c:pt idx="4938">
                  <c:v>35986</c:v>
                </c:pt>
                <c:pt idx="4939">
                  <c:v>35987</c:v>
                </c:pt>
                <c:pt idx="4940">
                  <c:v>35988</c:v>
                </c:pt>
                <c:pt idx="4941">
                  <c:v>35989</c:v>
                </c:pt>
                <c:pt idx="4942">
                  <c:v>35990</c:v>
                </c:pt>
                <c:pt idx="4943">
                  <c:v>35991</c:v>
                </c:pt>
                <c:pt idx="4944">
                  <c:v>35992</c:v>
                </c:pt>
                <c:pt idx="4945">
                  <c:v>35993</c:v>
                </c:pt>
                <c:pt idx="4946">
                  <c:v>35994</c:v>
                </c:pt>
                <c:pt idx="4947">
                  <c:v>35995</c:v>
                </c:pt>
                <c:pt idx="4948">
                  <c:v>35996</c:v>
                </c:pt>
                <c:pt idx="4949">
                  <c:v>35997</c:v>
                </c:pt>
                <c:pt idx="4950">
                  <c:v>35998</c:v>
                </c:pt>
                <c:pt idx="4951">
                  <c:v>35999</c:v>
                </c:pt>
                <c:pt idx="4952">
                  <c:v>36000</c:v>
                </c:pt>
                <c:pt idx="4953">
                  <c:v>36001</c:v>
                </c:pt>
                <c:pt idx="4954">
                  <c:v>36002</c:v>
                </c:pt>
                <c:pt idx="4955">
                  <c:v>36003</c:v>
                </c:pt>
                <c:pt idx="4956">
                  <c:v>36004</c:v>
                </c:pt>
                <c:pt idx="4957">
                  <c:v>36005</c:v>
                </c:pt>
                <c:pt idx="4958">
                  <c:v>36006</c:v>
                </c:pt>
                <c:pt idx="4959">
                  <c:v>36007</c:v>
                </c:pt>
                <c:pt idx="4960">
                  <c:v>36008</c:v>
                </c:pt>
                <c:pt idx="4961">
                  <c:v>36009</c:v>
                </c:pt>
                <c:pt idx="4962">
                  <c:v>36010</c:v>
                </c:pt>
                <c:pt idx="4963">
                  <c:v>36011</c:v>
                </c:pt>
                <c:pt idx="4964">
                  <c:v>36012</c:v>
                </c:pt>
                <c:pt idx="4965">
                  <c:v>36013</c:v>
                </c:pt>
                <c:pt idx="4966">
                  <c:v>36014</c:v>
                </c:pt>
                <c:pt idx="4967">
                  <c:v>36015</c:v>
                </c:pt>
                <c:pt idx="4968">
                  <c:v>36016</c:v>
                </c:pt>
                <c:pt idx="4969">
                  <c:v>36017</c:v>
                </c:pt>
                <c:pt idx="4970">
                  <c:v>36018</c:v>
                </c:pt>
                <c:pt idx="4971">
                  <c:v>36019</c:v>
                </c:pt>
                <c:pt idx="4972">
                  <c:v>36020</c:v>
                </c:pt>
                <c:pt idx="4973">
                  <c:v>36021</c:v>
                </c:pt>
                <c:pt idx="4974">
                  <c:v>36022</c:v>
                </c:pt>
                <c:pt idx="4975">
                  <c:v>36023</c:v>
                </c:pt>
                <c:pt idx="4976">
                  <c:v>36024</c:v>
                </c:pt>
                <c:pt idx="4977">
                  <c:v>36025</c:v>
                </c:pt>
                <c:pt idx="4978">
                  <c:v>36026</c:v>
                </c:pt>
                <c:pt idx="4979">
                  <c:v>36027</c:v>
                </c:pt>
                <c:pt idx="4980">
                  <c:v>36028</c:v>
                </c:pt>
                <c:pt idx="4981">
                  <c:v>36029</c:v>
                </c:pt>
                <c:pt idx="4982">
                  <c:v>36030</c:v>
                </c:pt>
                <c:pt idx="4983">
                  <c:v>36031</c:v>
                </c:pt>
                <c:pt idx="4984">
                  <c:v>36032</c:v>
                </c:pt>
                <c:pt idx="4985">
                  <c:v>36033</c:v>
                </c:pt>
                <c:pt idx="4986">
                  <c:v>36034</c:v>
                </c:pt>
                <c:pt idx="4987">
                  <c:v>36035</c:v>
                </c:pt>
                <c:pt idx="4988">
                  <c:v>36036</c:v>
                </c:pt>
                <c:pt idx="4989">
                  <c:v>36037</c:v>
                </c:pt>
                <c:pt idx="4990">
                  <c:v>36038</c:v>
                </c:pt>
                <c:pt idx="4991">
                  <c:v>36039</c:v>
                </c:pt>
                <c:pt idx="4992">
                  <c:v>36040</c:v>
                </c:pt>
                <c:pt idx="4993">
                  <c:v>36041</c:v>
                </c:pt>
                <c:pt idx="4994">
                  <c:v>36042</c:v>
                </c:pt>
                <c:pt idx="4995">
                  <c:v>36043</c:v>
                </c:pt>
                <c:pt idx="4996">
                  <c:v>36044</c:v>
                </c:pt>
                <c:pt idx="4997">
                  <c:v>36045</c:v>
                </c:pt>
                <c:pt idx="4998">
                  <c:v>36046</c:v>
                </c:pt>
                <c:pt idx="4999">
                  <c:v>36047</c:v>
                </c:pt>
                <c:pt idx="5000">
                  <c:v>36048</c:v>
                </c:pt>
                <c:pt idx="5001">
                  <c:v>36049</c:v>
                </c:pt>
                <c:pt idx="5002">
                  <c:v>36050</c:v>
                </c:pt>
                <c:pt idx="5003">
                  <c:v>36051</c:v>
                </c:pt>
                <c:pt idx="5004">
                  <c:v>36052</c:v>
                </c:pt>
                <c:pt idx="5005">
                  <c:v>36053</c:v>
                </c:pt>
                <c:pt idx="5006">
                  <c:v>36054</c:v>
                </c:pt>
                <c:pt idx="5007">
                  <c:v>36055</c:v>
                </c:pt>
                <c:pt idx="5008">
                  <c:v>36056</c:v>
                </c:pt>
                <c:pt idx="5009">
                  <c:v>36057</c:v>
                </c:pt>
                <c:pt idx="5010">
                  <c:v>36058</c:v>
                </c:pt>
                <c:pt idx="5011">
                  <c:v>36059</c:v>
                </c:pt>
                <c:pt idx="5012">
                  <c:v>36060</c:v>
                </c:pt>
                <c:pt idx="5013">
                  <c:v>36061</c:v>
                </c:pt>
                <c:pt idx="5014">
                  <c:v>36062</c:v>
                </c:pt>
                <c:pt idx="5015">
                  <c:v>36063</c:v>
                </c:pt>
                <c:pt idx="5016">
                  <c:v>36064</c:v>
                </c:pt>
                <c:pt idx="5017">
                  <c:v>36065</c:v>
                </c:pt>
                <c:pt idx="5018">
                  <c:v>36066</c:v>
                </c:pt>
                <c:pt idx="5019">
                  <c:v>36067</c:v>
                </c:pt>
                <c:pt idx="5020">
                  <c:v>36068</c:v>
                </c:pt>
                <c:pt idx="5021">
                  <c:v>36069</c:v>
                </c:pt>
                <c:pt idx="5022">
                  <c:v>36070</c:v>
                </c:pt>
                <c:pt idx="5023">
                  <c:v>36071</c:v>
                </c:pt>
                <c:pt idx="5024">
                  <c:v>36072</c:v>
                </c:pt>
                <c:pt idx="5025">
                  <c:v>36073</c:v>
                </c:pt>
                <c:pt idx="5026">
                  <c:v>36074</c:v>
                </c:pt>
                <c:pt idx="5027">
                  <c:v>36075</c:v>
                </c:pt>
                <c:pt idx="5028">
                  <c:v>36076</c:v>
                </c:pt>
                <c:pt idx="5029">
                  <c:v>36077</c:v>
                </c:pt>
                <c:pt idx="5030">
                  <c:v>36078</c:v>
                </c:pt>
                <c:pt idx="5031">
                  <c:v>36079</c:v>
                </c:pt>
                <c:pt idx="5032">
                  <c:v>36080</c:v>
                </c:pt>
                <c:pt idx="5033">
                  <c:v>36081</c:v>
                </c:pt>
                <c:pt idx="5034">
                  <c:v>36082</c:v>
                </c:pt>
                <c:pt idx="5035">
                  <c:v>36083</c:v>
                </c:pt>
                <c:pt idx="5036">
                  <c:v>36084</c:v>
                </c:pt>
                <c:pt idx="5037">
                  <c:v>36085</c:v>
                </c:pt>
                <c:pt idx="5038">
                  <c:v>36086</c:v>
                </c:pt>
                <c:pt idx="5039">
                  <c:v>36087</c:v>
                </c:pt>
                <c:pt idx="5040">
                  <c:v>36088</c:v>
                </c:pt>
                <c:pt idx="5041">
                  <c:v>36089</c:v>
                </c:pt>
                <c:pt idx="5042">
                  <c:v>36090</c:v>
                </c:pt>
                <c:pt idx="5043">
                  <c:v>36091</c:v>
                </c:pt>
                <c:pt idx="5044">
                  <c:v>36092</c:v>
                </c:pt>
                <c:pt idx="5045">
                  <c:v>36093</c:v>
                </c:pt>
                <c:pt idx="5046">
                  <c:v>36094</c:v>
                </c:pt>
                <c:pt idx="5047">
                  <c:v>36095</c:v>
                </c:pt>
                <c:pt idx="5048">
                  <c:v>36096</c:v>
                </c:pt>
                <c:pt idx="5049">
                  <c:v>36097</c:v>
                </c:pt>
                <c:pt idx="5050">
                  <c:v>36098</c:v>
                </c:pt>
                <c:pt idx="5051">
                  <c:v>36099</c:v>
                </c:pt>
                <c:pt idx="5052">
                  <c:v>36100</c:v>
                </c:pt>
                <c:pt idx="5053">
                  <c:v>36101</c:v>
                </c:pt>
                <c:pt idx="5054">
                  <c:v>36102</c:v>
                </c:pt>
                <c:pt idx="5055">
                  <c:v>36103</c:v>
                </c:pt>
                <c:pt idx="5056">
                  <c:v>36104</c:v>
                </c:pt>
                <c:pt idx="5057">
                  <c:v>36105</c:v>
                </c:pt>
                <c:pt idx="5058">
                  <c:v>36106</c:v>
                </c:pt>
                <c:pt idx="5059">
                  <c:v>36107</c:v>
                </c:pt>
                <c:pt idx="5060">
                  <c:v>36108</c:v>
                </c:pt>
                <c:pt idx="5061">
                  <c:v>36109</c:v>
                </c:pt>
                <c:pt idx="5062">
                  <c:v>36110</c:v>
                </c:pt>
                <c:pt idx="5063">
                  <c:v>36111</c:v>
                </c:pt>
                <c:pt idx="5064">
                  <c:v>36112</c:v>
                </c:pt>
                <c:pt idx="5065">
                  <c:v>36113</c:v>
                </c:pt>
                <c:pt idx="5066">
                  <c:v>36114</c:v>
                </c:pt>
                <c:pt idx="5067">
                  <c:v>36115</c:v>
                </c:pt>
                <c:pt idx="5068">
                  <c:v>36116</c:v>
                </c:pt>
                <c:pt idx="5069">
                  <c:v>36117</c:v>
                </c:pt>
                <c:pt idx="5070">
                  <c:v>36118</c:v>
                </c:pt>
                <c:pt idx="5071">
                  <c:v>36119</c:v>
                </c:pt>
                <c:pt idx="5072">
                  <c:v>36120</c:v>
                </c:pt>
                <c:pt idx="5073">
                  <c:v>36121</c:v>
                </c:pt>
                <c:pt idx="5074">
                  <c:v>36122</c:v>
                </c:pt>
                <c:pt idx="5075">
                  <c:v>36123</c:v>
                </c:pt>
                <c:pt idx="5076">
                  <c:v>36124</c:v>
                </c:pt>
                <c:pt idx="5077">
                  <c:v>36125</c:v>
                </c:pt>
                <c:pt idx="5078">
                  <c:v>36126</c:v>
                </c:pt>
                <c:pt idx="5079">
                  <c:v>36127</c:v>
                </c:pt>
                <c:pt idx="5080">
                  <c:v>36128</c:v>
                </c:pt>
                <c:pt idx="5081">
                  <c:v>36129</c:v>
                </c:pt>
                <c:pt idx="5082">
                  <c:v>36130</c:v>
                </c:pt>
                <c:pt idx="5083">
                  <c:v>36131</c:v>
                </c:pt>
                <c:pt idx="5084">
                  <c:v>36132</c:v>
                </c:pt>
                <c:pt idx="5085">
                  <c:v>36133</c:v>
                </c:pt>
                <c:pt idx="5086">
                  <c:v>36134</c:v>
                </c:pt>
                <c:pt idx="5087">
                  <c:v>36135</c:v>
                </c:pt>
                <c:pt idx="5088">
                  <c:v>36136</c:v>
                </c:pt>
                <c:pt idx="5089">
                  <c:v>36137</c:v>
                </c:pt>
                <c:pt idx="5090">
                  <c:v>36138</c:v>
                </c:pt>
                <c:pt idx="5091">
                  <c:v>36139</c:v>
                </c:pt>
                <c:pt idx="5092">
                  <c:v>36140</c:v>
                </c:pt>
                <c:pt idx="5093">
                  <c:v>36141</c:v>
                </c:pt>
                <c:pt idx="5094">
                  <c:v>36142</c:v>
                </c:pt>
                <c:pt idx="5095">
                  <c:v>36143</c:v>
                </c:pt>
                <c:pt idx="5096">
                  <c:v>36144</c:v>
                </c:pt>
                <c:pt idx="5097">
                  <c:v>36145</c:v>
                </c:pt>
                <c:pt idx="5098">
                  <c:v>36146</c:v>
                </c:pt>
                <c:pt idx="5099">
                  <c:v>36147</c:v>
                </c:pt>
                <c:pt idx="5100">
                  <c:v>36148</c:v>
                </c:pt>
                <c:pt idx="5101">
                  <c:v>36149</c:v>
                </c:pt>
                <c:pt idx="5102">
                  <c:v>36150</c:v>
                </c:pt>
                <c:pt idx="5103">
                  <c:v>36151</c:v>
                </c:pt>
                <c:pt idx="5104">
                  <c:v>36152</c:v>
                </c:pt>
                <c:pt idx="5105">
                  <c:v>36153</c:v>
                </c:pt>
                <c:pt idx="5106">
                  <c:v>36154</c:v>
                </c:pt>
                <c:pt idx="5107">
                  <c:v>36155</c:v>
                </c:pt>
                <c:pt idx="5108">
                  <c:v>36156</c:v>
                </c:pt>
                <c:pt idx="5109">
                  <c:v>36157</c:v>
                </c:pt>
                <c:pt idx="5110">
                  <c:v>36158</c:v>
                </c:pt>
                <c:pt idx="5111">
                  <c:v>36159</c:v>
                </c:pt>
                <c:pt idx="5112">
                  <c:v>36160</c:v>
                </c:pt>
                <c:pt idx="5113">
                  <c:v>36161</c:v>
                </c:pt>
                <c:pt idx="5114">
                  <c:v>36162</c:v>
                </c:pt>
                <c:pt idx="5115">
                  <c:v>36163</c:v>
                </c:pt>
                <c:pt idx="5116">
                  <c:v>36164</c:v>
                </c:pt>
                <c:pt idx="5117">
                  <c:v>36165</c:v>
                </c:pt>
                <c:pt idx="5118">
                  <c:v>36166</c:v>
                </c:pt>
                <c:pt idx="5119">
                  <c:v>36167</c:v>
                </c:pt>
                <c:pt idx="5120">
                  <c:v>36168</c:v>
                </c:pt>
                <c:pt idx="5121">
                  <c:v>36169</c:v>
                </c:pt>
                <c:pt idx="5122">
                  <c:v>36170</c:v>
                </c:pt>
                <c:pt idx="5123">
                  <c:v>36171</c:v>
                </c:pt>
                <c:pt idx="5124">
                  <c:v>36172</c:v>
                </c:pt>
                <c:pt idx="5125">
                  <c:v>36173</c:v>
                </c:pt>
                <c:pt idx="5126">
                  <c:v>36174</c:v>
                </c:pt>
                <c:pt idx="5127">
                  <c:v>36175</c:v>
                </c:pt>
                <c:pt idx="5128">
                  <c:v>36176</c:v>
                </c:pt>
                <c:pt idx="5129">
                  <c:v>36177</c:v>
                </c:pt>
                <c:pt idx="5130">
                  <c:v>36178</c:v>
                </c:pt>
                <c:pt idx="5131">
                  <c:v>36179</c:v>
                </c:pt>
                <c:pt idx="5132">
                  <c:v>36180</c:v>
                </c:pt>
                <c:pt idx="5133">
                  <c:v>36181</c:v>
                </c:pt>
                <c:pt idx="5134">
                  <c:v>36182</c:v>
                </c:pt>
                <c:pt idx="5135">
                  <c:v>36183</c:v>
                </c:pt>
                <c:pt idx="5136">
                  <c:v>36184</c:v>
                </c:pt>
                <c:pt idx="5137">
                  <c:v>36185</c:v>
                </c:pt>
                <c:pt idx="5138">
                  <c:v>36186</c:v>
                </c:pt>
                <c:pt idx="5139">
                  <c:v>36187</c:v>
                </c:pt>
                <c:pt idx="5140">
                  <c:v>36188</c:v>
                </c:pt>
                <c:pt idx="5141">
                  <c:v>36189</c:v>
                </c:pt>
                <c:pt idx="5142">
                  <c:v>36190</c:v>
                </c:pt>
                <c:pt idx="5143">
                  <c:v>36191</c:v>
                </c:pt>
                <c:pt idx="5144">
                  <c:v>36192</c:v>
                </c:pt>
                <c:pt idx="5145">
                  <c:v>36193</c:v>
                </c:pt>
                <c:pt idx="5146">
                  <c:v>36194</c:v>
                </c:pt>
                <c:pt idx="5147">
                  <c:v>36195</c:v>
                </c:pt>
                <c:pt idx="5148">
                  <c:v>36196</c:v>
                </c:pt>
                <c:pt idx="5149">
                  <c:v>36197</c:v>
                </c:pt>
                <c:pt idx="5150">
                  <c:v>36198</c:v>
                </c:pt>
                <c:pt idx="5151">
                  <c:v>36199</c:v>
                </c:pt>
                <c:pt idx="5152">
                  <c:v>36200</c:v>
                </c:pt>
                <c:pt idx="5153">
                  <c:v>36201</c:v>
                </c:pt>
                <c:pt idx="5154">
                  <c:v>36202</c:v>
                </c:pt>
                <c:pt idx="5155">
                  <c:v>36203</c:v>
                </c:pt>
                <c:pt idx="5156">
                  <c:v>36204</c:v>
                </c:pt>
                <c:pt idx="5157">
                  <c:v>36205</c:v>
                </c:pt>
                <c:pt idx="5158">
                  <c:v>36206</c:v>
                </c:pt>
                <c:pt idx="5159">
                  <c:v>36207</c:v>
                </c:pt>
                <c:pt idx="5160">
                  <c:v>36208</c:v>
                </c:pt>
                <c:pt idx="5161">
                  <c:v>36209</c:v>
                </c:pt>
                <c:pt idx="5162">
                  <c:v>36210</c:v>
                </c:pt>
                <c:pt idx="5163">
                  <c:v>36211</c:v>
                </c:pt>
                <c:pt idx="5164">
                  <c:v>36212</c:v>
                </c:pt>
                <c:pt idx="5165">
                  <c:v>36213</c:v>
                </c:pt>
                <c:pt idx="5166">
                  <c:v>36214</c:v>
                </c:pt>
                <c:pt idx="5167">
                  <c:v>36215</c:v>
                </c:pt>
                <c:pt idx="5168">
                  <c:v>36216</c:v>
                </c:pt>
                <c:pt idx="5169">
                  <c:v>36217</c:v>
                </c:pt>
                <c:pt idx="5170">
                  <c:v>36218</c:v>
                </c:pt>
                <c:pt idx="5171">
                  <c:v>36219</c:v>
                </c:pt>
                <c:pt idx="5172">
                  <c:v>36220</c:v>
                </c:pt>
                <c:pt idx="5173">
                  <c:v>36221</c:v>
                </c:pt>
                <c:pt idx="5174">
                  <c:v>36222</c:v>
                </c:pt>
                <c:pt idx="5175">
                  <c:v>36223</c:v>
                </c:pt>
                <c:pt idx="5176">
                  <c:v>36224</c:v>
                </c:pt>
                <c:pt idx="5177">
                  <c:v>36225</c:v>
                </c:pt>
                <c:pt idx="5178">
                  <c:v>36226</c:v>
                </c:pt>
                <c:pt idx="5179">
                  <c:v>36227</c:v>
                </c:pt>
                <c:pt idx="5180">
                  <c:v>36228</c:v>
                </c:pt>
                <c:pt idx="5181">
                  <c:v>36229</c:v>
                </c:pt>
                <c:pt idx="5182">
                  <c:v>36230</c:v>
                </c:pt>
                <c:pt idx="5183">
                  <c:v>36231</c:v>
                </c:pt>
                <c:pt idx="5184">
                  <c:v>36232</c:v>
                </c:pt>
                <c:pt idx="5185">
                  <c:v>36233</c:v>
                </c:pt>
                <c:pt idx="5186">
                  <c:v>36234</c:v>
                </c:pt>
                <c:pt idx="5187">
                  <c:v>36235</c:v>
                </c:pt>
                <c:pt idx="5188">
                  <c:v>36236</c:v>
                </c:pt>
                <c:pt idx="5189">
                  <c:v>36237</c:v>
                </c:pt>
                <c:pt idx="5190">
                  <c:v>36238</c:v>
                </c:pt>
                <c:pt idx="5191">
                  <c:v>36239</c:v>
                </c:pt>
                <c:pt idx="5192">
                  <c:v>36240</c:v>
                </c:pt>
                <c:pt idx="5193">
                  <c:v>36241</c:v>
                </c:pt>
                <c:pt idx="5194">
                  <c:v>36242</c:v>
                </c:pt>
                <c:pt idx="5195">
                  <c:v>36243</c:v>
                </c:pt>
                <c:pt idx="5196">
                  <c:v>36244</c:v>
                </c:pt>
                <c:pt idx="5197">
                  <c:v>36245</c:v>
                </c:pt>
                <c:pt idx="5198">
                  <c:v>36246</c:v>
                </c:pt>
                <c:pt idx="5199">
                  <c:v>36247</c:v>
                </c:pt>
                <c:pt idx="5200">
                  <c:v>36248</c:v>
                </c:pt>
                <c:pt idx="5201">
                  <c:v>36249</c:v>
                </c:pt>
                <c:pt idx="5202">
                  <c:v>36250</c:v>
                </c:pt>
                <c:pt idx="5203">
                  <c:v>36251</c:v>
                </c:pt>
                <c:pt idx="5204">
                  <c:v>36252</c:v>
                </c:pt>
                <c:pt idx="5205">
                  <c:v>36253</c:v>
                </c:pt>
                <c:pt idx="5206">
                  <c:v>36254</c:v>
                </c:pt>
                <c:pt idx="5207">
                  <c:v>36255</c:v>
                </c:pt>
                <c:pt idx="5208">
                  <c:v>36256</c:v>
                </c:pt>
                <c:pt idx="5209">
                  <c:v>36257</c:v>
                </c:pt>
                <c:pt idx="5210">
                  <c:v>36258</c:v>
                </c:pt>
                <c:pt idx="5211">
                  <c:v>36259</c:v>
                </c:pt>
                <c:pt idx="5212">
                  <c:v>36260</c:v>
                </c:pt>
                <c:pt idx="5213">
                  <c:v>36261</c:v>
                </c:pt>
                <c:pt idx="5214">
                  <c:v>36262</c:v>
                </c:pt>
                <c:pt idx="5215">
                  <c:v>36263</c:v>
                </c:pt>
                <c:pt idx="5216">
                  <c:v>36264</c:v>
                </c:pt>
                <c:pt idx="5217">
                  <c:v>36265</c:v>
                </c:pt>
                <c:pt idx="5218">
                  <c:v>36266</c:v>
                </c:pt>
                <c:pt idx="5219">
                  <c:v>36267</c:v>
                </c:pt>
                <c:pt idx="5220">
                  <c:v>36268</c:v>
                </c:pt>
                <c:pt idx="5221">
                  <c:v>36269</c:v>
                </c:pt>
                <c:pt idx="5222">
                  <c:v>36270</c:v>
                </c:pt>
                <c:pt idx="5223">
                  <c:v>36271</c:v>
                </c:pt>
                <c:pt idx="5224">
                  <c:v>36272</c:v>
                </c:pt>
                <c:pt idx="5225">
                  <c:v>36273</c:v>
                </c:pt>
                <c:pt idx="5226">
                  <c:v>36274</c:v>
                </c:pt>
                <c:pt idx="5227">
                  <c:v>36275</c:v>
                </c:pt>
                <c:pt idx="5228">
                  <c:v>36276</c:v>
                </c:pt>
                <c:pt idx="5229">
                  <c:v>36277</c:v>
                </c:pt>
                <c:pt idx="5230">
                  <c:v>36278</c:v>
                </c:pt>
                <c:pt idx="5231">
                  <c:v>36279</c:v>
                </c:pt>
                <c:pt idx="5232">
                  <c:v>36280</c:v>
                </c:pt>
                <c:pt idx="5233">
                  <c:v>36281</c:v>
                </c:pt>
                <c:pt idx="5234">
                  <c:v>36282</c:v>
                </c:pt>
                <c:pt idx="5235">
                  <c:v>36283</c:v>
                </c:pt>
                <c:pt idx="5236">
                  <c:v>36284</c:v>
                </c:pt>
                <c:pt idx="5237">
                  <c:v>36285</c:v>
                </c:pt>
                <c:pt idx="5238">
                  <c:v>36286</c:v>
                </c:pt>
                <c:pt idx="5239">
                  <c:v>36287</c:v>
                </c:pt>
                <c:pt idx="5240">
                  <c:v>36288</c:v>
                </c:pt>
                <c:pt idx="5241">
                  <c:v>36289</c:v>
                </c:pt>
                <c:pt idx="5242">
                  <c:v>36290</c:v>
                </c:pt>
                <c:pt idx="5243">
                  <c:v>36291</c:v>
                </c:pt>
                <c:pt idx="5244">
                  <c:v>36292</c:v>
                </c:pt>
                <c:pt idx="5245">
                  <c:v>36293</c:v>
                </c:pt>
                <c:pt idx="5246">
                  <c:v>36294</c:v>
                </c:pt>
                <c:pt idx="5247">
                  <c:v>36295</c:v>
                </c:pt>
                <c:pt idx="5248">
                  <c:v>36296</c:v>
                </c:pt>
                <c:pt idx="5249">
                  <c:v>36297</c:v>
                </c:pt>
                <c:pt idx="5250">
                  <c:v>36298</c:v>
                </c:pt>
                <c:pt idx="5251">
                  <c:v>36299</c:v>
                </c:pt>
                <c:pt idx="5252">
                  <c:v>36300</c:v>
                </c:pt>
                <c:pt idx="5253">
                  <c:v>36301</c:v>
                </c:pt>
                <c:pt idx="5254">
                  <c:v>36302</c:v>
                </c:pt>
                <c:pt idx="5255">
                  <c:v>36303</c:v>
                </c:pt>
                <c:pt idx="5256">
                  <c:v>36304</c:v>
                </c:pt>
                <c:pt idx="5257">
                  <c:v>36305</c:v>
                </c:pt>
                <c:pt idx="5258">
                  <c:v>36306</c:v>
                </c:pt>
                <c:pt idx="5259">
                  <c:v>36307</c:v>
                </c:pt>
                <c:pt idx="5260">
                  <c:v>36308</c:v>
                </c:pt>
                <c:pt idx="5261">
                  <c:v>36309</c:v>
                </c:pt>
                <c:pt idx="5262">
                  <c:v>36310</c:v>
                </c:pt>
                <c:pt idx="5263">
                  <c:v>36311</c:v>
                </c:pt>
                <c:pt idx="5264">
                  <c:v>36312</c:v>
                </c:pt>
                <c:pt idx="5265">
                  <c:v>36313</c:v>
                </c:pt>
                <c:pt idx="5266">
                  <c:v>36314</c:v>
                </c:pt>
                <c:pt idx="5267">
                  <c:v>36315</c:v>
                </c:pt>
                <c:pt idx="5268">
                  <c:v>36316</c:v>
                </c:pt>
                <c:pt idx="5269">
                  <c:v>36317</c:v>
                </c:pt>
                <c:pt idx="5270">
                  <c:v>36318</c:v>
                </c:pt>
                <c:pt idx="5271">
                  <c:v>36319</c:v>
                </c:pt>
                <c:pt idx="5272">
                  <c:v>36320</c:v>
                </c:pt>
                <c:pt idx="5273">
                  <c:v>36321</c:v>
                </c:pt>
                <c:pt idx="5274">
                  <c:v>36322</c:v>
                </c:pt>
                <c:pt idx="5275">
                  <c:v>36323</c:v>
                </c:pt>
                <c:pt idx="5276">
                  <c:v>36324</c:v>
                </c:pt>
                <c:pt idx="5277">
                  <c:v>36325</c:v>
                </c:pt>
                <c:pt idx="5278">
                  <c:v>36326</c:v>
                </c:pt>
                <c:pt idx="5279">
                  <c:v>36327</c:v>
                </c:pt>
                <c:pt idx="5280">
                  <c:v>36328</c:v>
                </c:pt>
                <c:pt idx="5281">
                  <c:v>36329</c:v>
                </c:pt>
                <c:pt idx="5282">
                  <c:v>36330</c:v>
                </c:pt>
                <c:pt idx="5283">
                  <c:v>36331</c:v>
                </c:pt>
                <c:pt idx="5284">
                  <c:v>36332</c:v>
                </c:pt>
                <c:pt idx="5285">
                  <c:v>36333</c:v>
                </c:pt>
                <c:pt idx="5286">
                  <c:v>36334</c:v>
                </c:pt>
                <c:pt idx="5287">
                  <c:v>36335</c:v>
                </c:pt>
                <c:pt idx="5288">
                  <c:v>36336</c:v>
                </c:pt>
                <c:pt idx="5289">
                  <c:v>36337</c:v>
                </c:pt>
                <c:pt idx="5290">
                  <c:v>36338</c:v>
                </c:pt>
                <c:pt idx="5291">
                  <c:v>36339</c:v>
                </c:pt>
                <c:pt idx="5292">
                  <c:v>36340</c:v>
                </c:pt>
                <c:pt idx="5293">
                  <c:v>36341</c:v>
                </c:pt>
                <c:pt idx="5294">
                  <c:v>36342</c:v>
                </c:pt>
                <c:pt idx="5295">
                  <c:v>36343</c:v>
                </c:pt>
                <c:pt idx="5296">
                  <c:v>36344</c:v>
                </c:pt>
                <c:pt idx="5297">
                  <c:v>36345</c:v>
                </c:pt>
                <c:pt idx="5298">
                  <c:v>36346</c:v>
                </c:pt>
                <c:pt idx="5299">
                  <c:v>36347</c:v>
                </c:pt>
                <c:pt idx="5300">
                  <c:v>36348</c:v>
                </c:pt>
                <c:pt idx="5301">
                  <c:v>36349</c:v>
                </c:pt>
                <c:pt idx="5302">
                  <c:v>36350</c:v>
                </c:pt>
                <c:pt idx="5303">
                  <c:v>36351</c:v>
                </c:pt>
                <c:pt idx="5304">
                  <c:v>36352</c:v>
                </c:pt>
                <c:pt idx="5305">
                  <c:v>36353</c:v>
                </c:pt>
                <c:pt idx="5306">
                  <c:v>36354</c:v>
                </c:pt>
                <c:pt idx="5307">
                  <c:v>36355</c:v>
                </c:pt>
                <c:pt idx="5308">
                  <c:v>36356</c:v>
                </c:pt>
                <c:pt idx="5309">
                  <c:v>36357</c:v>
                </c:pt>
                <c:pt idx="5310">
                  <c:v>36358</c:v>
                </c:pt>
                <c:pt idx="5311">
                  <c:v>36359</c:v>
                </c:pt>
                <c:pt idx="5312">
                  <c:v>36360</c:v>
                </c:pt>
                <c:pt idx="5313">
                  <c:v>36361</c:v>
                </c:pt>
                <c:pt idx="5314">
                  <c:v>36362</c:v>
                </c:pt>
                <c:pt idx="5315">
                  <c:v>36363</c:v>
                </c:pt>
                <c:pt idx="5316">
                  <c:v>36364</c:v>
                </c:pt>
                <c:pt idx="5317">
                  <c:v>36365</c:v>
                </c:pt>
                <c:pt idx="5318">
                  <c:v>36366</c:v>
                </c:pt>
                <c:pt idx="5319">
                  <c:v>36367</c:v>
                </c:pt>
                <c:pt idx="5320">
                  <c:v>36368</c:v>
                </c:pt>
                <c:pt idx="5321">
                  <c:v>36369</c:v>
                </c:pt>
                <c:pt idx="5322">
                  <c:v>36370</c:v>
                </c:pt>
                <c:pt idx="5323">
                  <c:v>36371</c:v>
                </c:pt>
                <c:pt idx="5324">
                  <c:v>36372</c:v>
                </c:pt>
                <c:pt idx="5325">
                  <c:v>36373</c:v>
                </c:pt>
                <c:pt idx="5326">
                  <c:v>36374</c:v>
                </c:pt>
                <c:pt idx="5327">
                  <c:v>36375</c:v>
                </c:pt>
                <c:pt idx="5328">
                  <c:v>36376</c:v>
                </c:pt>
                <c:pt idx="5329">
                  <c:v>36377</c:v>
                </c:pt>
                <c:pt idx="5330">
                  <c:v>36378</c:v>
                </c:pt>
                <c:pt idx="5331">
                  <c:v>36379</c:v>
                </c:pt>
                <c:pt idx="5332">
                  <c:v>36380</c:v>
                </c:pt>
                <c:pt idx="5333">
                  <c:v>36381</c:v>
                </c:pt>
                <c:pt idx="5334">
                  <c:v>36382</c:v>
                </c:pt>
                <c:pt idx="5335">
                  <c:v>36383</c:v>
                </c:pt>
                <c:pt idx="5336">
                  <c:v>36384</c:v>
                </c:pt>
                <c:pt idx="5337">
                  <c:v>36385</c:v>
                </c:pt>
                <c:pt idx="5338">
                  <c:v>36386</c:v>
                </c:pt>
                <c:pt idx="5339">
                  <c:v>36387</c:v>
                </c:pt>
                <c:pt idx="5340">
                  <c:v>36388</c:v>
                </c:pt>
                <c:pt idx="5341">
                  <c:v>36389</c:v>
                </c:pt>
                <c:pt idx="5342">
                  <c:v>36390</c:v>
                </c:pt>
                <c:pt idx="5343">
                  <c:v>36391</c:v>
                </c:pt>
                <c:pt idx="5344">
                  <c:v>36392</c:v>
                </c:pt>
                <c:pt idx="5345">
                  <c:v>36393</c:v>
                </c:pt>
                <c:pt idx="5346">
                  <c:v>36394</c:v>
                </c:pt>
                <c:pt idx="5347">
                  <c:v>36395</c:v>
                </c:pt>
                <c:pt idx="5348">
                  <c:v>36396</c:v>
                </c:pt>
                <c:pt idx="5349">
                  <c:v>36397</c:v>
                </c:pt>
                <c:pt idx="5350">
                  <c:v>36398</c:v>
                </c:pt>
                <c:pt idx="5351">
                  <c:v>36399</c:v>
                </c:pt>
                <c:pt idx="5352">
                  <c:v>36400</c:v>
                </c:pt>
                <c:pt idx="5353">
                  <c:v>36401</c:v>
                </c:pt>
                <c:pt idx="5354">
                  <c:v>36402</c:v>
                </c:pt>
                <c:pt idx="5355">
                  <c:v>36403</c:v>
                </c:pt>
                <c:pt idx="5356">
                  <c:v>36404</c:v>
                </c:pt>
                <c:pt idx="5357">
                  <c:v>36405</c:v>
                </c:pt>
                <c:pt idx="5358">
                  <c:v>36406</c:v>
                </c:pt>
                <c:pt idx="5359">
                  <c:v>36407</c:v>
                </c:pt>
                <c:pt idx="5360">
                  <c:v>36408</c:v>
                </c:pt>
                <c:pt idx="5361">
                  <c:v>36409</c:v>
                </c:pt>
                <c:pt idx="5362">
                  <c:v>36410</c:v>
                </c:pt>
                <c:pt idx="5363">
                  <c:v>36411</c:v>
                </c:pt>
                <c:pt idx="5364">
                  <c:v>36412</c:v>
                </c:pt>
                <c:pt idx="5365">
                  <c:v>36413</c:v>
                </c:pt>
                <c:pt idx="5366">
                  <c:v>36414</c:v>
                </c:pt>
                <c:pt idx="5367">
                  <c:v>36415</c:v>
                </c:pt>
                <c:pt idx="5368">
                  <c:v>36416</c:v>
                </c:pt>
                <c:pt idx="5369">
                  <c:v>36417</c:v>
                </c:pt>
                <c:pt idx="5370">
                  <c:v>36418</c:v>
                </c:pt>
                <c:pt idx="5371">
                  <c:v>36419</c:v>
                </c:pt>
                <c:pt idx="5372">
                  <c:v>36420</c:v>
                </c:pt>
                <c:pt idx="5373">
                  <c:v>36421</c:v>
                </c:pt>
                <c:pt idx="5374">
                  <c:v>36422</c:v>
                </c:pt>
                <c:pt idx="5375">
                  <c:v>36423</c:v>
                </c:pt>
                <c:pt idx="5376">
                  <c:v>36424</c:v>
                </c:pt>
                <c:pt idx="5377">
                  <c:v>36425</c:v>
                </c:pt>
                <c:pt idx="5378">
                  <c:v>36426</c:v>
                </c:pt>
                <c:pt idx="5379">
                  <c:v>36427</c:v>
                </c:pt>
                <c:pt idx="5380">
                  <c:v>36428</c:v>
                </c:pt>
                <c:pt idx="5381">
                  <c:v>36429</c:v>
                </c:pt>
                <c:pt idx="5382">
                  <c:v>36430</c:v>
                </c:pt>
                <c:pt idx="5383">
                  <c:v>36431</c:v>
                </c:pt>
                <c:pt idx="5384">
                  <c:v>36432</c:v>
                </c:pt>
                <c:pt idx="5385">
                  <c:v>36433</c:v>
                </c:pt>
                <c:pt idx="5386">
                  <c:v>36434</c:v>
                </c:pt>
                <c:pt idx="5387">
                  <c:v>36435</c:v>
                </c:pt>
                <c:pt idx="5388">
                  <c:v>36436</c:v>
                </c:pt>
                <c:pt idx="5389">
                  <c:v>36437</c:v>
                </c:pt>
                <c:pt idx="5390">
                  <c:v>36438</c:v>
                </c:pt>
                <c:pt idx="5391">
                  <c:v>36439</c:v>
                </c:pt>
                <c:pt idx="5392">
                  <c:v>36440</c:v>
                </c:pt>
                <c:pt idx="5393">
                  <c:v>36441</c:v>
                </c:pt>
                <c:pt idx="5394">
                  <c:v>36442</c:v>
                </c:pt>
                <c:pt idx="5395">
                  <c:v>36443</c:v>
                </c:pt>
                <c:pt idx="5396">
                  <c:v>36444</c:v>
                </c:pt>
                <c:pt idx="5397">
                  <c:v>36445</c:v>
                </c:pt>
                <c:pt idx="5398">
                  <c:v>36446</c:v>
                </c:pt>
                <c:pt idx="5399">
                  <c:v>36447</c:v>
                </c:pt>
                <c:pt idx="5400">
                  <c:v>36448</c:v>
                </c:pt>
                <c:pt idx="5401">
                  <c:v>36449</c:v>
                </c:pt>
                <c:pt idx="5402">
                  <c:v>36450</c:v>
                </c:pt>
                <c:pt idx="5403">
                  <c:v>36451</c:v>
                </c:pt>
                <c:pt idx="5404">
                  <c:v>36452</c:v>
                </c:pt>
                <c:pt idx="5405">
                  <c:v>36453</c:v>
                </c:pt>
                <c:pt idx="5406">
                  <c:v>36454</c:v>
                </c:pt>
                <c:pt idx="5407">
                  <c:v>36455</c:v>
                </c:pt>
                <c:pt idx="5408">
                  <c:v>36456</c:v>
                </c:pt>
                <c:pt idx="5409">
                  <c:v>36457</c:v>
                </c:pt>
                <c:pt idx="5410">
                  <c:v>36458</c:v>
                </c:pt>
                <c:pt idx="5411">
                  <c:v>36459</c:v>
                </c:pt>
                <c:pt idx="5412">
                  <c:v>36460</c:v>
                </c:pt>
                <c:pt idx="5413">
                  <c:v>36461</c:v>
                </c:pt>
                <c:pt idx="5414">
                  <c:v>36462</c:v>
                </c:pt>
                <c:pt idx="5415">
                  <c:v>36463</c:v>
                </c:pt>
                <c:pt idx="5416">
                  <c:v>36464</c:v>
                </c:pt>
                <c:pt idx="5417">
                  <c:v>36465</c:v>
                </c:pt>
                <c:pt idx="5418">
                  <c:v>36466</c:v>
                </c:pt>
                <c:pt idx="5419">
                  <c:v>36467</c:v>
                </c:pt>
                <c:pt idx="5420">
                  <c:v>36468</c:v>
                </c:pt>
                <c:pt idx="5421">
                  <c:v>36469</c:v>
                </c:pt>
                <c:pt idx="5422">
                  <c:v>36470</c:v>
                </c:pt>
                <c:pt idx="5423">
                  <c:v>36471</c:v>
                </c:pt>
                <c:pt idx="5424">
                  <c:v>36472</c:v>
                </c:pt>
                <c:pt idx="5425">
                  <c:v>36473</c:v>
                </c:pt>
                <c:pt idx="5426">
                  <c:v>36474</c:v>
                </c:pt>
                <c:pt idx="5427">
                  <c:v>36475</c:v>
                </c:pt>
                <c:pt idx="5428">
                  <c:v>36476</c:v>
                </c:pt>
                <c:pt idx="5429">
                  <c:v>36477</c:v>
                </c:pt>
                <c:pt idx="5430">
                  <c:v>36478</c:v>
                </c:pt>
                <c:pt idx="5431">
                  <c:v>36479</c:v>
                </c:pt>
                <c:pt idx="5432">
                  <c:v>36480</c:v>
                </c:pt>
                <c:pt idx="5433">
                  <c:v>36481</c:v>
                </c:pt>
                <c:pt idx="5434">
                  <c:v>36482</c:v>
                </c:pt>
                <c:pt idx="5435">
                  <c:v>36483</c:v>
                </c:pt>
                <c:pt idx="5436">
                  <c:v>36484</c:v>
                </c:pt>
                <c:pt idx="5437">
                  <c:v>36485</c:v>
                </c:pt>
                <c:pt idx="5438">
                  <c:v>36486</c:v>
                </c:pt>
                <c:pt idx="5439">
                  <c:v>36487</c:v>
                </c:pt>
                <c:pt idx="5440">
                  <c:v>36488</c:v>
                </c:pt>
                <c:pt idx="5441">
                  <c:v>36489</c:v>
                </c:pt>
                <c:pt idx="5442">
                  <c:v>36490</c:v>
                </c:pt>
                <c:pt idx="5443">
                  <c:v>36491</c:v>
                </c:pt>
                <c:pt idx="5444">
                  <c:v>36492</c:v>
                </c:pt>
                <c:pt idx="5445">
                  <c:v>36493</c:v>
                </c:pt>
                <c:pt idx="5446">
                  <c:v>36494</c:v>
                </c:pt>
                <c:pt idx="5447">
                  <c:v>36495</c:v>
                </c:pt>
                <c:pt idx="5448">
                  <c:v>36496</c:v>
                </c:pt>
                <c:pt idx="5449">
                  <c:v>36497</c:v>
                </c:pt>
                <c:pt idx="5450">
                  <c:v>36498</c:v>
                </c:pt>
                <c:pt idx="5451">
                  <c:v>36499</c:v>
                </c:pt>
                <c:pt idx="5452">
                  <c:v>36500</c:v>
                </c:pt>
                <c:pt idx="5453">
                  <c:v>36501</c:v>
                </c:pt>
                <c:pt idx="5454">
                  <c:v>36502</c:v>
                </c:pt>
                <c:pt idx="5455">
                  <c:v>36503</c:v>
                </c:pt>
                <c:pt idx="5456">
                  <c:v>36504</c:v>
                </c:pt>
                <c:pt idx="5457">
                  <c:v>36505</c:v>
                </c:pt>
                <c:pt idx="5458">
                  <c:v>36506</c:v>
                </c:pt>
                <c:pt idx="5459">
                  <c:v>36507</c:v>
                </c:pt>
                <c:pt idx="5460">
                  <c:v>36508</c:v>
                </c:pt>
                <c:pt idx="5461">
                  <c:v>36509</c:v>
                </c:pt>
                <c:pt idx="5462">
                  <c:v>36510</c:v>
                </c:pt>
                <c:pt idx="5463">
                  <c:v>36511</c:v>
                </c:pt>
                <c:pt idx="5464">
                  <c:v>36512</c:v>
                </c:pt>
                <c:pt idx="5465">
                  <c:v>36513</c:v>
                </c:pt>
                <c:pt idx="5466">
                  <c:v>36514</c:v>
                </c:pt>
                <c:pt idx="5467">
                  <c:v>36515</c:v>
                </c:pt>
                <c:pt idx="5468">
                  <c:v>36516</c:v>
                </c:pt>
                <c:pt idx="5469">
                  <c:v>36517</c:v>
                </c:pt>
                <c:pt idx="5470">
                  <c:v>36518</c:v>
                </c:pt>
                <c:pt idx="5471">
                  <c:v>36519</c:v>
                </c:pt>
                <c:pt idx="5472">
                  <c:v>36520</c:v>
                </c:pt>
                <c:pt idx="5473">
                  <c:v>36521</c:v>
                </c:pt>
                <c:pt idx="5474">
                  <c:v>36522</c:v>
                </c:pt>
                <c:pt idx="5475">
                  <c:v>36523</c:v>
                </c:pt>
                <c:pt idx="5476">
                  <c:v>36524</c:v>
                </c:pt>
                <c:pt idx="5477">
                  <c:v>36525</c:v>
                </c:pt>
                <c:pt idx="5478">
                  <c:v>36526</c:v>
                </c:pt>
                <c:pt idx="5479">
                  <c:v>36527</c:v>
                </c:pt>
                <c:pt idx="5480">
                  <c:v>36528</c:v>
                </c:pt>
                <c:pt idx="5481">
                  <c:v>36529</c:v>
                </c:pt>
                <c:pt idx="5482">
                  <c:v>36530</c:v>
                </c:pt>
                <c:pt idx="5483">
                  <c:v>36531</c:v>
                </c:pt>
                <c:pt idx="5484">
                  <c:v>36532</c:v>
                </c:pt>
                <c:pt idx="5485">
                  <c:v>36533</c:v>
                </c:pt>
                <c:pt idx="5486">
                  <c:v>36534</c:v>
                </c:pt>
                <c:pt idx="5487">
                  <c:v>36535</c:v>
                </c:pt>
                <c:pt idx="5488">
                  <c:v>36536</c:v>
                </c:pt>
                <c:pt idx="5489">
                  <c:v>36537</c:v>
                </c:pt>
                <c:pt idx="5490">
                  <c:v>36538</c:v>
                </c:pt>
                <c:pt idx="5491">
                  <c:v>36539</c:v>
                </c:pt>
                <c:pt idx="5492">
                  <c:v>36540</c:v>
                </c:pt>
                <c:pt idx="5493">
                  <c:v>36541</c:v>
                </c:pt>
                <c:pt idx="5494">
                  <c:v>36542</c:v>
                </c:pt>
                <c:pt idx="5495">
                  <c:v>36543</c:v>
                </c:pt>
                <c:pt idx="5496">
                  <c:v>36544</c:v>
                </c:pt>
                <c:pt idx="5497">
                  <c:v>36545</c:v>
                </c:pt>
                <c:pt idx="5498">
                  <c:v>36546</c:v>
                </c:pt>
                <c:pt idx="5499">
                  <c:v>36547</c:v>
                </c:pt>
                <c:pt idx="5500">
                  <c:v>36548</c:v>
                </c:pt>
                <c:pt idx="5501">
                  <c:v>36549</c:v>
                </c:pt>
                <c:pt idx="5502">
                  <c:v>36550</c:v>
                </c:pt>
                <c:pt idx="5503">
                  <c:v>36551</c:v>
                </c:pt>
                <c:pt idx="5504">
                  <c:v>36552</c:v>
                </c:pt>
                <c:pt idx="5505">
                  <c:v>36553</c:v>
                </c:pt>
                <c:pt idx="5506">
                  <c:v>36554</c:v>
                </c:pt>
                <c:pt idx="5507">
                  <c:v>36555</c:v>
                </c:pt>
                <c:pt idx="5508">
                  <c:v>36556</c:v>
                </c:pt>
                <c:pt idx="5509">
                  <c:v>36557</c:v>
                </c:pt>
                <c:pt idx="5510">
                  <c:v>36558</c:v>
                </c:pt>
                <c:pt idx="5511">
                  <c:v>36559</c:v>
                </c:pt>
                <c:pt idx="5512">
                  <c:v>36560</c:v>
                </c:pt>
                <c:pt idx="5513">
                  <c:v>36561</c:v>
                </c:pt>
                <c:pt idx="5514">
                  <c:v>36562</c:v>
                </c:pt>
                <c:pt idx="5515">
                  <c:v>36563</c:v>
                </c:pt>
                <c:pt idx="5516">
                  <c:v>36564</c:v>
                </c:pt>
                <c:pt idx="5517">
                  <c:v>36565</c:v>
                </c:pt>
                <c:pt idx="5518">
                  <c:v>36566</c:v>
                </c:pt>
                <c:pt idx="5519">
                  <c:v>36567</c:v>
                </c:pt>
                <c:pt idx="5520">
                  <c:v>36568</c:v>
                </c:pt>
                <c:pt idx="5521">
                  <c:v>36569</c:v>
                </c:pt>
                <c:pt idx="5522">
                  <c:v>36570</c:v>
                </c:pt>
                <c:pt idx="5523">
                  <c:v>36571</c:v>
                </c:pt>
                <c:pt idx="5524">
                  <c:v>36572</c:v>
                </c:pt>
                <c:pt idx="5525">
                  <c:v>36573</c:v>
                </c:pt>
                <c:pt idx="5526">
                  <c:v>36574</c:v>
                </c:pt>
                <c:pt idx="5527">
                  <c:v>36575</c:v>
                </c:pt>
                <c:pt idx="5528">
                  <c:v>36576</c:v>
                </c:pt>
                <c:pt idx="5529">
                  <c:v>36577</c:v>
                </c:pt>
                <c:pt idx="5530">
                  <c:v>36578</c:v>
                </c:pt>
                <c:pt idx="5531">
                  <c:v>36579</c:v>
                </c:pt>
                <c:pt idx="5532">
                  <c:v>36580</c:v>
                </c:pt>
                <c:pt idx="5533">
                  <c:v>36581</c:v>
                </c:pt>
                <c:pt idx="5534">
                  <c:v>36582</c:v>
                </c:pt>
                <c:pt idx="5535">
                  <c:v>36583</c:v>
                </c:pt>
                <c:pt idx="5536">
                  <c:v>36584</c:v>
                </c:pt>
                <c:pt idx="5537">
                  <c:v>36585</c:v>
                </c:pt>
                <c:pt idx="5538">
                  <c:v>36586</c:v>
                </c:pt>
                <c:pt idx="5539">
                  <c:v>36587</c:v>
                </c:pt>
                <c:pt idx="5540">
                  <c:v>36588</c:v>
                </c:pt>
                <c:pt idx="5541">
                  <c:v>36589</c:v>
                </c:pt>
                <c:pt idx="5542">
                  <c:v>36590</c:v>
                </c:pt>
                <c:pt idx="5543">
                  <c:v>36591</c:v>
                </c:pt>
                <c:pt idx="5544">
                  <c:v>36592</c:v>
                </c:pt>
                <c:pt idx="5545">
                  <c:v>36593</c:v>
                </c:pt>
                <c:pt idx="5546">
                  <c:v>36594</c:v>
                </c:pt>
                <c:pt idx="5547">
                  <c:v>36595</c:v>
                </c:pt>
                <c:pt idx="5548">
                  <c:v>36596</c:v>
                </c:pt>
                <c:pt idx="5549">
                  <c:v>36597</c:v>
                </c:pt>
                <c:pt idx="5550">
                  <c:v>36598</c:v>
                </c:pt>
                <c:pt idx="5551">
                  <c:v>36599</c:v>
                </c:pt>
                <c:pt idx="5552">
                  <c:v>36600</c:v>
                </c:pt>
                <c:pt idx="5553">
                  <c:v>36601</c:v>
                </c:pt>
                <c:pt idx="5554">
                  <c:v>36602</c:v>
                </c:pt>
                <c:pt idx="5555">
                  <c:v>36603</c:v>
                </c:pt>
                <c:pt idx="5556">
                  <c:v>36604</c:v>
                </c:pt>
                <c:pt idx="5557">
                  <c:v>36605</c:v>
                </c:pt>
                <c:pt idx="5558">
                  <c:v>36606</c:v>
                </c:pt>
                <c:pt idx="5559">
                  <c:v>36607</c:v>
                </c:pt>
                <c:pt idx="5560">
                  <c:v>36608</c:v>
                </c:pt>
                <c:pt idx="5561">
                  <c:v>36609</c:v>
                </c:pt>
                <c:pt idx="5562">
                  <c:v>36610</c:v>
                </c:pt>
                <c:pt idx="5563">
                  <c:v>36611</c:v>
                </c:pt>
                <c:pt idx="5564">
                  <c:v>36612</c:v>
                </c:pt>
                <c:pt idx="5565">
                  <c:v>36613</c:v>
                </c:pt>
                <c:pt idx="5566">
                  <c:v>36614</c:v>
                </c:pt>
                <c:pt idx="5567">
                  <c:v>36615</c:v>
                </c:pt>
                <c:pt idx="5568">
                  <c:v>36616</c:v>
                </c:pt>
                <c:pt idx="5569">
                  <c:v>36617</c:v>
                </c:pt>
                <c:pt idx="5570">
                  <c:v>36618</c:v>
                </c:pt>
                <c:pt idx="5571">
                  <c:v>36619</c:v>
                </c:pt>
                <c:pt idx="5572">
                  <c:v>36620</c:v>
                </c:pt>
                <c:pt idx="5573">
                  <c:v>36621</c:v>
                </c:pt>
                <c:pt idx="5574">
                  <c:v>36622</c:v>
                </c:pt>
                <c:pt idx="5575">
                  <c:v>36623</c:v>
                </c:pt>
                <c:pt idx="5576">
                  <c:v>36624</c:v>
                </c:pt>
                <c:pt idx="5577">
                  <c:v>36625</c:v>
                </c:pt>
                <c:pt idx="5578">
                  <c:v>36626</c:v>
                </c:pt>
                <c:pt idx="5579">
                  <c:v>36627</c:v>
                </c:pt>
                <c:pt idx="5580">
                  <c:v>36628</c:v>
                </c:pt>
                <c:pt idx="5581">
                  <c:v>36629</c:v>
                </c:pt>
                <c:pt idx="5582">
                  <c:v>36630</c:v>
                </c:pt>
                <c:pt idx="5583">
                  <c:v>36631</c:v>
                </c:pt>
                <c:pt idx="5584">
                  <c:v>36632</c:v>
                </c:pt>
                <c:pt idx="5585">
                  <c:v>36633</c:v>
                </c:pt>
                <c:pt idx="5586">
                  <c:v>36634</c:v>
                </c:pt>
                <c:pt idx="5587">
                  <c:v>36635</c:v>
                </c:pt>
                <c:pt idx="5588">
                  <c:v>36636</c:v>
                </c:pt>
                <c:pt idx="5589">
                  <c:v>36637</c:v>
                </c:pt>
                <c:pt idx="5590">
                  <c:v>36638</c:v>
                </c:pt>
                <c:pt idx="5591">
                  <c:v>36639</c:v>
                </c:pt>
                <c:pt idx="5592">
                  <c:v>36640</c:v>
                </c:pt>
                <c:pt idx="5593">
                  <c:v>36641</c:v>
                </c:pt>
                <c:pt idx="5594">
                  <c:v>36642</c:v>
                </c:pt>
                <c:pt idx="5595">
                  <c:v>36643</c:v>
                </c:pt>
                <c:pt idx="5596">
                  <c:v>36644</c:v>
                </c:pt>
                <c:pt idx="5597">
                  <c:v>36645</c:v>
                </c:pt>
                <c:pt idx="5598">
                  <c:v>36646</c:v>
                </c:pt>
                <c:pt idx="5599">
                  <c:v>36647</c:v>
                </c:pt>
                <c:pt idx="5600">
                  <c:v>36648</c:v>
                </c:pt>
                <c:pt idx="5601">
                  <c:v>36649</c:v>
                </c:pt>
                <c:pt idx="5602">
                  <c:v>36650</c:v>
                </c:pt>
                <c:pt idx="5603">
                  <c:v>36651</c:v>
                </c:pt>
                <c:pt idx="5604">
                  <c:v>36652</c:v>
                </c:pt>
                <c:pt idx="5605">
                  <c:v>36653</c:v>
                </c:pt>
                <c:pt idx="5606">
                  <c:v>36654</c:v>
                </c:pt>
                <c:pt idx="5607">
                  <c:v>36655</c:v>
                </c:pt>
                <c:pt idx="5608">
                  <c:v>36656</c:v>
                </c:pt>
                <c:pt idx="5609">
                  <c:v>36657</c:v>
                </c:pt>
                <c:pt idx="5610">
                  <c:v>36658</c:v>
                </c:pt>
                <c:pt idx="5611">
                  <c:v>36659</c:v>
                </c:pt>
                <c:pt idx="5612">
                  <c:v>36660</c:v>
                </c:pt>
                <c:pt idx="5613">
                  <c:v>36661</c:v>
                </c:pt>
                <c:pt idx="5614">
                  <c:v>36662</c:v>
                </c:pt>
                <c:pt idx="5615">
                  <c:v>36663</c:v>
                </c:pt>
                <c:pt idx="5616">
                  <c:v>36664</c:v>
                </c:pt>
                <c:pt idx="5617">
                  <c:v>36665</c:v>
                </c:pt>
                <c:pt idx="5618">
                  <c:v>36666</c:v>
                </c:pt>
                <c:pt idx="5619">
                  <c:v>36667</c:v>
                </c:pt>
                <c:pt idx="5620">
                  <c:v>36668</c:v>
                </c:pt>
                <c:pt idx="5621">
                  <c:v>36669</c:v>
                </c:pt>
                <c:pt idx="5622">
                  <c:v>36670</c:v>
                </c:pt>
                <c:pt idx="5623">
                  <c:v>36671</c:v>
                </c:pt>
                <c:pt idx="5624">
                  <c:v>36672</c:v>
                </c:pt>
                <c:pt idx="5625">
                  <c:v>36673</c:v>
                </c:pt>
                <c:pt idx="5626">
                  <c:v>36674</c:v>
                </c:pt>
                <c:pt idx="5627">
                  <c:v>36675</c:v>
                </c:pt>
                <c:pt idx="5628">
                  <c:v>36676</c:v>
                </c:pt>
                <c:pt idx="5629">
                  <c:v>36677</c:v>
                </c:pt>
                <c:pt idx="5630">
                  <c:v>36678</c:v>
                </c:pt>
                <c:pt idx="5631">
                  <c:v>36679</c:v>
                </c:pt>
                <c:pt idx="5632">
                  <c:v>36680</c:v>
                </c:pt>
                <c:pt idx="5633">
                  <c:v>36681</c:v>
                </c:pt>
                <c:pt idx="5634">
                  <c:v>36682</c:v>
                </c:pt>
                <c:pt idx="5635">
                  <c:v>36683</c:v>
                </c:pt>
                <c:pt idx="5636">
                  <c:v>36684</c:v>
                </c:pt>
                <c:pt idx="5637">
                  <c:v>36685</c:v>
                </c:pt>
                <c:pt idx="5638">
                  <c:v>36686</c:v>
                </c:pt>
                <c:pt idx="5639">
                  <c:v>36687</c:v>
                </c:pt>
                <c:pt idx="5640">
                  <c:v>36688</c:v>
                </c:pt>
                <c:pt idx="5641">
                  <c:v>36689</c:v>
                </c:pt>
                <c:pt idx="5642">
                  <c:v>36690</c:v>
                </c:pt>
                <c:pt idx="5643">
                  <c:v>36691</c:v>
                </c:pt>
                <c:pt idx="5644">
                  <c:v>36692</c:v>
                </c:pt>
                <c:pt idx="5645">
                  <c:v>36693</c:v>
                </c:pt>
                <c:pt idx="5646">
                  <c:v>36694</c:v>
                </c:pt>
                <c:pt idx="5647">
                  <c:v>36695</c:v>
                </c:pt>
                <c:pt idx="5648">
                  <c:v>36696</c:v>
                </c:pt>
                <c:pt idx="5649">
                  <c:v>36697</c:v>
                </c:pt>
                <c:pt idx="5650">
                  <c:v>36698</c:v>
                </c:pt>
                <c:pt idx="5651">
                  <c:v>36699</c:v>
                </c:pt>
                <c:pt idx="5652">
                  <c:v>36700</c:v>
                </c:pt>
                <c:pt idx="5653">
                  <c:v>36701</c:v>
                </c:pt>
                <c:pt idx="5654">
                  <c:v>36702</c:v>
                </c:pt>
                <c:pt idx="5655">
                  <c:v>36703</c:v>
                </c:pt>
                <c:pt idx="5656">
                  <c:v>36704</c:v>
                </c:pt>
                <c:pt idx="5657">
                  <c:v>36705</c:v>
                </c:pt>
                <c:pt idx="5658">
                  <c:v>36706</c:v>
                </c:pt>
                <c:pt idx="5659">
                  <c:v>36707</c:v>
                </c:pt>
                <c:pt idx="5660">
                  <c:v>36708</c:v>
                </c:pt>
                <c:pt idx="5661">
                  <c:v>36709</c:v>
                </c:pt>
                <c:pt idx="5662">
                  <c:v>36710</c:v>
                </c:pt>
                <c:pt idx="5663">
                  <c:v>36711</c:v>
                </c:pt>
                <c:pt idx="5664">
                  <c:v>36712</c:v>
                </c:pt>
                <c:pt idx="5665">
                  <c:v>36713</c:v>
                </c:pt>
                <c:pt idx="5666">
                  <c:v>36714</c:v>
                </c:pt>
                <c:pt idx="5667">
                  <c:v>36715</c:v>
                </c:pt>
                <c:pt idx="5668">
                  <c:v>36716</c:v>
                </c:pt>
                <c:pt idx="5669">
                  <c:v>36717</c:v>
                </c:pt>
                <c:pt idx="5670">
                  <c:v>36718</c:v>
                </c:pt>
                <c:pt idx="5671">
                  <c:v>36719</c:v>
                </c:pt>
                <c:pt idx="5672">
                  <c:v>36720</c:v>
                </c:pt>
                <c:pt idx="5673">
                  <c:v>36721</c:v>
                </c:pt>
                <c:pt idx="5674">
                  <c:v>36722</c:v>
                </c:pt>
                <c:pt idx="5675">
                  <c:v>36723</c:v>
                </c:pt>
                <c:pt idx="5676">
                  <c:v>36724</c:v>
                </c:pt>
                <c:pt idx="5677">
                  <c:v>36725</c:v>
                </c:pt>
                <c:pt idx="5678">
                  <c:v>36726</c:v>
                </c:pt>
                <c:pt idx="5679">
                  <c:v>36727</c:v>
                </c:pt>
                <c:pt idx="5680">
                  <c:v>36728</c:v>
                </c:pt>
                <c:pt idx="5681">
                  <c:v>36729</c:v>
                </c:pt>
                <c:pt idx="5682">
                  <c:v>36730</c:v>
                </c:pt>
                <c:pt idx="5683">
                  <c:v>36731</c:v>
                </c:pt>
                <c:pt idx="5684">
                  <c:v>36732</c:v>
                </c:pt>
                <c:pt idx="5685">
                  <c:v>36733</c:v>
                </c:pt>
                <c:pt idx="5686">
                  <c:v>36734</c:v>
                </c:pt>
                <c:pt idx="5687">
                  <c:v>36735</c:v>
                </c:pt>
                <c:pt idx="5688">
                  <c:v>36736</c:v>
                </c:pt>
                <c:pt idx="5689">
                  <c:v>36737</c:v>
                </c:pt>
                <c:pt idx="5690">
                  <c:v>36738</c:v>
                </c:pt>
                <c:pt idx="5691">
                  <c:v>36739</c:v>
                </c:pt>
                <c:pt idx="5692">
                  <c:v>36740</c:v>
                </c:pt>
                <c:pt idx="5693">
                  <c:v>36741</c:v>
                </c:pt>
                <c:pt idx="5694">
                  <c:v>36742</c:v>
                </c:pt>
                <c:pt idx="5695">
                  <c:v>36743</c:v>
                </c:pt>
                <c:pt idx="5696">
                  <c:v>36744</c:v>
                </c:pt>
                <c:pt idx="5697">
                  <c:v>36745</c:v>
                </c:pt>
                <c:pt idx="5698">
                  <c:v>36746</c:v>
                </c:pt>
                <c:pt idx="5699">
                  <c:v>36747</c:v>
                </c:pt>
                <c:pt idx="5700">
                  <c:v>36748</c:v>
                </c:pt>
                <c:pt idx="5701">
                  <c:v>36749</c:v>
                </c:pt>
                <c:pt idx="5702">
                  <c:v>36750</c:v>
                </c:pt>
                <c:pt idx="5703">
                  <c:v>36751</c:v>
                </c:pt>
                <c:pt idx="5704">
                  <c:v>36752</c:v>
                </c:pt>
                <c:pt idx="5705">
                  <c:v>36753</c:v>
                </c:pt>
                <c:pt idx="5706">
                  <c:v>36754</c:v>
                </c:pt>
                <c:pt idx="5707">
                  <c:v>36755</c:v>
                </c:pt>
                <c:pt idx="5708">
                  <c:v>36756</c:v>
                </c:pt>
                <c:pt idx="5709">
                  <c:v>36757</c:v>
                </c:pt>
                <c:pt idx="5710">
                  <c:v>36758</c:v>
                </c:pt>
                <c:pt idx="5711">
                  <c:v>36759</c:v>
                </c:pt>
                <c:pt idx="5712">
                  <c:v>36760</c:v>
                </c:pt>
                <c:pt idx="5713">
                  <c:v>36761</c:v>
                </c:pt>
                <c:pt idx="5714">
                  <c:v>36762</c:v>
                </c:pt>
                <c:pt idx="5715">
                  <c:v>36763</c:v>
                </c:pt>
                <c:pt idx="5716">
                  <c:v>36764</c:v>
                </c:pt>
                <c:pt idx="5717">
                  <c:v>36765</c:v>
                </c:pt>
                <c:pt idx="5718">
                  <c:v>36766</c:v>
                </c:pt>
                <c:pt idx="5719">
                  <c:v>36767</c:v>
                </c:pt>
                <c:pt idx="5720">
                  <c:v>36768</c:v>
                </c:pt>
                <c:pt idx="5721">
                  <c:v>36769</c:v>
                </c:pt>
                <c:pt idx="5722">
                  <c:v>36770</c:v>
                </c:pt>
                <c:pt idx="5723">
                  <c:v>36771</c:v>
                </c:pt>
                <c:pt idx="5724">
                  <c:v>36772</c:v>
                </c:pt>
                <c:pt idx="5725">
                  <c:v>36773</c:v>
                </c:pt>
                <c:pt idx="5726">
                  <c:v>36774</c:v>
                </c:pt>
                <c:pt idx="5727">
                  <c:v>36775</c:v>
                </c:pt>
                <c:pt idx="5728">
                  <c:v>36776</c:v>
                </c:pt>
                <c:pt idx="5729">
                  <c:v>36777</c:v>
                </c:pt>
                <c:pt idx="5730">
                  <c:v>36778</c:v>
                </c:pt>
                <c:pt idx="5731">
                  <c:v>36779</c:v>
                </c:pt>
                <c:pt idx="5732">
                  <c:v>36780</c:v>
                </c:pt>
                <c:pt idx="5733">
                  <c:v>36781</c:v>
                </c:pt>
                <c:pt idx="5734">
                  <c:v>36782</c:v>
                </c:pt>
                <c:pt idx="5735">
                  <c:v>36783</c:v>
                </c:pt>
                <c:pt idx="5736">
                  <c:v>36784</c:v>
                </c:pt>
                <c:pt idx="5737">
                  <c:v>36785</c:v>
                </c:pt>
                <c:pt idx="5738">
                  <c:v>36786</c:v>
                </c:pt>
                <c:pt idx="5739">
                  <c:v>36787</c:v>
                </c:pt>
                <c:pt idx="5740">
                  <c:v>36788</c:v>
                </c:pt>
                <c:pt idx="5741">
                  <c:v>36789</c:v>
                </c:pt>
                <c:pt idx="5742">
                  <c:v>36790</c:v>
                </c:pt>
                <c:pt idx="5743">
                  <c:v>36791</c:v>
                </c:pt>
                <c:pt idx="5744">
                  <c:v>36792</c:v>
                </c:pt>
                <c:pt idx="5745">
                  <c:v>36793</c:v>
                </c:pt>
                <c:pt idx="5746">
                  <c:v>36794</c:v>
                </c:pt>
                <c:pt idx="5747">
                  <c:v>36795</c:v>
                </c:pt>
                <c:pt idx="5748">
                  <c:v>36796</c:v>
                </c:pt>
                <c:pt idx="5749">
                  <c:v>36797</c:v>
                </c:pt>
                <c:pt idx="5750">
                  <c:v>36798</c:v>
                </c:pt>
                <c:pt idx="5751">
                  <c:v>36799</c:v>
                </c:pt>
                <c:pt idx="5752">
                  <c:v>36800</c:v>
                </c:pt>
                <c:pt idx="5753">
                  <c:v>36801</c:v>
                </c:pt>
                <c:pt idx="5754">
                  <c:v>36802</c:v>
                </c:pt>
                <c:pt idx="5755">
                  <c:v>36803</c:v>
                </c:pt>
                <c:pt idx="5756">
                  <c:v>36804</c:v>
                </c:pt>
                <c:pt idx="5757">
                  <c:v>36805</c:v>
                </c:pt>
                <c:pt idx="5758">
                  <c:v>36806</c:v>
                </c:pt>
                <c:pt idx="5759">
                  <c:v>36807</c:v>
                </c:pt>
                <c:pt idx="5760">
                  <c:v>36808</c:v>
                </c:pt>
                <c:pt idx="5761">
                  <c:v>36809</c:v>
                </c:pt>
                <c:pt idx="5762">
                  <c:v>36810</c:v>
                </c:pt>
                <c:pt idx="5763">
                  <c:v>36811</c:v>
                </c:pt>
                <c:pt idx="5764">
                  <c:v>36812</c:v>
                </c:pt>
                <c:pt idx="5765">
                  <c:v>36813</c:v>
                </c:pt>
                <c:pt idx="5766">
                  <c:v>36814</c:v>
                </c:pt>
                <c:pt idx="5767">
                  <c:v>36815</c:v>
                </c:pt>
                <c:pt idx="5768">
                  <c:v>36816</c:v>
                </c:pt>
                <c:pt idx="5769">
                  <c:v>36817</c:v>
                </c:pt>
                <c:pt idx="5770">
                  <c:v>36818</c:v>
                </c:pt>
                <c:pt idx="5771">
                  <c:v>36819</c:v>
                </c:pt>
                <c:pt idx="5772">
                  <c:v>36820</c:v>
                </c:pt>
                <c:pt idx="5773">
                  <c:v>36821</c:v>
                </c:pt>
                <c:pt idx="5774">
                  <c:v>36822</c:v>
                </c:pt>
                <c:pt idx="5775">
                  <c:v>36823</c:v>
                </c:pt>
                <c:pt idx="5776">
                  <c:v>36824</c:v>
                </c:pt>
                <c:pt idx="5777">
                  <c:v>36825</c:v>
                </c:pt>
                <c:pt idx="5778">
                  <c:v>36826</c:v>
                </c:pt>
                <c:pt idx="5779">
                  <c:v>36827</c:v>
                </c:pt>
                <c:pt idx="5780">
                  <c:v>36828</c:v>
                </c:pt>
                <c:pt idx="5781">
                  <c:v>36829</c:v>
                </c:pt>
                <c:pt idx="5782">
                  <c:v>36830</c:v>
                </c:pt>
                <c:pt idx="5783">
                  <c:v>36831</c:v>
                </c:pt>
                <c:pt idx="5784">
                  <c:v>36832</c:v>
                </c:pt>
                <c:pt idx="5785">
                  <c:v>36833</c:v>
                </c:pt>
                <c:pt idx="5786">
                  <c:v>36834</c:v>
                </c:pt>
                <c:pt idx="5787">
                  <c:v>36835</c:v>
                </c:pt>
                <c:pt idx="5788">
                  <c:v>36836</c:v>
                </c:pt>
                <c:pt idx="5789">
                  <c:v>36837</c:v>
                </c:pt>
                <c:pt idx="5790">
                  <c:v>36838</c:v>
                </c:pt>
                <c:pt idx="5791">
                  <c:v>36839</c:v>
                </c:pt>
                <c:pt idx="5792">
                  <c:v>36840</c:v>
                </c:pt>
                <c:pt idx="5793">
                  <c:v>36841</c:v>
                </c:pt>
                <c:pt idx="5794">
                  <c:v>36842</c:v>
                </c:pt>
                <c:pt idx="5795">
                  <c:v>36843</c:v>
                </c:pt>
                <c:pt idx="5796">
                  <c:v>36844</c:v>
                </c:pt>
                <c:pt idx="5797">
                  <c:v>36845</c:v>
                </c:pt>
                <c:pt idx="5798">
                  <c:v>36846</c:v>
                </c:pt>
                <c:pt idx="5799">
                  <c:v>36847</c:v>
                </c:pt>
                <c:pt idx="5800">
                  <c:v>36848</c:v>
                </c:pt>
                <c:pt idx="5801">
                  <c:v>36849</c:v>
                </c:pt>
                <c:pt idx="5802">
                  <c:v>36850</c:v>
                </c:pt>
                <c:pt idx="5803">
                  <c:v>36851</c:v>
                </c:pt>
                <c:pt idx="5804">
                  <c:v>36852</c:v>
                </c:pt>
                <c:pt idx="5805">
                  <c:v>36853</c:v>
                </c:pt>
                <c:pt idx="5806">
                  <c:v>36854</c:v>
                </c:pt>
                <c:pt idx="5807">
                  <c:v>36855</c:v>
                </c:pt>
                <c:pt idx="5808">
                  <c:v>36856</c:v>
                </c:pt>
                <c:pt idx="5809">
                  <c:v>36857</c:v>
                </c:pt>
                <c:pt idx="5810">
                  <c:v>36858</c:v>
                </c:pt>
                <c:pt idx="5811">
                  <c:v>36859</c:v>
                </c:pt>
                <c:pt idx="5812">
                  <c:v>36860</c:v>
                </c:pt>
                <c:pt idx="5813">
                  <c:v>36861</c:v>
                </c:pt>
                <c:pt idx="5814">
                  <c:v>36862</c:v>
                </c:pt>
                <c:pt idx="5815">
                  <c:v>36863</c:v>
                </c:pt>
                <c:pt idx="5816">
                  <c:v>36864</c:v>
                </c:pt>
                <c:pt idx="5817">
                  <c:v>36865</c:v>
                </c:pt>
                <c:pt idx="5818">
                  <c:v>36866</c:v>
                </c:pt>
                <c:pt idx="5819">
                  <c:v>36867</c:v>
                </c:pt>
                <c:pt idx="5820">
                  <c:v>36868</c:v>
                </c:pt>
                <c:pt idx="5821">
                  <c:v>36869</c:v>
                </c:pt>
                <c:pt idx="5822">
                  <c:v>36870</c:v>
                </c:pt>
                <c:pt idx="5823">
                  <c:v>36871</c:v>
                </c:pt>
                <c:pt idx="5824">
                  <c:v>36872</c:v>
                </c:pt>
                <c:pt idx="5825">
                  <c:v>36873</c:v>
                </c:pt>
                <c:pt idx="5826">
                  <c:v>36874</c:v>
                </c:pt>
                <c:pt idx="5827">
                  <c:v>36875</c:v>
                </c:pt>
                <c:pt idx="5828">
                  <c:v>36876</c:v>
                </c:pt>
                <c:pt idx="5829">
                  <c:v>36877</c:v>
                </c:pt>
                <c:pt idx="5830">
                  <c:v>36878</c:v>
                </c:pt>
                <c:pt idx="5831">
                  <c:v>36879</c:v>
                </c:pt>
                <c:pt idx="5832">
                  <c:v>36880</c:v>
                </c:pt>
                <c:pt idx="5833">
                  <c:v>36881</c:v>
                </c:pt>
                <c:pt idx="5834">
                  <c:v>36882</c:v>
                </c:pt>
                <c:pt idx="5835">
                  <c:v>36883</c:v>
                </c:pt>
                <c:pt idx="5836">
                  <c:v>36884</c:v>
                </c:pt>
                <c:pt idx="5837">
                  <c:v>36885</c:v>
                </c:pt>
                <c:pt idx="5838">
                  <c:v>36886</c:v>
                </c:pt>
                <c:pt idx="5839">
                  <c:v>36887</c:v>
                </c:pt>
                <c:pt idx="5840">
                  <c:v>36888</c:v>
                </c:pt>
                <c:pt idx="5841">
                  <c:v>36889</c:v>
                </c:pt>
                <c:pt idx="5842">
                  <c:v>36890</c:v>
                </c:pt>
                <c:pt idx="5843">
                  <c:v>36891</c:v>
                </c:pt>
                <c:pt idx="5844">
                  <c:v>36892</c:v>
                </c:pt>
                <c:pt idx="5845">
                  <c:v>36893</c:v>
                </c:pt>
                <c:pt idx="5846">
                  <c:v>36894</c:v>
                </c:pt>
                <c:pt idx="5847">
                  <c:v>36895</c:v>
                </c:pt>
                <c:pt idx="5848">
                  <c:v>36896</c:v>
                </c:pt>
                <c:pt idx="5849">
                  <c:v>36897</c:v>
                </c:pt>
                <c:pt idx="5850">
                  <c:v>36898</c:v>
                </c:pt>
                <c:pt idx="5851">
                  <c:v>36899</c:v>
                </c:pt>
                <c:pt idx="5852">
                  <c:v>36900</c:v>
                </c:pt>
                <c:pt idx="5853">
                  <c:v>36901</c:v>
                </c:pt>
                <c:pt idx="5854">
                  <c:v>36902</c:v>
                </c:pt>
                <c:pt idx="5855">
                  <c:v>36903</c:v>
                </c:pt>
                <c:pt idx="5856">
                  <c:v>36904</c:v>
                </c:pt>
                <c:pt idx="5857">
                  <c:v>36905</c:v>
                </c:pt>
                <c:pt idx="5858">
                  <c:v>36906</c:v>
                </c:pt>
                <c:pt idx="5859">
                  <c:v>36907</c:v>
                </c:pt>
                <c:pt idx="5860">
                  <c:v>36908</c:v>
                </c:pt>
                <c:pt idx="5861">
                  <c:v>36909</c:v>
                </c:pt>
                <c:pt idx="5862">
                  <c:v>36910</c:v>
                </c:pt>
                <c:pt idx="5863">
                  <c:v>36911</c:v>
                </c:pt>
                <c:pt idx="5864">
                  <c:v>36912</c:v>
                </c:pt>
                <c:pt idx="5865">
                  <c:v>36913</c:v>
                </c:pt>
                <c:pt idx="5866">
                  <c:v>36914</c:v>
                </c:pt>
                <c:pt idx="5867">
                  <c:v>36915</c:v>
                </c:pt>
                <c:pt idx="5868">
                  <c:v>36916</c:v>
                </c:pt>
                <c:pt idx="5869">
                  <c:v>36917</c:v>
                </c:pt>
                <c:pt idx="5870">
                  <c:v>36918</c:v>
                </c:pt>
                <c:pt idx="5871">
                  <c:v>36919</c:v>
                </c:pt>
                <c:pt idx="5872">
                  <c:v>36920</c:v>
                </c:pt>
                <c:pt idx="5873">
                  <c:v>36921</c:v>
                </c:pt>
                <c:pt idx="5874">
                  <c:v>36922</c:v>
                </c:pt>
                <c:pt idx="5875">
                  <c:v>36923</c:v>
                </c:pt>
                <c:pt idx="5876">
                  <c:v>36924</c:v>
                </c:pt>
                <c:pt idx="5877">
                  <c:v>36925</c:v>
                </c:pt>
                <c:pt idx="5878">
                  <c:v>36926</c:v>
                </c:pt>
                <c:pt idx="5879">
                  <c:v>36927</c:v>
                </c:pt>
                <c:pt idx="5880">
                  <c:v>36928</c:v>
                </c:pt>
                <c:pt idx="5881">
                  <c:v>36929</c:v>
                </c:pt>
                <c:pt idx="5882">
                  <c:v>36930</c:v>
                </c:pt>
                <c:pt idx="5883">
                  <c:v>36931</c:v>
                </c:pt>
                <c:pt idx="5884">
                  <c:v>36932</c:v>
                </c:pt>
                <c:pt idx="5885">
                  <c:v>36933</c:v>
                </c:pt>
                <c:pt idx="5886">
                  <c:v>36934</c:v>
                </c:pt>
                <c:pt idx="5887">
                  <c:v>36935</c:v>
                </c:pt>
                <c:pt idx="5888">
                  <c:v>36936</c:v>
                </c:pt>
                <c:pt idx="5889">
                  <c:v>36937</c:v>
                </c:pt>
                <c:pt idx="5890">
                  <c:v>36938</c:v>
                </c:pt>
                <c:pt idx="5891">
                  <c:v>36939</c:v>
                </c:pt>
                <c:pt idx="5892">
                  <c:v>36940</c:v>
                </c:pt>
                <c:pt idx="5893">
                  <c:v>36941</c:v>
                </c:pt>
                <c:pt idx="5894">
                  <c:v>36942</c:v>
                </c:pt>
                <c:pt idx="5895">
                  <c:v>36943</c:v>
                </c:pt>
                <c:pt idx="5896">
                  <c:v>36944</c:v>
                </c:pt>
                <c:pt idx="5897">
                  <c:v>36945</c:v>
                </c:pt>
                <c:pt idx="5898">
                  <c:v>36946</c:v>
                </c:pt>
                <c:pt idx="5899">
                  <c:v>36947</c:v>
                </c:pt>
                <c:pt idx="5900">
                  <c:v>36948</c:v>
                </c:pt>
                <c:pt idx="5901">
                  <c:v>36949</c:v>
                </c:pt>
                <c:pt idx="5902">
                  <c:v>36950</c:v>
                </c:pt>
                <c:pt idx="5903">
                  <c:v>36951</c:v>
                </c:pt>
                <c:pt idx="5904">
                  <c:v>36952</c:v>
                </c:pt>
                <c:pt idx="5905">
                  <c:v>36953</c:v>
                </c:pt>
                <c:pt idx="5906">
                  <c:v>36954</c:v>
                </c:pt>
                <c:pt idx="5907">
                  <c:v>36955</c:v>
                </c:pt>
                <c:pt idx="5908">
                  <c:v>36956</c:v>
                </c:pt>
                <c:pt idx="5909">
                  <c:v>36957</c:v>
                </c:pt>
                <c:pt idx="5910">
                  <c:v>36958</c:v>
                </c:pt>
                <c:pt idx="5911">
                  <c:v>36959</c:v>
                </c:pt>
                <c:pt idx="5912">
                  <c:v>36960</c:v>
                </c:pt>
                <c:pt idx="5913">
                  <c:v>36961</c:v>
                </c:pt>
                <c:pt idx="5914">
                  <c:v>36962</c:v>
                </c:pt>
                <c:pt idx="5915">
                  <c:v>36963</c:v>
                </c:pt>
                <c:pt idx="5916">
                  <c:v>36964</c:v>
                </c:pt>
                <c:pt idx="5917">
                  <c:v>36965</c:v>
                </c:pt>
                <c:pt idx="5918">
                  <c:v>36966</c:v>
                </c:pt>
                <c:pt idx="5919">
                  <c:v>36967</c:v>
                </c:pt>
                <c:pt idx="5920">
                  <c:v>36968</c:v>
                </c:pt>
                <c:pt idx="5921">
                  <c:v>36969</c:v>
                </c:pt>
                <c:pt idx="5922">
                  <c:v>36970</c:v>
                </c:pt>
                <c:pt idx="5923">
                  <c:v>36971</c:v>
                </c:pt>
                <c:pt idx="5924">
                  <c:v>36972</c:v>
                </c:pt>
                <c:pt idx="5925">
                  <c:v>36973</c:v>
                </c:pt>
                <c:pt idx="5926">
                  <c:v>36974</c:v>
                </c:pt>
                <c:pt idx="5927">
                  <c:v>36975</c:v>
                </c:pt>
                <c:pt idx="5928">
                  <c:v>36976</c:v>
                </c:pt>
                <c:pt idx="5929">
                  <c:v>36977</c:v>
                </c:pt>
                <c:pt idx="5930">
                  <c:v>36978</c:v>
                </c:pt>
                <c:pt idx="5931">
                  <c:v>36979</c:v>
                </c:pt>
                <c:pt idx="5932">
                  <c:v>36980</c:v>
                </c:pt>
                <c:pt idx="5933">
                  <c:v>36981</c:v>
                </c:pt>
                <c:pt idx="5934">
                  <c:v>36982</c:v>
                </c:pt>
                <c:pt idx="5935">
                  <c:v>36983</c:v>
                </c:pt>
                <c:pt idx="5936">
                  <c:v>36984</c:v>
                </c:pt>
                <c:pt idx="5937">
                  <c:v>36985</c:v>
                </c:pt>
                <c:pt idx="5938">
                  <c:v>36986</c:v>
                </c:pt>
                <c:pt idx="5939">
                  <c:v>36987</c:v>
                </c:pt>
                <c:pt idx="5940">
                  <c:v>36988</c:v>
                </c:pt>
                <c:pt idx="5941">
                  <c:v>36989</c:v>
                </c:pt>
                <c:pt idx="5942">
                  <c:v>36990</c:v>
                </c:pt>
                <c:pt idx="5943">
                  <c:v>36991</c:v>
                </c:pt>
                <c:pt idx="5944">
                  <c:v>36992</c:v>
                </c:pt>
                <c:pt idx="5945">
                  <c:v>36993</c:v>
                </c:pt>
                <c:pt idx="5946">
                  <c:v>36994</c:v>
                </c:pt>
                <c:pt idx="5947">
                  <c:v>36995</c:v>
                </c:pt>
                <c:pt idx="5948">
                  <c:v>36996</c:v>
                </c:pt>
                <c:pt idx="5949">
                  <c:v>36997</c:v>
                </c:pt>
                <c:pt idx="5950">
                  <c:v>36998</c:v>
                </c:pt>
                <c:pt idx="5951">
                  <c:v>36999</c:v>
                </c:pt>
                <c:pt idx="5952">
                  <c:v>37000</c:v>
                </c:pt>
                <c:pt idx="5953">
                  <c:v>37001</c:v>
                </c:pt>
                <c:pt idx="5954">
                  <c:v>37002</c:v>
                </c:pt>
                <c:pt idx="5955">
                  <c:v>37003</c:v>
                </c:pt>
                <c:pt idx="5956">
                  <c:v>37004</c:v>
                </c:pt>
                <c:pt idx="5957">
                  <c:v>37005</c:v>
                </c:pt>
                <c:pt idx="5958">
                  <c:v>37006</c:v>
                </c:pt>
                <c:pt idx="5959">
                  <c:v>37007</c:v>
                </c:pt>
                <c:pt idx="5960">
                  <c:v>37008</c:v>
                </c:pt>
                <c:pt idx="5961">
                  <c:v>37009</c:v>
                </c:pt>
                <c:pt idx="5962">
                  <c:v>37010</c:v>
                </c:pt>
                <c:pt idx="5963">
                  <c:v>37011</c:v>
                </c:pt>
                <c:pt idx="5964">
                  <c:v>37012</c:v>
                </c:pt>
                <c:pt idx="5965">
                  <c:v>37013</c:v>
                </c:pt>
                <c:pt idx="5966">
                  <c:v>37014</c:v>
                </c:pt>
                <c:pt idx="5967">
                  <c:v>37015</c:v>
                </c:pt>
                <c:pt idx="5968">
                  <c:v>37016</c:v>
                </c:pt>
                <c:pt idx="5969">
                  <c:v>37017</c:v>
                </c:pt>
                <c:pt idx="5970">
                  <c:v>37018</c:v>
                </c:pt>
                <c:pt idx="5971">
                  <c:v>37019</c:v>
                </c:pt>
                <c:pt idx="5972">
                  <c:v>37020</c:v>
                </c:pt>
                <c:pt idx="5973">
                  <c:v>37021</c:v>
                </c:pt>
                <c:pt idx="5974">
                  <c:v>37022</c:v>
                </c:pt>
                <c:pt idx="5975">
                  <c:v>37023</c:v>
                </c:pt>
                <c:pt idx="5976">
                  <c:v>37024</c:v>
                </c:pt>
                <c:pt idx="5977">
                  <c:v>37025</c:v>
                </c:pt>
                <c:pt idx="5978">
                  <c:v>37026</c:v>
                </c:pt>
                <c:pt idx="5979">
                  <c:v>37027</c:v>
                </c:pt>
                <c:pt idx="5980">
                  <c:v>37028</c:v>
                </c:pt>
                <c:pt idx="5981">
                  <c:v>37029</c:v>
                </c:pt>
                <c:pt idx="5982">
                  <c:v>37030</c:v>
                </c:pt>
                <c:pt idx="5983">
                  <c:v>37031</c:v>
                </c:pt>
                <c:pt idx="5984">
                  <c:v>37032</c:v>
                </c:pt>
                <c:pt idx="5985">
                  <c:v>37033</c:v>
                </c:pt>
                <c:pt idx="5986">
                  <c:v>37034</c:v>
                </c:pt>
                <c:pt idx="5987">
                  <c:v>37035</c:v>
                </c:pt>
                <c:pt idx="5988">
                  <c:v>37036</c:v>
                </c:pt>
                <c:pt idx="5989">
                  <c:v>37037</c:v>
                </c:pt>
                <c:pt idx="5990">
                  <c:v>37038</c:v>
                </c:pt>
                <c:pt idx="5991">
                  <c:v>37039</c:v>
                </c:pt>
                <c:pt idx="5992">
                  <c:v>37040</c:v>
                </c:pt>
                <c:pt idx="5993">
                  <c:v>37041</c:v>
                </c:pt>
                <c:pt idx="5994">
                  <c:v>37042</c:v>
                </c:pt>
                <c:pt idx="5995">
                  <c:v>37043</c:v>
                </c:pt>
                <c:pt idx="5996">
                  <c:v>37044</c:v>
                </c:pt>
                <c:pt idx="5997">
                  <c:v>37045</c:v>
                </c:pt>
                <c:pt idx="5998">
                  <c:v>37046</c:v>
                </c:pt>
                <c:pt idx="5999">
                  <c:v>37047</c:v>
                </c:pt>
                <c:pt idx="6000">
                  <c:v>37048</c:v>
                </c:pt>
                <c:pt idx="6001">
                  <c:v>37049</c:v>
                </c:pt>
                <c:pt idx="6002">
                  <c:v>37050</c:v>
                </c:pt>
                <c:pt idx="6003">
                  <c:v>37051</c:v>
                </c:pt>
                <c:pt idx="6004">
                  <c:v>37052</c:v>
                </c:pt>
                <c:pt idx="6005">
                  <c:v>37053</c:v>
                </c:pt>
                <c:pt idx="6006">
                  <c:v>37054</c:v>
                </c:pt>
                <c:pt idx="6007">
                  <c:v>37055</c:v>
                </c:pt>
                <c:pt idx="6008">
                  <c:v>37056</c:v>
                </c:pt>
                <c:pt idx="6009">
                  <c:v>37057</c:v>
                </c:pt>
                <c:pt idx="6010">
                  <c:v>37058</c:v>
                </c:pt>
                <c:pt idx="6011">
                  <c:v>37059</c:v>
                </c:pt>
                <c:pt idx="6012">
                  <c:v>37060</c:v>
                </c:pt>
                <c:pt idx="6013">
                  <c:v>37061</c:v>
                </c:pt>
                <c:pt idx="6014">
                  <c:v>37062</c:v>
                </c:pt>
                <c:pt idx="6015">
                  <c:v>37063</c:v>
                </c:pt>
                <c:pt idx="6016">
                  <c:v>37064</c:v>
                </c:pt>
                <c:pt idx="6017">
                  <c:v>37065</c:v>
                </c:pt>
                <c:pt idx="6018">
                  <c:v>37066</c:v>
                </c:pt>
                <c:pt idx="6019">
                  <c:v>37067</c:v>
                </c:pt>
                <c:pt idx="6020">
                  <c:v>37068</c:v>
                </c:pt>
                <c:pt idx="6021">
                  <c:v>37069</c:v>
                </c:pt>
                <c:pt idx="6022">
                  <c:v>37070</c:v>
                </c:pt>
                <c:pt idx="6023">
                  <c:v>37071</c:v>
                </c:pt>
                <c:pt idx="6024">
                  <c:v>37072</c:v>
                </c:pt>
                <c:pt idx="6025">
                  <c:v>37073</c:v>
                </c:pt>
                <c:pt idx="6026">
                  <c:v>37074</c:v>
                </c:pt>
                <c:pt idx="6027">
                  <c:v>37075</c:v>
                </c:pt>
                <c:pt idx="6028">
                  <c:v>37076</c:v>
                </c:pt>
                <c:pt idx="6029">
                  <c:v>37077</c:v>
                </c:pt>
                <c:pt idx="6030">
                  <c:v>37078</c:v>
                </c:pt>
                <c:pt idx="6031">
                  <c:v>37079</c:v>
                </c:pt>
                <c:pt idx="6032">
                  <c:v>37080</c:v>
                </c:pt>
                <c:pt idx="6033">
                  <c:v>37081</c:v>
                </c:pt>
                <c:pt idx="6034">
                  <c:v>37082</c:v>
                </c:pt>
                <c:pt idx="6035">
                  <c:v>37083</c:v>
                </c:pt>
                <c:pt idx="6036">
                  <c:v>37084</c:v>
                </c:pt>
                <c:pt idx="6037">
                  <c:v>37085</c:v>
                </c:pt>
                <c:pt idx="6038">
                  <c:v>37086</c:v>
                </c:pt>
                <c:pt idx="6039">
                  <c:v>37087</c:v>
                </c:pt>
                <c:pt idx="6040">
                  <c:v>37088</c:v>
                </c:pt>
                <c:pt idx="6041">
                  <c:v>37089</c:v>
                </c:pt>
                <c:pt idx="6042">
                  <c:v>37090</c:v>
                </c:pt>
                <c:pt idx="6043">
                  <c:v>37091</c:v>
                </c:pt>
                <c:pt idx="6044">
                  <c:v>37092</c:v>
                </c:pt>
                <c:pt idx="6045">
                  <c:v>37093</c:v>
                </c:pt>
                <c:pt idx="6046">
                  <c:v>37094</c:v>
                </c:pt>
                <c:pt idx="6047">
                  <c:v>37095</c:v>
                </c:pt>
                <c:pt idx="6048">
                  <c:v>37096</c:v>
                </c:pt>
                <c:pt idx="6049">
                  <c:v>37097</c:v>
                </c:pt>
                <c:pt idx="6050">
                  <c:v>37098</c:v>
                </c:pt>
                <c:pt idx="6051">
                  <c:v>37099</c:v>
                </c:pt>
                <c:pt idx="6052">
                  <c:v>37100</c:v>
                </c:pt>
                <c:pt idx="6053">
                  <c:v>37101</c:v>
                </c:pt>
                <c:pt idx="6054">
                  <c:v>37102</c:v>
                </c:pt>
                <c:pt idx="6055">
                  <c:v>37103</c:v>
                </c:pt>
                <c:pt idx="6056">
                  <c:v>37104</c:v>
                </c:pt>
                <c:pt idx="6057">
                  <c:v>37105</c:v>
                </c:pt>
                <c:pt idx="6058">
                  <c:v>37106</c:v>
                </c:pt>
                <c:pt idx="6059">
                  <c:v>37107</c:v>
                </c:pt>
                <c:pt idx="6060">
                  <c:v>37108</c:v>
                </c:pt>
                <c:pt idx="6061">
                  <c:v>37109</c:v>
                </c:pt>
                <c:pt idx="6062">
                  <c:v>37110</c:v>
                </c:pt>
                <c:pt idx="6063">
                  <c:v>37111</c:v>
                </c:pt>
                <c:pt idx="6064">
                  <c:v>37112</c:v>
                </c:pt>
                <c:pt idx="6065">
                  <c:v>37113</c:v>
                </c:pt>
                <c:pt idx="6066">
                  <c:v>37114</c:v>
                </c:pt>
                <c:pt idx="6067">
                  <c:v>37115</c:v>
                </c:pt>
                <c:pt idx="6068">
                  <c:v>37116</c:v>
                </c:pt>
                <c:pt idx="6069">
                  <c:v>37117</c:v>
                </c:pt>
                <c:pt idx="6070">
                  <c:v>37118</c:v>
                </c:pt>
                <c:pt idx="6071">
                  <c:v>37119</c:v>
                </c:pt>
                <c:pt idx="6072">
                  <c:v>37120</c:v>
                </c:pt>
                <c:pt idx="6073">
                  <c:v>37121</c:v>
                </c:pt>
                <c:pt idx="6074">
                  <c:v>37122</c:v>
                </c:pt>
                <c:pt idx="6075">
                  <c:v>37123</c:v>
                </c:pt>
                <c:pt idx="6076">
                  <c:v>37124</c:v>
                </c:pt>
                <c:pt idx="6077">
                  <c:v>37125</c:v>
                </c:pt>
                <c:pt idx="6078">
                  <c:v>37126</c:v>
                </c:pt>
                <c:pt idx="6079">
                  <c:v>37127</c:v>
                </c:pt>
                <c:pt idx="6080">
                  <c:v>37128</c:v>
                </c:pt>
                <c:pt idx="6081">
                  <c:v>37129</c:v>
                </c:pt>
                <c:pt idx="6082">
                  <c:v>37130</c:v>
                </c:pt>
                <c:pt idx="6083">
                  <c:v>37131</c:v>
                </c:pt>
                <c:pt idx="6084">
                  <c:v>37132</c:v>
                </c:pt>
                <c:pt idx="6085">
                  <c:v>37133</c:v>
                </c:pt>
                <c:pt idx="6086">
                  <c:v>37134</c:v>
                </c:pt>
                <c:pt idx="6087">
                  <c:v>37135</c:v>
                </c:pt>
                <c:pt idx="6088">
                  <c:v>37136</c:v>
                </c:pt>
                <c:pt idx="6089">
                  <c:v>37137</c:v>
                </c:pt>
                <c:pt idx="6090">
                  <c:v>37138</c:v>
                </c:pt>
                <c:pt idx="6091">
                  <c:v>37139</c:v>
                </c:pt>
                <c:pt idx="6092">
                  <c:v>37140</c:v>
                </c:pt>
                <c:pt idx="6093">
                  <c:v>37141</c:v>
                </c:pt>
                <c:pt idx="6094">
                  <c:v>37142</c:v>
                </c:pt>
                <c:pt idx="6095">
                  <c:v>37143</c:v>
                </c:pt>
                <c:pt idx="6096">
                  <c:v>37144</c:v>
                </c:pt>
                <c:pt idx="6097">
                  <c:v>37145</c:v>
                </c:pt>
                <c:pt idx="6098">
                  <c:v>37146</c:v>
                </c:pt>
                <c:pt idx="6099">
                  <c:v>37147</c:v>
                </c:pt>
                <c:pt idx="6100">
                  <c:v>37148</c:v>
                </c:pt>
                <c:pt idx="6101">
                  <c:v>37149</c:v>
                </c:pt>
                <c:pt idx="6102">
                  <c:v>37150</c:v>
                </c:pt>
                <c:pt idx="6103">
                  <c:v>37151</c:v>
                </c:pt>
                <c:pt idx="6104">
                  <c:v>37152</c:v>
                </c:pt>
                <c:pt idx="6105">
                  <c:v>37153</c:v>
                </c:pt>
                <c:pt idx="6106">
                  <c:v>37154</c:v>
                </c:pt>
                <c:pt idx="6107">
                  <c:v>37155</c:v>
                </c:pt>
                <c:pt idx="6108">
                  <c:v>37156</c:v>
                </c:pt>
                <c:pt idx="6109">
                  <c:v>37157</c:v>
                </c:pt>
                <c:pt idx="6110">
                  <c:v>37158</c:v>
                </c:pt>
                <c:pt idx="6111">
                  <c:v>37159</c:v>
                </c:pt>
                <c:pt idx="6112">
                  <c:v>37160</c:v>
                </c:pt>
                <c:pt idx="6113">
                  <c:v>37161</c:v>
                </c:pt>
                <c:pt idx="6114">
                  <c:v>37162</c:v>
                </c:pt>
                <c:pt idx="6115">
                  <c:v>37163</c:v>
                </c:pt>
                <c:pt idx="6116">
                  <c:v>37164</c:v>
                </c:pt>
                <c:pt idx="6117">
                  <c:v>37165</c:v>
                </c:pt>
                <c:pt idx="6118">
                  <c:v>37166</c:v>
                </c:pt>
                <c:pt idx="6119">
                  <c:v>37167</c:v>
                </c:pt>
                <c:pt idx="6120">
                  <c:v>37168</c:v>
                </c:pt>
                <c:pt idx="6121">
                  <c:v>37169</c:v>
                </c:pt>
                <c:pt idx="6122">
                  <c:v>37170</c:v>
                </c:pt>
                <c:pt idx="6123">
                  <c:v>37171</c:v>
                </c:pt>
                <c:pt idx="6124">
                  <c:v>37172</c:v>
                </c:pt>
                <c:pt idx="6125">
                  <c:v>37173</c:v>
                </c:pt>
                <c:pt idx="6126">
                  <c:v>37174</c:v>
                </c:pt>
                <c:pt idx="6127">
                  <c:v>37175</c:v>
                </c:pt>
                <c:pt idx="6128">
                  <c:v>37176</c:v>
                </c:pt>
                <c:pt idx="6129">
                  <c:v>37177</c:v>
                </c:pt>
                <c:pt idx="6130">
                  <c:v>37178</c:v>
                </c:pt>
                <c:pt idx="6131">
                  <c:v>37179</c:v>
                </c:pt>
                <c:pt idx="6132">
                  <c:v>37180</c:v>
                </c:pt>
                <c:pt idx="6133">
                  <c:v>37181</c:v>
                </c:pt>
                <c:pt idx="6134">
                  <c:v>37182</c:v>
                </c:pt>
                <c:pt idx="6135">
                  <c:v>37183</c:v>
                </c:pt>
                <c:pt idx="6136">
                  <c:v>37184</c:v>
                </c:pt>
                <c:pt idx="6137">
                  <c:v>37185</c:v>
                </c:pt>
                <c:pt idx="6138">
                  <c:v>37186</c:v>
                </c:pt>
                <c:pt idx="6139">
                  <c:v>37187</c:v>
                </c:pt>
                <c:pt idx="6140">
                  <c:v>37188</c:v>
                </c:pt>
                <c:pt idx="6141">
                  <c:v>37189</c:v>
                </c:pt>
                <c:pt idx="6142">
                  <c:v>37190</c:v>
                </c:pt>
                <c:pt idx="6143">
                  <c:v>37191</c:v>
                </c:pt>
                <c:pt idx="6144">
                  <c:v>37192</c:v>
                </c:pt>
                <c:pt idx="6145">
                  <c:v>37193</c:v>
                </c:pt>
                <c:pt idx="6146">
                  <c:v>37194</c:v>
                </c:pt>
                <c:pt idx="6147">
                  <c:v>37195</c:v>
                </c:pt>
                <c:pt idx="6148">
                  <c:v>37196</c:v>
                </c:pt>
                <c:pt idx="6149">
                  <c:v>37197</c:v>
                </c:pt>
                <c:pt idx="6150">
                  <c:v>37198</c:v>
                </c:pt>
                <c:pt idx="6151">
                  <c:v>37199</c:v>
                </c:pt>
                <c:pt idx="6152">
                  <c:v>37200</c:v>
                </c:pt>
                <c:pt idx="6153">
                  <c:v>37201</c:v>
                </c:pt>
                <c:pt idx="6154">
                  <c:v>37202</c:v>
                </c:pt>
                <c:pt idx="6155">
                  <c:v>37203</c:v>
                </c:pt>
                <c:pt idx="6156">
                  <c:v>37204</c:v>
                </c:pt>
                <c:pt idx="6157">
                  <c:v>37205</c:v>
                </c:pt>
                <c:pt idx="6158">
                  <c:v>37206</c:v>
                </c:pt>
                <c:pt idx="6159">
                  <c:v>37207</c:v>
                </c:pt>
                <c:pt idx="6160">
                  <c:v>37208</c:v>
                </c:pt>
                <c:pt idx="6161">
                  <c:v>37209</c:v>
                </c:pt>
                <c:pt idx="6162">
                  <c:v>37210</c:v>
                </c:pt>
                <c:pt idx="6163">
                  <c:v>37211</c:v>
                </c:pt>
                <c:pt idx="6164">
                  <c:v>37212</c:v>
                </c:pt>
                <c:pt idx="6165">
                  <c:v>37213</c:v>
                </c:pt>
                <c:pt idx="6166">
                  <c:v>37214</c:v>
                </c:pt>
                <c:pt idx="6167">
                  <c:v>37215</c:v>
                </c:pt>
                <c:pt idx="6168">
                  <c:v>37216</c:v>
                </c:pt>
                <c:pt idx="6169">
                  <c:v>37217</c:v>
                </c:pt>
                <c:pt idx="6170">
                  <c:v>37218</c:v>
                </c:pt>
                <c:pt idx="6171">
                  <c:v>37219</c:v>
                </c:pt>
                <c:pt idx="6172">
                  <c:v>37220</c:v>
                </c:pt>
                <c:pt idx="6173">
                  <c:v>37221</c:v>
                </c:pt>
                <c:pt idx="6174">
                  <c:v>37222</c:v>
                </c:pt>
                <c:pt idx="6175">
                  <c:v>37223</c:v>
                </c:pt>
                <c:pt idx="6176">
                  <c:v>37224</c:v>
                </c:pt>
                <c:pt idx="6177">
                  <c:v>37225</c:v>
                </c:pt>
                <c:pt idx="6178">
                  <c:v>37226</c:v>
                </c:pt>
                <c:pt idx="6179">
                  <c:v>37227</c:v>
                </c:pt>
                <c:pt idx="6180">
                  <c:v>37228</c:v>
                </c:pt>
                <c:pt idx="6181">
                  <c:v>37229</c:v>
                </c:pt>
                <c:pt idx="6182">
                  <c:v>37230</c:v>
                </c:pt>
                <c:pt idx="6183">
                  <c:v>37231</c:v>
                </c:pt>
                <c:pt idx="6184">
                  <c:v>37232</c:v>
                </c:pt>
                <c:pt idx="6185">
                  <c:v>37233</c:v>
                </c:pt>
                <c:pt idx="6186">
                  <c:v>37234</c:v>
                </c:pt>
                <c:pt idx="6187">
                  <c:v>37235</c:v>
                </c:pt>
                <c:pt idx="6188">
                  <c:v>37236</c:v>
                </c:pt>
                <c:pt idx="6189">
                  <c:v>37237</c:v>
                </c:pt>
                <c:pt idx="6190">
                  <c:v>37238</c:v>
                </c:pt>
                <c:pt idx="6191">
                  <c:v>37239</c:v>
                </c:pt>
                <c:pt idx="6192">
                  <c:v>37240</c:v>
                </c:pt>
                <c:pt idx="6193">
                  <c:v>37241</c:v>
                </c:pt>
                <c:pt idx="6194">
                  <c:v>37242</c:v>
                </c:pt>
                <c:pt idx="6195">
                  <c:v>37243</c:v>
                </c:pt>
                <c:pt idx="6196">
                  <c:v>37244</c:v>
                </c:pt>
                <c:pt idx="6197">
                  <c:v>37245</c:v>
                </c:pt>
                <c:pt idx="6198">
                  <c:v>37246</c:v>
                </c:pt>
                <c:pt idx="6199">
                  <c:v>37247</c:v>
                </c:pt>
                <c:pt idx="6200">
                  <c:v>37248</c:v>
                </c:pt>
                <c:pt idx="6201">
                  <c:v>37249</c:v>
                </c:pt>
                <c:pt idx="6202">
                  <c:v>37250</c:v>
                </c:pt>
                <c:pt idx="6203">
                  <c:v>37251</c:v>
                </c:pt>
                <c:pt idx="6204">
                  <c:v>37252</c:v>
                </c:pt>
                <c:pt idx="6205">
                  <c:v>37253</c:v>
                </c:pt>
                <c:pt idx="6206">
                  <c:v>37254</c:v>
                </c:pt>
                <c:pt idx="6207">
                  <c:v>37255</c:v>
                </c:pt>
                <c:pt idx="6208">
                  <c:v>37256</c:v>
                </c:pt>
                <c:pt idx="6209">
                  <c:v>37257</c:v>
                </c:pt>
                <c:pt idx="6210">
                  <c:v>37258</c:v>
                </c:pt>
                <c:pt idx="6211">
                  <c:v>37259</c:v>
                </c:pt>
                <c:pt idx="6212">
                  <c:v>37260</c:v>
                </c:pt>
                <c:pt idx="6213">
                  <c:v>37261</c:v>
                </c:pt>
                <c:pt idx="6214">
                  <c:v>37262</c:v>
                </c:pt>
                <c:pt idx="6215">
                  <c:v>37263</c:v>
                </c:pt>
                <c:pt idx="6216">
                  <c:v>37264</c:v>
                </c:pt>
                <c:pt idx="6217">
                  <c:v>37265</c:v>
                </c:pt>
                <c:pt idx="6218">
                  <c:v>37266</c:v>
                </c:pt>
                <c:pt idx="6219">
                  <c:v>37267</c:v>
                </c:pt>
                <c:pt idx="6220">
                  <c:v>37268</c:v>
                </c:pt>
                <c:pt idx="6221">
                  <c:v>37269</c:v>
                </c:pt>
                <c:pt idx="6222">
                  <c:v>37270</c:v>
                </c:pt>
                <c:pt idx="6223">
                  <c:v>37271</c:v>
                </c:pt>
                <c:pt idx="6224">
                  <c:v>37272</c:v>
                </c:pt>
                <c:pt idx="6225">
                  <c:v>37273</c:v>
                </c:pt>
                <c:pt idx="6226">
                  <c:v>37274</c:v>
                </c:pt>
                <c:pt idx="6227">
                  <c:v>37275</c:v>
                </c:pt>
                <c:pt idx="6228">
                  <c:v>37276</c:v>
                </c:pt>
                <c:pt idx="6229">
                  <c:v>37277</c:v>
                </c:pt>
                <c:pt idx="6230">
                  <c:v>37278</c:v>
                </c:pt>
                <c:pt idx="6231">
                  <c:v>37279</c:v>
                </c:pt>
                <c:pt idx="6232">
                  <c:v>37280</c:v>
                </c:pt>
                <c:pt idx="6233">
                  <c:v>37281</c:v>
                </c:pt>
                <c:pt idx="6234">
                  <c:v>37282</c:v>
                </c:pt>
                <c:pt idx="6235">
                  <c:v>37283</c:v>
                </c:pt>
                <c:pt idx="6236">
                  <c:v>37284</c:v>
                </c:pt>
                <c:pt idx="6237">
                  <c:v>37285</c:v>
                </c:pt>
                <c:pt idx="6238">
                  <c:v>37286</c:v>
                </c:pt>
                <c:pt idx="6239">
                  <c:v>37287</c:v>
                </c:pt>
                <c:pt idx="6240">
                  <c:v>37288</c:v>
                </c:pt>
                <c:pt idx="6241">
                  <c:v>37289</c:v>
                </c:pt>
                <c:pt idx="6242">
                  <c:v>37290</c:v>
                </c:pt>
                <c:pt idx="6243">
                  <c:v>37291</c:v>
                </c:pt>
                <c:pt idx="6244">
                  <c:v>37292</c:v>
                </c:pt>
                <c:pt idx="6245">
                  <c:v>37293</c:v>
                </c:pt>
                <c:pt idx="6246">
                  <c:v>37294</c:v>
                </c:pt>
                <c:pt idx="6247">
                  <c:v>37295</c:v>
                </c:pt>
                <c:pt idx="6248">
                  <c:v>37296</c:v>
                </c:pt>
                <c:pt idx="6249">
                  <c:v>37297</c:v>
                </c:pt>
                <c:pt idx="6250">
                  <c:v>37298</c:v>
                </c:pt>
                <c:pt idx="6251">
                  <c:v>37299</c:v>
                </c:pt>
                <c:pt idx="6252">
                  <c:v>37300</c:v>
                </c:pt>
                <c:pt idx="6253">
                  <c:v>37301</c:v>
                </c:pt>
                <c:pt idx="6254">
                  <c:v>37302</c:v>
                </c:pt>
                <c:pt idx="6255">
                  <c:v>37303</c:v>
                </c:pt>
                <c:pt idx="6256">
                  <c:v>37304</c:v>
                </c:pt>
                <c:pt idx="6257">
                  <c:v>37305</c:v>
                </c:pt>
                <c:pt idx="6258">
                  <c:v>37306</c:v>
                </c:pt>
                <c:pt idx="6259">
                  <c:v>37307</c:v>
                </c:pt>
                <c:pt idx="6260">
                  <c:v>37308</c:v>
                </c:pt>
                <c:pt idx="6261">
                  <c:v>37309</c:v>
                </c:pt>
                <c:pt idx="6262">
                  <c:v>37310</c:v>
                </c:pt>
                <c:pt idx="6263">
                  <c:v>37311</c:v>
                </c:pt>
                <c:pt idx="6264">
                  <c:v>37312</c:v>
                </c:pt>
                <c:pt idx="6265">
                  <c:v>37313</c:v>
                </c:pt>
                <c:pt idx="6266">
                  <c:v>37314</c:v>
                </c:pt>
                <c:pt idx="6267">
                  <c:v>37315</c:v>
                </c:pt>
                <c:pt idx="6268">
                  <c:v>37316</c:v>
                </c:pt>
                <c:pt idx="6269">
                  <c:v>37317</c:v>
                </c:pt>
                <c:pt idx="6270">
                  <c:v>37318</c:v>
                </c:pt>
                <c:pt idx="6271">
                  <c:v>37319</c:v>
                </c:pt>
                <c:pt idx="6272">
                  <c:v>37320</c:v>
                </c:pt>
                <c:pt idx="6273">
                  <c:v>37321</c:v>
                </c:pt>
                <c:pt idx="6274">
                  <c:v>37322</c:v>
                </c:pt>
                <c:pt idx="6275">
                  <c:v>37323</c:v>
                </c:pt>
                <c:pt idx="6276">
                  <c:v>37324</c:v>
                </c:pt>
                <c:pt idx="6277">
                  <c:v>37325</c:v>
                </c:pt>
                <c:pt idx="6278">
                  <c:v>37326</c:v>
                </c:pt>
                <c:pt idx="6279">
                  <c:v>37327</c:v>
                </c:pt>
                <c:pt idx="6280">
                  <c:v>37328</c:v>
                </c:pt>
                <c:pt idx="6281">
                  <c:v>37329</c:v>
                </c:pt>
                <c:pt idx="6282">
                  <c:v>37330</c:v>
                </c:pt>
                <c:pt idx="6283">
                  <c:v>37331</c:v>
                </c:pt>
                <c:pt idx="6284">
                  <c:v>37332</c:v>
                </c:pt>
                <c:pt idx="6285">
                  <c:v>37333</c:v>
                </c:pt>
                <c:pt idx="6286">
                  <c:v>37334</c:v>
                </c:pt>
                <c:pt idx="6287">
                  <c:v>37335</c:v>
                </c:pt>
                <c:pt idx="6288">
                  <c:v>37336</c:v>
                </c:pt>
                <c:pt idx="6289">
                  <c:v>37337</c:v>
                </c:pt>
                <c:pt idx="6290">
                  <c:v>37338</c:v>
                </c:pt>
                <c:pt idx="6291">
                  <c:v>37339</c:v>
                </c:pt>
                <c:pt idx="6292">
                  <c:v>37340</c:v>
                </c:pt>
                <c:pt idx="6293">
                  <c:v>37341</c:v>
                </c:pt>
                <c:pt idx="6294">
                  <c:v>37342</c:v>
                </c:pt>
                <c:pt idx="6295">
                  <c:v>37343</c:v>
                </c:pt>
                <c:pt idx="6296">
                  <c:v>37344</c:v>
                </c:pt>
                <c:pt idx="6297">
                  <c:v>37345</c:v>
                </c:pt>
                <c:pt idx="6298">
                  <c:v>37346</c:v>
                </c:pt>
                <c:pt idx="6299">
                  <c:v>37347</c:v>
                </c:pt>
                <c:pt idx="6300">
                  <c:v>37348</c:v>
                </c:pt>
                <c:pt idx="6301">
                  <c:v>37349</c:v>
                </c:pt>
                <c:pt idx="6302">
                  <c:v>37350</c:v>
                </c:pt>
                <c:pt idx="6303">
                  <c:v>37351</c:v>
                </c:pt>
                <c:pt idx="6304">
                  <c:v>37352</c:v>
                </c:pt>
                <c:pt idx="6305">
                  <c:v>37353</c:v>
                </c:pt>
                <c:pt idx="6306">
                  <c:v>37354</c:v>
                </c:pt>
                <c:pt idx="6307">
                  <c:v>37355</c:v>
                </c:pt>
                <c:pt idx="6308">
                  <c:v>37356</c:v>
                </c:pt>
                <c:pt idx="6309">
                  <c:v>37357</c:v>
                </c:pt>
                <c:pt idx="6310">
                  <c:v>37358</c:v>
                </c:pt>
                <c:pt idx="6311">
                  <c:v>37359</c:v>
                </c:pt>
                <c:pt idx="6312">
                  <c:v>37360</c:v>
                </c:pt>
                <c:pt idx="6313">
                  <c:v>37361</c:v>
                </c:pt>
                <c:pt idx="6314">
                  <c:v>37362</c:v>
                </c:pt>
                <c:pt idx="6315">
                  <c:v>37363</c:v>
                </c:pt>
                <c:pt idx="6316">
                  <c:v>37364</c:v>
                </c:pt>
                <c:pt idx="6317">
                  <c:v>37365</c:v>
                </c:pt>
                <c:pt idx="6318">
                  <c:v>37366</c:v>
                </c:pt>
                <c:pt idx="6319">
                  <c:v>37367</c:v>
                </c:pt>
                <c:pt idx="6320">
                  <c:v>37368</c:v>
                </c:pt>
                <c:pt idx="6321">
                  <c:v>37369</c:v>
                </c:pt>
                <c:pt idx="6322">
                  <c:v>37370</c:v>
                </c:pt>
                <c:pt idx="6323">
                  <c:v>37371</c:v>
                </c:pt>
                <c:pt idx="6324">
                  <c:v>37372</c:v>
                </c:pt>
                <c:pt idx="6325">
                  <c:v>37373</c:v>
                </c:pt>
                <c:pt idx="6326">
                  <c:v>37374</c:v>
                </c:pt>
                <c:pt idx="6327">
                  <c:v>37375</c:v>
                </c:pt>
                <c:pt idx="6328">
                  <c:v>37376</c:v>
                </c:pt>
                <c:pt idx="6329">
                  <c:v>37377</c:v>
                </c:pt>
                <c:pt idx="6330">
                  <c:v>37378</c:v>
                </c:pt>
                <c:pt idx="6331">
                  <c:v>37379</c:v>
                </c:pt>
                <c:pt idx="6332">
                  <c:v>37380</c:v>
                </c:pt>
                <c:pt idx="6333">
                  <c:v>37381</c:v>
                </c:pt>
                <c:pt idx="6334">
                  <c:v>37382</c:v>
                </c:pt>
                <c:pt idx="6335">
                  <c:v>37383</c:v>
                </c:pt>
                <c:pt idx="6336">
                  <c:v>37384</c:v>
                </c:pt>
                <c:pt idx="6337">
                  <c:v>37385</c:v>
                </c:pt>
                <c:pt idx="6338">
                  <c:v>37386</c:v>
                </c:pt>
                <c:pt idx="6339">
                  <c:v>37387</c:v>
                </c:pt>
                <c:pt idx="6340">
                  <c:v>37388</c:v>
                </c:pt>
                <c:pt idx="6341">
                  <c:v>37389</c:v>
                </c:pt>
                <c:pt idx="6342">
                  <c:v>37390</c:v>
                </c:pt>
                <c:pt idx="6343">
                  <c:v>37391</c:v>
                </c:pt>
                <c:pt idx="6344">
                  <c:v>37392</c:v>
                </c:pt>
                <c:pt idx="6345">
                  <c:v>37393</c:v>
                </c:pt>
                <c:pt idx="6346">
                  <c:v>37394</c:v>
                </c:pt>
                <c:pt idx="6347">
                  <c:v>37395</c:v>
                </c:pt>
                <c:pt idx="6348">
                  <c:v>37396</c:v>
                </c:pt>
                <c:pt idx="6349">
                  <c:v>37397</c:v>
                </c:pt>
                <c:pt idx="6350">
                  <c:v>37398</c:v>
                </c:pt>
                <c:pt idx="6351">
                  <c:v>37399</c:v>
                </c:pt>
                <c:pt idx="6352">
                  <c:v>37400</c:v>
                </c:pt>
                <c:pt idx="6353">
                  <c:v>37401</c:v>
                </c:pt>
                <c:pt idx="6354">
                  <c:v>37402</c:v>
                </c:pt>
                <c:pt idx="6355">
                  <c:v>37403</c:v>
                </c:pt>
                <c:pt idx="6356">
                  <c:v>37404</c:v>
                </c:pt>
                <c:pt idx="6357">
                  <c:v>37405</c:v>
                </c:pt>
                <c:pt idx="6358">
                  <c:v>37406</c:v>
                </c:pt>
                <c:pt idx="6359">
                  <c:v>37407</c:v>
                </c:pt>
                <c:pt idx="6360">
                  <c:v>37408</c:v>
                </c:pt>
                <c:pt idx="6361">
                  <c:v>37409</c:v>
                </c:pt>
                <c:pt idx="6362">
                  <c:v>37410</c:v>
                </c:pt>
                <c:pt idx="6363">
                  <c:v>37411</c:v>
                </c:pt>
                <c:pt idx="6364">
                  <c:v>37412</c:v>
                </c:pt>
                <c:pt idx="6365">
                  <c:v>37413</c:v>
                </c:pt>
                <c:pt idx="6366">
                  <c:v>37414</c:v>
                </c:pt>
                <c:pt idx="6367">
                  <c:v>37415</c:v>
                </c:pt>
                <c:pt idx="6368">
                  <c:v>37416</c:v>
                </c:pt>
                <c:pt idx="6369">
                  <c:v>37417</c:v>
                </c:pt>
                <c:pt idx="6370">
                  <c:v>37418</c:v>
                </c:pt>
                <c:pt idx="6371">
                  <c:v>37419</c:v>
                </c:pt>
                <c:pt idx="6372">
                  <c:v>37420</c:v>
                </c:pt>
                <c:pt idx="6373">
                  <c:v>37421</c:v>
                </c:pt>
                <c:pt idx="6374">
                  <c:v>37422</c:v>
                </c:pt>
                <c:pt idx="6375">
                  <c:v>37423</c:v>
                </c:pt>
                <c:pt idx="6376">
                  <c:v>37424</c:v>
                </c:pt>
                <c:pt idx="6377">
                  <c:v>37425</c:v>
                </c:pt>
                <c:pt idx="6378">
                  <c:v>37426</c:v>
                </c:pt>
                <c:pt idx="6379">
                  <c:v>37427</c:v>
                </c:pt>
                <c:pt idx="6380">
                  <c:v>37428</c:v>
                </c:pt>
                <c:pt idx="6381">
                  <c:v>37429</c:v>
                </c:pt>
                <c:pt idx="6382">
                  <c:v>37430</c:v>
                </c:pt>
                <c:pt idx="6383">
                  <c:v>37431</c:v>
                </c:pt>
                <c:pt idx="6384">
                  <c:v>37432</c:v>
                </c:pt>
                <c:pt idx="6385">
                  <c:v>37433</c:v>
                </c:pt>
                <c:pt idx="6386">
                  <c:v>37434</c:v>
                </c:pt>
                <c:pt idx="6387">
                  <c:v>37435</c:v>
                </c:pt>
                <c:pt idx="6388">
                  <c:v>37436</c:v>
                </c:pt>
                <c:pt idx="6389">
                  <c:v>37437</c:v>
                </c:pt>
                <c:pt idx="6390">
                  <c:v>37438</c:v>
                </c:pt>
                <c:pt idx="6391">
                  <c:v>37439</c:v>
                </c:pt>
                <c:pt idx="6392">
                  <c:v>37440</c:v>
                </c:pt>
                <c:pt idx="6393">
                  <c:v>37441</c:v>
                </c:pt>
                <c:pt idx="6394">
                  <c:v>37442</c:v>
                </c:pt>
                <c:pt idx="6395">
                  <c:v>37443</c:v>
                </c:pt>
                <c:pt idx="6396">
                  <c:v>37444</c:v>
                </c:pt>
                <c:pt idx="6397">
                  <c:v>37445</c:v>
                </c:pt>
                <c:pt idx="6398">
                  <c:v>37446</c:v>
                </c:pt>
                <c:pt idx="6399">
                  <c:v>37447</c:v>
                </c:pt>
                <c:pt idx="6400">
                  <c:v>37448</c:v>
                </c:pt>
                <c:pt idx="6401">
                  <c:v>37449</c:v>
                </c:pt>
                <c:pt idx="6402">
                  <c:v>37450</c:v>
                </c:pt>
                <c:pt idx="6403">
                  <c:v>37451</c:v>
                </c:pt>
                <c:pt idx="6404">
                  <c:v>37452</c:v>
                </c:pt>
                <c:pt idx="6405">
                  <c:v>37453</c:v>
                </c:pt>
                <c:pt idx="6406">
                  <c:v>37454</c:v>
                </c:pt>
                <c:pt idx="6407">
                  <c:v>37455</c:v>
                </c:pt>
                <c:pt idx="6408">
                  <c:v>37456</c:v>
                </c:pt>
                <c:pt idx="6409">
                  <c:v>37457</c:v>
                </c:pt>
                <c:pt idx="6410">
                  <c:v>37458</c:v>
                </c:pt>
                <c:pt idx="6411">
                  <c:v>37459</c:v>
                </c:pt>
                <c:pt idx="6412">
                  <c:v>37460</c:v>
                </c:pt>
                <c:pt idx="6413">
                  <c:v>37461</c:v>
                </c:pt>
                <c:pt idx="6414">
                  <c:v>37462</c:v>
                </c:pt>
                <c:pt idx="6415">
                  <c:v>37463</c:v>
                </c:pt>
                <c:pt idx="6416">
                  <c:v>37464</c:v>
                </c:pt>
                <c:pt idx="6417">
                  <c:v>37465</c:v>
                </c:pt>
                <c:pt idx="6418">
                  <c:v>37466</c:v>
                </c:pt>
                <c:pt idx="6419">
                  <c:v>37467</c:v>
                </c:pt>
                <c:pt idx="6420">
                  <c:v>37468</c:v>
                </c:pt>
                <c:pt idx="6421">
                  <c:v>37469</c:v>
                </c:pt>
                <c:pt idx="6422">
                  <c:v>37470</c:v>
                </c:pt>
                <c:pt idx="6423">
                  <c:v>37471</c:v>
                </c:pt>
                <c:pt idx="6424">
                  <c:v>37472</c:v>
                </c:pt>
                <c:pt idx="6425">
                  <c:v>37473</c:v>
                </c:pt>
                <c:pt idx="6426">
                  <c:v>37474</c:v>
                </c:pt>
                <c:pt idx="6427">
                  <c:v>37475</c:v>
                </c:pt>
                <c:pt idx="6428">
                  <c:v>37476</c:v>
                </c:pt>
                <c:pt idx="6429">
                  <c:v>37477</c:v>
                </c:pt>
                <c:pt idx="6430">
                  <c:v>37478</c:v>
                </c:pt>
                <c:pt idx="6431">
                  <c:v>37479</c:v>
                </c:pt>
                <c:pt idx="6432">
                  <c:v>37480</c:v>
                </c:pt>
                <c:pt idx="6433">
                  <c:v>37481</c:v>
                </c:pt>
                <c:pt idx="6434">
                  <c:v>37482</c:v>
                </c:pt>
                <c:pt idx="6435">
                  <c:v>37483</c:v>
                </c:pt>
                <c:pt idx="6436">
                  <c:v>37484</c:v>
                </c:pt>
                <c:pt idx="6437">
                  <c:v>37485</c:v>
                </c:pt>
                <c:pt idx="6438">
                  <c:v>37486</c:v>
                </c:pt>
                <c:pt idx="6439">
                  <c:v>37487</c:v>
                </c:pt>
                <c:pt idx="6440">
                  <c:v>37488</c:v>
                </c:pt>
                <c:pt idx="6441">
                  <c:v>37489</c:v>
                </c:pt>
                <c:pt idx="6442">
                  <c:v>37490</c:v>
                </c:pt>
                <c:pt idx="6443">
                  <c:v>37491</c:v>
                </c:pt>
                <c:pt idx="6444">
                  <c:v>37492</c:v>
                </c:pt>
                <c:pt idx="6445">
                  <c:v>37493</c:v>
                </c:pt>
                <c:pt idx="6446">
                  <c:v>37494</c:v>
                </c:pt>
                <c:pt idx="6447">
                  <c:v>37495</c:v>
                </c:pt>
                <c:pt idx="6448">
                  <c:v>37496</c:v>
                </c:pt>
                <c:pt idx="6449">
                  <c:v>37497</c:v>
                </c:pt>
                <c:pt idx="6450">
                  <c:v>37498</c:v>
                </c:pt>
                <c:pt idx="6451">
                  <c:v>37499</c:v>
                </c:pt>
                <c:pt idx="6452">
                  <c:v>37500</c:v>
                </c:pt>
                <c:pt idx="6453">
                  <c:v>37501</c:v>
                </c:pt>
                <c:pt idx="6454">
                  <c:v>37502</c:v>
                </c:pt>
                <c:pt idx="6455">
                  <c:v>37503</c:v>
                </c:pt>
                <c:pt idx="6456">
                  <c:v>37504</c:v>
                </c:pt>
                <c:pt idx="6457">
                  <c:v>37505</c:v>
                </c:pt>
                <c:pt idx="6458">
                  <c:v>37506</c:v>
                </c:pt>
                <c:pt idx="6459">
                  <c:v>37507</c:v>
                </c:pt>
                <c:pt idx="6460">
                  <c:v>37508</c:v>
                </c:pt>
                <c:pt idx="6461">
                  <c:v>37509</c:v>
                </c:pt>
                <c:pt idx="6462">
                  <c:v>37510</c:v>
                </c:pt>
                <c:pt idx="6463">
                  <c:v>37511</c:v>
                </c:pt>
                <c:pt idx="6464">
                  <c:v>37512</c:v>
                </c:pt>
                <c:pt idx="6465">
                  <c:v>37513</c:v>
                </c:pt>
                <c:pt idx="6466">
                  <c:v>37514</c:v>
                </c:pt>
                <c:pt idx="6467">
                  <c:v>37515</c:v>
                </c:pt>
                <c:pt idx="6468">
                  <c:v>37516</c:v>
                </c:pt>
                <c:pt idx="6469">
                  <c:v>37517</c:v>
                </c:pt>
                <c:pt idx="6470">
                  <c:v>37518</c:v>
                </c:pt>
                <c:pt idx="6471">
                  <c:v>37519</c:v>
                </c:pt>
                <c:pt idx="6472">
                  <c:v>37520</c:v>
                </c:pt>
                <c:pt idx="6473">
                  <c:v>37521</c:v>
                </c:pt>
                <c:pt idx="6474">
                  <c:v>37522</c:v>
                </c:pt>
                <c:pt idx="6475">
                  <c:v>37523</c:v>
                </c:pt>
                <c:pt idx="6476">
                  <c:v>37524</c:v>
                </c:pt>
                <c:pt idx="6477">
                  <c:v>37525</c:v>
                </c:pt>
                <c:pt idx="6478">
                  <c:v>37526</c:v>
                </c:pt>
                <c:pt idx="6479">
                  <c:v>37527</c:v>
                </c:pt>
                <c:pt idx="6480">
                  <c:v>37528</c:v>
                </c:pt>
                <c:pt idx="6481">
                  <c:v>37529</c:v>
                </c:pt>
                <c:pt idx="6482">
                  <c:v>37530</c:v>
                </c:pt>
                <c:pt idx="6483">
                  <c:v>37531</c:v>
                </c:pt>
                <c:pt idx="6484">
                  <c:v>37532</c:v>
                </c:pt>
                <c:pt idx="6485">
                  <c:v>37533</c:v>
                </c:pt>
                <c:pt idx="6486">
                  <c:v>37534</c:v>
                </c:pt>
                <c:pt idx="6487">
                  <c:v>37535</c:v>
                </c:pt>
                <c:pt idx="6488">
                  <c:v>37536</c:v>
                </c:pt>
                <c:pt idx="6489">
                  <c:v>37537</c:v>
                </c:pt>
                <c:pt idx="6490">
                  <c:v>37538</c:v>
                </c:pt>
                <c:pt idx="6491">
                  <c:v>37539</c:v>
                </c:pt>
                <c:pt idx="6492">
                  <c:v>37540</c:v>
                </c:pt>
                <c:pt idx="6493">
                  <c:v>37541</c:v>
                </c:pt>
                <c:pt idx="6494">
                  <c:v>37542</c:v>
                </c:pt>
                <c:pt idx="6495">
                  <c:v>37543</c:v>
                </c:pt>
                <c:pt idx="6496">
                  <c:v>37544</c:v>
                </c:pt>
                <c:pt idx="6497">
                  <c:v>37545</c:v>
                </c:pt>
                <c:pt idx="6498">
                  <c:v>37546</c:v>
                </c:pt>
                <c:pt idx="6499">
                  <c:v>37547</c:v>
                </c:pt>
                <c:pt idx="6500">
                  <c:v>37548</c:v>
                </c:pt>
                <c:pt idx="6501">
                  <c:v>37549</c:v>
                </c:pt>
                <c:pt idx="6502">
                  <c:v>37550</c:v>
                </c:pt>
                <c:pt idx="6503">
                  <c:v>37551</c:v>
                </c:pt>
                <c:pt idx="6504">
                  <c:v>37552</c:v>
                </c:pt>
                <c:pt idx="6505">
                  <c:v>37553</c:v>
                </c:pt>
                <c:pt idx="6506">
                  <c:v>37554</c:v>
                </c:pt>
                <c:pt idx="6507">
                  <c:v>37555</c:v>
                </c:pt>
                <c:pt idx="6508">
                  <c:v>37556</c:v>
                </c:pt>
                <c:pt idx="6509">
                  <c:v>37557</c:v>
                </c:pt>
                <c:pt idx="6510">
                  <c:v>37558</c:v>
                </c:pt>
                <c:pt idx="6511">
                  <c:v>37559</c:v>
                </c:pt>
                <c:pt idx="6512">
                  <c:v>37560</c:v>
                </c:pt>
                <c:pt idx="6513">
                  <c:v>37561</c:v>
                </c:pt>
                <c:pt idx="6514">
                  <c:v>37562</c:v>
                </c:pt>
                <c:pt idx="6515">
                  <c:v>37563</c:v>
                </c:pt>
                <c:pt idx="6516">
                  <c:v>37564</c:v>
                </c:pt>
                <c:pt idx="6517">
                  <c:v>37565</c:v>
                </c:pt>
                <c:pt idx="6518">
                  <c:v>37566</c:v>
                </c:pt>
                <c:pt idx="6519">
                  <c:v>37567</c:v>
                </c:pt>
                <c:pt idx="6520">
                  <c:v>37568</c:v>
                </c:pt>
                <c:pt idx="6521">
                  <c:v>37569</c:v>
                </c:pt>
                <c:pt idx="6522">
                  <c:v>37570</c:v>
                </c:pt>
                <c:pt idx="6523">
                  <c:v>37571</c:v>
                </c:pt>
                <c:pt idx="6524">
                  <c:v>37572</c:v>
                </c:pt>
                <c:pt idx="6525">
                  <c:v>37573</c:v>
                </c:pt>
                <c:pt idx="6526">
                  <c:v>37574</c:v>
                </c:pt>
                <c:pt idx="6527">
                  <c:v>37575</c:v>
                </c:pt>
                <c:pt idx="6528">
                  <c:v>37576</c:v>
                </c:pt>
                <c:pt idx="6529">
                  <c:v>37577</c:v>
                </c:pt>
                <c:pt idx="6530">
                  <c:v>37578</c:v>
                </c:pt>
                <c:pt idx="6531">
                  <c:v>37579</c:v>
                </c:pt>
                <c:pt idx="6532">
                  <c:v>37580</c:v>
                </c:pt>
                <c:pt idx="6533">
                  <c:v>37581</c:v>
                </c:pt>
                <c:pt idx="6534">
                  <c:v>37582</c:v>
                </c:pt>
                <c:pt idx="6535">
                  <c:v>37583</c:v>
                </c:pt>
                <c:pt idx="6536">
                  <c:v>37584</c:v>
                </c:pt>
                <c:pt idx="6537">
                  <c:v>37585</c:v>
                </c:pt>
                <c:pt idx="6538">
                  <c:v>37586</c:v>
                </c:pt>
                <c:pt idx="6539">
                  <c:v>37587</c:v>
                </c:pt>
                <c:pt idx="6540">
                  <c:v>37588</c:v>
                </c:pt>
                <c:pt idx="6541">
                  <c:v>37589</c:v>
                </c:pt>
                <c:pt idx="6542">
                  <c:v>37590</c:v>
                </c:pt>
                <c:pt idx="6543">
                  <c:v>37591</c:v>
                </c:pt>
                <c:pt idx="6544">
                  <c:v>37592</c:v>
                </c:pt>
                <c:pt idx="6545">
                  <c:v>37593</c:v>
                </c:pt>
                <c:pt idx="6546">
                  <c:v>37594</c:v>
                </c:pt>
                <c:pt idx="6547">
                  <c:v>37595</c:v>
                </c:pt>
                <c:pt idx="6548">
                  <c:v>37596</c:v>
                </c:pt>
                <c:pt idx="6549">
                  <c:v>37597</c:v>
                </c:pt>
                <c:pt idx="6550">
                  <c:v>37598</c:v>
                </c:pt>
                <c:pt idx="6551">
                  <c:v>37599</c:v>
                </c:pt>
                <c:pt idx="6552">
                  <c:v>37600</c:v>
                </c:pt>
                <c:pt idx="6553">
                  <c:v>37601</c:v>
                </c:pt>
                <c:pt idx="6554">
                  <c:v>37602</c:v>
                </c:pt>
                <c:pt idx="6555">
                  <c:v>37603</c:v>
                </c:pt>
                <c:pt idx="6556">
                  <c:v>37604</c:v>
                </c:pt>
                <c:pt idx="6557">
                  <c:v>37605</c:v>
                </c:pt>
                <c:pt idx="6558">
                  <c:v>37606</c:v>
                </c:pt>
                <c:pt idx="6559">
                  <c:v>37607</c:v>
                </c:pt>
                <c:pt idx="6560">
                  <c:v>37608</c:v>
                </c:pt>
                <c:pt idx="6561">
                  <c:v>37609</c:v>
                </c:pt>
                <c:pt idx="6562">
                  <c:v>37610</c:v>
                </c:pt>
                <c:pt idx="6563">
                  <c:v>37611</c:v>
                </c:pt>
                <c:pt idx="6564">
                  <c:v>37612</c:v>
                </c:pt>
                <c:pt idx="6565">
                  <c:v>37613</c:v>
                </c:pt>
                <c:pt idx="6566">
                  <c:v>37614</c:v>
                </c:pt>
                <c:pt idx="6567">
                  <c:v>37615</c:v>
                </c:pt>
                <c:pt idx="6568">
                  <c:v>37616</c:v>
                </c:pt>
                <c:pt idx="6569">
                  <c:v>37617</c:v>
                </c:pt>
                <c:pt idx="6570">
                  <c:v>37618</c:v>
                </c:pt>
                <c:pt idx="6571">
                  <c:v>37619</c:v>
                </c:pt>
                <c:pt idx="6572">
                  <c:v>37620</c:v>
                </c:pt>
                <c:pt idx="6573">
                  <c:v>37621</c:v>
                </c:pt>
                <c:pt idx="6574">
                  <c:v>37622</c:v>
                </c:pt>
                <c:pt idx="6575">
                  <c:v>37623</c:v>
                </c:pt>
                <c:pt idx="6576">
                  <c:v>37624</c:v>
                </c:pt>
                <c:pt idx="6577">
                  <c:v>37625</c:v>
                </c:pt>
                <c:pt idx="6578">
                  <c:v>37626</c:v>
                </c:pt>
                <c:pt idx="6579">
                  <c:v>37627</c:v>
                </c:pt>
                <c:pt idx="6580">
                  <c:v>37628</c:v>
                </c:pt>
                <c:pt idx="6581">
                  <c:v>37629</c:v>
                </c:pt>
                <c:pt idx="6582">
                  <c:v>37630</c:v>
                </c:pt>
                <c:pt idx="6583">
                  <c:v>37631</c:v>
                </c:pt>
                <c:pt idx="6584">
                  <c:v>37632</c:v>
                </c:pt>
                <c:pt idx="6585">
                  <c:v>37633</c:v>
                </c:pt>
                <c:pt idx="6586">
                  <c:v>37634</c:v>
                </c:pt>
                <c:pt idx="6587">
                  <c:v>37635</c:v>
                </c:pt>
                <c:pt idx="6588">
                  <c:v>37636</c:v>
                </c:pt>
                <c:pt idx="6589">
                  <c:v>37637</c:v>
                </c:pt>
                <c:pt idx="6590">
                  <c:v>37638</c:v>
                </c:pt>
                <c:pt idx="6591">
                  <c:v>37639</c:v>
                </c:pt>
                <c:pt idx="6592">
                  <c:v>37640</c:v>
                </c:pt>
                <c:pt idx="6593">
                  <c:v>37641</c:v>
                </c:pt>
                <c:pt idx="6594">
                  <c:v>37642</c:v>
                </c:pt>
                <c:pt idx="6595">
                  <c:v>37643</c:v>
                </c:pt>
                <c:pt idx="6596">
                  <c:v>37644</c:v>
                </c:pt>
                <c:pt idx="6597">
                  <c:v>37645</c:v>
                </c:pt>
                <c:pt idx="6598">
                  <c:v>37646</c:v>
                </c:pt>
                <c:pt idx="6599">
                  <c:v>37647</c:v>
                </c:pt>
                <c:pt idx="6600">
                  <c:v>37648</c:v>
                </c:pt>
                <c:pt idx="6601">
                  <c:v>37649</c:v>
                </c:pt>
                <c:pt idx="6602">
                  <c:v>37650</c:v>
                </c:pt>
                <c:pt idx="6603">
                  <c:v>37651</c:v>
                </c:pt>
                <c:pt idx="6604">
                  <c:v>37652</c:v>
                </c:pt>
                <c:pt idx="6605">
                  <c:v>37653</c:v>
                </c:pt>
                <c:pt idx="6606">
                  <c:v>37654</c:v>
                </c:pt>
                <c:pt idx="6607">
                  <c:v>37655</c:v>
                </c:pt>
                <c:pt idx="6608">
                  <c:v>37656</c:v>
                </c:pt>
                <c:pt idx="6609">
                  <c:v>37657</c:v>
                </c:pt>
                <c:pt idx="6610">
                  <c:v>37658</c:v>
                </c:pt>
                <c:pt idx="6611">
                  <c:v>37659</c:v>
                </c:pt>
                <c:pt idx="6612">
                  <c:v>37660</c:v>
                </c:pt>
                <c:pt idx="6613">
                  <c:v>37661</c:v>
                </c:pt>
                <c:pt idx="6614">
                  <c:v>37662</c:v>
                </c:pt>
                <c:pt idx="6615">
                  <c:v>37663</c:v>
                </c:pt>
                <c:pt idx="6616">
                  <c:v>37664</c:v>
                </c:pt>
                <c:pt idx="6617">
                  <c:v>37665</c:v>
                </c:pt>
                <c:pt idx="6618">
                  <c:v>37666</c:v>
                </c:pt>
                <c:pt idx="6619">
                  <c:v>37667</c:v>
                </c:pt>
                <c:pt idx="6620">
                  <c:v>37668</c:v>
                </c:pt>
                <c:pt idx="6621">
                  <c:v>37669</c:v>
                </c:pt>
                <c:pt idx="6622">
                  <c:v>37670</c:v>
                </c:pt>
                <c:pt idx="6623">
                  <c:v>37671</c:v>
                </c:pt>
                <c:pt idx="6624">
                  <c:v>37672</c:v>
                </c:pt>
                <c:pt idx="6625">
                  <c:v>37673</c:v>
                </c:pt>
                <c:pt idx="6626">
                  <c:v>37674</c:v>
                </c:pt>
                <c:pt idx="6627">
                  <c:v>37675</c:v>
                </c:pt>
                <c:pt idx="6628">
                  <c:v>37676</c:v>
                </c:pt>
                <c:pt idx="6629">
                  <c:v>37677</c:v>
                </c:pt>
                <c:pt idx="6630">
                  <c:v>37678</c:v>
                </c:pt>
                <c:pt idx="6631">
                  <c:v>37679</c:v>
                </c:pt>
                <c:pt idx="6632">
                  <c:v>37680</c:v>
                </c:pt>
                <c:pt idx="6633">
                  <c:v>37681</c:v>
                </c:pt>
                <c:pt idx="6634">
                  <c:v>37682</c:v>
                </c:pt>
                <c:pt idx="6635">
                  <c:v>37683</c:v>
                </c:pt>
                <c:pt idx="6636">
                  <c:v>37684</c:v>
                </c:pt>
                <c:pt idx="6637">
                  <c:v>37685</c:v>
                </c:pt>
                <c:pt idx="6638">
                  <c:v>37686</c:v>
                </c:pt>
                <c:pt idx="6639">
                  <c:v>37687</c:v>
                </c:pt>
                <c:pt idx="6640">
                  <c:v>37688</c:v>
                </c:pt>
                <c:pt idx="6641">
                  <c:v>37689</c:v>
                </c:pt>
                <c:pt idx="6642">
                  <c:v>37690</c:v>
                </c:pt>
                <c:pt idx="6643">
                  <c:v>37691</c:v>
                </c:pt>
                <c:pt idx="6644">
                  <c:v>37692</c:v>
                </c:pt>
                <c:pt idx="6645">
                  <c:v>37693</c:v>
                </c:pt>
                <c:pt idx="6646">
                  <c:v>37694</c:v>
                </c:pt>
                <c:pt idx="6647">
                  <c:v>37695</c:v>
                </c:pt>
                <c:pt idx="6648">
                  <c:v>37696</c:v>
                </c:pt>
                <c:pt idx="6649">
                  <c:v>37697</c:v>
                </c:pt>
                <c:pt idx="6650">
                  <c:v>37698</c:v>
                </c:pt>
                <c:pt idx="6651">
                  <c:v>37699</c:v>
                </c:pt>
                <c:pt idx="6652">
                  <c:v>37700</c:v>
                </c:pt>
                <c:pt idx="6653">
                  <c:v>37701</c:v>
                </c:pt>
                <c:pt idx="6654">
                  <c:v>37702</c:v>
                </c:pt>
                <c:pt idx="6655">
                  <c:v>37703</c:v>
                </c:pt>
                <c:pt idx="6656">
                  <c:v>37704</c:v>
                </c:pt>
                <c:pt idx="6657">
                  <c:v>37705</c:v>
                </c:pt>
                <c:pt idx="6658">
                  <c:v>37706</c:v>
                </c:pt>
                <c:pt idx="6659">
                  <c:v>37707</c:v>
                </c:pt>
                <c:pt idx="6660">
                  <c:v>37708</c:v>
                </c:pt>
                <c:pt idx="6661">
                  <c:v>37709</c:v>
                </c:pt>
                <c:pt idx="6662">
                  <c:v>37710</c:v>
                </c:pt>
                <c:pt idx="6663">
                  <c:v>37711</c:v>
                </c:pt>
                <c:pt idx="6664">
                  <c:v>37712</c:v>
                </c:pt>
                <c:pt idx="6665">
                  <c:v>37713</c:v>
                </c:pt>
                <c:pt idx="6666">
                  <c:v>37714</c:v>
                </c:pt>
                <c:pt idx="6667">
                  <c:v>37715</c:v>
                </c:pt>
                <c:pt idx="6668">
                  <c:v>37716</c:v>
                </c:pt>
                <c:pt idx="6669">
                  <c:v>37717</c:v>
                </c:pt>
                <c:pt idx="6670">
                  <c:v>37718</c:v>
                </c:pt>
                <c:pt idx="6671">
                  <c:v>37719</c:v>
                </c:pt>
                <c:pt idx="6672">
                  <c:v>37720</c:v>
                </c:pt>
                <c:pt idx="6673">
                  <c:v>37721</c:v>
                </c:pt>
                <c:pt idx="6674">
                  <c:v>37722</c:v>
                </c:pt>
                <c:pt idx="6675">
                  <c:v>37723</c:v>
                </c:pt>
                <c:pt idx="6676">
                  <c:v>37724</c:v>
                </c:pt>
                <c:pt idx="6677">
                  <c:v>37725</c:v>
                </c:pt>
                <c:pt idx="6678">
                  <c:v>37726</c:v>
                </c:pt>
                <c:pt idx="6679">
                  <c:v>37727</c:v>
                </c:pt>
                <c:pt idx="6680">
                  <c:v>37728</c:v>
                </c:pt>
                <c:pt idx="6681">
                  <c:v>37729</c:v>
                </c:pt>
                <c:pt idx="6682">
                  <c:v>37730</c:v>
                </c:pt>
                <c:pt idx="6683">
                  <c:v>37731</c:v>
                </c:pt>
                <c:pt idx="6684">
                  <c:v>37732</c:v>
                </c:pt>
                <c:pt idx="6685">
                  <c:v>37733</c:v>
                </c:pt>
                <c:pt idx="6686">
                  <c:v>37734</c:v>
                </c:pt>
                <c:pt idx="6687">
                  <c:v>37735</c:v>
                </c:pt>
                <c:pt idx="6688">
                  <c:v>37736</c:v>
                </c:pt>
                <c:pt idx="6689">
                  <c:v>37737</c:v>
                </c:pt>
                <c:pt idx="6690">
                  <c:v>37738</c:v>
                </c:pt>
                <c:pt idx="6691">
                  <c:v>37739</c:v>
                </c:pt>
                <c:pt idx="6692">
                  <c:v>37740</c:v>
                </c:pt>
                <c:pt idx="6693">
                  <c:v>37741</c:v>
                </c:pt>
                <c:pt idx="6694">
                  <c:v>37742</c:v>
                </c:pt>
                <c:pt idx="6695">
                  <c:v>37743</c:v>
                </c:pt>
                <c:pt idx="6696">
                  <c:v>37744</c:v>
                </c:pt>
                <c:pt idx="6697">
                  <c:v>37745</c:v>
                </c:pt>
                <c:pt idx="6698">
                  <c:v>37746</c:v>
                </c:pt>
                <c:pt idx="6699">
                  <c:v>37747</c:v>
                </c:pt>
                <c:pt idx="6700">
                  <c:v>37748</c:v>
                </c:pt>
                <c:pt idx="6701">
                  <c:v>37749</c:v>
                </c:pt>
                <c:pt idx="6702">
                  <c:v>37750</c:v>
                </c:pt>
                <c:pt idx="6703">
                  <c:v>37751</c:v>
                </c:pt>
                <c:pt idx="6704">
                  <c:v>37752</c:v>
                </c:pt>
                <c:pt idx="6705">
                  <c:v>37753</c:v>
                </c:pt>
                <c:pt idx="6706">
                  <c:v>37754</c:v>
                </c:pt>
                <c:pt idx="6707">
                  <c:v>37755</c:v>
                </c:pt>
                <c:pt idx="6708">
                  <c:v>37756</c:v>
                </c:pt>
                <c:pt idx="6709">
                  <c:v>37757</c:v>
                </c:pt>
                <c:pt idx="6710">
                  <c:v>37758</c:v>
                </c:pt>
                <c:pt idx="6711">
                  <c:v>37759</c:v>
                </c:pt>
                <c:pt idx="6712">
                  <c:v>37760</c:v>
                </c:pt>
                <c:pt idx="6713">
                  <c:v>37761</c:v>
                </c:pt>
                <c:pt idx="6714">
                  <c:v>37762</c:v>
                </c:pt>
                <c:pt idx="6715">
                  <c:v>37763</c:v>
                </c:pt>
                <c:pt idx="6716">
                  <c:v>37764</c:v>
                </c:pt>
                <c:pt idx="6717">
                  <c:v>37765</c:v>
                </c:pt>
                <c:pt idx="6718">
                  <c:v>37766</c:v>
                </c:pt>
                <c:pt idx="6719">
                  <c:v>37767</c:v>
                </c:pt>
                <c:pt idx="6720">
                  <c:v>37768</c:v>
                </c:pt>
                <c:pt idx="6721">
                  <c:v>37769</c:v>
                </c:pt>
                <c:pt idx="6722">
                  <c:v>37770</c:v>
                </c:pt>
                <c:pt idx="6723">
                  <c:v>37771</c:v>
                </c:pt>
                <c:pt idx="6724">
                  <c:v>37772</c:v>
                </c:pt>
                <c:pt idx="6725">
                  <c:v>37773</c:v>
                </c:pt>
                <c:pt idx="6726">
                  <c:v>37774</c:v>
                </c:pt>
                <c:pt idx="6727">
                  <c:v>37775</c:v>
                </c:pt>
                <c:pt idx="6728">
                  <c:v>37776</c:v>
                </c:pt>
                <c:pt idx="6729">
                  <c:v>37777</c:v>
                </c:pt>
                <c:pt idx="6730">
                  <c:v>37778</c:v>
                </c:pt>
                <c:pt idx="6731">
                  <c:v>37779</c:v>
                </c:pt>
                <c:pt idx="6732">
                  <c:v>37780</c:v>
                </c:pt>
                <c:pt idx="6733">
                  <c:v>37781</c:v>
                </c:pt>
                <c:pt idx="6734">
                  <c:v>37782</c:v>
                </c:pt>
                <c:pt idx="6735">
                  <c:v>37783</c:v>
                </c:pt>
                <c:pt idx="6736">
                  <c:v>37784</c:v>
                </c:pt>
                <c:pt idx="6737">
                  <c:v>37785</c:v>
                </c:pt>
                <c:pt idx="6738">
                  <c:v>37786</c:v>
                </c:pt>
                <c:pt idx="6739">
                  <c:v>37787</c:v>
                </c:pt>
                <c:pt idx="6740">
                  <c:v>37788</c:v>
                </c:pt>
                <c:pt idx="6741">
                  <c:v>37789</c:v>
                </c:pt>
                <c:pt idx="6742">
                  <c:v>37790</c:v>
                </c:pt>
                <c:pt idx="6743">
                  <c:v>37791</c:v>
                </c:pt>
                <c:pt idx="6744">
                  <c:v>37792</c:v>
                </c:pt>
                <c:pt idx="6745">
                  <c:v>37793</c:v>
                </c:pt>
                <c:pt idx="6746">
                  <c:v>37794</c:v>
                </c:pt>
                <c:pt idx="6747">
                  <c:v>37795</c:v>
                </c:pt>
                <c:pt idx="6748">
                  <c:v>37796</c:v>
                </c:pt>
                <c:pt idx="6749">
                  <c:v>37797</c:v>
                </c:pt>
                <c:pt idx="6750">
                  <c:v>37798</c:v>
                </c:pt>
                <c:pt idx="6751">
                  <c:v>37799</c:v>
                </c:pt>
                <c:pt idx="6752">
                  <c:v>37800</c:v>
                </c:pt>
                <c:pt idx="6753">
                  <c:v>37801</c:v>
                </c:pt>
                <c:pt idx="6754">
                  <c:v>37802</c:v>
                </c:pt>
                <c:pt idx="6755">
                  <c:v>37803</c:v>
                </c:pt>
                <c:pt idx="6756">
                  <c:v>37804</c:v>
                </c:pt>
                <c:pt idx="6757">
                  <c:v>37805</c:v>
                </c:pt>
                <c:pt idx="6758">
                  <c:v>37806</c:v>
                </c:pt>
                <c:pt idx="6759">
                  <c:v>37807</c:v>
                </c:pt>
                <c:pt idx="6760">
                  <c:v>37808</c:v>
                </c:pt>
                <c:pt idx="6761">
                  <c:v>37809</c:v>
                </c:pt>
                <c:pt idx="6762">
                  <c:v>37810</c:v>
                </c:pt>
                <c:pt idx="6763">
                  <c:v>37811</c:v>
                </c:pt>
                <c:pt idx="6764">
                  <c:v>37812</c:v>
                </c:pt>
                <c:pt idx="6765">
                  <c:v>37813</c:v>
                </c:pt>
                <c:pt idx="6766">
                  <c:v>37814</c:v>
                </c:pt>
                <c:pt idx="6767">
                  <c:v>37815</c:v>
                </c:pt>
                <c:pt idx="6768">
                  <c:v>37816</c:v>
                </c:pt>
                <c:pt idx="6769">
                  <c:v>37817</c:v>
                </c:pt>
                <c:pt idx="6770">
                  <c:v>37818</c:v>
                </c:pt>
                <c:pt idx="6771">
                  <c:v>37819</c:v>
                </c:pt>
                <c:pt idx="6772">
                  <c:v>37820</c:v>
                </c:pt>
                <c:pt idx="6773">
                  <c:v>37821</c:v>
                </c:pt>
                <c:pt idx="6774">
                  <c:v>37822</c:v>
                </c:pt>
                <c:pt idx="6775">
                  <c:v>37823</c:v>
                </c:pt>
                <c:pt idx="6776">
                  <c:v>37824</c:v>
                </c:pt>
                <c:pt idx="6777">
                  <c:v>37825</c:v>
                </c:pt>
                <c:pt idx="6778">
                  <c:v>37826</c:v>
                </c:pt>
                <c:pt idx="6779">
                  <c:v>37827</c:v>
                </c:pt>
                <c:pt idx="6780">
                  <c:v>37828</c:v>
                </c:pt>
                <c:pt idx="6781">
                  <c:v>37829</c:v>
                </c:pt>
                <c:pt idx="6782">
                  <c:v>37830</c:v>
                </c:pt>
                <c:pt idx="6783">
                  <c:v>37831</c:v>
                </c:pt>
                <c:pt idx="6784">
                  <c:v>37832</c:v>
                </c:pt>
                <c:pt idx="6785">
                  <c:v>37833</c:v>
                </c:pt>
                <c:pt idx="6786">
                  <c:v>37834</c:v>
                </c:pt>
                <c:pt idx="6787">
                  <c:v>37835</c:v>
                </c:pt>
                <c:pt idx="6788">
                  <c:v>37836</c:v>
                </c:pt>
                <c:pt idx="6789">
                  <c:v>37837</c:v>
                </c:pt>
                <c:pt idx="6790">
                  <c:v>37838</c:v>
                </c:pt>
                <c:pt idx="6791">
                  <c:v>37839</c:v>
                </c:pt>
                <c:pt idx="6792">
                  <c:v>37840</c:v>
                </c:pt>
                <c:pt idx="6793">
                  <c:v>37841</c:v>
                </c:pt>
                <c:pt idx="6794">
                  <c:v>37842</c:v>
                </c:pt>
                <c:pt idx="6795">
                  <c:v>37843</c:v>
                </c:pt>
                <c:pt idx="6796">
                  <c:v>37844</c:v>
                </c:pt>
                <c:pt idx="6797">
                  <c:v>37845</c:v>
                </c:pt>
                <c:pt idx="6798">
                  <c:v>37846</c:v>
                </c:pt>
                <c:pt idx="6799">
                  <c:v>37847</c:v>
                </c:pt>
                <c:pt idx="6800">
                  <c:v>37848</c:v>
                </c:pt>
                <c:pt idx="6801">
                  <c:v>37849</c:v>
                </c:pt>
                <c:pt idx="6802">
                  <c:v>37850</c:v>
                </c:pt>
                <c:pt idx="6803">
                  <c:v>37851</c:v>
                </c:pt>
                <c:pt idx="6804">
                  <c:v>37852</c:v>
                </c:pt>
                <c:pt idx="6805">
                  <c:v>37853</c:v>
                </c:pt>
                <c:pt idx="6806">
                  <c:v>37854</c:v>
                </c:pt>
                <c:pt idx="6807">
                  <c:v>37855</c:v>
                </c:pt>
                <c:pt idx="6808">
                  <c:v>37856</c:v>
                </c:pt>
                <c:pt idx="6809">
                  <c:v>37857</c:v>
                </c:pt>
                <c:pt idx="6810">
                  <c:v>37858</c:v>
                </c:pt>
                <c:pt idx="6811">
                  <c:v>37859</c:v>
                </c:pt>
                <c:pt idx="6812">
                  <c:v>37860</c:v>
                </c:pt>
                <c:pt idx="6813">
                  <c:v>37861</c:v>
                </c:pt>
                <c:pt idx="6814">
                  <c:v>37862</c:v>
                </c:pt>
                <c:pt idx="6815">
                  <c:v>37863</c:v>
                </c:pt>
                <c:pt idx="6816">
                  <c:v>37864</c:v>
                </c:pt>
                <c:pt idx="6817">
                  <c:v>37865</c:v>
                </c:pt>
                <c:pt idx="6818">
                  <c:v>37866</c:v>
                </c:pt>
                <c:pt idx="6819">
                  <c:v>37867</c:v>
                </c:pt>
                <c:pt idx="6820">
                  <c:v>37868</c:v>
                </c:pt>
                <c:pt idx="6821">
                  <c:v>37869</c:v>
                </c:pt>
                <c:pt idx="6822">
                  <c:v>37870</c:v>
                </c:pt>
                <c:pt idx="6823">
                  <c:v>37871</c:v>
                </c:pt>
                <c:pt idx="6824">
                  <c:v>37872</c:v>
                </c:pt>
                <c:pt idx="6825">
                  <c:v>37873</c:v>
                </c:pt>
                <c:pt idx="6826">
                  <c:v>37874</c:v>
                </c:pt>
                <c:pt idx="6827">
                  <c:v>37875</c:v>
                </c:pt>
                <c:pt idx="6828">
                  <c:v>37876</c:v>
                </c:pt>
                <c:pt idx="6829">
                  <c:v>37877</c:v>
                </c:pt>
                <c:pt idx="6830">
                  <c:v>37878</c:v>
                </c:pt>
                <c:pt idx="6831">
                  <c:v>37879</c:v>
                </c:pt>
                <c:pt idx="6832">
                  <c:v>37880</c:v>
                </c:pt>
                <c:pt idx="6833">
                  <c:v>37881</c:v>
                </c:pt>
                <c:pt idx="6834">
                  <c:v>37882</c:v>
                </c:pt>
                <c:pt idx="6835">
                  <c:v>37883</c:v>
                </c:pt>
                <c:pt idx="6836">
                  <c:v>37884</c:v>
                </c:pt>
                <c:pt idx="6837">
                  <c:v>37885</c:v>
                </c:pt>
                <c:pt idx="6838">
                  <c:v>37886</c:v>
                </c:pt>
                <c:pt idx="6839">
                  <c:v>37887</c:v>
                </c:pt>
                <c:pt idx="6840">
                  <c:v>37888</c:v>
                </c:pt>
                <c:pt idx="6841">
                  <c:v>37889</c:v>
                </c:pt>
                <c:pt idx="6842">
                  <c:v>37890</c:v>
                </c:pt>
                <c:pt idx="6843">
                  <c:v>37891</c:v>
                </c:pt>
                <c:pt idx="6844">
                  <c:v>37892</c:v>
                </c:pt>
                <c:pt idx="6845">
                  <c:v>37893</c:v>
                </c:pt>
                <c:pt idx="6846">
                  <c:v>37894</c:v>
                </c:pt>
                <c:pt idx="6847">
                  <c:v>37895</c:v>
                </c:pt>
                <c:pt idx="6848">
                  <c:v>37896</c:v>
                </c:pt>
                <c:pt idx="6849">
                  <c:v>37897</c:v>
                </c:pt>
                <c:pt idx="6850">
                  <c:v>37898</c:v>
                </c:pt>
                <c:pt idx="6851">
                  <c:v>37899</c:v>
                </c:pt>
                <c:pt idx="6852">
                  <c:v>37900</c:v>
                </c:pt>
                <c:pt idx="6853">
                  <c:v>37901</c:v>
                </c:pt>
                <c:pt idx="6854">
                  <c:v>37902</c:v>
                </c:pt>
                <c:pt idx="6855">
                  <c:v>37903</c:v>
                </c:pt>
                <c:pt idx="6856">
                  <c:v>37904</c:v>
                </c:pt>
                <c:pt idx="6857">
                  <c:v>37905</c:v>
                </c:pt>
                <c:pt idx="6858">
                  <c:v>37906</c:v>
                </c:pt>
                <c:pt idx="6859">
                  <c:v>37907</c:v>
                </c:pt>
                <c:pt idx="6860">
                  <c:v>37908</c:v>
                </c:pt>
                <c:pt idx="6861">
                  <c:v>37909</c:v>
                </c:pt>
                <c:pt idx="6862">
                  <c:v>37910</c:v>
                </c:pt>
                <c:pt idx="6863">
                  <c:v>37911</c:v>
                </c:pt>
                <c:pt idx="6864">
                  <c:v>37912</c:v>
                </c:pt>
                <c:pt idx="6865">
                  <c:v>37913</c:v>
                </c:pt>
                <c:pt idx="6866">
                  <c:v>37914</c:v>
                </c:pt>
                <c:pt idx="6867">
                  <c:v>37915</c:v>
                </c:pt>
                <c:pt idx="6868">
                  <c:v>37916</c:v>
                </c:pt>
                <c:pt idx="6869">
                  <c:v>37917</c:v>
                </c:pt>
                <c:pt idx="6870">
                  <c:v>37918</c:v>
                </c:pt>
                <c:pt idx="6871">
                  <c:v>37919</c:v>
                </c:pt>
                <c:pt idx="6872">
                  <c:v>37920</c:v>
                </c:pt>
                <c:pt idx="6873">
                  <c:v>37921</c:v>
                </c:pt>
                <c:pt idx="6874">
                  <c:v>37922</c:v>
                </c:pt>
                <c:pt idx="6875">
                  <c:v>37923</c:v>
                </c:pt>
                <c:pt idx="6876">
                  <c:v>37924</c:v>
                </c:pt>
                <c:pt idx="6877">
                  <c:v>37925</c:v>
                </c:pt>
                <c:pt idx="6878">
                  <c:v>37926</c:v>
                </c:pt>
                <c:pt idx="6879">
                  <c:v>37927</c:v>
                </c:pt>
                <c:pt idx="6880">
                  <c:v>37928</c:v>
                </c:pt>
                <c:pt idx="6881">
                  <c:v>37929</c:v>
                </c:pt>
                <c:pt idx="6882">
                  <c:v>37930</c:v>
                </c:pt>
                <c:pt idx="6883">
                  <c:v>37931</c:v>
                </c:pt>
                <c:pt idx="6884">
                  <c:v>37932</c:v>
                </c:pt>
                <c:pt idx="6885">
                  <c:v>37933</c:v>
                </c:pt>
                <c:pt idx="6886">
                  <c:v>37934</c:v>
                </c:pt>
                <c:pt idx="6887">
                  <c:v>37935</c:v>
                </c:pt>
                <c:pt idx="6888">
                  <c:v>37936</c:v>
                </c:pt>
                <c:pt idx="6889">
                  <c:v>37937</c:v>
                </c:pt>
                <c:pt idx="6890">
                  <c:v>37938</c:v>
                </c:pt>
                <c:pt idx="6891">
                  <c:v>37939</c:v>
                </c:pt>
                <c:pt idx="6892">
                  <c:v>37940</c:v>
                </c:pt>
                <c:pt idx="6893">
                  <c:v>37941</c:v>
                </c:pt>
                <c:pt idx="6894">
                  <c:v>37942</c:v>
                </c:pt>
                <c:pt idx="6895">
                  <c:v>37943</c:v>
                </c:pt>
                <c:pt idx="6896">
                  <c:v>37944</c:v>
                </c:pt>
                <c:pt idx="6897">
                  <c:v>37945</c:v>
                </c:pt>
                <c:pt idx="6898">
                  <c:v>37946</c:v>
                </c:pt>
                <c:pt idx="6899">
                  <c:v>37947</c:v>
                </c:pt>
                <c:pt idx="6900">
                  <c:v>37948</c:v>
                </c:pt>
                <c:pt idx="6901">
                  <c:v>37949</c:v>
                </c:pt>
                <c:pt idx="6902">
                  <c:v>37950</c:v>
                </c:pt>
                <c:pt idx="6903">
                  <c:v>37951</c:v>
                </c:pt>
                <c:pt idx="6904">
                  <c:v>37952</c:v>
                </c:pt>
                <c:pt idx="6905">
                  <c:v>37953</c:v>
                </c:pt>
                <c:pt idx="6906">
                  <c:v>37954</c:v>
                </c:pt>
                <c:pt idx="6907">
                  <c:v>37955</c:v>
                </c:pt>
                <c:pt idx="6908">
                  <c:v>37956</c:v>
                </c:pt>
                <c:pt idx="6909">
                  <c:v>37957</c:v>
                </c:pt>
                <c:pt idx="6910">
                  <c:v>37958</c:v>
                </c:pt>
                <c:pt idx="6911">
                  <c:v>37959</c:v>
                </c:pt>
                <c:pt idx="6912">
                  <c:v>37960</c:v>
                </c:pt>
                <c:pt idx="6913">
                  <c:v>37961</c:v>
                </c:pt>
                <c:pt idx="6914">
                  <c:v>37962</c:v>
                </c:pt>
                <c:pt idx="6915">
                  <c:v>37963</c:v>
                </c:pt>
                <c:pt idx="6916">
                  <c:v>37964</c:v>
                </c:pt>
                <c:pt idx="6917">
                  <c:v>37965</c:v>
                </c:pt>
                <c:pt idx="6918">
                  <c:v>37966</c:v>
                </c:pt>
                <c:pt idx="6919">
                  <c:v>37967</c:v>
                </c:pt>
                <c:pt idx="6920">
                  <c:v>37968</c:v>
                </c:pt>
                <c:pt idx="6921">
                  <c:v>37969</c:v>
                </c:pt>
                <c:pt idx="6922">
                  <c:v>37970</c:v>
                </c:pt>
                <c:pt idx="6923">
                  <c:v>37971</c:v>
                </c:pt>
                <c:pt idx="6924">
                  <c:v>37972</c:v>
                </c:pt>
                <c:pt idx="6925">
                  <c:v>37973</c:v>
                </c:pt>
                <c:pt idx="6926">
                  <c:v>37974</c:v>
                </c:pt>
                <c:pt idx="6927">
                  <c:v>37975</c:v>
                </c:pt>
                <c:pt idx="6928">
                  <c:v>37976</c:v>
                </c:pt>
                <c:pt idx="6929">
                  <c:v>37977</c:v>
                </c:pt>
                <c:pt idx="6930">
                  <c:v>37978</c:v>
                </c:pt>
                <c:pt idx="6931">
                  <c:v>37979</c:v>
                </c:pt>
                <c:pt idx="6932">
                  <c:v>37980</c:v>
                </c:pt>
                <c:pt idx="6933">
                  <c:v>37981</c:v>
                </c:pt>
                <c:pt idx="6934">
                  <c:v>37982</c:v>
                </c:pt>
                <c:pt idx="6935">
                  <c:v>37983</c:v>
                </c:pt>
                <c:pt idx="6936">
                  <c:v>37984</c:v>
                </c:pt>
                <c:pt idx="6937">
                  <c:v>37985</c:v>
                </c:pt>
                <c:pt idx="6938">
                  <c:v>37986</c:v>
                </c:pt>
                <c:pt idx="6939">
                  <c:v>37987</c:v>
                </c:pt>
                <c:pt idx="6940">
                  <c:v>37988</c:v>
                </c:pt>
                <c:pt idx="6941">
                  <c:v>37989</c:v>
                </c:pt>
                <c:pt idx="6942">
                  <c:v>37990</c:v>
                </c:pt>
                <c:pt idx="6943">
                  <c:v>37991</c:v>
                </c:pt>
                <c:pt idx="6944">
                  <c:v>37992</c:v>
                </c:pt>
                <c:pt idx="6945">
                  <c:v>37993</c:v>
                </c:pt>
                <c:pt idx="6946">
                  <c:v>37994</c:v>
                </c:pt>
                <c:pt idx="6947">
                  <c:v>37995</c:v>
                </c:pt>
                <c:pt idx="6948">
                  <c:v>37996</c:v>
                </c:pt>
                <c:pt idx="6949">
                  <c:v>37997</c:v>
                </c:pt>
                <c:pt idx="6950">
                  <c:v>37998</c:v>
                </c:pt>
                <c:pt idx="6951">
                  <c:v>37999</c:v>
                </c:pt>
                <c:pt idx="6952">
                  <c:v>38000</c:v>
                </c:pt>
                <c:pt idx="6953">
                  <c:v>38001</c:v>
                </c:pt>
                <c:pt idx="6954">
                  <c:v>38002</c:v>
                </c:pt>
                <c:pt idx="6955">
                  <c:v>38003</c:v>
                </c:pt>
                <c:pt idx="6956">
                  <c:v>38004</c:v>
                </c:pt>
                <c:pt idx="6957">
                  <c:v>38005</c:v>
                </c:pt>
                <c:pt idx="6958">
                  <c:v>38006</c:v>
                </c:pt>
                <c:pt idx="6959">
                  <c:v>38007</c:v>
                </c:pt>
                <c:pt idx="6960">
                  <c:v>38008</c:v>
                </c:pt>
                <c:pt idx="6961">
                  <c:v>38009</c:v>
                </c:pt>
                <c:pt idx="6962">
                  <c:v>38010</c:v>
                </c:pt>
                <c:pt idx="6963">
                  <c:v>38011</c:v>
                </c:pt>
                <c:pt idx="6964">
                  <c:v>38012</c:v>
                </c:pt>
                <c:pt idx="6965">
                  <c:v>38013</c:v>
                </c:pt>
                <c:pt idx="6966">
                  <c:v>38014</c:v>
                </c:pt>
                <c:pt idx="6967">
                  <c:v>38015</c:v>
                </c:pt>
                <c:pt idx="6968">
                  <c:v>38016</c:v>
                </c:pt>
                <c:pt idx="6969">
                  <c:v>38017</c:v>
                </c:pt>
                <c:pt idx="6970">
                  <c:v>38018</c:v>
                </c:pt>
                <c:pt idx="6971">
                  <c:v>38019</c:v>
                </c:pt>
                <c:pt idx="6972">
                  <c:v>38020</c:v>
                </c:pt>
                <c:pt idx="6973">
                  <c:v>38021</c:v>
                </c:pt>
                <c:pt idx="6974">
                  <c:v>38022</c:v>
                </c:pt>
                <c:pt idx="6975">
                  <c:v>38023</c:v>
                </c:pt>
                <c:pt idx="6976">
                  <c:v>38024</c:v>
                </c:pt>
                <c:pt idx="6977">
                  <c:v>38025</c:v>
                </c:pt>
                <c:pt idx="6978">
                  <c:v>38026</c:v>
                </c:pt>
                <c:pt idx="6979">
                  <c:v>38027</c:v>
                </c:pt>
                <c:pt idx="6980">
                  <c:v>38028</c:v>
                </c:pt>
                <c:pt idx="6981">
                  <c:v>38029</c:v>
                </c:pt>
                <c:pt idx="6982">
                  <c:v>38030</c:v>
                </c:pt>
                <c:pt idx="6983">
                  <c:v>38031</c:v>
                </c:pt>
                <c:pt idx="6984">
                  <c:v>38032</c:v>
                </c:pt>
                <c:pt idx="6985">
                  <c:v>38033</c:v>
                </c:pt>
                <c:pt idx="6986">
                  <c:v>38034</c:v>
                </c:pt>
                <c:pt idx="6987">
                  <c:v>38035</c:v>
                </c:pt>
                <c:pt idx="6988">
                  <c:v>38036</c:v>
                </c:pt>
                <c:pt idx="6989">
                  <c:v>38037</c:v>
                </c:pt>
                <c:pt idx="6990">
                  <c:v>38038</c:v>
                </c:pt>
                <c:pt idx="6991">
                  <c:v>38039</c:v>
                </c:pt>
                <c:pt idx="6992">
                  <c:v>38040</c:v>
                </c:pt>
                <c:pt idx="6993">
                  <c:v>38041</c:v>
                </c:pt>
                <c:pt idx="6994">
                  <c:v>38042</c:v>
                </c:pt>
                <c:pt idx="6995">
                  <c:v>38043</c:v>
                </c:pt>
                <c:pt idx="6996">
                  <c:v>38044</c:v>
                </c:pt>
                <c:pt idx="6997">
                  <c:v>38045</c:v>
                </c:pt>
                <c:pt idx="6998">
                  <c:v>38046</c:v>
                </c:pt>
                <c:pt idx="6999">
                  <c:v>38047</c:v>
                </c:pt>
                <c:pt idx="7000">
                  <c:v>38048</c:v>
                </c:pt>
                <c:pt idx="7001">
                  <c:v>38049</c:v>
                </c:pt>
                <c:pt idx="7002">
                  <c:v>38050</c:v>
                </c:pt>
                <c:pt idx="7003">
                  <c:v>38051</c:v>
                </c:pt>
                <c:pt idx="7004">
                  <c:v>38052</c:v>
                </c:pt>
                <c:pt idx="7005">
                  <c:v>38053</c:v>
                </c:pt>
                <c:pt idx="7006">
                  <c:v>38054</c:v>
                </c:pt>
                <c:pt idx="7007">
                  <c:v>38055</c:v>
                </c:pt>
                <c:pt idx="7008">
                  <c:v>38056</c:v>
                </c:pt>
                <c:pt idx="7009">
                  <c:v>38057</c:v>
                </c:pt>
                <c:pt idx="7010">
                  <c:v>38058</c:v>
                </c:pt>
                <c:pt idx="7011">
                  <c:v>38059</c:v>
                </c:pt>
                <c:pt idx="7012">
                  <c:v>38060</c:v>
                </c:pt>
                <c:pt idx="7013">
                  <c:v>38061</c:v>
                </c:pt>
                <c:pt idx="7014">
                  <c:v>38062</c:v>
                </c:pt>
                <c:pt idx="7015">
                  <c:v>38063</c:v>
                </c:pt>
                <c:pt idx="7016">
                  <c:v>38064</c:v>
                </c:pt>
                <c:pt idx="7017">
                  <c:v>38065</c:v>
                </c:pt>
                <c:pt idx="7018">
                  <c:v>38066</c:v>
                </c:pt>
                <c:pt idx="7019">
                  <c:v>38067</c:v>
                </c:pt>
                <c:pt idx="7020">
                  <c:v>38068</c:v>
                </c:pt>
                <c:pt idx="7021">
                  <c:v>38069</c:v>
                </c:pt>
                <c:pt idx="7022">
                  <c:v>38070</c:v>
                </c:pt>
                <c:pt idx="7023">
                  <c:v>38071</c:v>
                </c:pt>
                <c:pt idx="7024">
                  <c:v>38072</c:v>
                </c:pt>
                <c:pt idx="7025">
                  <c:v>38073</c:v>
                </c:pt>
                <c:pt idx="7026">
                  <c:v>38074</c:v>
                </c:pt>
                <c:pt idx="7027">
                  <c:v>38075</c:v>
                </c:pt>
                <c:pt idx="7028">
                  <c:v>38076</c:v>
                </c:pt>
                <c:pt idx="7029">
                  <c:v>38077</c:v>
                </c:pt>
                <c:pt idx="7030">
                  <c:v>38078</c:v>
                </c:pt>
                <c:pt idx="7031">
                  <c:v>38079</c:v>
                </c:pt>
                <c:pt idx="7032">
                  <c:v>38080</c:v>
                </c:pt>
                <c:pt idx="7033">
                  <c:v>38081</c:v>
                </c:pt>
                <c:pt idx="7034">
                  <c:v>38082</c:v>
                </c:pt>
                <c:pt idx="7035">
                  <c:v>38083</c:v>
                </c:pt>
                <c:pt idx="7036">
                  <c:v>38084</c:v>
                </c:pt>
                <c:pt idx="7037">
                  <c:v>38085</c:v>
                </c:pt>
                <c:pt idx="7038">
                  <c:v>38086</c:v>
                </c:pt>
                <c:pt idx="7039">
                  <c:v>38087</c:v>
                </c:pt>
                <c:pt idx="7040">
                  <c:v>38088</c:v>
                </c:pt>
                <c:pt idx="7041">
                  <c:v>38089</c:v>
                </c:pt>
                <c:pt idx="7042">
                  <c:v>38090</c:v>
                </c:pt>
                <c:pt idx="7043">
                  <c:v>38091</c:v>
                </c:pt>
                <c:pt idx="7044">
                  <c:v>38092</c:v>
                </c:pt>
                <c:pt idx="7045">
                  <c:v>38093</c:v>
                </c:pt>
                <c:pt idx="7046">
                  <c:v>38094</c:v>
                </c:pt>
                <c:pt idx="7047">
                  <c:v>38095</c:v>
                </c:pt>
                <c:pt idx="7048">
                  <c:v>38096</c:v>
                </c:pt>
                <c:pt idx="7049">
                  <c:v>38097</c:v>
                </c:pt>
                <c:pt idx="7050">
                  <c:v>38098</c:v>
                </c:pt>
                <c:pt idx="7051">
                  <c:v>38099</c:v>
                </c:pt>
                <c:pt idx="7052">
                  <c:v>38100</c:v>
                </c:pt>
                <c:pt idx="7053">
                  <c:v>38101</c:v>
                </c:pt>
                <c:pt idx="7054">
                  <c:v>38102</c:v>
                </c:pt>
                <c:pt idx="7055">
                  <c:v>38103</c:v>
                </c:pt>
                <c:pt idx="7056">
                  <c:v>38104</c:v>
                </c:pt>
                <c:pt idx="7057">
                  <c:v>38105</c:v>
                </c:pt>
                <c:pt idx="7058">
                  <c:v>38106</c:v>
                </c:pt>
                <c:pt idx="7059">
                  <c:v>38107</c:v>
                </c:pt>
                <c:pt idx="7060">
                  <c:v>38108</c:v>
                </c:pt>
                <c:pt idx="7061">
                  <c:v>38109</c:v>
                </c:pt>
                <c:pt idx="7062">
                  <c:v>38110</c:v>
                </c:pt>
                <c:pt idx="7063">
                  <c:v>38111</c:v>
                </c:pt>
                <c:pt idx="7064">
                  <c:v>38112</c:v>
                </c:pt>
                <c:pt idx="7065">
                  <c:v>38113</c:v>
                </c:pt>
                <c:pt idx="7066">
                  <c:v>38114</c:v>
                </c:pt>
                <c:pt idx="7067">
                  <c:v>38115</c:v>
                </c:pt>
                <c:pt idx="7068">
                  <c:v>38116</c:v>
                </c:pt>
                <c:pt idx="7069">
                  <c:v>38117</c:v>
                </c:pt>
                <c:pt idx="7070">
                  <c:v>38118</c:v>
                </c:pt>
                <c:pt idx="7071">
                  <c:v>38119</c:v>
                </c:pt>
                <c:pt idx="7072">
                  <c:v>38120</c:v>
                </c:pt>
                <c:pt idx="7073">
                  <c:v>38121</c:v>
                </c:pt>
                <c:pt idx="7074">
                  <c:v>38122</c:v>
                </c:pt>
                <c:pt idx="7075">
                  <c:v>38123</c:v>
                </c:pt>
                <c:pt idx="7076">
                  <c:v>38124</c:v>
                </c:pt>
                <c:pt idx="7077">
                  <c:v>38125</c:v>
                </c:pt>
                <c:pt idx="7078">
                  <c:v>38126</c:v>
                </c:pt>
                <c:pt idx="7079">
                  <c:v>38127</c:v>
                </c:pt>
                <c:pt idx="7080">
                  <c:v>38128</c:v>
                </c:pt>
                <c:pt idx="7081">
                  <c:v>38129</c:v>
                </c:pt>
                <c:pt idx="7082">
                  <c:v>38130</c:v>
                </c:pt>
                <c:pt idx="7083">
                  <c:v>38131</c:v>
                </c:pt>
                <c:pt idx="7084">
                  <c:v>38132</c:v>
                </c:pt>
                <c:pt idx="7085">
                  <c:v>38133</c:v>
                </c:pt>
                <c:pt idx="7086">
                  <c:v>38134</c:v>
                </c:pt>
                <c:pt idx="7087">
                  <c:v>38135</c:v>
                </c:pt>
                <c:pt idx="7088">
                  <c:v>38136</c:v>
                </c:pt>
                <c:pt idx="7089">
                  <c:v>38137</c:v>
                </c:pt>
                <c:pt idx="7090">
                  <c:v>38138</c:v>
                </c:pt>
                <c:pt idx="7091">
                  <c:v>38139</c:v>
                </c:pt>
                <c:pt idx="7092">
                  <c:v>38140</c:v>
                </c:pt>
                <c:pt idx="7093">
                  <c:v>38141</c:v>
                </c:pt>
                <c:pt idx="7094">
                  <c:v>38142</c:v>
                </c:pt>
                <c:pt idx="7095">
                  <c:v>38143</c:v>
                </c:pt>
                <c:pt idx="7096">
                  <c:v>38144</c:v>
                </c:pt>
                <c:pt idx="7097">
                  <c:v>38145</c:v>
                </c:pt>
                <c:pt idx="7098">
                  <c:v>38146</c:v>
                </c:pt>
                <c:pt idx="7099">
                  <c:v>38147</c:v>
                </c:pt>
                <c:pt idx="7100">
                  <c:v>38148</c:v>
                </c:pt>
                <c:pt idx="7101">
                  <c:v>38149</c:v>
                </c:pt>
                <c:pt idx="7102">
                  <c:v>38150</c:v>
                </c:pt>
                <c:pt idx="7103">
                  <c:v>38151</c:v>
                </c:pt>
                <c:pt idx="7104">
                  <c:v>38152</c:v>
                </c:pt>
                <c:pt idx="7105">
                  <c:v>38153</c:v>
                </c:pt>
                <c:pt idx="7106">
                  <c:v>38154</c:v>
                </c:pt>
                <c:pt idx="7107">
                  <c:v>38155</c:v>
                </c:pt>
                <c:pt idx="7108">
                  <c:v>38156</c:v>
                </c:pt>
                <c:pt idx="7109">
                  <c:v>38157</c:v>
                </c:pt>
                <c:pt idx="7110">
                  <c:v>38158</c:v>
                </c:pt>
                <c:pt idx="7111">
                  <c:v>38159</c:v>
                </c:pt>
                <c:pt idx="7112">
                  <c:v>38160</c:v>
                </c:pt>
                <c:pt idx="7113">
                  <c:v>38161</c:v>
                </c:pt>
                <c:pt idx="7114">
                  <c:v>38162</c:v>
                </c:pt>
                <c:pt idx="7115">
                  <c:v>38163</c:v>
                </c:pt>
                <c:pt idx="7116">
                  <c:v>38164</c:v>
                </c:pt>
                <c:pt idx="7117">
                  <c:v>38165</c:v>
                </c:pt>
                <c:pt idx="7118">
                  <c:v>38166</c:v>
                </c:pt>
                <c:pt idx="7119">
                  <c:v>38167</c:v>
                </c:pt>
                <c:pt idx="7120">
                  <c:v>38168</c:v>
                </c:pt>
                <c:pt idx="7121">
                  <c:v>38169</c:v>
                </c:pt>
                <c:pt idx="7122">
                  <c:v>38170</c:v>
                </c:pt>
                <c:pt idx="7123">
                  <c:v>38171</c:v>
                </c:pt>
                <c:pt idx="7124">
                  <c:v>38172</c:v>
                </c:pt>
                <c:pt idx="7125">
                  <c:v>38173</c:v>
                </c:pt>
                <c:pt idx="7126">
                  <c:v>38174</c:v>
                </c:pt>
                <c:pt idx="7127">
                  <c:v>38175</c:v>
                </c:pt>
                <c:pt idx="7128">
                  <c:v>38176</c:v>
                </c:pt>
                <c:pt idx="7129">
                  <c:v>38177</c:v>
                </c:pt>
                <c:pt idx="7130">
                  <c:v>38178</c:v>
                </c:pt>
                <c:pt idx="7131">
                  <c:v>38179</c:v>
                </c:pt>
                <c:pt idx="7132">
                  <c:v>38180</c:v>
                </c:pt>
                <c:pt idx="7133">
                  <c:v>38181</c:v>
                </c:pt>
                <c:pt idx="7134">
                  <c:v>38182</c:v>
                </c:pt>
                <c:pt idx="7135">
                  <c:v>38183</c:v>
                </c:pt>
                <c:pt idx="7136">
                  <c:v>38184</c:v>
                </c:pt>
                <c:pt idx="7137">
                  <c:v>38185</c:v>
                </c:pt>
                <c:pt idx="7138">
                  <c:v>38186</c:v>
                </c:pt>
                <c:pt idx="7139">
                  <c:v>38187</c:v>
                </c:pt>
                <c:pt idx="7140">
                  <c:v>38188</c:v>
                </c:pt>
                <c:pt idx="7141">
                  <c:v>38189</c:v>
                </c:pt>
                <c:pt idx="7142">
                  <c:v>38190</c:v>
                </c:pt>
                <c:pt idx="7143">
                  <c:v>38191</c:v>
                </c:pt>
                <c:pt idx="7144">
                  <c:v>38192</c:v>
                </c:pt>
                <c:pt idx="7145">
                  <c:v>38193</c:v>
                </c:pt>
                <c:pt idx="7146">
                  <c:v>38194</c:v>
                </c:pt>
                <c:pt idx="7147">
                  <c:v>38195</c:v>
                </c:pt>
                <c:pt idx="7148">
                  <c:v>38196</c:v>
                </c:pt>
                <c:pt idx="7149">
                  <c:v>38197</c:v>
                </c:pt>
                <c:pt idx="7150">
                  <c:v>38198</c:v>
                </c:pt>
                <c:pt idx="7151">
                  <c:v>38199</c:v>
                </c:pt>
                <c:pt idx="7152">
                  <c:v>38200</c:v>
                </c:pt>
                <c:pt idx="7153">
                  <c:v>38201</c:v>
                </c:pt>
                <c:pt idx="7154">
                  <c:v>38202</c:v>
                </c:pt>
                <c:pt idx="7155">
                  <c:v>38203</c:v>
                </c:pt>
                <c:pt idx="7156">
                  <c:v>38204</c:v>
                </c:pt>
                <c:pt idx="7157">
                  <c:v>38205</c:v>
                </c:pt>
                <c:pt idx="7158">
                  <c:v>38206</c:v>
                </c:pt>
                <c:pt idx="7159">
                  <c:v>38207</c:v>
                </c:pt>
                <c:pt idx="7160">
                  <c:v>38208</c:v>
                </c:pt>
                <c:pt idx="7161">
                  <c:v>38209</c:v>
                </c:pt>
                <c:pt idx="7162">
                  <c:v>38210</c:v>
                </c:pt>
                <c:pt idx="7163">
                  <c:v>38211</c:v>
                </c:pt>
                <c:pt idx="7164">
                  <c:v>38212</c:v>
                </c:pt>
                <c:pt idx="7165">
                  <c:v>38213</c:v>
                </c:pt>
                <c:pt idx="7166">
                  <c:v>38214</c:v>
                </c:pt>
                <c:pt idx="7167">
                  <c:v>38215</c:v>
                </c:pt>
                <c:pt idx="7168">
                  <c:v>38216</c:v>
                </c:pt>
                <c:pt idx="7169">
                  <c:v>38217</c:v>
                </c:pt>
                <c:pt idx="7170">
                  <c:v>38218</c:v>
                </c:pt>
                <c:pt idx="7171">
                  <c:v>38219</c:v>
                </c:pt>
                <c:pt idx="7172">
                  <c:v>38220</c:v>
                </c:pt>
                <c:pt idx="7173">
                  <c:v>38221</c:v>
                </c:pt>
                <c:pt idx="7174">
                  <c:v>38222</c:v>
                </c:pt>
                <c:pt idx="7175">
                  <c:v>38223</c:v>
                </c:pt>
                <c:pt idx="7176">
                  <c:v>38224</c:v>
                </c:pt>
                <c:pt idx="7177">
                  <c:v>38225</c:v>
                </c:pt>
                <c:pt idx="7178">
                  <c:v>38226</c:v>
                </c:pt>
                <c:pt idx="7179">
                  <c:v>38227</c:v>
                </c:pt>
                <c:pt idx="7180">
                  <c:v>38228</c:v>
                </c:pt>
                <c:pt idx="7181">
                  <c:v>38229</c:v>
                </c:pt>
                <c:pt idx="7182">
                  <c:v>38230</c:v>
                </c:pt>
                <c:pt idx="7183">
                  <c:v>38231</c:v>
                </c:pt>
                <c:pt idx="7184">
                  <c:v>38232</c:v>
                </c:pt>
                <c:pt idx="7185">
                  <c:v>38233</c:v>
                </c:pt>
                <c:pt idx="7186">
                  <c:v>38234</c:v>
                </c:pt>
                <c:pt idx="7187">
                  <c:v>38235</c:v>
                </c:pt>
                <c:pt idx="7188">
                  <c:v>38236</c:v>
                </c:pt>
                <c:pt idx="7189">
                  <c:v>38237</c:v>
                </c:pt>
                <c:pt idx="7190">
                  <c:v>38238</c:v>
                </c:pt>
                <c:pt idx="7191">
                  <c:v>38239</c:v>
                </c:pt>
                <c:pt idx="7192">
                  <c:v>38240</c:v>
                </c:pt>
                <c:pt idx="7193">
                  <c:v>38241</c:v>
                </c:pt>
                <c:pt idx="7194">
                  <c:v>38242</c:v>
                </c:pt>
                <c:pt idx="7195">
                  <c:v>38243</c:v>
                </c:pt>
                <c:pt idx="7196">
                  <c:v>38244</c:v>
                </c:pt>
                <c:pt idx="7197">
                  <c:v>38245</c:v>
                </c:pt>
                <c:pt idx="7198">
                  <c:v>38246</c:v>
                </c:pt>
                <c:pt idx="7199">
                  <c:v>38247</c:v>
                </c:pt>
                <c:pt idx="7200">
                  <c:v>38248</c:v>
                </c:pt>
                <c:pt idx="7201">
                  <c:v>38249</c:v>
                </c:pt>
                <c:pt idx="7202">
                  <c:v>38250</c:v>
                </c:pt>
                <c:pt idx="7203">
                  <c:v>38251</c:v>
                </c:pt>
                <c:pt idx="7204">
                  <c:v>38252</c:v>
                </c:pt>
                <c:pt idx="7205">
                  <c:v>38253</c:v>
                </c:pt>
                <c:pt idx="7206">
                  <c:v>38254</c:v>
                </c:pt>
                <c:pt idx="7207">
                  <c:v>38255</c:v>
                </c:pt>
                <c:pt idx="7208">
                  <c:v>38256</c:v>
                </c:pt>
                <c:pt idx="7209">
                  <c:v>38257</c:v>
                </c:pt>
                <c:pt idx="7210">
                  <c:v>38258</c:v>
                </c:pt>
                <c:pt idx="7211">
                  <c:v>38259</c:v>
                </c:pt>
                <c:pt idx="7212">
                  <c:v>38260</c:v>
                </c:pt>
                <c:pt idx="7213">
                  <c:v>38261</c:v>
                </c:pt>
                <c:pt idx="7214">
                  <c:v>38262</c:v>
                </c:pt>
                <c:pt idx="7215">
                  <c:v>38263</c:v>
                </c:pt>
                <c:pt idx="7216">
                  <c:v>38264</c:v>
                </c:pt>
                <c:pt idx="7217">
                  <c:v>38265</c:v>
                </c:pt>
                <c:pt idx="7218">
                  <c:v>38266</c:v>
                </c:pt>
                <c:pt idx="7219">
                  <c:v>38267</c:v>
                </c:pt>
                <c:pt idx="7220">
                  <c:v>38268</c:v>
                </c:pt>
                <c:pt idx="7221">
                  <c:v>38269</c:v>
                </c:pt>
                <c:pt idx="7222">
                  <c:v>38270</c:v>
                </c:pt>
                <c:pt idx="7223">
                  <c:v>38271</c:v>
                </c:pt>
                <c:pt idx="7224">
                  <c:v>38272</c:v>
                </c:pt>
                <c:pt idx="7225">
                  <c:v>38273</c:v>
                </c:pt>
                <c:pt idx="7226">
                  <c:v>38274</c:v>
                </c:pt>
                <c:pt idx="7227">
                  <c:v>38275</c:v>
                </c:pt>
                <c:pt idx="7228">
                  <c:v>38276</c:v>
                </c:pt>
                <c:pt idx="7229">
                  <c:v>38277</c:v>
                </c:pt>
                <c:pt idx="7230">
                  <c:v>38278</c:v>
                </c:pt>
                <c:pt idx="7231">
                  <c:v>38279</c:v>
                </c:pt>
                <c:pt idx="7232">
                  <c:v>38280</c:v>
                </c:pt>
                <c:pt idx="7233">
                  <c:v>38281</c:v>
                </c:pt>
                <c:pt idx="7234">
                  <c:v>38282</c:v>
                </c:pt>
                <c:pt idx="7235">
                  <c:v>38283</c:v>
                </c:pt>
                <c:pt idx="7236">
                  <c:v>38284</c:v>
                </c:pt>
                <c:pt idx="7237">
                  <c:v>38285</c:v>
                </c:pt>
                <c:pt idx="7238">
                  <c:v>38286</c:v>
                </c:pt>
                <c:pt idx="7239">
                  <c:v>38287</c:v>
                </c:pt>
                <c:pt idx="7240">
                  <c:v>38288</c:v>
                </c:pt>
                <c:pt idx="7241">
                  <c:v>38289</c:v>
                </c:pt>
                <c:pt idx="7242">
                  <c:v>38290</c:v>
                </c:pt>
                <c:pt idx="7243">
                  <c:v>38291</c:v>
                </c:pt>
                <c:pt idx="7244">
                  <c:v>38292</c:v>
                </c:pt>
                <c:pt idx="7245">
                  <c:v>38293</c:v>
                </c:pt>
                <c:pt idx="7246">
                  <c:v>38294</c:v>
                </c:pt>
                <c:pt idx="7247">
                  <c:v>38295</c:v>
                </c:pt>
                <c:pt idx="7248">
                  <c:v>38296</c:v>
                </c:pt>
                <c:pt idx="7249">
                  <c:v>38297</c:v>
                </c:pt>
                <c:pt idx="7250">
                  <c:v>38298</c:v>
                </c:pt>
                <c:pt idx="7251">
                  <c:v>38299</c:v>
                </c:pt>
                <c:pt idx="7252">
                  <c:v>38300</c:v>
                </c:pt>
                <c:pt idx="7253">
                  <c:v>38301</c:v>
                </c:pt>
                <c:pt idx="7254">
                  <c:v>38302</c:v>
                </c:pt>
                <c:pt idx="7255">
                  <c:v>38303</c:v>
                </c:pt>
                <c:pt idx="7256">
                  <c:v>38304</c:v>
                </c:pt>
                <c:pt idx="7257">
                  <c:v>38305</c:v>
                </c:pt>
                <c:pt idx="7258">
                  <c:v>38306</c:v>
                </c:pt>
                <c:pt idx="7259">
                  <c:v>38307</c:v>
                </c:pt>
                <c:pt idx="7260">
                  <c:v>38308</c:v>
                </c:pt>
                <c:pt idx="7261">
                  <c:v>38309</c:v>
                </c:pt>
                <c:pt idx="7262">
                  <c:v>38310</c:v>
                </c:pt>
                <c:pt idx="7263">
                  <c:v>38311</c:v>
                </c:pt>
                <c:pt idx="7264">
                  <c:v>38312</c:v>
                </c:pt>
                <c:pt idx="7265">
                  <c:v>38313</c:v>
                </c:pt>
                <c:pt idx="7266">
                  <c:v>38314</c:v>
                </c:pt>
                <c:pt idx="7267">
                  <c:v>38315</c:v>
                </c:pt>
                <c:pt idx="7268">
                  <c:v>38316</c:v>
                </c:pt>
                <c:pt idx="7269">
                  <c:v>38317</c:v>
                </c:pt>
                <c:pt idx="7270">
                  <c:v>38318</c:v>
                </c:pt>
                <c:pt idx="7271">
                  <c:v>38319</c:v>
                </c:pt>
                <c:pt idx="7272">
                  <c:v>38320</c:v>
                </c:pt>
                <c:pt idx="7273">
                  <c:v>38321</c:v>
                </c:pt>
                <c:pt idx="7274">
                  <c:v>38322</c:v>
                </c:pt>
                <c:pt idx="7275">
                  <c:v>38323</c:v>
                </c:pt>
                <c:pt idx="7276">
                  <c:v>38324</c:v>
                </c:pt>
                <c:pt idx="7277">
                  <c:v>38325</c:v>
                </c:pt>
                <c:pt idx="7278">
                  <c:v>38326</c:v>
                </c:pt>
                <c:pt idx="7279">
                  <c:v>38327</c:v>
                </c:pt>
                <c:pt idx="7280">
                  <c:v>38328</c:v>
                </c:pt>
                <c:pt idx="7281">
                  <c:v>38329</c:v>
                </c:pt>
                <c:pt idx="7282">
                  <c:v>38330</c:v>
                </c:pt>
                <c:pt idx="7283">
                  <c:v>38331</c:v>
                </c:pt>
                <c:pt idx="7284">
                  <c:v>38332</c:v>
                </c:pt>
                <c:pt idx="7285">
                  <c:v>38333</c:v>
                </c:pt>
                <c:pt idx="7286">
                  <c:v>38334</c:v>
                </c:pt>
                <c:pt idx="7287">
                  <c:v>38335</c:v>
                </c:pt>
                <c:pt idx="7288">
                  <c:v>38336</c:v>
                </c:pt>
                <c:pt idx="7289">
                  <c:v>38337</c:v>
                </c:pt>
                <c:pt idx="7290">
                  <c:v>38338</c:v>
                </c:pt>
                <c:pt idx="7291">
                  <c:v>38339</c:v>
                </c:pt>
                <c:pt idx="7292">
                  <c:v>38340</c:v>
                </c:pt>
                <c:pt idx="7293">
                  <c:v>38341</c:v>
                </c:pt>
                <c:pt idx="7294">
                  <c:v>38342</c:v>
                </c:pt>
                <c:pt idx="7295">
                  <c:v>38343</c:v>
                </c:pt>
                <c:pt idx="7296">
                  <c:v>38344</c:v>
                </c:pt>
                <c:pt idx="7297">
                  <c:v>38345</c:v>
                </c:pt>
                <c:pt idx="7298">
                  <c:v>38346</c:v>
                </c:pt>
                <c:pt idx="7299">
                  <c:v>38347</c:v>
                </c:pt>
                <c:pt idx="7300">
                  <c:v>38348</c:v>
                </c:pt>
                <c:pt idx="7301">
                  <c:v>38349</c:v>
                </c:pt>
                <c:pt idx="7302">
                  <c:v>38350</c:v>
                </c:pt>
                <c:pt idx="7303">
                  <c:v>38351</c:v>
                </c:pt>
                <c:pt idx="7304">
                  <c:v>38352</c:v>
                </c:pt>
                <c:pt idx="7305">
                  <c:v>38353</c:v>
                </c:pt>
                <c:pt idx="7306">
                  <c:v>38354</c:v>
                </c:pt>
                <c:pt idx="7307">
                  <c:v>38355</c:v>
                </c:pt>
                <c:pt idx="7308">
                  <c:v>38356</c:v>
                </c:pt>
                <c:pt idx="7309">
                  <c:v>38357</c:v>
                </c:pt>
                <c:pt idx="7310">
                  <c:v>38358</c:v>
                </c:pt>
                <c:pt idx="7311">
                  <c:v>38359</c:v>
                </c:pt>
                <c:pt idx="7312">
                  <c:v>38360</c:v>
                </c:pt>
                <c:pt idx="7313">
                  <c:v>38361</c:v>
                </c:pt>
                <c:pt idx="7314">
                  <c:v>38362</c:v>
                </c:pt>
                <c:pt idx="7315">
                  <c:v>38363</c:v>
                </c:pt>
                <c:pt idx="7316">
                  <c:v>38364</c:v>
                </c:pt>
                <c:pt idx="7317">
                  <c:v>38365</c:v>
                </c:pt>
                <c:pt idx="7318">
                  <c:v>38366</c:v>
                </c:pt>
                <c:pt idx="7319">
                  <c:v>38367</c:v>
                </c:pt>
                <c:pt idx="7320">
                  <c:v>38368</c:v>
                </c:pt>
                <c:pt idx="7321">
                  <c:v>38369</c:v>
                </c:pt>
                <c:pt idx="7322">
                  <c:v>38370</c:v>
                </c:pt>
                <c:pt idx="7323">
                  <c:v>38371</c:v>
                </c:pt>
                <c:pt idx="7324">
                  <c:v>38372</c:v>
                </c:pt>
                <c:pt idx="7325">
                  <c:v>38373</c:v>
                </c:pt>
                <c:pt idx="7326">
                  <c:v>38374</c:v>
                </c:pt>
                <c:pt idx="7327">
                  <c:v>38375</c:v>
                </c:pt>
                <c:pt idx="7328">
                  <c:v>38376</c:v>
                </c:pt>
                <c:pt idx="7329">
                  <c:v>38377</c:v>
                </c:pt>
                <c:pt idx="7330">
                  <c:v>38378</c:v>
                </c:pt>
                <c:pt idx="7331">
                  <c:v>38379</c:v>
                </c:pt>
                <c:pt idx="7332">
                  <c:v>38380</c:v>
                </c:pt>
                <c:pt idx="7333">
                  <c:v>38381</c:v>
                </c:pt>
                <c:pt idx="7334">
                  <c:v>38382</c:v>
                </c:pt>
                <c:pt idx="7335">
                  <c:v>38383</c:v>
                </c:pt>
                <c:pt idx="7336">
                  <c:v>38384</c:v>
                </c:pt>
                <c:pt idx="7337">
                  <c:v>38385</c:v>
                </c:pt>
                <c:pt idx="7338">
                  <c:v>38386</c:v>
                </c:pt>
                <c:pt idx="7339">
                  <c:v>38387</c:v>
                </c:pt>
                <c:pt idx="7340">
                  <c:v>38388</c:v>
                </c:pt>
                <c:pt idx="7341">
                  <c:v>38389</c:v>
                </c:pt>
                <c:pt idx="7342">
                  <c:v>38390</c:v>
                </c:pt>
                <c:pt idx="7343">
                  <c:v>38391</c:v>
                </c:pt>
                <c:pt idx="7344">
                  <c:v>38392</c:v>
                </c:pt>
                <c:pt idx="7345">
                  <c:v>38393</c:v>
                </c:pt>
                <c:pt idx="7346">
                  <c:v>38394</c:v>
                </c:pt>
                <c:pt idx="7347">
                  <c:v>38395</c:v>
                </c:pt>
                <c:pt idx="7348">
                  <c:v>38396</c:v>
                </c:pt>
                <c:pt idx="7349">
                  <c:v>38397</c:v>
                </c:pt>
                <c:pt idx="7350">
                  <c:v>38398</c:v>
                </c:pt>
                <c:pt idx="7351">
                  <c:v>38399</c:v>
                </c:pt>
                <c:pt idx="7352">
                  <c:v>38400</c:v>
                </c:pt>
                <c:pt idx="7353">
                  <c:v>38401</c:v>
                </c:pt>
                <c:pt idx="7354">
                  <c:v>38402</c:v>
                </c:pt>
                <c:pt idx="7355">
                  <c:v>38403</c:v>
                </c:pt>
                <c:pt idx="7356">
                  <c:v>38404</c:v>
                </c:pt>
                <c:pt idx="7357">
                  <c:v>38405</c:v>
                </c:pt>
                <c:pt idx="7358">
                  <c:v>38406</c:v>
                </c:pt>
                <c:pt idx="7359">
                  <c:v>38407</c:v>
                </c:pt>
                <c:pt idx="7360">
                  <c:v>38408</c:v>
                </c:pt>
                <c:pt idx="7361">
                  <c:v>38409</c:v>
                </c:pt>
                <c:pt idx="7362">
                  <c:v>38410</c:v>
                </c:pt>
                <c:pt idx="7363">
                  <c:v>38411</c:v>
                </c:pt>
                <c:pt idx="7364">
                  <c:v>38412</c:v>
                </c:pt>
                <c:pt idx="7365">
                  <c:v>38413</c:v>
                </c:pt>
                <c:pt idx="7366">
                  <c:v>38414</c:v>
                </c:pt>
                <c:pt idx="7367">
                  <c:v>38415</c:v>
                </c:pt>
                <c:pt idx="7368">
                  <c:v>38416</c:v>
                </c:pt>
                <c:pt idx="7369">
                  <c:v>38417</c:v>
                </c:pt>
                <c:pt idx="7370">
                  <c:v>38418</c:v>
                </c:pt>
                <c:pt idx="7371">
                  <c:v>38419</c:v>
                </c:pt>
                <c:pt idx="7372">
                  <c:v>38420</c:v>
                </c:pt>
                <c:pt idx="7373">
                  <c:v>38421</c:v>
                </c:pt>
                <c:pt idx="7374">
                  <c:v>38422</c:v>
                </c:pt>
                <c:pt idx="7375">
                  <c:v>38423</c:v>
                </c:pt>
                <c:pt idx="7376">
                  <c:v>38424</c:v>
                </c:pt>
                <c:pt idx="7377">
                  <c:v>38425</c:v>
                </c:pt>
                <c:pt idx="7378">
                  <c:v>38426</c:v>
                </c:pt>
                <c:pt idx="7379">
                  <c:v>38427</c:v>
                </c:pt>
                <c:pt idx="7380">
                  <c:v>38428</c:v>
                </c:pt>
                <c:pt idx="7381">
                  <c:v>38429</c:v>
                </c:pt>
                <c:pt idx="7382">
                  <c:v>38430</c:v>
                </c:pt>
                <c:pt idx="7383">
                  <c:v>38431</c:v>
                </c:pt>
                <c:pt idx="7384">
                  <c:v>38432</c:v>
                </c:pt>
                <c:pt idx="7385">
                  <c:v>38433</c:v>
                </c:pt>
                <c:pt idx="7386">
                  <c:v>38434</c:v>
                </c:pt>
                <c:pt idx="7387">
                  <c:v>38435</c:v>
                </c:pt>
                <c:pt idx="7388">
                  <c:v>38436</c:v>
                </c:pt>
                <c:pt idx="7389">
                  <c:v>38437</c:v>
                </c:pt>
                <c:pt idx="7390">
                  <c:v>38438</c:v>
                </c:pt>
                <c:pt idx="7391">
                  <c:v>38439</c:v>
                </c:pt>
                <c:pt idx="7392">
                  <c:v>38440</c:v>
                </c:pt>
                <c:pt idx="7393">
                  <c:v>38441</c:v>
                </c:pt>
                <c:pt idx="7394">
                  <c:v>38442</c:v>
                </c:pt>
                <c:pt idx="7395">
                  <c:v>38443</c:v>
                </c:pt>
                <c:pt idx="7396">
                  <c:v>38444</c:v>
                </c:pt>
                <c:pt idx="7397">
                  <c:v>38445</c:v>
                </c:pt>
                <c:pt idx="7398">
                  <c:v>38446</c:v>
                </c:pt>
                <c:pt idx="7399">
                  <c:v>38447</c:v>
                </c:pt>
                <c:pt idx="7400">
                  <c:v>38448</c:v>
                </c:pt>
                <c:pt idx="7401">
                  <c:v>38449</c:v>
                </c:pt>
                <c:pt idx="7402">
                  <c:v>38450</c:v>
                </c:pt>
                <c:pt idx="7403">
                  <c:v>38451</c:v>
                </c:pt>
                <c:pt idx="7404">
                  <c:v>38452</c:v>
                </c:pt>
                <c:pt idx="7405">
                  <c:v>38453</c:v>
                </c:pt>
                <c:pt idx="7406">
                  <c:v>38454</c:v>
                </c:pt>
                <c:pt idx="7407">
                  <c:v>38455</c:v>
                </c:pt>
                <c:pt idx="7408">
                  <c:v>38456</c:v>
                </c:pt>
                <c:pt idx="7409">
                  <c:v>38457</c:v>
                </c:pt>
                <c:pt idx="7410">
                  <c:v>38458</c:v>
                </c:pt>
                <c:pt idx="7411">
                  <c:v>38459</c:v>
                </c:pt>
                <c:pt idx="7412">
                  <c:v>38460</c:v>
                </c:pt>
                <c:pt idx="7413">
                  <c:v>38461</c:v>
                </c:pt>
                <c:pt idx="7414">
                  <c:v>38462</c:v>
                </c:pt>
                <c:pt idx="7415">
                  <c:v>38463</c:v>
                </c:pt>
                <c:pt idx="7416">
                  <c:v>38464</c:v>
                </c:pt>
                <c:pt idx="7417">
                  <c:v>38465</c:v>
                </c:pt>
                <c:pt idx="7418">
                  <c:v>38466</c:v>
                </c:pt>
                <c:pt idx="7419">
                  <c:v>38467</c:v>
                </c:pt>
                <c:pt idx="7420">
                  <c:v>38468</c:v>
                </c:pt>
                <c:pt idx="7421">
                  <c:v>38469</c:v>
                </c:pt>
                <c:pt idx="7422">
                  <c:v>38470</c:v>
                </c:pt>
                <c:pt idx="7423">
                  <c:v>38471</c:v>
                </c:pt>
                <c:pt idx="7424">
                  <c:v>38472</c:v>
                </c:pt>
                <c:pt idx="7425">
                  <c:v>38473</c:v>
                </c:pt>
                <c:pt idx="7426">
                  <c:v>38474</c:v>
                </c:pt>
                <c:pt idx="7427">
                  <c:v>38475</c:v>
                </c:pt>
                <c:pt idx="7428">
                  <c:v>38476</c:v>
                </c:pt>
                <c:pt idx="7429">
                  <c:v>38477</c:v>
                </c:pt>
                <c:pt idx="7430">
                  <c:v>38478</c:v>
                </c:pt>
                <c:pt idx="7431">
                  <c:v>38479</c:v>
                </c:pt>
                <c:pt idx="7432">
                  <c:v>38480</c:v>
                </c:pt>
                <c:pt idx="7433">
                  <c:v>38481</c:v>
                </c:pt>
                <c:pt idx="7434">
                  <c:v>38482</c:v>
                </c:pt>
                <c:pt idx="7435">
                  <c:v>38483</c:v>
                </c:pt>
                <c:pt idx="7436">
                  <c:v>38484</c:v>
                </c:pt>
                <c:pt idx="7437">
                  <c:v>38485</c:v>
                </c:pt>
                <c:pt idx="7438">
                  <c:v>38486</c:v>
                </c:pt>
                <c:pt idx="7439">
                  <c:v>38487</c:v>
                </c:pt>
                <c:pt idx="7440">
                  <c:v>38488</c:v>
                </c:pt>
                <c:pt idx="7441">
                  <c:v>38489</c:v>
                </c:pt>
                <c:pt idx="7442">
                  <c:v>38490</c:v>
                </c:pt>
                <c:pt idx="7443">
                  <c:v>38491</c:v>
                </c:pt>
                <c:pt idx="7444">
                  <c:v>38492</c:v>
                </c:pt>
                <c:pt idx="7445">
                  <c:v>38493</c:v>
                </c:pt>
                <c:pt idx="7446">
                  <c:v>38494</c:v>
                </c:pt>
                <c:pt idx="7447">
                  <c:v>38495</c:v>
                </c:pt>
                <c:pt idx="7448">
                  <c:v>38496</c:v>
                </c:pt>
                <c:pt idx="7449">
                  <c:v>38497</c:v>
                </c:pt>
                <c:pt idx="7450">
                  <c:v>38498</c:v>
                </c:pt>
                <c:pt idx="7451">
                  <c:v>38499</c:v>
                </c:pt>
                <c:pt idx="7452">
                  <c:v>38500</c:v>
                </c:pt>
                <c:pt idx="7453">
                  <c:v>38501</c:v>
                </c:pt>
                <c:pt idx="7454">
                  <c:v>38502</c:v>
                </c:pt>
                <c:pt idx="7455">
                  <c:v>38503</c:v>
                </c:pt>
                <c:pt idx="7456">
                  <c:v>38504</c:v>
                </c:pt>
                <c:pt idx="7457">
                  <c:v>38505</c:v>
                </c:pt>
                <c:pt idx="7458">
                  <c:v>38506</c:v>
                </c:pt>
                <c:pt idx="7459">
                  <c:v>38507</c:v>
                </c:pt>
                <c:pt idx="7460">
                  <c:v>38508</c:v>
                </c:pt>
                <c:pt idx="7461">
                  <c:v>38509</c:v>
                </c:pt>
                <c:pt idx="7462">
                  <c:v>38510</c:v>
                </c:pt>
                <c:pt idx="7463">
                  <c:v>38511</c:v>
                </c:pt>
                <c:pt idx="7464">
                  <c:v>38512</c:v>
                </c:pt>
                <c:pt idx="7465">
                  <c:v>38513</c:v>
                </c:pt>
                <c:pt idx="7466">
                  <c:v>38514</c:v>
                </c:pt>
                <c:pt idx="7467">
                  <c:v>38515</c:v>
                </c:pt>
                <c:pt idx="7468">
                  <c:v>38516</c:v>
                </c:pt>
                <c:pt idx="7469">
                  <c:v>38517</c:v>
                </c:pt>
                <c:pt idx="7470">
                  <c:v>38518</c:v>
                </c:pt>
                <c:pt idx="7471">
                  <c:v>38519</c:v>
                </c:pt>
                <c:pt idx="7472">
                  <c:v>38520</c:v>
                </c:pt>
                <c:pt idx="7473">
                  <c:v>38521</c:v>
                </c:pt>
                <c:pt idx="7474">
                  <c:v>38522</c:v>
                </c:pt>
                <c:pt idx="7475">
                  <c:v>38523</c:v>
                </c:pt>
                <c:pt idx="7476">
                  <c:v>38524</c:v>
                </c:pt>
                <c:pt idx="7477">
                  <c:v>38525</c:v>
                </c:pt>
                <c:pt idx="7478">
                  <c:v>38526</c:v>
                </c:pt>
                <c:pt idx="7479">
                  <c:v>38527</c:v>
                </c:pt>
                <c:pt idx="7480">
                  <c:v>38528</c:v>
                </c:pt>
                <c:pt idx="7481">
                  <c:v>38529</c:v>
                </c:pt>
                <c:pt idx="7482">
                  <c:v>38530</c:v>
                </c:pt>
                <c:pt idx="7483">
                  <c:v>38531</c:v>
                </c:pt>
                <c:pt idx="7484">
                  <c:v>38532</c:v>
                </c:pt>
                <c:pt idx="7485">
                  <c:v>38533</c:v>
                </c:pt>
                <c:pt idx="7486">
                  <c:v>38534</c:v>
                </c:pt>
                <c:pt idx="7487">
                  <c:v>38535</c:v>
                </c:pt>
                <c:pt idx="7488">
                  <c:v>38536</c:v>
                </c:pt>
                <c:pt idx="7489">
                  <c:v>38537</c:v>
                </c:pt>
                <c:pt idx="7490">
                  <c:v>38538</c:v>
                </c:pt>
                <c:pt idx="7491">
                  <c:v>38539</c:v>
                </c:pt>
                <c:pt idx="7492">
                  <c:v>38540</c:v>
                </c:pt>
                <c:pt idx="7493">
                  <c:v>38541</c:v>
                </c:pt>
                <c:pt idx="7494">
                  <c:v>38542</c:v>
                </c:pt>
                <c:pt idx="7495">
                  <c:v>38543</c:v>
                </c:pt>
                <c:pt idx="7496">
                  <c:v>38544</c:v>
                </c:pt>
                <c:pt idx="7497">
                  <c:v>38545</c:v>
                </c:pt>
                <c:pt idx="7498">
                  <c:v>38546</c:v>
                </c:pt>
                <c:pt idx="7499">
                  <c:v>38547</c:v>
                </c:pt>
                <c:pt idx="7500">
                  <c:v>38548</c:v>
                </c:pt>
                <c:pt idx="7501">
                  <c:v>38549</c:v>
                </c:pt>
                <c:pt idx="7502">
                  <c:v>38550</c:v>
                </c:pt>
                <c:pt idx="7503">
                  <c:v>38551</c:v>
                </c:pt>
                <c:pt idx="7504">
                  <c:v>38552</c:v>
                </c:pt>
                <c:pt idx="7505">
                  <c:v>38553</c:v>
                </c:pt>
                <c:pt idx="7506">
                  <c:v>38554</c:v>
                </c:pt>
                <c:pt idx="7507">
                  <c:v>38555</c:v>
                </c:pt>
                <c:pt idx="7508">
                  <c:v>38556</c:v>
                </c:pt>
                <c:pt idx="7509">
                  <c:v>38557</c:v>
                </c:pt>
                <c:pt idx="7510">
                  <c:v>38558</c:v>
                </c:pt>
                <c:pt idx="7511">
                  <c:v>38559</c:v>
                </c:pt>
                <c:pt idx="7512">
                  <c:v>38560</c:v>
                </c:pt>
                <c:pt idx="7513">
                  <c:v>38561</c:v>
                </c:pt>
                <c:pt idx="7514">
                  <c:v>38562</c:v>
                </c:pt>
                <c:pt idx="7515">
                  <c:v>38563</c:v>
                </c:pt>
                <c:pt idx="7516">
                  <c:v>38564</c:v>
                </c:pt>
                <c:pt idx="7517">
                  <c:v>38565</c:v>
                </c:pt>
                <c:pt idx="7518">
                  <c:v>38566</c:v>
                </c:pt>
                <c:pt idx="7519">
                  <c:v>38567</c:v>
                </c:pt>
                <c:pt idx="7520">
                  <c:v>38568</c:v>
                </c:pt>
                <c:pt idx="7521">
                  <c:v>38569</c:v>
                </c:pt>
                <c:pt idx="7522">
                  <c:v>38570</c:v>
                </c:pt>
                <c:pt idx="7523">
                  <c:v>38571</c:v>
                </c:pt>
                <c:pt idx="7524">
                  <c:v>38572</c:v>
                </c:pt>
                <c:pt idx="7525">
                  <c:v>38573</c:v>
                </c:pt>
                <c:pt idx="7526">
                  <c:v>38574</c:v>
                </c:pt>
                <c:pt idx="7527">
                  <c:v>38575</c:v>
                </c:pt>
                <c:pt idx="7528">
                  <c:v>38576</c:v>
                </c:pt>
                <c:pt idx="7529">
                  <c:v>38577</c:v>
                </c:pt>
                <c:pt idx="7530">
                  <c:v>38578</c:v>
                </c:pt>
                <c:pt idx="7531">
                  <c:v>38579</c:v>
                </c:pt>
                <c:pt idx="7532">
                  <c:v>38580</c:v>
                </c:pt>
                <c:pt idx="7533">
                  <c:v>38581</c:v>
                </c:pt>
                <c:pt idx="7534">
                  <c:v>38582</c:v>
                </c:pt>
                <c:pt idx="7535">
                  <c:v>38583</c:v>
                </c:pt>
                <c:pt idx="7536">
                  <c:v>38584</c:v>
                </c:pt>
                <c:pt idx="7537">
                  <c:v>38585</c:v>
                </c:pt>
                <c:pt idx="7538">
                  <c:v>38586</c:v>
                </c:pt>
                <c:pt idx="7539">
                  <c:v>38587</c:v>
                </c:pt>
                <c:pt idx="7540">
                  <c:v>38588</c:v>
                </c:pt>
                <c:pt idx="7541">
                  <c:v>38589</c:v>
                </c:pt>
                <c:pt idx="7542">
                  <c:v>38590</c:v>
                </c:pt>
                <c:pt idx="7543">
                  <c:v>38591</c:v>
                </c:pt>
                <c:pt idx="7544">
                  <c:v>38592</c:v>
                </c:pt>
                <c:pt idx="7545">
                  <c:v>38593</c:v>
                </c:pt>
                <c:pt idx="7546">
                  <c:v>38594</c:v>
                </c:pt>
                <c:pt idx="7547">
                  <c:v>38595</c:v>
                </c:pt>
                <c:pt idx="7548">
                  <c:v>38596</c:v>
                </c:pt>
                <c:pt idx="7549">
                  <c:v>38597</c:v>
                </c:pt>
                <c:pt idx="7550">
                  <c:v>38598</c:v>
                </c:pt>
                <c:pt idx="7551">
                  <c:v>38599</c:v>
                </c:pt>
                <c:pt idx="7552">
                  <c:v>38600</c:v>
                </c:pt>
                <c:pt idx="7553">
                  <c:v>38601</c:v>
                </c:pt>
                <c:pt idx="7554">
                  <c:v>38602</c:v>
                </c:pt>
                <c:pt idx="7555">
                  <c:v>38603</c:v>
                </c:pt>
                <c:pt idx="7556">
                  <c:v>38604</c:v>
                </c:pt>
                <c:pt idx="7557">
                  <c:v>38605</c:v>
                </c:pt>
                <c:pt idx="7558">
                  <c:v>38606</c:v>
                </c:pt>
                <c:pt idx="7559">
                  <c:v>38607</c:v>
                </c:pt>
                <c:pt idx="7560">
                  <c:v>38608</c:v>
                </c:pt>
                <c:pt idx="7561">
                  <c:v>38609</c:v>
                </c:pt>
                <c:pt idx="7562">
                  <c:v>38610</c:v>
                </c:pt>
                <c:pt idx="7563">
                  <c:v>38611</c:v>
                </c:pt>
                <c:pt idx="7564">
                  <c:v>38612</c:v>
                </c:pt>
                <c:pt idx="7565">
                  <c:v>38613</c:v>
                </c:pt>
                <c:pt idx="7566">
                  <c:v>38614</c:v>
                </c:pt>
                <c:pt idx="7567">
                  <c:v>38615</c:v>
                </c:pt>
                <c:pt idx="7568">
                  <c:v>38616</c:v>
                </c:pt>
                <c:pt idx="7569">
                  <c:v>38617</c:v>
                </c:pt>
                <c:pt idx="7570">
                  <c:v>38618</c:v>
                </c:pt>
                <c:pt idx="7571">
                  <c:v>38619</c:v>
                </c:pt>
                <c:pt idx="7572">
                  <c:v>38620</c:v>
                </c:pt>
                <c:pt idx="7573">
                  <c:v>38621</c:v>
                </c:pt>
                <c:pt idx="7574">
                  <c:v>38622</c:v>
                </c:pt>
                <c:pt idx="7575">
                  <c:v>38623</c:v>
                </c:pt>
                <c:pt idx="7576">
                  <c:v>38624</c:v>
                </c:pt>
                <c:pt idx="7577">
                  <c:v>38625</c:v>
                </c:pt>
                <c:pt idx="7578">
                  <c:v>38626</c:v>
                </c:pt>
                <c:pt idx="7579">
                  <c:v>38627</c:v>
                </c:pt>
                <c:pt idx="7580">
                  <c:v>38628</c:v>
                </c:pt>
                <c:pt idx="7581">
                  <c:v>38629</c:v>
                </c:pt>
                <c:pt idx="7582">
                  <c:v>38630</c:v>
                </c:pt>
                <c:pt idx="7583">
                  <c:v>38631</c:v>
                </c:pt>
                <c:pt idx="7584">
                  <c:v>38632</c:v>
                </c:pt>
                <c:pt idx="7585">
                  <c:v>38633</c:v>
                </c:pt>
                <c:pt idx="7586">
                  <c:v>38634</c:v>
                </c:pt>
                <c:pt idx="7587">
                  <c:v>38635</c:v>
                </c:pt>
                <c:pt idx="7588">
                  <c:v>38636</c:v>
                </c:pt>
                <c:pt idx="7589">
                  <c:v>38637</c:v>
                </c:pt>
                <c:pt idx="7590">
                  <c:v>38638</c:v>
                </c:pt>
                <c:pt idx="7591">
                  <c:v>38639</c:v>
                </c:pt>
                <c:pt idx="7592">
                  <c:v>38640</c:v>
                </c:pt>
                <c:pt idx="7593">
                  <c:v>38641</c:v>
                </c:pt>
                <c:pt idx="7594">
                  <c:v>38642</c:v>
                </c:pt>
                <c:pt idx="7595">
                  <c:v>38643</c:v>
                </c:pt>
                <c:pt idx="7596">
                  <c:v>38644</c:v>
                </c:pt>
                <c:pt idx="7597">
                  <c:v>38645</c:v>
                </c:pt>
                <c:pt idx="7598">
                  <c:v>38646</c:v>
                </c:pt>
                <c:pt idx="7599">
                  <c:v>38647</c:v>
                </c:pt>
                <c:pt idx="7600">
                  <c:v>38648</c:v>
                </c:pt>
                <c:pt idx="7601">
                  <c:v>38649</c:v>
                </c:pt>
                <c:pt idx="7602">
                  <c:v>38650</c:v>
                </c:pt>
                <c:pt idx="7603">
                  <c:v>38651</c:v>
                </c:pt>
                <c:pt idx="7604">
                  <c:v>38652</c:v>
                </c:pt>
                <c:pt idx="7605">
                  <c:v>38653</c:v>
                </c:pt>
                <c:pt idx="7606">
                  <c:v>38654</c:v>
                </c:pt>
                <c:pt idx="7607">
                  <c:v>38655</c:v>
                </c:pt>
                <c:pt idx="7608">
                  <c:v>38656</c:v>
                </c:pt>
                <c:pt idx="7609">
                  <c:v>38657</c:v>
                </c:pt>
                <c:pt idx="7610">
                  <c:v>38658</c:v>
                </c:pt>
                <c:pt idx="7611">
                  <c:v>38659</c:v>
                </c:pt>
                <c:pt idx="7612">
                  <c:v>38660</c:v>
                </c:pt>
                <c:pt idx="7613">
                  <c:v>38661</c:v>
                </c:pt>
                <c:pt idx="7614">
                  <c:v>38662</c:v>
                </c:pt>
                <c:pt idx="7615">
                  <c:v>38663</c:v>
                </c:pt>
                <c:pt idx="7616">
                  <c:v>38664</c:v>
                </c:pt>
                <c:pt idx="7617">
                  <c:v>38665</c:v>
                </c:pt>
                <c:pt idx="7618">
                  <c:v>38666</c:v>
                </c:pt>
                <c:pt idx="7619">
                  <c:v>38667</c:v>
                </c:pt>
                <c:pt idx="7620">
                  <c:v>38668</c:v>
                </c:pt>
                <c:pt idx="7621">
                  <c:v>38669</c:v>
                </c:pt>
                <c:pt idx="7622">
                  <c:v>38670</c:v>
                </c:pt>
                <c:pt idx="7623">
                  <c:v>38671</c:v>
                </c:pt>
                <c:pt idx="7624">
                  <c:v>38672</c:v>
                </c:pt>
                <c:pt idx="7625">
                  <c:v>38673</c:v>
                </c:pt>
                <c:pt idx="7626">
                  <c:v>38674</c:v>
                </c:pt>
                <c:pt idx="7627">
                  <c:v>38675</c:v>
                </c:pt>
                <c:pt idx="7628">
                  <c:v>38676</c:v>
                </c:pt>
                <c:pt idx="7629">
                  <c:v>38677</c:v>
                </c:pt>
                <c:pt idx="7630">
                  <c:v>38678</c:v>
                </c:pt>
                <c:pt idx="7631">
                  <c:v>38679</c:v>
                </c:pt>
                <c:pt idx="7632">
                  <c:v>38680</c:v>
                </c:pt>
                <c:pt idx="7633">
                  <c:v>38681</c:v>
                </c:pt>
                <c:pt idx="7634">
                  <c:v>38682</c:v>
                </c:pt>
                <c:pt idx="7635">
                  <c:v>38683</c:v>
                </c:pt>
                <c:pt idx="7636">
                  <c:v>38684</c:v>
                </c:pt>
                <c:pt idx="7637">
                  <c:v>38685</c:v>
                </c:pt>
                <c:pt idx="7638">
                  <c:v>38686</c:v>
                </c:pt>
                <c:pt idx="7639">
                  <c:v>38687</c:v>
                </c:pt>
                <c:pt idx="7640">
                  <c:v>38688</c:v>
                </c:pt>
                <c:pt idx="7641">
                  <c:v>38689</c:v>
                </c:pt>
                <c:pt idx="7642">
                  <c:v>38690</c:v>
                </c:pt>
                <c:pt idx="7643">
                  <c:v>38691</c:v>
                </c:pt>
                <c:pt idx="7644">
                  <c:v>38692</c:v>
                </c:pt>
                <c:pt idx="7645">
                  <c:v>38693</c:v>
                </c:pt>
                <c:pt idx="7646">
                  <c:v>38694</c:v>
                </c:pt>
                <c:pt idx="7647">
                  <c:v>38695</c:v>
                </c:pt>
                <c:pt idx="7648">
                  <c:v>38696</c:v>
                </c:pt>
                <c:pt idx="7649">
                  <c:v>38697</c:v>
                </c:pt>
                <c:pt idx="7650">
                  <c:v>38698</c:v>
                </c:pt>
                <c:pt idx="7651">
                  <c:v>38699</c:v>
                </c:pt>
                <c:pt idx="7652">
                  <c:v>38700</c:v>
                </c:pt>
                <c:pt idx="7653">
                  <c:v>38701</c:v>
                </c:pt>
                <c:pt idx="7654">
                  <c:v>38702</c:v>
                </c:pt>
                <c:pt idx="7655">
                  <c:v>38703</c:v>
                </c:pt>
                <c:pt idx="7656">
                  <c:v>38704</c:v>
                </c:pt>
                <c:pt idx="7657">
                  <c:v>38705</c:v>
                </c:pt>
                <c:pt idx="7658">
                  <c:v>38706</c:v>
                </c:pt>
                <c:pt idx="7659">
                  <c:v>38707</c:v>
                </c:pt>
                <c:pt idx="7660">
                  <c:v>38708</c:v>
                </c:pt>
                <c:pt idx="7661">
                  <c:v>38709</c:v>
                </c:pt>
                <c:pt idx="7662">
                  <c:v>38710</c:v>
                </c:pt>
                <c:pt idx="7663">
                  <c:v>38711</c:v>
                </c:pt>
                <c:pt idx="7664">
                  <c:v>38712</c:v>
                </c:pt>
                <c:pt idx="7665">
                  <c:v>38713</c:v>
                </c:pt>
                <c:pt idx="7666">
                  <c:v>38714</c:v>
                </c:pt>
                <c:pt idx="7667">
                  <c:v>38715</c:v>
                </c:pt>
                <c:pt idx="7668">
                  <c:v>38716</c:v>
                </c:pt>
                <c:pt idx="7669">
                  <c:v>38717</c:v>
                </c:pt>
                <c:pt idx="7670">
                  <c:v>38718</c:v>
                </c:pt>
                <c:pt idx="7671">
                  <c:v>38719</c:v>
                </c:pt>
                <c:pt idx="7672">
                  <c:v>38720</c:v>
                </c:pt>
                <c:pt idx="7673">
                  <c:v>38721</c:v>
                </c:pt>
                <c:pt idx="7674">
                  <c:v>38722</c:v>
                </c:pt>
                <c:pt idx="7675">
                  <c:v>38723</c:v>
                </c:pt>
                <c:pt idx="7676">
                  <c:v>38724</c:v>
                </c:pt>
                <c:pt idx="7677">
                  <c:v>38725</c:v>
                </c:pt>
                <c:pt idx="7678">
                  <c:v>38726</c:v>
                </c:pt>
                <c:pt idx="7679">
                  <c:v>38727</c:v>
                </c:pt>
                <c:pt idx="7680">
                  <c:v>38728</c:v>
                </c:pt>
                <c:pt idx="7681">
                  <c:v>38729</c:v>
                </c:pt>
                <c:pt idx="7682">
                  <c:v>38730</c:v>
                </c:pt>
                <c:pt idx="7683">
                  <c:v>38731</c:v>
                </c:pt>
                <c:pt idx="7684">
                  <c:v>38732</c:v>
                </c:pt>
                <c:pt idx="7685">
                  <c:v>38733</c:v>
                </c:pt>
                <c:pt idx="7686">
                  <c:v>38734</c:v>
                </c:pt>
                <c:pt idx="7687">
                  <c:v>38735</c:v>
                </c:pt>
                <c:pt idx="7688">
                  <c:v>38736</c:v>
                </c:pt>
                <c:pt idx="7689">
                  <c:v>38737</c:v>
                </c:pt>
                <c:pt idx="7690">
                  <c:v>38738</c:v>
                </c:pt>
                <c:pt idx="7691">
                  <c:v>38739</c:v>
                </c:pt>
                <c:pt idx="7692">
                  <c:v>38740</c:v>
                </c:pt>
                <c:pt idx="7693">
                  <c:v>38741</c:v>
                </c:pt>
                <c:pt idx="7694">
                  <c:v>38742</c:v>
                </c:pt>
                <c:pt idx="7695">
                  <c:v>38743</c:v>
                </c:pt>
                <c:pt idx="7696">
                  <c:v>38744</c:v>
                </c:pt>
                <c:pt idx="7697">
                  <c:v>38745</c:v>
                </c:pt>
                <c:pt idx="7698">
                  <c:v>38746</c:v>
                </c:pt>
                <c:pt idx="7699">
                  <c:v>38747</c:v>
                </c:pt>
                <c:pt idx="7700">
                  <c:v>38748</c:v>
                </c:pt>
                <c:pt idx="7701">
                  <c:v>38749</c:v>
                </c:pt>
                <c:pt idx="7702">
                  <c:v>38750</c:v>
                </c:pt>
                <c:pt idx="7703">
                  <c:v>38751</c:v>
                </c:pt>
                <c:pt idx="7704">
                  <c:v>38752</c:v>
                </c:pt>
                <c:pt idx="7705">
                  <c:v>38753</c:v>
                </c:pt>
                <c:pt idx="7706">
                  <c:v>38754</c:v>
                </c:pt>
                <c:pt idx="7707">
                  <c:v>38755</c:v>
                </c:pt>
                <c:pt idx="7708">
                  <c:v>38756</c:v>
                </c:pt>
                <c:pt idx="7709">
                  <c:v>38757</c:v>
                </c:pt>
                <c:pt idx="7710">
                  <c:v>38758</c:v>
                </c:pt>
                <c:pt idx="7711">
                  <c:v>38759</c:v>
                </c:pt>
                <c:pt idx="7712">
                  <c:v>38760</c:v>
                </c:pt>
                <c:pt idx="7713">
                  <c:v>38761</c:v>
                </c:pt>
                <c:pt idx="7714">
                  <c:v>38762</c:v>
                </c:pt>
                <c:pt idx="7715">
                  <c:v>38763</c:v>
                </c:pt>
                <c:pt idx="7716">
                  <c:v>38764</c:v>
                </c:pt>
                <c:pt idx="7717">
                  <c:v>38765</c:v>
                </c:pt>
                <c:pt idx="7718">
                  <c:v>38766</c:v>
                </c:pt>
                <c:pt idx="7719">
                  <c:v>38767</c:v>
                </c:pt>
                <c:pt idx="7720">
                  <c:v>38768</c:v>
                </c:pt>
                <c:pt idx="7721">
                  <c:v>38769</c:v>
                </c:pt>
                <c:pt idx="7722">
                  <c:v>38770</c:v>
                </c:pt>
                <c:pt idx="7723">
                  <c:v>38771</c:v>
                </c:pt>
                <c:pt idx="7724">
                  <c:v>38772</c:v>
                </c:pt>
                <c:pt idx="7725">
                  <c:v>38773</c:v>
                </c:pt>
                <c:pt idx="7726">
                  <c:v>38774</c:v>
                </c:pt>
                <c:pt idx="7727">
                  <c:v>38775</c:v>
                </c:pt>
                <c:pt idx="7728">
                  <c:v>38776</c:v>
                </c:pt>
                <c:pt idx="7729">
                  <c:v>38777</c:v>
                </c:pt>
                <c:pt idx="7730">
                  <c:v>38778</c:v>
                </c:pt>
                <c:pt idx="7731">
                  <c:v>38779</c:v>
                </c:pt>
                <c:pt idx="7732">
                  <c:v>38780</c:v>
                </c:pt>
                <c:pt idx="7733">
                  <c:v>38781</c:v>
                </c:pt>
                <c:pt idx="7734">
                  <c:v>38782</c:v>
                </c:pt>
                <c:pt idx="7735">
                  <c:v>38783</c:v>
                </c:pt>
                <c:pt idx="7736">
                  <c:v>38784</c:v>
                </c:pt>
                <c:pt idx="7737">
                  <c:v>38785</c:v>
                </c:pt>
                <c:pt idx="7738">
                  <c:v>38786</c:v>
                </c:pt>
                <c:pt idx="7739">
                  <c:v>38787</c:v>
                </c:pt>
                <c:pt idx="7740">
                  <c:v>38788</c:v>
                </c:pt>
                <c:pt idx="7741">
                  <c:v>38789</c:v>
                </c:pt>
                <c:pt idx="7742">
                  <c:v>38790</c:v>
                </c:pt>
                <c:pt idx="7743">
                  <c:v>38791</c:v>
                </c:pt>
                <c:pt idx="7744">
                  <c:v>38792</c:v>
                </c:pt>
                <c:pt idx="7745">
                  <c:v>38793</c:v>
                </c:pt>
                <c:pt idx="7746">
                  <c:v>38794</c:v>
                </c:pt>
                <c:pt idx="7747">
                  <c:v>38795</c:v>
                </c:pt>
                <c:pt idx="7748">
                  <c:v>38796</c:v>
                </c:pt>
                <c:pt idx="7749">
                  <c:v>38797</c:v>
                </c:pt>
                <c:pt idx="7750">
                  <c:v>38798</c:v>
                </c:pt>
                <c:pt idx="7751">
                  <c:v>38799</c:v>
                </c:pt>
                <c:pt idx="7752">
                  <c:v>38800</c:v>
                </c:pt>
                <c:pt idx="7753">
                  <c:v>38801</c:v>
                </c:pt>
                <c:pt idx="7754">
                  <c:v>38802</c:v>
                </c:pt>
                <c:pt idx="7755">
                  <c:v>38803</c:v>
                </c:pt>
                <c:pt idx="7756">
                  <c:v>38804</c:v>
                </c:pt>
                <c:pt idx="7757">
                  <c:v>38805</c:v>
                </c:pt>
                <c:pt idx="7758">
                  <c:v>38806</c:v>
                </c:pt>
                <c:pt idx="7759">
                  <c:v>38807</c:v>
                </c:pt>
                <c:pt idx="7760">
                  <c:v>38808</c:v>
                </c:pt>
                <c:pt idx="7761">
                  <c:v>38809</c:v>
                </c:pt>
                <c:pt idx="7762">
                  <c:v>38810</c:v>
                </c:pt>
                <c:pt idx="7763">
                  <c:v>38811</c:v>
                </c:pt>
                <c:pt idx="7764">
                  <c:v>38812</c:v>
                </c:pt>
                <c:pt idx="7765">
                  <c:v>38813</c:v>
                </c:pt>
                <c:pt idx="7766">
                  <c:v>38814</c:v>
                </c:pt>
                <c:pt idx="7767">
                  <c:v>38815</c:v>
                </c:pt>
                <c:pt idx="7768">
                  <c:v>38816</c:v>
                </c:pt>
                <c:pt idx="7769">
                  <c:v>38817</c:v>
                </c:pt>
                <c:pt idx="7770">
                  <c:v>38818</c:v>
                </c:pt>
                <c:pt idx="7771">
                  <c:v>38819</c:v>
                </c:pt>
                <c:pt idx="7772">
                  <c:v>38820</c:v>
                </c:pt>
                <c:pt idx="7773">
                  <c:v>38821</c:v>
                </c:pt>
                <c:pt idx="7774">
                  <c:v>38822</c:v>
                </c:pt>
                <c:pt idx="7775">
                  <c:v>38823</c:v>
                </c:pt>
                <c:pt idx="7776">
                  <c:v>38824</c:v>
                </c:pt>
                <c:pt idx="7777">
                  <c:v>38825</c:v>
                </c:pt>
                <c:pt idx="7778">
                  <c:v>38826</c:v>
                </c:pt>
                <c:pt idx="7779">
                  <c:v>38827</c:v>
                </c:pt>
                <c:pt idx="7780">
                  <c:v>38828</c:v>
                </c:pt>
                <c:pt idx="7781">
                  <c:v>38829</c:v>
                </c:pt>
                <c:pt idx="7782">
                  <c:v>38830</c:v>
                </c:pt>
                <c:pt idx="7783">
                  <c:v>38831</c:v>
                </c:pt>
                <c:pt idx="7784">
                  <c:v>38832</c:v>
                </c:pt>
                <c:pt idx="7785">
                  <c:v>38833</c:v>
                </c:pt>
                <c:pt idx="7786">
                  <c:v>38834</c:v>
                </c:pt>
                <c:pt idx="7787">
                  <c:v>38835</c:v>
                </c:pt>
                <c:pt idx="7788">
                  <c:v>38836</c:v>
                </c:pt>
                <c:pt idx="7789">
                  <c:v>38837</c:v>
                </c:pt>
                <c:pt idx="7790">
                  <c:v>38838</c:v>
                </c:pt>
                <c:pt idx="7791">
                  <c:v>38839</c:v>
                </c:pt>
                <c:pt idx="7792">
                  <c:v>38840</c:v>
                </c:pt>
                <c:pt idx="7793">
                  <c:v>38841</c:v>
                </c:pt>
                <c:pt idx="7794">
                  <c:v>38842</c:v>
                </c:pt>
                <c:pt idx="7795">
                  <c:v>38843</c:v>
                </c:pt>
                <c:pt idx="7796">
                  <c:v>38844</c:v>
                </c:pt>
                <c:pt idx="7797">
                  <c:v>38845</c:v>
                </c:pt>
                <c:pt idx="7798">
                  <c:v>38846</c:v>
                </c:pt>
                <c:pt idx="7799">
                  <c:v>38847</c:v>
                </c:pt>
                <c:pt idx="7800">
                  <c:v>38848</c:v>
                </c:pt>
                <c:pt idx="7801">
                  <c:v>38849</c:v>
                </c:pt>
                <c:pt idx="7802">
                  <c:v>38850</c:v>
                </c:pt>
                <c:pt idx="7803">
                  <c:v>38851</c:v>
                </c:pt>
                <c:pt idx="7804">
                  <c:v>38852</c:v>
                </c:pt>
                <c:pt idx="7805">
                  <c:v>38853</c:v>
                </c:pt>
                <c:pt idx="7806">
                  <c:v>38854</c:v>
                </c:pt>
                <c:pt idx="7807">
                  <c:v>38855</c:v>
                </c:pt>
                <c:pt idx="7808">
                  <c:v>38856</c:v>
                </c:pt>
                <c:pt idx="7809">
                  <c:v>38857</c:v>
                </c:pt>
                <c:pt idx="7810">
                  <c:v>38858</c:v>
                </c:pt>
                <c:pt idx="7811">
                  <c:v>38859</c:v>
                </c:pt>
                <c:pt idx="7812">
                  <c:v>38860</c:v>
                </c:pt>
                <c:pt idx="7813">
                  <c:v>38861</c:v>
                </c:pt>
                <c:pt idx="7814">
                  <c:v>38862</c:v>
                </c:pt>
                <c:pt idx="7815">
                  <c:v>38863</c:v>
                </c:pt>
                <c:pt idx="7816">
                  <c:v>38864</c:v>
                </c:pt>
                <c:pt idx="7817">
                  <c:v>38865</c:v>
                </c:pt>
                <c:pt idx="7818">
                  <c:v>38866</c:v>
                </c:pt>
                <c:pt idx="7819">
                  <c:v>38867</c:v>
                </c:pt>
                <c:pt idx="7820">
                  <c:v>38868</c:v>
                </c:pt>
                <c:pt idx="7821">
                  <c:v>38869</c:v>
                </c:pt>
                <c:pt idx="7822">
                  <c:v>38870</c:v>
                </c:pt>
                <c:pt idx="7823">
                  <c:v>38871</c:v>
                </c:pt>
                <c:pt idx="7824">
                  <c:v>38872</c:v>
                </c:pt>
                <c:pt idx="7825">
                  <c:v>38873</c:v>
                </c:pt>
                <c:pt idx="7826">
                  <c:v>38874</c:v>
                </c:pt>
                <c:pt idx="7827">
                  <c:v>38875</c:v>
                </c:pt>
                <c:pt idx="7828">
                  <c:v>38876</c:v>
                </c:pt>
                <c:pt idx="7829">
                  <c:v>38877</c:v>
                </c:pt>
                <c:pt idx="7830">
                  <c:v>38878</c:v>
                </c:pt>
                <c:pt idx="7831">
                  <c:v>38879</c:v>
                </c:pt>
                <c:pt idx="7832">
                  <c:v>38880</c:v>
                </c:pt>
                <c:pt idx="7833">
                  <c:v>38881</c:v>
                </c:pt>
                <c:pt idx="7834">
                  <c:v>38882</c:v>
                </c:pt>
                <c:pt idx="7835">
                  <c:v>38883</c:v>
                </c:pt>
                <c:pt idx="7836">
                  <c:v>38884</c:v>
                </c:pt>
                <c:pt idx="7837">
                  <c:v>38885</c:v>
                </c:pt>
                <c:pt idx="7838">
                  <c:v>38886</c:v>
                </c:pt>
                <c:pt idx="7839">
                  <c:v>38887</c:v>
                </c:pt>
                <c:pt idx="7840">
                  <c:v>38888</c:v>
                </c:pt>
                <c:pt idx="7841">
                  <c:v>38889</c:v>
                </c:pt>
                <c:pt idx="7842">
                  <c:v>38890</c:v>
                </c:pt>
                <c:pt idx="7843">
                  <c:v>38891</c:v>
                </c:pt>
                <c:pt idx="7844">
                  <c:v>38892</c:v>
                </c:pt>
                <c:pt idx="7845">
                  <c:v>38893</c:v>
                </c:pt>
                <c:pt idx="7846">
                  <c:v>38894</c:v>
                </c:pt>
                <c:pt idx="7847">
                  <c:v>38895</c:v>
                </c:pt>
                <c:pt idx="7848">
                  <c:v>38896</c:v>
                </c:pt>
                <c:pt idx="7849">
                  <c:v>38897</c:v>
                </c:pt>
                <c:pt idx="7850">
                  <c:v>38898</c:v>
                </c:pt>
                <c:pt idx="7851">
                  <c:v>38899</c:v>
                </c:pt>
                <c:pt idx="7852">
                  <c:v>38900</c:v>
                </c:pt>
                <c:pt idx="7853">
                  <c:v>38901</c:v>
                </c:pt>
                <c:pt idx="7854">
                  <c:v>38902</c:v>
                </c:pt>
                <c:pt idx="7855">
                  <c:v>38903</c:v>
                </c:pt>
                <c:pt idx="7856">
                  <c:v>38904</c:v>
                </c:pt>
                <c:pt idx="7857">
                  <c:v>38905</c:v>
                </c:pt>
                <c:pt idx="7858">
                  <c:v>38906</c:v>
                </c:pt>
                <c:pt idx="7859">
                  <c:v>38907</c:v>
                </c:pt>
                <c:pt idx="7860">
                  <c:v>38908</c:v>
                </c:pt>
                <c:pt idx="7861">
                  <c:v>38909</c:v>
                </c:pt>
                <c:pt idx="7862">
                  <c:v>38910</c:v>
                </c:pt>
                <c:pt idx="7863">
                  <c:v>38911</c:v>
                </c:pt>
                <c:pt idx="7864">
                  <c:v>38912</c:v>
                </c:pt>
                <c:pt idx="7865">
                  <c:v>38913</c:v>
                </c:pt>
                <c:pt idx="7866">
                  <c:v>38914</c:v>
                </c:pt>
                <c:pt idx="7867">
                  <c:v>38915</c:v>
                </c:pt>
                <c:pt idx="7868">
                  <c:v>38916</c:v>
                </c:pt>
                <c:pt idx="7869">
                  <c:v>38917</c:v>
                </c:pt>
                <c:pt idx="7870">
                  <c:v>38918</c:v>
                </c:pt>
                <c:pt idx="7871">
                  <c:v>38919</c:v>
                </c:pt>
                <c:pt idx="7872">
                  <c:v>38920</c:v>
                </c:pt>
                <c:pt idx="7873">
                  <c:v>38921</c:v>
                </c:pt>
                <c:pt idx="7874">
                  <c:v>38922</c:v>
                </c:pt>
                <c:pt idx="7875">
                  <c:v>38923</c:v>
                </c:pt>
                <c:pt idx="7876">
                  <c:v>38924</c:v>
                </c:pt>
                <c:pt idx="7877">
                  <c:v>38925</c:v>
                </c:pt>
                <c:pt idx="7878">
                  <c:v>38926</c:v>
                </c:pt>
                <c:pt idx="7879">
                  <c:v>38927</c:v>
                </c:pt>
                <c:pt idx="7880">
                  <c:v>38928</c:v>
                </c:pt>
                <c:pt idx="7881">
                  <c:v>38929</c:v>
                </c:pt>
                <c:pt idx="7882">
                  <c:v>38930</c:v>
                </c:pt>
                <c:pt idx="7883">
                  <c:v>38931</c:v>
                </c:pt>
                <c:pt idx="7884">
                  <c:v>38932</c:v>
                </c:pt>
                <c:pt idx="7885">
                  <c:v>38933</c:v>
                </c:pt>
                <c:pt idx="7886">
                  <c:v>38934</c:v>
                </c:pt>
                <c:pt idx="7887">
                  <c:v>38935</c:v>
                </c:pt>
                <c:pt idx="7888">
                  <c:v>38936</c:v>
                </c:pt>
                <c:pt idx="7889">
                  <c:v>38937</c:v>
                </c:pt>
                <c:pt idx="7890">
                  <c:v>38938</c:v>
                </c:pt>
                <c:pt idx="7891">
                  <c:v>38939</c:v>
                </c:pt>
                <c:pt idx="7892">
                  <c:v>38940</c:v>
                </c:pt>
                <c:pt idx="7893">
                  <c:v>38941</c:v>
                </c:pt>
                <c:pt idx="7894">
                  <c:v>38942</c:v>
                </c:pt>
                <c:pt idx="7895">
                  <c:v>38943</c:v>
                </c:pt>
                <c:pt idx="7896">
                  <c:v>38944</c:v>
                </c:pt>
                <c:pt idx="7897">
                  <c:v>38945</c:v>
                </c:pt>
                <c:pt idx="7898">
                  <c:v>38946</c:v>
                </c:pt>
                <c:pt idx="7899">
                  <c:v>38947</c:v>
                </c:pt>
                <c:pt idx="7900">
                  <c:v>38948</c:v>
                </c:pt>
                <c:pt idx="7901">
                  <c:v>38949</c:v>
                </c:pt>
                <c:pt idx="7902">
                  <c:v>38950</c:v>
                </c:pt>
                <c:pt idx="7903">
                  <c:v>38951</c:v>
                </c:pt>
                <c:pt idx="7904">
                  <c:v>38952</c:v>
                </c:pt>
                <c:pt idx="7905">
                  <c:v>38953</c:v>
                </c:pt>
                <c:pt idx="7906">
                  <c:v>38954</c:v>
                </c:pt>
                <c:pt idx="7907">
                  <c:v>38955</c:v>
                </c:pt>
                <c:pt idx="7908">
                  <c:v>38956</c:v>
                </c:pt>
                <c:pt idx="7909">
                  <c:v>38957</c:v>
                </c:pt>
                <c:pt idx="7910">
                  <c:v>38958</c:v>
                </c:pt>
                <c:pt idx="7911">
                  <c:v>38959</c:v>
                </c:pt>
                <c:pt idx="7912">
                  <c:v>38960</c:v>
                </c:pt>
                <c:pt idx="7913">
                  <c:v>38961</c:v>
                </c:pt>
                <c:pt idx="7914">
                  <c:v>38962</c:v>
                </c:pt>
                <c:pt idx="7915">
                  <c:v>38963</c:v>
                </c:pt>
                <c:pt idx="7916">
                  <c:v>38964</c:v>
                </c:pt>
                <c:pt idx="7917">
                  <c:v>38965</c:v>
                </c:pt>
                <c:pt idx="7918">
                  <c:v>38966</c:v>
                </c:pt>
                <c:pt idx="7919">
                  <c:v>38967</c:v>
                </c:pt>
                <c:pt idx="7920">
                  <c:v>38968</c:v>
                </c:pt>
                <c:pt idx="7921">
                  <c:v>38969</c:v>
                </c:pt>
                <c:pt idx="7922">
                  <c:v>38970</c:v>
                </c:pt>
                <c:pt idx="7923">
                  <c:v>38971</c:v>
                </c:pt>
                <c:pt idx="7924">
                  <c:v>38972</c:v>
                </c:pt>
                <c:pt idx="7925">
                  <c:v>38973</c:v>
                </c:pt>
                <c:pt idx="7926">
                  <c:v>38974</c:v>
                </c:pt>
                <c:pt idx="7927">
                  <c:v>38975</c:v>
                </c:pt>
                <c:pt idx="7928">
                  <c:v>38976</c:v>
                </c:pt>
                <c:pt idx="7929">
                  <c:v>38977</c:v>
                </c:pt>
                <c:pt idx="7930">
                  <c:v>38978</c:v>
                </c:pt>
                <c:pt idx="7931">
                  <c:v>38979</c:v>
                </c:pt>
                <c:pt idx="7932">
                  <c:v>38980</c:v>
                </c:pt>
                <c:pt idx="7933">
                  <c:v>38981</c:v>
                </c:pt>
                <c:pt idx="7934">
                  <c:v>38982</c:v>
                </c:pt>
                <c:pt idx="7935">
                  <c:v>38983</c:v>
                </c:pt>
                <c:pt idx="7936">
                  <c:v>38984</c:v>
                </c:pt>
                <c:pt idx="7937">
                  <c:v>38985</c:v>
                </c:pt>
                <c:pt idx="7938">
                  <c:v>38986</c:v>
                </c:pt>
                <c:pt idx="7939">
                  <c:v>38987</c:v>
                </c:pt>
                <c:pt idx="7940">
                  <c:v>38988</c:v>
                </c:pt>
                <c:pt idx="7941">
                  <c:v>38989</c:v>
                </c:pt>
                <c:pt idx="7942">
                  <c:v>38990</c:v>
                </c:pt>
                <c:pt idx="7943">
                  <c:v>38991</c:v>
                </c:pt>
                <c:pt idx="7944">
                  <c:v>38992</c:v>
                </c:pt>
                <c:pt idx="7945">
                  <c:v>38993</c:v>
                </c:pt>
                <c:pt idx="7946">
                  <c:v>38994</c:v>
                </c:pt>
                <c:pt idx="7947">
                  <c:v>38995</c:v>
                </c:pt>
                <c:pt idx="7948">
                  <c:v>38996</c:v>
                </c:pt>
                <c:pt idx="7949">
                  <c:v>38997</c:v>
                </c:pt>
                <c:pt idx="7950">
                  <c:v>38998</c:v>
                </c:pt>
                <c:pt idx="7951">
                  <c:v>38999</c:v>
                </c:pt>
                <c:pt idx="7952">
                  <c:v>39000</c:v>
                </c:pt>
                <c:pt idx="7953">
                  <c:v>39001</c:v>
                </c:pt>
                <c:pt idx="7954">
                  <c:v>39002</c:v>
                </c:pt>
                <c:pt idx="7955">
                  <c:v>39003</c:v>
                </c:pt>
                <c:pt idx="7956">
                  <c:v>39004</c:v>
                </c:pt>
                <c:pt idx="7957">
                  <c:v>39005</c:v>
                </c:pt>
                <c:pt idx="7958">
                  <c:v>39006</c:v>
                </c:pt>
                <c:pt idx="7959">
                  <c:v>39007</c:v>
                </c:pt>
                <c:pt idx="7960">
                  <c:v>39008</c:v>
                </c:pt>
                <c:pt idx="7961">
                  <c:v>39009</c:v>
                </c:pt>
                <c:pt idx="7962">
                  <c:v>39010</c:v>
                </c:pt>
                <c:pt idx="7963">
                  <c:v>39011</c:v>
                </c:pt>
                <c:pt idx="7964">
                  <c:v>39012</c:v>
                </c:pt>
                <c:pt idx="7965">
                  <c:v>39013</c:v>
                </c:pt>
                <c:pt idx="7966">
                  <c:v>39014</c:v>
                </c:pt>
                <c:pt idx="7967">
                  <c:v>39015</c:v>
                </c:pt>
                <c:pt idx="7968">
                  <c:v>39016</c:v>
                </c:pt>
                <c:pt idx="7969">
                  <c:v>39017</c:v>
                </c:pt>
                <c:pt idx="7970">
                  <c:v>39018</c:v>
                </c:pt>
                <c:pt idx="7971">
                  <c:v>39019</c:v>
                </c:pt>
                <c:pt idx="7972">
                  <c:v>39020</c:v>
                </c:pt>
                <c:pt idx="7973">
                  <c:v>39021</c:v>
                </c:pt>
                <c:pt idx="7974">
                  <c:v>39022</c:v>
                </c:pt>
                <c:pt idx="7975">
                  <c:v>39023</c:v>
                </c:pt>
                <c:pt idx="7976">
                  <c:v>39024</c:v>
                </c:pt>
                <c:pt idx="7977">
                  <c:v>39025</c:v>
                </c:pt>
                <c:pt idx="7978">
                  <c:v>39026</c:v>
                </c:pt>
                <c:pt idx="7979">
                  <c:v>39027</c:v>
                </c:pt>
                <c:pt idx="7980">
                  <c:v>39028</c:v>
                </c:pt>
                <c:pt idx="7981">
                  <c:v>39029</c:v>
                </c:pt>
                <c:pt idx="7982">
                  <c:v>39030</c:v>
                </c:pt>
                <c:pt idx="7983">
                  <c:v>39031</c:v>
                </c:pt>
                <c:pt idx="7984">
                  <c:v>39032</c:v>
                </c:pt>
                <c:pt idx="7985">
                  <c:v>39033</c:v>
                </c:pt>
                <c:pt idx="7986">
                  <c:v>39034</c:v>
                </c:pt>
                <c:pt idx="7987">
                  <c:v>39035</c:v>
                </c:pt>
                <c:pt idx="7988">
                  <c:v>39036</c:v>
                </c:pt>
                <c:pt idx="7989">
                  <c:v>39037</c:v>
                </c:pt>
                <c:pt idx="7990">
                  <c:v>39038</c:v>
                </c:pt>
                <c:pt idx="7991">
                  <c:v>39039</c:v>
                </c:pt>
                <c:pt idx="7992">
                  <c:v>39040</c:v>
                </c:pt>
                <c:pt idx="7993">
                  <c:v>39041</c:v>
                </c:pt>
                <c:pt idx="7994">
                  <c:v>39042</c:v>
                </c:pt>
                <c:pt idx="7995">
                  <c:v>39043</c:v>
                </c:pt>
                <c:pt idx="7996">
                  <c:v>39044</c:v>
                </c:pt>
                <c:pt idx="7997">
                  <c:v>39045</c:v>
                </c:pt>
                <c:pt idx="7998">
                  <c:v>39046</c:v>
                </c:pt>
                <c:pt idx="7999">
                  <c:v>39047</c:v>
                </c:pt>
                <c:pt idx="8000">
                  <c:v>39048</c:v>
                </c:pt>
                <c:pt idx="8001">
                  <c:v>39049</c:v>
                </c:pt>
                <c:pt idx="8002">
                  <c:v>39050</c:v>
                </c:pt>
                <c:pt idx="8003">
                  <c:v>39051</c:v>
                </c:pt>
                <c:pt idx="8004">
                  <c:v>39052</c:v>
                </c:pt>
                <c:pt idx="8005">
                  <c:v>39053</c:v>
                </c:pt>
                <c:pt idx="8006">
                  <c:v>39054</c:v>
                </c:pt>
                <c:pt idx="8007">
                  <c:v>39055</c:v>
                </c:pt>
                <c:pt idx="8008">
                  <c:v>39056</c:v>
                </c:pt>
                <c:pt idx="8009">
                  <c:v>39057</c:v>
                </c:pt>
                <c:pt idx="8010">
                  <c:v>39058</c:v>
                </c:pt>
                <c:pt idx="8011">
                  <c:v>39059</c:v>
                </c:pt>
                <c:pt idx="8012">
                  <c:v>39060</c:v>
                </c:pt>
                <c:pt idx="8013">
                  <c:v>39061</c:v>
                </c:pt>
                <c:pt idx="8014">
                  <c:v>39062</c:v>
                </c:pt>
                <c:pt idx="8015">
                  <c:v>39063</c:v>
                </c:pt>
                <c:pt idx="8016">
                  <c:v>39064</c:v>
                </c:pt>
                <c:pt idx="8017">
                  <c:v>39065</c:v>
                </c:pt>
                <c:pt idx="8018">
                  <c:v>39066</c:v>
                </c:pt>
                <c:pt idx="8019">
                  <c:v>39067</c:v>
                </c:pt>
                <c:pt idx="8020">
                  <c:v>39068</c:v>
                </c:pt>
                <c:pt idx="8021">
                  <c:v>39069</c:v>
                </c:pt>
                <c:pt idx="8022">
                  <c:v>39070</c:v>
                </c:pt>
                <c:pt idx="8023">
                  <c:v>39071</c:v>
                </c:pt>
                <c:pt idx="8024">
                  <c:v>39072</c:v>
                </c:pt>
                <c:pt idx="8025">
                  <c:v>39073</c:v>
                </c:pt>
                <c:pt idx="8026">
                  <c:v>39074</c:v>
                </c:pt>
                <c:pt idx="8027">
                  <c:v>39075</c:v>
                </c:pt>
                <c:pt idx="8028">
                  <c:v>39076</c:v>
                </c:pt>
                <c:pt idx="8029">
                  <c:v>39077</c:v>
                </c:pt>
                <c:pt idx="8030">
                  <c:v>39078</c:v>
                </c:pt>
                <c:pt idx="8031">
                  <c:v>39079</c:v>
                </c:pt>
                <c:pt idx="8032">
                  <c:v>39080</c:v>
                </c:pt>
                <c:pt idx="8033">
                  <c:v>39081</c:v>
                </c:pt>
                <c:pt idx="8034">
                  <c:v>39082</c:v>
                </c:pt>
                <c:pt idx="8035">
                  <c:v>39083</c:v>
                </c:pt>
                <c:pt idx="8036">
                  <c:v>39084</c:v>
                </c:pt>
                <c:pt idx="8037">
                  <c:v>39085</c:v>
                </c:pt>
                <c:pt idx="8038">
                  <c:v>39086</c:v>
                </c:pt>
                <c:pt idx="8039">
                  <c:v>39087</c:v>
                </c:pt>
                <c:pt idx="8040">
                  <c:v>39088</c:v>
                </c:pt>
                <c:pt idx="8041">
                  <c:v>39089</c:v>
                </c:pt>
                <c:pt idx="8042">
                  <c:v>39090</c:v>
                </c:pt>
                <c:pt idx="8043">
                  <c:v>39091</c:v>
                </c:pt>
                <c:pt idx="8044">
                  <c:v>39092</c:v>
                </c:pt>
                <c:pt idx="8045">
                  <c:v>39093</c:v>
                </c:pt>
                <c:pt idx="8046">
                  <c:v>39094</c:v>
                </c:pt>
                <c:pt idx="8047">
                  <c:v>39095</c:v>
                </c:pt>
                <c:pt idx="8048">
                  <c:v>39096</c:v>
                </c:pt>
                <c:pt idx="8049">
                  <c:v>39097</c:v>
                </c:pt>
                <c:pt idx="8050">
                  <c:v>39098</c:v>
                </c:pt>
                <c:pt idx="8051">
                  <c:v>39099</c:v>
                </c:pt>
                <c:pt idx="8052">
                  <c:v>39100</c:v>
                </c:pt>
                <c:pt idx="8053">
                  <c:v>39101</c:v>
                </c:pt>
                <c:pt idx="8054">
                  <c:v>39102</c:v>
                </c:pt>
                <c:pt idx="8055">
                  <c:v>39103</c:v>
                </c:pt>
                <c:pt idx="8056">
                  <c:v>39104</c:v>
                </c:pt>
                <c:pt idx="8057">
                  <c:v>39105</c:v>
                </c:pt>
                <c:pt idx="8058">
                  <c:v>39106</c:v>
                </c:pt>
                <c:pt idx="8059">
                  <c:v>39107</c:v>
                </c:pt>
                <c:pt idx="8060">
                  <c:v>39108</c:v>
                </c:pt>
                <c:pt idx="8061">
                  <c:v>39109</c:v>
                </c:pt>
                <c:pt idx="8062">
                  <c:v>39110</c:v>
                </c:pt>
                <c:pt idx="8063">
                  <c:v>39111</c:v>
                </c:pt>
                <c:pt idx="8064">
                  <c:v>39112</c:v>
                </c:pt>
                <c:pt idx="8065">
                  <c:v>39113</c:v>
                </c:pt>
                <c:pt idx="8066">
                  <c:v>39114</c:v>
                </c:pt>
                <c:pt idx="8067">
                  <c:v>39115</c:v>
                </c:pt>
                <c:pt idx="8068">
                  <c:v>39116</c:v>
                </c:pt>
                <c:pt idx="8069">
                  <c:v>39117</c:v>
                </c:pt>
                <c:pt idx="8070">
                  <c:v>39118</c:v>
                </c:pt>
                <c:pt idx="8071">
                  <c:v>39119</c:v>
                </c:pt>
                <c:pt idx="8072">
                  <c:v>39120</c:v>
                </c:pt>
                <c:pt idx="8073">
                  <c:v>39121</c:v>
                </c:pt>
                <c:pt idx="8074">
                  <c:v>39122</c:v>
                </c:pt>
                <c:pt idx="8075">
                  <c:v>39123</c:v>
                </c:pt>
                <c:pt idx="8076">
                  <c:v>39124</c:v>
                </c:pt>
                <c:pt idx="8077">
                  <c:v>39125</c:v>
                </c:pt>
                <c:pt idx="8078">
                  <c:v>39126</c:v>
                </c:pt>
                <c:pt idx="8079">
                  <c:v>39127</c:v>
                </c:pt>
                <c:pt idx="8080">
                  <c:v>39128</c:v>
                </c:pt>
                <c:pt idx="8081">
                  <c:v>39129</c:v>
                </c:pt>
                <c:pt idx="8082">
                  <c:v>39130</c:v>
                </c:pt>
                <c:pt idx="8083">
                  <c:v>39131</c:v>
                </c:pt>
                <c:pt idx="8084">
                  <c:v>39132</c:v>
                </c:pt>
                <c:pt idx="8085">
                  <c:v>39133</c:v>
                </c:pt>
                <c:pt idx="8086">
                  <c:v>39134</c:v>
                </c:pt>
                <c:pt idx="8087">
                  <c:v>39135</c:v>
                </c:pt>
                <c:pt idx="8088">
                  <c:v>39136</c:v>
                </c:pt>
                <c:pt idx="8089">
                  <c:v>39137</c:v>
                </c:pt>
                <c:pt idx="8090">
                  <c:v>39138</c:v>
                </c:pt>
                <c:pt idx="8091">
                  <c:v>39139</c:v>
                </c:pt>
                <c:pt idx="8092">
                  <c:v>39140</c:v>
                </c:pt>
                <c:pt idx="8093">
                  <c:v>39141</c:v>
                </c:pt>
                <c:pt idx="8094">
                  <c:v>39142</c:v>
                </c:pt>
                <c:pt idx="8095">
                  <c:v>39143</c:v>
                </c:pt>
                <c:pt idx="8096">
                  <c:v>39144</c:v>
                </c:pt>
                <c:pt idx="8097">
                  <c:v>39145</c:v>
                </c:pt>
                <c:pt idx="8098">
                  <c:v>39146</c:v>
                </c:pt>
                <c:pt idx="8099">
                  <c:v>39147</c:v>
                </c:pt>
                <c:pt idx="8100">
                  <c:v>39148</c:v>
                </c:pt>
                <c:pt idx="8101">
                  <c:v>39149</c:v>
                </c:pt>
                <c:pt idx="8102">
                  <c:v>39150</c:v>
                </c:pt>
                <c:pt idx="8103">
                  <c:v>39151</c:v>
                </c:pt>
                <c:pt idx="8104">
                  <c:v>39152</c:v>
                </c:pt>
                <c:pt idx="8105">
                  <c:v>39153</c:v>
                </c:pt>
                <c:pt idx="8106">
                  <c:v>39154</c:v>
                </c:pt>
                <c:pt idx="8107">
                  <c:v>39155</c:v>
                </c:pt>
                <c:pt idx="8108">
                  <c:v>39156</c:v>
                </c:pt>
                <c:pt idx="8109">
                  <c:v>39157</c:v>
                </c:pt>
                <c:pt idx="8110">
                  <c:v>39158</c:v>
                </c:pt>
                <c:pt idx="8111">
                  <c:v>39159</c:v>
                </c:pt>
                <c:pt idx="8112">
                  <c:v>39160</c:v>
                </c:pt>
                <c:pt idx="8113">
                  <c:v>39161</c:v>
                </c:pt>
                <c:pt idx="8114">
                  <c:v>39162</c:v>
                </c:pt>
                <c:pt idx="8115">
                  <c:v>39163</c:v>
                </c:pt>
                <c:pt idx="8116">
                  <c:v>39164</c:v>
                </c:pt>
                <c:pt idx="8117">
                  <c:v>39165</c:v>
                </c:pt>
                <c:pt idx="8118">
                  <c:v>39166</c:v>
                </c:pt>
                <c:pt idx="8119">
                  <c:v>39167</c:v>
                </c:pt>
                <c:pt idx="8120">
                  <c:v>39168</c:v>
                </c:pt>
                <c:pt idx="8121">
                  <c:v>39169</c:v>
                </c:pt>
                <c:pt idx="8122">
                  <c:v>39170</c:v>
                </c:pt>
                <c:pt idx="8123">
                  <c:v>39171</c:v>
                </c:pt>
                <c:pt idx="8124">
                  <c:v>39172</c:v>
                </c:pt>
                <c:pt idx="8125">
                  <c:v>39173</c:v>
                </c:pt>
                <c:pt idx="8126">
                  <c:v>39174</c:v>
                </c:pt>
                <c:pt idx="8127">
                  <c:v>39175</c:v>
                </c:pt>
                <c:pt idx="8128">
                  <c:v>39176</c:v>
                </c:pt>
                <c:pt idx="8129">
                  <c:v>39177</c:v>
                </c:pt>
                <c:pt idx="8130">
                  <c:v>39178</c:v>
                </c:pt>
                <c:pt idx="8131">
                  <c:v>39179</c:v>
                </c:pt>
                <c:pt idx="8132">
                  <c:v>39180</c:v>
                </c:pt>
                <c:pt idx="8133">
                  <c:v>39181</c:v>
                </c:pt>
                <c:pt idx="8134">
                  <c:v>39182</c:v>
                </c:pt>
                <c:pt idx="8135">
                  <c:v>39183</c:v>
                </c:pt>
                <c:pt idx="8136">
                  <c:v>39184</c:v>
                </c:pt>
                <c:pt idx="8137">
                  <c:v>39185</c:v>
                </c:pt>
                <c:pt idx="8138">
                  <c:v>39186</c:v>
                </c:pt>
                <c:pt idx="8139">
                  <c:v>39187</c:v>
                </c:pt>
                <c:pt idx="8140">
                  <c:v>39188</c:v>
                </c:pt>
                <c:pt idx="8141">
                  <c:v>39189</c:v>
                </c:pt>
                <c:pt idx="8142">
                  <c:v>39190</c:v>
                </c:pt>
                <c:pt idx="8143">
                  <c:v>39191</c:v>
                </c:pt>
                <c:pt idx="8144">
                  <c:v>39192</c:v>
                </c:pt>
                <c:pt idx="8145">
                  <c:v>39193</c:v>
                </c:pt>
                <c:pt idx="8146">
                  <c:v>39194</c:v>
                </c:pt>
                <c:pt idx="8147">
                  <c:v>39195</c:v>
                </c:pt>
                <c:pt idx="8148">
                  <c:v>39196</c:v>
                </c:pt>
                <c:pt idx="8149">
                  <c:v>39197</c:v>
                </c:pt>
                <c:pt idx="8150">
                  <c:v>39198</c:v>
                </c:pt>
                <c:pt idx="8151">
                  <c:v>39199</c:v>
                </c:pt>
                <c:pt idx="8152">
                  <c:v>39200</c:v>
                </c:pt>
                <c:pt idx="8153">
                  <c:v>39201</c:v>
                </c:pt>
                <c:pt idx="8154">
                  <c:v>39202</c:v>
                </c:pt>
                <c:pt idx="8155">
                  <c:v>39203</c:v>
                </c:pt>
                <c:pt idx="8156">
                  <c:v>39204</c:v>
                </c:pt>
                <c:pt idx="8157">
                  <c:v>39205</c:v>
                </c:pt>
                <c:pt idx="8158">
                  <c:v>39206</c:v>
                </c:pt>
                <c:pt idx="8159">
                  <c:v>39207</c:v>
                </c:pt>
                <c:pt idx="8160">
                  <c:v>39208</c:v>
                </c:pt>
                <c:pt idx="8161">
                  <c:v>39209</c:v>
                </c:pt>
                <c:pt idx="8162">
                  <c:v>39210</c:v>
                </c:pt>
                <c:pt idx="8163">
                  <c:v>39211</c:v>
                </c:pt>
                <c:pt idx="8164">
                  <c:v>39212</c:v>
                </c:pt>
                <c:pt idx="8165">
                  <c:v>39213</c:v>
                </c:pt>
                <c:pt idx="8166">
                  <c:v>39214</c:v>
                </c:pt>
                <c:pt idx="8167">
                  <c:v>39215</c:v>
                </c:pt>
                <c:pt idx="8168">
                  <c:v>39216</c:v>
                </c:pt>
                <c:pt idx="8169">
                  <c:v>39217</c:v>
                </c:pt>
                <c:pt idx="8170">
                  <c:v>39218</c:v>
                </c:pt>
                <c:pt idx="8171">
                  <c:v>39219</c:v>
                </c:pt>
                <c:pt idx="8172">
                  <c:v>39220</c:v>
                </c:pt>
                <c:pt idx="8173">
                  <c:v>39221</c:v>
                </c:pt>
                <c:pt idx="8174">
                  <c:v>39222</c:v>
                </c:pt>
                <c:pt idx="8175">
                  <c:v>39223</c:v>
                </c:pt>
                <c:pt idx="8176">
                  <c:v>39224</c:v>
                </c:pt>
                <c:pt idx="8177">
                  <c:v>39225</c:v>
                </c:pt>
                <c:pt idx="8178">
                  <c:v>39226</c:v>
                </c:pt>
                <c:pt idx="8179">
                  <c:v>39227</c:v>
                </c:pt>
                <c:pt idx="8180">
                  <c:v>39228</c:v>
                </c:pt>
                <c:pt idx="8181">
                  <c:v>39229</c:v>
                </c:pt>
                <c:pt idx="8182">
                  <c:v>39230</c:v>
                </c:pt>
                <c:pt idx="8183">
                  <c:v>39231</c:v>
                </c:pt>
                <c:pt idx="8184">
                  <c:v>39232</c:v>
                </c:pt>
                <c:pt idx="8185">
                  <c:v>39233</c:v>
                </c:pt>
                <c:pt idx="8186">
                  <c:v>39234</c:v>
                </c:pt>
                <c:pt idx="8187">
                  <c:v>39235</c:v>
                </c:pt>
                <c:pt idx="8188">
                  <c:v>39236</c:v>
                </c:pt>
                <c:pt idx="8189">
                  <c:v>39237</c:v>
                </c:pt>
                <c:pt idx="8190">
                  <c:v>39238</c:v>
                </c:pt>
                <c:pt idx="8191">
                  <c:v>39239</c:v>
                </c:pt>
                <c:pt idx="8192">
                  <c:v>39240</c:v>
                </c:pt>
                <c:pt idx="8193">
                  <c:v>39241</c:v>
                </c:pt>
                <c:pt idx="8194">
                  <c:v>39242</c:v>
                </c:pt>
                <c:pt idx="8195">
                  <c:v>39243</c:v>
                </c:pt>
                <c:pt idx="8196">
                  <c:v>39244</c:v>
                </c:pt>
                <c:pt idx="8197">
                  <c:v>39245</c:v>
                </c:pt>
                <c:pt idx="8198">
                  <c:v>39246</c:v>
                </c:pt>
                <c:pt idx="8199">
                  <c:v>39247</c:v>
                </c:pt>
                <c:pt idx="8200">
                  <c:v>39248</c:v>
                </c:pt>
                <c:pt idx="8201">
                  <c:v>39249</c:v>
                </c:pt>
                <c:pt idx="8202">
                  <c:v>39250</c:v>
                </c:pt>
                <c:pt idx="8203">
                  <c:v>39251</c:v>
                </c:pt>
                <c:pt idx="8204">
                  <c:v>39252</c:v>
                </c:pt>
                <c:pt idx="8205">
                  <c:v>39253</c:v>
                </c:pt>
                <c:pt idx="8206">
                  <c:v>39254</c:v>
                </c:pt>
                <c:pt idx="8207">
                  <c:v>39255</c:v>
                </c:pt>
                <c:pt idx="8208">
                  <c:v>39256</c:v>
                </c:pt>
                <c:pt idx="8209">
                  <c:v>39257</c:v>
                </c:pt>
                <c:pt idx="8210">
                  <c:v>39258</c:v>
                </c:pt>
                <c:pt idx="8211">
                  <c:v>39259</c:v>
                </c:pt>
                <c:pt idx="8212">
                  <c:v>39260</c:v>
                </c:pt>
                <c:pt idx="8213">
                  <c:v>39261</c:v>
                </c:pt>
                <c:pt idx="8214">
                  <c:v>39262</c:v>
                </c:pt>
                <c:pt idx="8215">
                  <c:v>39263</c:v>
                </c:pt>
                <c:pt idx="8216">
                  <c:v>39264</c:v>
                </c:pt>
                <c:pt idx="8217">
                  <c:v>39265</c:v>
                </c:pt>
                <c:pt idx="8218">
                  <c:v>39266</c:v>
                </c:pt>
                <c:pt idx="8219">
                  <c:v>39267</c:v>
                </c:pt>
                <c:pt idx="8220">
                  <c:v>39268</c:v>
                </c:pt>
                <c:pt idx="8221">
                  <c:v>39269</c:v>
                </c:pt>
                <c:pt idx="8222">
                  <c:v>39270</c:v>
                </c:pt>
                <c:pt idx="8223">
                  <c:v>39271</c:v>
                </c:pt>
                <c:pt idx="8224">
                  <c:v>39272</c:v>
                </c:pt>
                <c:pt idx="8225">
                  <c:v>39273</c:v>
                </c:pt>
                <c:pt idx="8226">
                  <c:v>39274</c:v>
                </c:pt>
                <c:pt idx="8227">
                  <c:v>39275</c:v>
                </c:pt>
                <c:pt idx="8228">
                  <c:v>39276</c:v>
                </c:pt>
                <c:pt idx="8229">
                  <c:v>39277</c:v>
                </c:pt>
                <c:pt idx="8230">
                  <c:v>39278</c:v>
                </c:pt>
                <c:pt idx="8231">
                  <c:v>39279</c:v>
                </c:pt>
                <c:pt idx="8232">
                  <c:v>39280</c:v>
                </c:pt>
                <c:pt idx="8233">
                  <c:v>39281</c:v>
                </c:pt>
                <c:pt idx="8234">
                  <c:v>39282</c:v>
                </c:pt>
                <c:pt idx="8235">
                  <c:v>39283</c:v>
                </c:pt>
                <c:pt idx="8236">
                  <c:v>39284</c:v>
                </c:pt>
                <c:pt idx="8237">
                  <c:v>39285</c:v>
                </c:pt>
                <c:pt idx="8238">
                  <c:v>39286</c:v>
                </c:pt>
                <c:pt idx="8239">
                  <c:v>39287</c:v>
                </c:pt>
                <c:pt idx="8240">
                  <c:v>39288</c:v>
                </c:pt>
                <c:pt idx="8241">
                  <c:v>39289</c:v>
                </c:pt>
                <c:pt idx="8242">
                  <c:v>39290</c:v>
                </c:pt>
                <c:pt idx="8243">
                  <c:v>39291</c:v>
                </c:pt>
                <c:pt idx="8244">
                  <c:v>39292</c:v>
                </c:pt>
                <c:pt idx="8245">
                  <c:v>39293</c:v>
                </c:pt>
                <c:pt idx="8246">
                  <c:v>39294</c:v>
                </c:pt>
                <c:pt idx="8247">
                  <c:v>39295</c:v>
                </c:pt>
                <c:pt idx="8248">
                  <c:v>39296</c:v>
                </c:pt>
                <c:pt idx="8249">
                  <c:v>39297</c:v>
                </c:pt>
                <c:pt idx="8250">
                  <c:v>39298</c:v>
                </c:pt>
                <c:pt idx="8251">
                  <c:v>39299</c:v>
                </c:pt>
                <c:pt idx="8252">
                  <c:v>39300</c:v>
                </c:pt>
                <c:pt idx="8253">
                  <c:v>39301</c:v>
                </c:pt>
                <c:pt idx="8254">
                  <c:v>39302</c:v>
                </c:pt>
                <c:pt idx="8255">
                  <c:v>39303</c:v>
                </c:pt>
                <c:pt idx="8256">
                  <c:v>39304</c:v>
                </c:pt>
                <c:pt idx="8257">
                  <c:v>39305</c:v>
                </c:pt>
                <c:pt idx="8258">
                  <c:v>39306</c:v>
                </c:pt>
                <c:pt idx="8259">
                  <c:v>39307</c:v>
                </c:pt>
                <c:pt idx="8260">
                  <c:v>39308</c:v>
                </c:pt>
                <c:pt idx="8261">
                  <c:v>39309</c:v>
                </c:pt>
                <c:pt idx="8262">
                  <c:v>39310</c:v>
                </c:pt>
                <c:pt idx="8263">
                  <c:v>39311</c:v>
                </c:pt>
                <c:pt idx="8264">
                  <c:v>39312</c:v>
                </c:pt>
                <c:pt idx="8265">
                  <c:v>39313</c:v>
                </c:pt>
                <c:pt idx="8266">
                  <c:v>39314</c:v>
                </c:pt>
                <c:pt idx="8267">
                  <c:v>39315</c:v>
                </c:pt>
                <c:pt idx="8268">
                  <c:v>39316</c:v>
                </c:pt>
                <c:pt idx="8269">
                  <c:v>39317</c:v>
                </c:pt>
                <c:pt idx="8270">
                  <c:v>39318</c:v>
                </c:pt>
                <c:pt idx="8271">
                  <c:v>39319</c:v>
                </c:pt>
                <c:pt idx="8272">
                  <c:v>39320</c:v>
                </c:pt>
                <c:pt idx="8273">
                  <c:v>39321</c:v>
                </c:pt>
                <c:pt idx="8274">
                  <c:v>39322</c:v>
                </c:pt>
                <c:pt idx="8275">
                  <c:v>39323</c:v>
                </c:pt>
                <c:pt idx="8276">
                  <c:v>39324</c:v>
                </c:pt>
                <c:pt idx="8277">
                  <c:v>39325</c:v>
                </c:pt>
                <c:pt idx="8278">
                  <c:v>39326</c:v>
                </c:pt>
                <c:pt idx="8279">
                  <c:v>39327</c:v>
                </c:pt>
                <c:pt idx="8280">
                  <c:v>39328</c:v>
                </c:pt>
                <c:pt idx="8281">
                  <c:v>39329</c:v>
                </c:pt>
                <c:pt idx="8282">
                  <c:v>39330</c:v>
                </c:pt>
                <c:pt idx="8283">
                  <c:v>39331</c:v>
                </c:pt>
                <c:pt idx="8284">
                  <c:v>39332</c:v>
                </c:pt>
                <c:pt idx="8285">
                  <c:v>39333</c:v>
                </c:pt>
                <c:pt idx="8286">
                  <c:v>39334</c:v>
                </c:pt>
                <c:pt idx="8287">
                  <c:v>39335</c:v>
                </c:pt>
                <c:pt idx="8288">
                  <c:v>39336</c:v>
                </c:pt>
                <c:pt idx="8289">
                  <c:v>39337</c:v>
                </c:pt>
                <c:pt idx="8290">
                  <c:v>39338</c:v>
                </c:pt>
                <c:pt idx="8291">
                  <c:v>39339</c:v>
                </c:pt>
                <c:pt idx="8292">
                  <c:v>39340</c:v>
                </c:pt>
                <c:pt idx="8293">
                  <c:v>39341</c:v>
                </c:pt>
                <c:pt idx="8294">
                  <c:v>39342</c:v>
                </c:pt>
                <c:pt idx="8295">
                  <c:v>39343</c:v>
                </c:pt>
                <c:pt idx="8296">
                  <c:v>39344</c:v>
                </c:pt>
                <c:pt idx="8297">
                  <c:v>39345</c:v>
                </c:pt>
                <c:pt idx="8298">
                  <c:v>39346</c:v>
                </c:pt>
                <c:pt idx="8299">
                  <c:v>39347</c:v>
                </c:pt>
                <c:pt idx="8300">
                  <c:v>39348</c:v>
                </c:pt>
                <c:pt idx="8301">
                  <c:v>39349</c:v>
                </c:pt>
                <c:pt idx="8302">
                  <c:v>39350</c:v>
                </c:pt>
                <c:pt idx="8303">
                  <c:v>39351</c:v>
                </c:pt>
                <c:pt idx="8304">
                  <c:v>39352</c:v>
                </c:pt>
                <c:pt idx="8305">
                  <c:v>39353</c:v>
                </c:pt>
                <c:pt idx="8306">
                  <c:v>39354</c:v>
                </c:pt>
                <c:pt idx="8307">
                  <c:v>39355</c:v>
                </c:pt>
                <c:pt idx="8308">
                  <c:v>39356</c:v>
                </c:pt>
                <c:pt idx="8309">
                  <c:v>39357</c:v>
                </c:pt>
                <c:pt idx="8310">
                  <c:v>39358</c:v>
                </c:pt>
                <c:pt idx="8311">
                  <c:v>39359</c:v>
                </c:pt>
                <c:pt idx="8312">
                  <c:v>39360</c:v>
                </c:pt>
                <c:pt idx="8313">
                  <c:v>39361</c:v>
                </c:pt>
                <c:pt idx="8314">
                  <c:v>39362</c:v>
                </c:pt>
                <c:pt idx="8315">
                  <c:v>39363</c:v>
                </c:pt>
                <c:pt idx="8316">
                  <c:v>39364</c:v>
                </c:pt>
                <c:pt idx="8317">
                  <c:v>39365</c:v>
                </c:pt>
                <c:pt idx="8318">
                  <c:v>39366</c:v>
                </c:pt>
                <c:pt idx="8319">
                  <c:v>39367</c:v>
                </c:pt>
                <c:pt idx="8320">
                  <c:v>39368</c:v>
                </c:pt>
                <c:pt idx="8321">
                  <c:v>39369</c:v>
                </c:pt>
                <c:pt idx="8322">
                  <c:v>39370</c:v>
                </c:pt>
                <c:pt idx="8323">
                  <c:v>39371</c:v>
                </c:pt>
                <c:pt idx="8324">
                  <c:v>39372</c:v>
                </c:pt>
                <c:pt idx="8325">
                  <c:v>39373</c:v>
                </c:pt>
                <c:pt idx="8326">
                  <c:v>39374</c:v>
                </c:pt>
                <c:pt idx="8327">
                  <c:v>39375</c:v>
                </c:pt>
                <c:pt idx="8328">
                  <c:v>39376</c:v>
                </c:pt>
                <c:pt idx="8329">
                  <c:v>39377</c:v>
                </c:pt>
                <c:pt idx="8330">
                  <c:v>39378</c:v>
                </c:pt>
                <c:pt idx="8331">
                  <c:v>39379</c:v>
                </c:pt>
                <c:pt idx="8332">
                  <c:v>39380</c:v>
                </c:pt>
                <c:pt idx="8333">
                  <c:v>39381</c:v>
                </c:pt>
                <c:pt idx="8334">
                  <c:v>39382</c:v>
                </c:pt>
                <c:pt idx="8335">
                  <c:v>39383</c:v>
                </c:pt>
                <c:pt idx="8336">
                  <c:v>39384</c:v>
                </c:pt>
                <c:pt idx="8337">
                  <c:v>39385</c:v>
                </c:pt>
                <c:pt idx="8338">
                  <c:v>39386</c:v>
                </c:pt>
                <c:pt idx="8339">
                  <c:v>39387</c:v>
                </c:pt>
                <c:pt idx="8340">
                  <c:v>39388</c:v>
                </c:pt>
                <c:pt idx="8341">
                  <c:v>39389</c:v>
                </c:pt>
                <c:pt idx="8342">
                  <c:v>39390</c:v>
                </c:pt>
                <c:pt idx="8343">
                  <c:v>39391</c:v>
                </c:pt>
                <c:pt idx="8344">
                  <c:v>39392</c:v>
                </c:pt>
                <c:pt idx="8345">
                  <c:v>39393</c:v>
                </c:pt>
                <c:pt idx="8346">
                  <c:v>39394</c:v>
                </c:pt>
                <c:pt idx="8347">
                  <c:v>39395</c:v>
                </c:pt>
                <c:pt idx="8348">
                  <c:v>39396</c:v>
                </c:pt>
                <c:pt idx="8349">
                  <c:v>39397</c:v>
                </c:pt>
                <c:pt idx="8350">
                  <c:v>39398</c:v>
                </c:pt>
                <c:pt idx="8351">
                  <c:v>39399</c:v>
                </c:pt>
                <c:pt idx="8352">
                  <c:v>39400</c:v>
                </c:pt>
                <c:pt idx="8353">
                  <c:v>39401</c:v>
                </c:pt>
                <c:pt idx="8354">
                  <c:v>39402</c:v>
                </c:pt>
                <c:pt idx="8355">
                  <c:v>39403</c:v>
                </c:pt>
                <c:pt idx="8356">
                  <c:v>39404</c:v>
                </c:pt>
                <c:pt idx="8357">
                  <c:v>39405</c:v>
                </c:pt>
                <c:pt idx="8358">
                  <c:v>39406</c:v>
                </c:pt>
                <c:pt idx="8359">
                  <c:v>39407</c:v>
                </c:pt>
                <c:pt idx="8360">
                  <c:v>39408</c:v>
                </c:pt>
                <c:pt idx="8361">
                  <c:v>39409</c:v>
                </c:pt>
                <c:pt idx="8362">
                  <c:v>39410</c:v>
                </c:pt>
                <c:pt idx="8363">
                  <c:v>39411</c:v>
                </c:pt>
                <c:pt idx="8364">
                  <c:v>39412</c:v>
                </c:pt>
                <c:pt idx="8365">
                  <c:v>39413</c:v>
                </c:pt>
                <c:pt idx="8366">
                  <c:v>39414</c:v>
                </c:pt>
                <c:pt idx="8367">
                  <c:v>39415</c:v>
                </c:pt>
                <c:pt idx="8368">
                  <c:v>39416</c:v>
                </c:pt>
                <c:pt idx="8369">
                  <c:v>39417</c:v>
                </c:pt>
                <c:pt idx="8370">
                  <c:v>39418</c:v>
                </c:pt>
                <c:pt idx="8371">
                  <c:v>39419</c:v>
                </c:pt>
                <c:pt idx="8372">
                  <c:v>39420</c:v>
                </c:pt>
                <c:pt idx="8373">
                  <c:v>39421</c:v>
                </c:pt>
                <c:pt idx="8374">
                  <c:v>39422</c:v>
                </c:pt>
                <c:pt idx="8375">
                  <c:v>39423</c:v>
                </c:pt>
                <c:pt idx="8376">
                  <c:v>39424</c:v>
                </c:pt>
                <c:pt idx="8377">
                  <c:v>39425</c:v>
                </c:pt>
                <c:pt idx="8378">
                  <c:v>39426</c:v>
                </c:pt>
                <c:pt idx="8379">
                  <c:v>39427</c:v>
                </c:pt>
                <c:pt idx="8380">
                  <c:v>39428</c:v>
                </c:pt>
                <c:pt idx="8381">
                  <c:v>39429</c:v>
                </c:pt>
                <c:pt idx="8382">
                  <c:v>39430</c:v>
                </c:pt>
                <c:pt idx="8383">
                  <c:v>39431</c:v>
                </c:pt>
                <c:pt idx="8384">
                  <c:v>39432</c:v>
                </c:pt>
                <c:pt idx="8385">
                  <c:v>39433</c:v>
                </c:pt>
                <c:pt idx="8386">
                  <c:v>39434</c:v>
                </c:pt>
                <c:pt idx="8387">
                  <c:v>39435</c:v>
                </c:pt>
                <c:pt idx="8388">
                  <c:v>39436</c:v>
                </c:pt>
                <c:pt idx="8389">
                  <c:v>39437</c:v>
                </c:pt>
                <c:pt idx="8390">
                  <c:v>39438</c:v>
                </c:pt>
                <c:pt idx="8391">
                  <c:v>39439</c:v>
                </c:pt>
                <c:pt idx="8392">
                  <c:v>39440</c:v>
                </c:pt>
                <c:pt idx="8393">
                  <c:v>39441</c:v>
                </c:pt>
                <c:pt idx="8394">
                  <c:v>39442</c:v>
                </c:pt>
                <c:pt idx="8395">
                  <c:v>39443</c:v>
                </c:pt>
                <c:pt idx="8396">
                  <c:v>39444</c:v>
                </c:pt>
                <c:pt idx="8397">
                  <c:v>39445</c:v>
                </c:pt>
                <c:pt idx="8398">
                  <c:v>39446</c:v>
                </c:pt>
                <c:pt idx="8399">
                  <c:v>39447</c:v>
                </c:pt>
                <c:pt idx="8400">
                  <c:v>39448</c:v>
                </c:pt>
                <c:pt idx="8401">
                  <c:v>39449</c:v>
                </c:pt>
                <c:pt idx="8402">
                  <c:v>39450</c:v>
                </c:pt>
                <c:pt idx="8403">
                  <c:v>39451</c:v>
                </c:pt>
                <c:pt idx="8404">
                  <c:v>39452</c:v>
                </c:pt>
                <c:pt idx="8405">
                  <c:v>39453</c:v>
                </c:pt>
                <c:pt idx="8406">
                  <c:v>39454</c:v>
                </c:pt>
                <c:pt idx="8407">
                  <c:v>39455</c:v>
                </c:pt>
                <c:pt idx="8408">
                  <c:v>39456</c:v>
                </c:pt>
                <c:pt idx="8409">
                  <c:v>39457</c:v>
                </c:pt>
                <c:pt idx="8410">
                  <c:v>39458</c:v>
                </c:pt>
                <c:pt idx="8411">
                  <c:v>39459</c:v>
                </c:pt>
                <c:pt idx="8412">
                  <c:v>39460</c:v>
                </c:pt>
                <c:pt idx="8413">
                  <c:v>39461</c:v>
                </c:pt>
                <c:pt idx="8414">
                  <c:v>39462</c:v>
                </c:pt>
                <c:pt idx="8415">
                  <c:v>39463</c:v>
                </c:pt>
                <c:pt idx="8416">
                  <c:v>39464</c:v>
                </c:pt>
                <c:pt idx="8417">
                  <c:v>39465</c:v>
                </c:pt>
                <c:pt idx="8418">
                  <c:v>39466</c:v>
                </c:pt>
                <c:pt idx="8419">
                  <c:v>39467</c:v>
                </c:pt>
                <c:pt idx="8420">
                  <c:v>39468</c:v>
                </c:pt>
                <c:pt idx="8421">
                  <c:v>39469</c:v>
                </c:pt>
                <c:pt idx="8422">
                  <c:v>39470</c:v>
                </c:pt>
                <c:pt idx="8423">
                  <c:v>39471</c:v>
                </c:pt>
                <c:pt idx="8424">
                  <c:v>39472</c:v>
                </c:pt>
                <c:pt idx="8425">
                  <c:v>39473</c:v>
                </c:pt>
                <c:pt idx="8426">
                  <c:v>39474</c:v>
                </c:pt>
                <c:pt idx="8427">
                  <c:v>39475</c:v>
                </c:pt>
                <c:pt idx="8428">
                  <c:v>39476</c:v>
                </c:pt>
                <c:pt idx="8429">
                  <c:v>39477</c:v>
                </c:pt>
                <c:pt idx="8430">
                  <c:v>39478</c:v>
                </c:pt>
                <c:pt idx="8431">
                  <c:v>39479</c:v>
                </c:pt>
                <c:pt idx="8432">
                  <c:v>39480</c:v>
                </c:pt>
                <c:pt idx="8433">
                  <c:v>39481</c:v>
                </c:pt>
                <c:pt idx="8434">
                  <c:v>39482</c:v>
                </c:pt>
                <c:pt idx="8435">
                  <c:v>39483</c:v>
                </c:pt>
                <c:pt idx="8436">
                  <c:v>39484</c:v>
                </c:pt>
                <c:pt idx="8437">
                  <c:v>39485</c:v>
                </c:pt>
                <c:pt idx="8438">
                  <c:v>39486</c:v>
                </c:pt>
                <c:pt idx="8439">
                  <c:v>39487</c:v>
                </c:pt>
                <c:pt idx="8440">
                  <c:v>39488</c:v>
                </c:pt>
                <c:pt idx="8441">
                  <c:v>39489</c:v>
                </c:pt>
                <c:pt idx="8442">
                  <c:v>39490</c:v>
                </c:pt>
                <c:pt idx="8443">
                  <c:v>39491</c:v>
                </c:pt>
                <c:pt idx="8444">
                  <c:v>39492</c:v>
                </c:pt>
                <c:pt idx="8445">
                  <c:v>39493</c:v>
                </c:pt>
                <c:pt idx="8446">
                  <c:v>39494</c:v>
                </c:pt>
                <c:pt idx="8447">
                  <c:v>39495</c:v>
                </c:pt>
                <c:pt idx="8448">
                  <c:v>39496</c:v>
                </c:pt>
                <c:pt idx="8449">
                  <c:v>39497</c:v>
                </c:pt>
                <c:pt idx="8450">
                  <c:v>39498</c:v>
                </c:pt>
                <c:pt idx="8451">
                  <c:v>39499</c:v>
                </c:pt>
                <c:pt idx="8452">
                  <c:v>39500</c:v>
                </c:pt>
                <c:pt idx="8453">
                  <c:v>39501</c:v>
                </c:pt>
                <c:pt idx="8454">
                  <c:v>39502</c:v>
                </c:pt>
                <c:pt idx="8455">
                  <c:v>39503</c:v>
                </c:pt>
                <c:pt idx="8456">
                  <c:v>39504</c:v>
                </c:pt>
                <c:pt idx="8457">
                  <c:v>39505</c:v>
                </c:pt>
                <c:pt idx="8458">
                  <c:v>39506</c:v>
                </c:pt>
                <c:pt idx="8459">
                  <c:v>39507</c:v>
                </c:pt>
                <c:pt idx="8460">
                  <c:v>39508</c:v>
                </c:pt>
                <c:pt idx="8461">
                  <c:v>39509</c:v>
                </c:pt>
                <c:pt idx="8462">
                  <c:v>39510</c:v>
                </c:pt>
                <c:pt idx="8463">
                  <c:v>39511</c:v>
                </c:pt>
                <c:pt idx="8464">
                  <c:v>39512</c:v>
                </c:pt>
                <c:pt idx="8465">
                  <c:v>39513</c:v>
                </c:pt>
                <c:pt idx="8466">
                  <c:v>39514</c:v>
                </c:pt>
                <c:pt idx="8467">
                  <c:v>39515</c:v>
                </c:pt>
                <c:pt idx="8468">
                  <c:v>39516</c:v>
                </c:pt>
                <c:pt idx="8469">
                  <c:v>39517</c:v>
                </c:pt>
                <c:pt idx="8470">
                  <c:v>39518</c:v>
                </c:pt>
                <c:pt idx="8471">
                  <c:v>39519</c:v>
                </c:pt>
                <c:pt idx="8472">
                  <c:v>39520</c:v>
                </c:pt>
                <c:pt idx="8473">
                  <c:v>39521</c:v>
                </c:pt>
                <c:pt idx="8474">
                  <c:v>39522</c:v>
                </c:pt>
                <c:pt idx="8475">
                  <c:v>39523</c:v>
                </c:pt>
                <c:pt idx="8476">
                  <c:v>39524</c:v>
                </c:pt>
                <c:pt idx="8477">
                  <c:v>39525</c:v>
                </c:pt>
                <c:pt idx="8478">
                  <c:v>39526</c:v>
                </c:pt>
                <c:pt idx="8479">
                  <c:v>39527</c:v>
                </c:pt>
                <c:pt idx="8480">
                  <c:v>39528</c:v>
                </c:pt>
                <c:pt idx="8481">
                  <c:v>39529</c:v>
                </c:pt>
                <c:pt idx="8482">
                  <c:v>39530</c:v>
                </c:pt>
                <c:pt idx="8483">
                  <c:v>39531</c:v>
                </c:pt>
                <c:pt idx="8484">
                  <c:v>39532</c:v>
                </c:pt>
                <c:pt idx="8485">
                  <c:v>39533</c:v>
                </c:pt>
                <c:pt idx="8486">
                  <c:v>39534</c:v>
                </c:pt>
                <c:pt idx="8487">
                  <c:v>39535</c:v>
                </c:pt>
                <c:pt idx="8488">
                  <c:v>39536</c:v>
                </c:pt>
                <c:pt idx="8489">
                  <c:v>39537</c:v>
                </c:pt>
                <c:pt idx="8490">
                  <c:v>39538</c:v>
                </c:pt>
                <c:pt idx="8491">
                  <c:v>39539</c:v>
                </c:pt>
                <c:pt idx="8492">
                  <c:v>39540</c:v>
                </c:pt>
                <c:pt idx="8493">
                  <c:v>39541</c:v>
                </c:pt>
                <c:pt idx="8494">
                  <c:v>39542</c:v>
                </c:pt>
                <c:pt idx="8495">
                  <c:v>39543</c:v>
                </c:pt>
                <c:pt idx="8496">
                  <c:v>39544</c:v>
                </c:pt>
                <c:pt idx="8497">
                  <c:v>39545</c:v>
                </c:pt>
                <c:pt idx="8498">
                  <c:v>39546</c:v>
                </c:pt>
                <c:pt idx="8499">
                  <c:v>39547</c:v>
                </c:pt>
                <c:pt idx="8500">
                  <c:v>39548</c:v>
                </c:pt>
                <c:pt idx="8501">
                  <c:v>39549</c:v>
                </c:pt>
                <c:pt idx="8502">
                  <c:v>39550</c:v>
                </c:pt>
                <c:pt idx="8503">
                  <c:v>39551</c:v>
                </c:pt>
                <c:pt idx="8504">
                  <c:v>39552</c:v>
                </c:pt>
                <c:pt idx="8505">
                  <c:v>39553</c:v>
                </c:pt>
                <c:pt idx="8506">
                  <c:v>39554</c:v>
                </c:pt>
                <c:pt idx="8507">
                  <c:v>39555</c:v>
                </c:pt>
                <c:pt idx="8508">
                  <c:v>39556</c:v>
                </c:pt>
                <c:pt idx="8509">
                  <c:v>39557</c:v>
                </c:pt>
                <c:pt idx="8510">
                  <c:v>39558</c:v>
                </c:pt>
                <c:pt idx="8511">
                  <c:v>39559</c:v>
                </c:pt>
                <c:pt idx="8512">
                  <c:v>39560</c:v>
                </c:pt>
                <c:pt idx="8513">
                  <c:v>39561</c:v>
                </c:pt>
                <c:pt idx="8514">
                  <c:v>39562</c:v>
                </c:pt>
                <c:pt idx="8515">
                  <c:v>39563</c:v>
                </c:pt>
                <c:pt idx="8516">
                  <c:v>39564</c:v>
                </c:pt>
                <c:pt idx="8517">
                  <c:v>39565</c:v>
                </c:pt>
                <c:pt idx="8518">
                  <c:v>39566</c:v>
                </c:pt>
                <c:pt idx="8519">
                  <c:v>39567</c:v>
                </c:pt>
                <c:pt idx="8520">
                  <c:v>39568</c:v>
                </c:pt>
                <c:pt idx="8521">
                  <c:v>39569</c:v>
                </c:pt>
                <c:pt idx="8522">
                  <c:v>39570</c:v>
                </c:pt>
                <c:pt idx="8523">
                  <c:v>39571</c:v>
                </c:pt>
                <c:pt idx="8524">
                  <c:v>39572</c:v>
                </c:pt>
                <c:pt idx="8525">
                  <c:v>39573</c:v>
                </c:pt>
                <c:pt idx="8526">
                  <c:v>39574</c:v>
                </c:pt>
                <c:pt idx="8527">
                  <c:v>39575</c:v>
                </c:pt>
                <c:pt idx="8528">
                  <c:v>39576</c:v>
                </c:pt>
                <c:pt idx="8529">
                  <c:v>39577</c:v>
                </c:pt>
                <c:pt idx="8530">
                  <c:v>39578</c:v>
                </c:pt>
                <c:pt idx="8531">
                  <c:v>39579</c:v>
                </c:pt>
                <c:pt idx="8532">
                  <c:v>39580</c:v>
                </c:pt>
                <c:pt idx="8533">
                  <c:v>39581</c:v>
                </c:pt>
                <c:pt idx="8534">
                  <c:v>39582</c:v>
                </c:pt>
                <c:pt idx="8535">
                  <c:v>39583</c:v>
                </c:pt>
                <c:pt idx="8536">
                  <c:v>39584</c:v>
                </c:pt>
                <c:pt idx="8537">
                  <c:v>39585</c:v>
                </c:pt>
                <c:pt idx="8538">
                  <c:v>39586</c:v>
                </c:pt>
                <c:pt idx="8539">
                  <c:v>39587</c:v>
                </c:pt>
                <c:pt idx="8540">
                  <c:v>39588</c:v>
                </c:pt>
                <c:pt idx="8541">
                  <c:v>39589</c:v>
                </c:pt>
                <c:pt idx="8542">
                  <c:v>39590</c:v>
                </c:pt>
                <c:pt idx="8543">
                  <c:v>39591</c:v>
                </c:pt>
                <c:pt idx="8544">
                  <c:v>39592</c:v>
                </c:pt>
                <c:pt idx="8545">
                  <c:v>39593</c:v>
                </c:pt>
                <c:pt idx="8546">
                  <c:v>39594</c:v>
                </c:pt>
                <c:pt idx="8547">
                  <c:v>39595</c:v>
                </c:pt>
                <c:pt idx="8548">
                  <c:v>39596</c:v>
                </c:pt>
                <c:pt idx="8549">
                  <c:v>39597</c:v>
                </c:pt>
                <c:pt idx="8550">
                  <c:v>39598</c:v>
                </c:pt>
                <c:pt idx="8551">
                  <c:v>39599</c:v>
                </c:pt>
                <c:pt idx="8552">
                  <c:v>39600</c:v>
                </c:pt>
                <c:pt idx="8553">
                  <c:v>39601</c:v>
                </c:pt>
                <c:pt idx="8554">
                  <c:v>39602</c:v>
                </c:pt>
                <c:pt idx="8555">
                  <c:v>39603</c:v>
                </c:pt>
                <c:pt idx="8556">
                  <c:v>39604</c:v>
                </c:pt>
                <c:pt idx="8557">
                  <c:v>39605</c:v>
                </c:pt>
                <c:pt idx="8558">
                  <c:v>39606</c:v>
                </c:pt>
                <c:pt idx="8559">
                  <c:v>39607</c:v>
                </c:pt>
                <c:pt idx="8560">
                  <c:v>39608</c:v>
                </c:pt>
                <c:pt idx="8561">
                  <c:v>39609</c:v>
                </c:pt>
                <c:pt idx="8562">
                  <c:v>39610</c:v>
                </c:pt>
                <c:pt idx="8563">
                  <c:v>39611</c:v>
                </c:pt>
                <c:pt idx="8564">
                  <c:v>39612</c:v>
                </c:pt>
                <c:pt idx="8565">
                  <c:v>39613</c:v>
                </c:pt>
                <c:pt idx="8566">
                  <c:v>39614</c:v>
                </c:pt>
                <c:pt idx="8567">
                  <c:v>39615</c:v>
                </c:pt>
                <c:pt idx="8568">
                  <c:v>39616</c:v>
                </c:pt>
                <c:pt idx="8569">
                  <c:v>39617</c:v>
                </c:pt>
                <c:pt idx="8570">
                  <c:v>39618</c:v>
                </c:pt>
                <c:pt idx="8571">
                  <c:v>39619</c:v>
                </c:pt>
                <c:pt idx="8572">
                  <c:v>39620</c:v>
                </c:pt>
                <c:pt idx="8573">
                  <c:v>39621</c:v>
                </c:pt>
                <c:pt idx="8574">
                  <c:v>39622</c:v>
                </c:pt>
                <c:pt idx="8575">
                  <c:v>39623</c:v>
                </c:pt>
                <c:pt idx="8576">
                  <c:v>39624</c:v>
                </c:pt>
                <c:pt idx="8577">
                  <c:v>39625</c:v>
                </c:pt>
                <c:pt idx="8578">
                  <c:v>39626</c:v>
                </c:pt>
                <c:pt idx="8579">
                  <c:v>39627</c:v>
                </c:pt>
                <c:pt idx="8580">
                  <c:v>39628</c:v>
                </c:pt>
                <c:pt idx="8581">
                  <c:v>39629</c:v>
                </c:pt>
                <c:pt idx="8582">
                  <c:v>39630</c:v>
                </c:pt>
                <c:pt idx="8583">
                  <c:v>39631</c:v>
                </c:pt>
                <c:pt idx="8584">
                  <c:v>39632</c:v>
                </c:pt>
                <c:pt idx="8585">
                  <c:v>39633</c:v>
                </c:pt>
                <c:pt idx="8586">
                  <c:v>39634</c:v>
                </c:pt>
                <c:pt idx="8587">
                  <c:v>39635</c:v>
                </c:pt>
                <c:pt idx="8588">
                  <c:v>39636</c:v>
                </c:pt>
                <c:pt idx="8589">
                  <c:v>39637</c:v>
                </c:pt>
                <c:pt idx="8590">
                  <c:v>39638</c:v>
                </c:pt>
                <c:pt idx="8591">
                  <c:v>39639</c:v>
                </c:pt>
                <c:pt idx="8592">
                  <c:v>39640</c:v>
                </c:pt>
                <c:pt idx="8593">
                  <c:v>39641</c:v>
                </c:pt>
                <c:pt idx="8594">
                  <c:v>39642</c:v>
                </c:pt>
                <c:pt idx="8595">
                  <c:v>39643</c:v>
                </c:pt>
                <c:pt idx="8596">
                  <c:v>39644</c:v>
                </c:pt>
                <c:pt idx="8597">
                  <c:v>39645</c:v>
                </c:pt>
                <c:pt idx="8598">
                  <c:v>39646</c:v>
                </c:pt>
                <c:pt idx="8599">
                  <c:v>39647</c:v>
                </c:pt>
                <c:pt idx="8600">
                  <c:v>39648</c:v>
                </c:pt>
                <c:pt idx="8601">
                  <c:v>39649</c:v>
                </c:pt>
                <c:pt idx="8602">
                  <c:v>39650</c:v>
                </c:pt>
                <c:pt idx="8603">
                  <c:v>39651</c:v>
                </c:pt>
                <c:pt idx="8604">
                  <c:v>39652</c:v>
                </c:pt>
                <c:pt idx="8605">
                  <c:v>39653</c:v>
                </c:pt>
                <c:pt idx="8606">
                  <c:v>39654</c:v>
                </c:pt>
                <c:pt idx="8607">
                  <c:v>39655</c:v>
                </c:pt>
                <c:pt idx="8608">
                  <c:v>39656</c:v>
                </c:pt>
                <c:pt idx="8609">
                  <c:v>39657</c:v>
                </c:pt>
                <c:pt idx="8610">
                  <c:v>39658</c:v>
                </c:pt>
                <c:pt idx="8611">
                  <c:v>39659</c:v>
                </c:pt>
                <c:pt idx="8612">
                  <c:v>39660</c:v>
                </c:pt>
                <c:pt idx="8613">
                  <c:v>39661</c:v>
                </c:pt>
                <c:pt idx="8614">
                  <c:v>39662</c:v>
                </c:pt>
                <c:pt idx="8615">
                  <c:v>39663</c:v>
                </c:pt>
                <c:pt idx="8616">
                  <c:v>39664</c:v>
                </c:pt>
                <c:pt idx="8617">
                  <c:v>39665</c:v>
                </c:pt>
                <c:pt idx="8618">
                  <c:v>39666</c:v>
                </c:pt>
                <c:pt idx="8619">
                  <c:v>39667</c:v>
                </c:pt>
                <c:pt idx="8620">
                  <c:v>39668</c:v>
                </c:pt>
                <c:pt idx="8621">
                  <c:v>39669</c:v>
                </c:pt>
                <c:pt idx="8622">
                  <c:v>39670</c:v>
                </c:pt>
                <c:pt idx="8623">
                  <c:v>39671</c:v>
                </c:pt>
                <c:pt idx="8624">
                  <c:v>39672</c:v>
                </c:pt>
                <c:pt idx="8625">
                  <c:v>39673</c:v>
                </c:pt>
                <c:pt idx="8626">
                  <c:v>39674</c:v>
                </c:pt>
                <c:pt idx="8627">
                  <c:v>39675</c:v>
                </c:pt>
                <c:pt idx="8628">
                  <c:v>39676</c:v>
                </c:pt>
                <c:pt idx="8629">
                  <c:v>39677</c:v>
                </c:pt>
                <c:pt idx="8630">
                  <c:v>39678</c:v>
                </c:pt>
                <c:pt idx="8631">
                  <c:v>39679</c:v>
                </c:pt>
                <c:pt idx="8632">
                  <c:v>39680</c:v>
                </c:pt>
                <c:pt idx="8633">
                  <c:v>39681</c:v>
                </c:pt>
                <c:pt idx="8634">
                  <c:v>39682</c:v>
                </c:pt>
                <c:pt idx="8635">
                  <c:v>39683</c:v>
                </c:pt>
                <c:pt idx="8636">
                  <c:v>39684</c:v>
                </c:pt>
                <c:pt idx="8637">
                  <c:v>39685</c:v>
                </c:pt>
                <c:pt idx="8638">
                  <c:v>39686</c:v>
                </c:pt>
                <c:pt idx="8639">
                  <c:v>39687</c:v>
                </c:pt>
                <c:pt idx="8640">
                  <c:v>39688</c:v>
                </c:pt>
                <c:pt idx="8641">
                  <c:v>39689</c:v>
                </c:pt>
                <c:pt idx="8642">
                  <c:v>39690</c:v>
                </c:pt>
                <c:pt idx="8643">
                  <c:v>39691</c:v>
                </c:pt>
                <c:pt idx="8644">
                  <c:v>39692</c:v>
                </c:pt>
                <c:pt idx="8645">
                  <c:v>39693</c:v>
                </c:pt>
                <c:pt idx="8646">
                  <c:v>39694</c:v>
                </c:pt>
                <c:pt idx="8647">
                  <c:v>39695</c:v>
                </c:pt>
                <c:pt idx="8648">
                  <c:v>39696</c:v>
                </c:pt>
                <c:pt idx="8649">
                  <c:v>39697</c:v>
                </c:pt>
                <c:pt idx="8650">
                  <c:v>39698</c:v>
                </c:pt>
                <c:pt idx="8651">
                  <c:v>39699</c:v>
                </c:pt>
                <c:pt idx="8652">
                  <c:v>39700</c:v>
                </c:pt>
                <c:pt idx="8653">
                  <c:v>39701</c:v>
                </c:pt>
                <c:pt idx="8654">
                  <c:v>39702</c:v>
                </c:pt>
                <c:pt idx="8655">
                  <c:v>39703</c:v>
                </c:pt>
                <c:pt idx="8656">
                  <c:v>39704</c:v>
                </c:pt>
                <c:pt idx="8657">
                  <c:v>39705</c:v>
                </c:pt>
                <c:pt idx="8658">
                  <c:v>39706</c:v>
                </c:pt>
                <c:pt idx="8659">
                  <c:v>39707</c:v>
                </c:pt>
                <c:pt idx="8660">
                  <c:v>39708</c:v>
                </c:pt>
                <c:pt idx="8661">
                  <c:v>39709</c:v>
                </c:pt>
                <c:pt idx="8662">
                  <c:v>39710</c:v>
                </c:pt>
                <c:pt idx="8663">
                  <c:v>39711</c:v>
                </c:pt>
                <c:pt idx="8664">
                  <c:v>39712</c:v>
                </c:pt>
                <c:pt idx="8665">
                  <c:v>39713</c:v>
                </c:pt>
                <c:pt idx="8666">
                  <c:v>39714</c:v>
                </c:pt>
                <c:pt idx="8667">
                  <c:v>39715</c:v>
                </c:pt>
                <c:pt idx="8668">
                  <c:v>39716</c:v>
                </c:pt>
                <c:pt idx="8669">
                  <c:v>39717</c:v>
                </c:pt>
                <c:pt idx="8670">
                  <c:v>39718</c:v>
                </c:pt>
                <c:pt idx="8671">
                  <c:v>39719</c:v>
                </c:pt>
                <c:pt idx="8672">
                  <c:v>39720</c:v>
                </c:pt>
                <c:pt idx="8673">
                  <c:v>39721</c:v>
                </c:pt>
                <c:pt idx="8674">
                  <c:v>39722</c:v>
                </c:pt>
                <c:pt idx="8675">
                  <c:v>39723</c:v>
                </c:pt>
                <c:pt idx="8676">
                  <c:v>39724</c:v>
                </c:pt>
                <c:pt idx="8677">
                  <c:v>39725</c:v>
                </c:pt>
                <c:pt idx="8678">
                  <c:v>39726</c:v>
                </c:pt>
                <c:pt idx="8679">
                  <c:v>39727</c:v>
                </c:pt>
                <c:pt idx="8680">
                  <c:v>39728</c:v>
                </c:pt>
                <c:pt idx="8681">
                  <c:v>39729</c:v>
                </c:pt>
                <c:pt idx="8682">
                  <c:v>39730</c:v>
                </c:pt>
                <c:pt idx="8683">
                  <c:v>39731</c:v>
                </c:pt>
                <c:pt idx="8684">
                  <c:v>39732</c:v>
                </c:pt>
                <c:pt idx="8685">
                  <c:v>39733</c:v>
                </c:pt>
                <c:pt idx="8686">
                  <c:v>39734</c:v>
                </c:pt>
                <c:pt idx="8687">
                  <c:v>39735</c:v>
                </c:pt>
                <c:pt idx="8688">
                  <c:v>39736</c:v>
                </c:pt>
                <c:pt idx="8689">
                  <c:v>39737</c:v>
                </c:pt>
                <c:pt idx="8690">
                  <c:v>39738</c:v>
                </c:pt>
                <c:pt idx="8691">
                  <c:v>39739</c:v>
                </c:pt>
                <c:pt idx="8692">
                  <c:v>39740</c:v>
                </c:pt>
                <c:pt idx="8693">
                  <c:v>39741</c:v>
                </c:pt>
                <c:pt idx="8694">
                  <c:v>39742</c:v>
                </c:pt>
                <c:pt idx="8695">
                  <c:v>39743</c:v>
                </c:pt>
                <c:pt idx="8696">
                  <c:v>39744</c:v>
                </c:pt>
                <c:pt idx="8697">
                  <c:v>39745</c:v>
                </c:pt>
                <c:pt idx="8698">
                  <c:v>39746</c:v>
                </c:pt>
                <c:pt idx="8699">
                  <c:v>39747</c:v>
                </c:pt>
                <c:pt idx="8700">
                  <c:v>39748</c:v>
                </c:pt>
                <c:pt idx="8701">
                  <c:v>39749</c:v>
                </c:pt>
                <c:pt idx="8702">
                  <c:v>39750</c:v>
                </c:pt>
                <c:pt idx="8703">
                  <c:v>39751</c:v>
                </c:pt>
                <c:pt idx="8704">
                  <c:v>39752</c:v>
                </c:pt>
                <c:pt idx="8705">
                  <c:v>39753</c:v>
                </c:pt>
                <c:pt idx="8706">
                  <c:v>39754</c:v>
                </c:pt>
                <c:pt idx="8707">
                  <c:v>39755</c:v>
                </c:pt>
                <c:pt idx="8708">
                  <c:v>39756</c:v>
                </c:pt>
                <c:pt idx="8709">
                  <c:v>39757</c:v>
                </c:pt>
                <c:pt idx="8710">
                  <c:v>39758</c:v>
                </c:pt>
                <c:pt idx="8711">
                  <c:v>39759</c:v>
                </c:pt>
                <c:pt idx="8712">
                  <c:v>39760</c:v>
                </c:pt>
                <c:pt idx="8713">
                  <c:v>39761</c:v>
                </c:pt>
                <c:pt idx="8714">
                  <c:v>39762</c:v>
                </c:pt>
                <c:pt idx="8715">
                  <c:v>39763</c:v>
                </c:pt>
                <c:pt idx="8716">
                  <c:v>39764</c:v>
                </c:pt>
                <c:pt idx="8717">
                  <c:v>39765</c:v>
                </c:pt>
                <c:pt idx="8718">
                  <c:v>39766</c:v>
                </c:pt>
                <c:pt idx="8719">
                  <c:v>39767</c:v>
                </c:pt>
                <c:pt idx="8720">
                  <c:v>39768</c:v>
                </c:pt>
                <c:pt idx="8721">
                  <c:v>39769</c:v>
                </c:pt>
                <c:pt idx="8722">
                  <c:v>39770</c:v>
                </c:pt>
                <c:pt idx="8723">
                  <c:v>39771</c:v>
                </c:pt>
                <c:pt idx="8724">
                  <c:v>39772</c:v>
                </c:pt>
                <c:pt idx="8725">
                  <c:v>39773</c:v>
                </c:pt>
                <c:pt idx="8726">
                  <c:v>39774</c:v>
                </c:pt>
                <c:pt idx="8727">
                  <c:v>39775</c:v>
                </c:pt>
                <c:pt idx="8728">
                  <c:v>39776</c:v>
                </c:pt>
                <c:pt idx="8729">
                  <c:v>39777</c:v>
                </c:pt>
                <c:pt idx="8730">
                  <c:v>39778</c:v>
                </c:pt>
                <c:pt idx="8731">
                  <c:v>39779</c:v>
                </c:pt>
                <c:pt idx="8732">
                  <c:v>39780</c:v>
                </c:pt>
                <c:pt idx="8733">
                  <c:v>39781</c:v>
                </c:pt>
                <c:pt idx="8734">
                  <c:v>39782</c:v>
                </c:pt>
                <c:pt idx="8735">
                  <c:v>39783</c:v>
                </c:pt>
                <c:pt idx="8736">
                  <c:v>39784</c:v>
                </c:pt>
                <c:pt idx="8737">
                  <c:v>39785</c:v>
                </c:pt>
                <c:pt idx="8738">
                  <c:v>39786</c:v>
                </c:pt>
                <c:pt idx="8739">
                  <c:v>39787</c:v>
                </c:pt>
                <c:pt idx="8740">
                  <c:v>39788</c:v>
                </c:pt>
                <c:pt idx="8741">
                  <c:v>39789</c:v>
                </c:pt>
                <c:pt idx="8742">
                  <c:v>39790</c:v>
                </c:pt>
                <c:pt idx="8743">
                  <c:v>39791</c:v>
                </c:pt>
                <c:pt idx="8744">
                  <c:v>39792</c:v>
                </c:pt>
                <c:pt idx="8745">
                  <c:v>39793</c:v>
                </c:pt>
                <c:pt idx="8746">
                  <c:v>39794</c:v>
                </c:pt>
                <c:pt idx="8747">
                  <c:v>39795</c:v>
                </c:pt>
                <c:pt idx="8748">
                  <c:v>39796</c:v>
                </c:pt>
                <c:pt idx="8749">
                  <c:v>39797</c:v>
                </c:pt>
                <c:pt idx="8750">
                  <c:v>39798</c:v>
                </c:pt>
                <c:pt idx="8751">
                  <c:v>39799</c:v>
                </c:pt>
                <c:pt idx="8752">
                  <c:v>39800</c:v>
                </c:pt>
                <c:pt idx="8753">
                  <c:v>39801</c:v>
                </c:pt>
                <c:pt idx="8754">
                  <c:v>39802</c:v>
                </c:pt>
                <c:pt idx="8755">
                  <c:v>39803</c:v>
                </c:pt>
                <c:pt idx="8756">
                  <c:v>39804</c:v>
                </c:pt>
                <c:pt idx="8757">
                  <c:v>39805</c:v>
                </c:pt>
                <c:pt idx="8758">
                  <c:v>39806</c:v>
                </c:pt>
                <c:pt idx="8759">
                  <c:v>39807</c:v>
                </c:pt>
                <c:pt idx="8760">
                  <c:v>39808</c:v>
                </c:pt>
                <c:pt idx="8761">
                  <c:v>39809</c:v>
                </c:pt>
                <c:pt idx="8762">
                  <c:v>39810</c:v>
                </c:pt>
                <c:pt idx="8763">
                  <c:v>39811</c:v>
                </c:pt>
                <c:pt idx="8764">
                  <c:v>39812</c:v>
                </c:pt>
                <c:pt idx="8765">
                  <c:v>39813</c:v>
                </c:pt>
                <c:pt idx="8766">
                  <c:v>39814</c:v>
                </c:pt>
                <c:pt idx="8767">
                  <c:v>39815</c:v>
                </c:pt>
                <c:pt idx="8768">
                  <c:v>39816</c:v>
                </c:pt>
                <c:pt idx="8769">
                  <c:v>39817</c:v>
                </c:pt>
                <c:pt idx="8770">
                  <c:v>39818</c:v>
                </c:pt>
                <c:pt idx="8771">
                  <c:v>39819</c:v>
                </c:pt>
                <c:pt idx="8772">
                  <c:v>39820</c:v>
                </c:pt>
                <c:pt idx="8773">
                  <c:v>39821</c:v>
                </c:pt>
                <c:pt idx="8774">
                  <c:v>39822</c:v>
                </c:pt>
                <c:pt idx="8775">
                  <c:v>39823</c:v>
                </c:pt>
                <c:pt idx="8776">
                  <c:v>39824</c:v>
                </c:pt>
                <c:pt idx="8777">
                  <c:v>39825</c:v>
                </c:pt>
                <c:pt idx="8778">
                  <c:v>39826</c:v>
                </c:pt>
                <c:pt idx="8779">
                  <c:v>39827</c:v>
                </c:pt>
                <c:pt idx="8780">
                  <c:v>39828</c:v>
                </c:pt>
                <c:pt idx="8781">
                  <c:v>39829</c:v>
                </c:pt>
                <c:pt idx="8782">
                  <c:v>39830</c:v>
                </c:pt>
                <c:pt idx="8783">
                  <c:v>39831</c:v>
                </c:pt>
                <c:pt idx="8784">
                  <c:v>39832</c:v>
                </c:pt>
                <c:pt idx="8785">
                  <c:v>39833</c:v>
                </c:pt>
                <c:pt idx="8786">
                  <c:v>39834</c:v>
                </c:pt>
                <c:pt idx="8787">
                  <c:v>39835</c:v>
                </c:pt>
                <c:pt idx="8788">
                  <c:v>39836</c:v>
                </c:pt>
                <c:pt idx="8789">
                  <c:v>39837</c:v>
                </c:pt>
                <c:pt idx="8790">
                  <c:v>39838</c:v>
                </c:pt>
                <c:pt idx="8791">
                  <c:v>39839</c:v>
                </c:pt>
                <c:pt idx="8792">
                  <c:v>39840</c:v>
                </c:pt>
                <c:pt idx="8793">
                  <c:v>39841</c:v>
                </c:pt>
                <c:pt idx="8794">
                  <c:v>39842</c:v>
                </c:pt>
                <c:pt idx="8795">
                  <c:v>39843</c:v>
                </c:pt>
                <c:pt idx="8796">
                  <c:v>39844</c:v>
                </c:pt>
                <c:pt idx="8797">
                  <c:v>39845</c:v>
                </c:pt>
                <c:pt idx="8798">
                  <c:v>39846</c:v>
                </c:pt>
                <c:pt idx="8799">
                  <c:v>39847</c:v>
                </c:pt>
                <c:pt idx="8800">
                  <c:v>39848</c:v>
                </c:pt>
                <c:pt idx="8801">
                  <c:v>39849</c:v>
                </c:pt>
                <c:pt idx="8802">
                  <c:v>39850</c:v>
                </c:pt>
                <c:pt idx="8803">
                  <c:v>39851</c:v>
                </c:pt>
                <c:pt idx="8804">
                  <c:v>39852</c:v>
                </c:pt>
                <c:pt idx="8805">
                  <c:v>39853</c:v>
                </c:pt>
                <c:pt idx="8806">
                  <c:v>39854</c:v>
                </c:pt>
                <c:pt idx="8807">
                  <c:v>39855</c:v>
                </c:pt>
                <c:pt idx="8808">
                  <c:v>39856</c:v>
                </c:pt>
                <c:pt idx="8809">
                  <c:v>39857</c:v>
                </c:pt>
                <c:pt idx="8810">
                  <c:v>39858</c:v>
                </c:pt>
                <c:pt idx="8811">
                  <c:v>39859</c:v>
                </c:pt>
                <c:pt idx="8812">
                  <c:v>39860</c:v>
                </c:pt>
                <c:pt idx="8813">
                  <c:v>39861</c:v>
                </c:pt>
                <c:pt idx="8814">
                  <c:v>39862</c:v>
                </c:pt>
                <c:pt idx="8815">
                  <c:v>39863</c:v>
                </c:pt>
                <c:pt idx="8816">
                  <c:v>39864</c:v>
                </c:pt>
                <c:pt idx="8817">
                  <c:v>39865</c:v>
                </c:pt>
                <c:pt idx="8818">
                  <c:v>39866</c:v>
                </c:pt>
                <c:pt idx="8819">
                  <c:v>39867</c:v>
                </c:pt>
                <c:pt idx="8820">
                  <c:v>39868</c:v>
                </c:pt>
                <c:pt idx="8821">
                  <c:v>39869</c:v>
                </c:pt>
                <c:pt idx="8822">
                  <c:v>39870</c:v>
                </c:pt>
                <c:pt idx="8823">
                  <c:v>39871</c:v>
                </c:pt>
                <c:pt idx="8824">
                  <c:v>39872</c:v>
                </c:pt>
                <c:pt idx="8825">
                  <c:v>39873</c:v>
                </c:pt>
                <c:pt idx="8826">
                  <c:v>39874</c:v>
                </c:pt>
                <c:pt idx="8827">
                  <c:v>39875</c:v>
                </c:pt>
                <c:pt idx="8828">
                  <c:v>39876</c:v>
                </c:pt>
                <c:pt idx="8829">
                  <c:v>39877</c:v>
                </c:pt>
                <c:pt idx="8830">
                  <c:v>39878</c:v>
                </c:pt>
                <c:pt idx="8831">
                  <c:v>39879</c:v>
                </c:pt>
                <c:pt idx="8832">
                  <c:v>39880</c:v>
                </c:pt>
                <c:pt idx="8833">
                  <c:v>39881</c:v>
                </c:pt>
                <c:pt idx="8834">
                  <c:v>39882</c:v>
                </c:pt>
                <c:pt idx="8835">
                  <c:v>39883</c:v>
                </c:pt>
                <c:pt idx="8836">
                  <c:v>39884</c:v>
                </c:pt>
                <c:pt idx="8837">
                  <c:v>39885</c:v>
                </c:pt>
                <c:pt idx="8838">
                  <c:v>39886</c:v>
                </c:pt>
                <c:pt idx="8839">
                  <c:v>39887</c:v>
                </c:pt>
                <c:pt idx="8840">
                  <c:v>39888</c:v>
                </c:pt>
                <c:pt idx="8841">
                  <c:v>39889</c:v>
                </c:pt>
                <c:pt idx="8842">
                  <c:v>39890</c:v>
                </c:pt>
                <c:pt idx="8843">
                  <c:v>39891</c:v>
                </c:pt>
                <c:pt idx="8844">
                  <c:v>39892</c:v>
                </c:pt>
                <c:pt idx="8845">
                  <c:v>39893</c:v>
                </c:pt>
                <c:pt idx="8846">
                  <c:v>39894</c:v>
                </c:pt>
                <c:pt idx="8847">
                  <c:v>39895</c:v>
                </c:pt>
                <c:pt idx="8848">
                  <c:v>39896</c:v>
                </c:pt>
                <c:pt idx="8849">
                  <c:v>39897</c:v>
                </c:pt>
                <c:pt idx="8850">
                  <c:v>39898</c:v>
                </c:pt>
                <c:pt idx="8851">
                  <c:v>39899</c:v>
                </c:pt>
                <c:pt idx="8852">
                  <c:v>39900</c:v>
                </c:pt>
                <c:pt idx="8853">
                  <c:v>39901</c:v>
                </c:pt>
                <c:pt idx="8854">
                  <c:v>39902</c:v>
                </c:pt>
                <c:pt idx="8855">
                  <c:v>39903</c:v>
                </c:pt>
                <c:pt idx="8856">
                  <c:v>39904</c:v>
                </c:pt>
                <c:pt idx="8857">
                  <c:v>39905</c:v>
                </c:pt>
                <c:pt idx="8858">
                  <c:v>39906</c:v>
                </c:pt>
                <c:pt idx="8859">
                  <c:v>39907</c:v>
                </c:pt>
                <c:pt idx="8860">
                  <c:v>39908</c:v>
                </c:pt>
                <c:pt idx="8861">
                  <c:v>39909</c:v>
                </c:pt>
                <c:pt idx="8862">
                  <c:v>39910</c:v>
                </c:pt>
                <c:pt idx="8863">
                  <c:v>39911</c:v>
                </c:pt>
                <c:pt idx="8864">
                  <c:v>39912</c:v>
                </c:pt>
                <c:pt idx="8865">
                  <c:v>39913</c:v>
                </c:pt>
                <c:pt idx="8866">
                  <c:v>39914</c:v>
                </c:pt>
                <c:pt idx="8867">
                  <c:v>39915</c:v>
                </c:pt>
                <c:pt idx="8868">
                  <c:v>39916</c:v>
                </c:pt>
                <c:pt idx="8869">
                  <c:v>39917</c:v>
                </c:pt>
                <c:pt idx="8870">
                  <c:v>39918</c:v>
                </c:pt>
                <c:pt idx="8871">
                  <c:v>39919</c:v>
                </c:pt>
                <c:pt idx="8872">
                  <c:v>39920</c:v>
                </c:pt>
                <c:pt idx="8873">
                  <c:v>39921</c:v>
                </c:pt>
                <c:pt idx="8874">
                  <c:v>39922</c:v>
                </c:pt>
                <c:pt idx="8875">
                  <c:v>39923</c:v>
                </c:pt>
                <c:pt idx="8876">
                  <c:v>39924</c:v>
                </c:pt>
                <c:pt idx="8877">
                  <c:v>39925</c:v>
                </c:pt>
                <c:pt idx="8878">
                  <c:v>39926</c:v>
                </c:pt>
                <c:pt idx="8879">
                  <c:v>39927</c:v>
                </c:pt>
                <c:pt idx="8880">
                  <c:v>39928</c:v>
                </c:pt>
                <c:pt idx="8881">
                  <c:v>39929</c:v>
                </c:pt>
                <c:pt idx="8882">
                  <c:v>39930</c:v>
                </c:pt>
                <c:pt idx="8883">
                  <c:v>39931</c:v>
                </c:pt>
                <c:pt idx="8884">
                  <c:v>39932</c:v>
                </c:pt>
                <c:pt idx="8885">
                  <c:v>39933</c:v>
                </c:pt>
                <c:pt idx="8886">
                  <c:v>39934</c:v>
                </c:pt>
                <c:pt idx="8887">
                  <c:v>39935</c:v>
                </c:pt>
                <c:pt idx="8888">
                  <c:v>39936</c:v>
                </c:pt>
                <c:pt idx="8889">
                  <c:v>39937</c:v>
                </c:pt>
                <c:pt idx="8890">
                  <c:v>39938</c:v>
                </c:pt>
                <c:pt idx="8891">
                  <c:v>39939</c:v>
                </c:pt>
                <c:pt idx="8892">
                  <c:v>39940</c:v>
                </c:pt>
                <c:pt idx="8893">
                  <c:v>39941</c:v>
                </c:pt>
                <c:pt idx="8894">
                  <c:v>39942</c:v>
                </c:pt>
                <c:pt idx="8895">
                  <c:v>39943</c:v>
                </c:pt>
                <c:pt idx="8896">
                  <c:v>39944</c:v>
                </c:pt>
                <c:pt idx="8897">
                  <c:v>39945</c:v>
                </c:pt>
                <c:pt idx="8898">
                  <c:v>39946</c:v>
                </c:pt>
                <c:pt idx="8899">
                  <c:v>39947</c:v>
                </c:pt>
                <c:pt idx="8900">
                  <c:v>39948</c:v>
                </c:pt>
                <c:pt idx="8901">
                  <c:v>39949</c:v>
                </c:pt>
                <c:pt idx="8902">
                  <c:v>39950</c:v>
                </c:pt>
                <c:pt idx="8903">
                  <c:v>39951</c:v>
                </c:pt>
                <c:pt idx="8904">
                  <c:v>39952</c:v>
                </c:pt>
                <c:pt idx="8905">
                  <c:v>39953</c:v>
                </c:pt>
                <c:pt idx="8906">
                  <c:v>39954</c:v>
                </c:pt>
                <c:pt idx="8907">
                  <c:v>39955</c:v>
                </c:pt>
                <c:pt idx="8908">
                  <c:v>39956</c:v>
                </c:pt>
                <c:pt idx="8909">
                  <c:v>39957</c:v>
                </c:pt>
                <c:pt idx="8910">
                  <c:v>39958</c:v>
                </c:pt>
                <c:pt idx="8911">
                  <c:v>39959</c:v>
                </c:pt>
                <c:pt idx="8912">
                  <c:v>39960</c:v>
                </c:pt>
                <c:pt idx="8913">
                  <c:v>39961</c:v>
                </c:pt>
                <c:pt idx="8914">
                  <c:v>39962</c:v>
                </c:pt>
                <c:pt idx="8915">
                  <c:v>39963</c:v>
                </c:pt>
                <c:pt idx="8916">
                  <c:v>39964</c:v>
                </c:pt>
                <c:pt idx="8917">
                  <c:v>39965</c:v>
                </c:pt>
                <c:pt idx="8918">
                  <c:v>39966</c:v>
                </c:pt>
                <c:pt idx="8919">
                  <c:v>39967</c:v>
                </c:pt>
                <c:pt idx="8920">
                  <c:v>39968</c:v>
                </c:pt>
                <c:pt idx="8921">
                  <c:v>39969</c:v>
                </c:pt>
                <c:pt idx="8922">
                  <c:v>39970</c:v>
                </c:pt>
                <c:pt idx="8923">
                  <c:v>39971</c:v>
                </c:pt>
                <c:pt idx="8924">
                  <c:v>39972</c:v>
                </c:pt>
                <c:pt idx="8925">
                  <c:v>39973</c:v>
                </c:pt>
                <c:pt idx="8926">
                  <c:v>39974</c:v>
                </c:pt>
                <c:pt idx="8927">
                  <c:v>39975</c:v>
                </c:pt>
                <c:pt idx="8928">
                  <c:v>39976</c:v>
                </c:pt>
                <c:pt idx="8929">
                  <c:v>39977</c:v>
                </c:pt>
                <c:pt idx="8930">
                  <c:v>39978</c:v>
                </c:pt>
                <c:pt idx="8931">
                  <c:v>39979</c:v>
                </c:pt>
                <c:pt idx="8932">
                  <c:v>39980</c:v>
                </c:pt>
                <c:pt idx="8933">
                  <c:v>39981</c:v>
                </c:pt>
                <c:pt idx="8934">
                  <c:v>39982</c:v>
                </c:pt>
                <c:pt idx="8935">
                  <c:v>39983</c:v>
                </c:pt>
                <c:pt idx="8936">
                  <c:v>39984</c:v>
                </c:pt>
                <c:pt idx="8937">
                  <c:v>39985</c:v>
                </c:pt>
                <c:pt idx="8938">
                  <c:v>39986</c:v>
                </c:pt>
                <c:pt idx="8939">
                  <c:v>39987</c:v>
                </c:pt>
                <c:pt idx="8940">
                  <c:v>39988</c:v>
                </c:pt>
                <c:pt idx="8941">
                  <c:v>39989</c:v>
                </c:pt>
                <c:pt idx="8942">
                  <c:v>39990</c:v>
                </c:pt>
                <c:pt idx="8943">
                  <c:v>39991</c:v>
                </c:pt>
                <c:pt idx="8944">
                  <c:v>39992</c:v>
                </c:pt>
                <c:pt idx="8945">
                  <c:v>39993</c:v>
                </c:pt>
                <c:pt idx="8946">
                  <c:v>39994</c:v>
                </c:pt>
                <c:pt idx="8947">
                  <c:v>39995</c:v>
                </c:pt>
                <c:pt idx="8948">
                  <c:v>39996</c:v>
                </c:pt>
                <c:pt idx="8949">
                  <c:v>39997</c:v>
                </c:pt>
                <c:pt idx="8950">
                  <c:v>39998</c:v>
                </c:pt>
                <c:pt idx="8951">
                  <c:v>39999</c:v>
                </c:pt>
                <c:pt idx="8952">
                  <c:v>40000</c:v>
                </c:pt>
                <c:pt idx="8953">
                  <c:v>40001</c:v>
                </c:pt>
                <c:pt idx="8954">
                  <c:v>40002</c:v>
                </c:pt>
                <c:pt idx="8955">
                  <c:v>40003</c:v>
                </c:pt>
                <c:pt idx="8956">
                  <c:v>40004</c:v>
                </c:pt>
                <c:pt idx="8957">
                  <c:v>40005</c:v>
                </c:pt>
                <c:pt idx="8958">
                  <c:v>40006</c:v>
                </c:pt>
                <c:pt idx="8959">
                  <c:v>40007</c:v>
                </c:pt>
                <c:pt idx="8960">
                  <c:v>40008</c:v>
                </c:pt>
                <c:pt idx="8961">
                  <c:v>40009</c:v>
                </c:pt>
                <c:pt idx="8962">
                  <c:v>40010</c:v>
                </c:pt>
                <c:pt idx="8963">
                  <c:v>40011</c:v>
                </c:pt>
                <c:pt idx="8964">
                  <c:v>40012</c:v>
                </c:pt>
                <c:pt idx="8965">
                  <c:v>40013</c:v>
                </c:pt>
                <c:pt idx="8966">
                  <c:v>40014</c:v>
                </c:pt>
                <c:pt idx="8967">
                  <c:v>40015</c:v>
                </c:pt>
                <c:pt idx="8968">
                  <c:v>40016</c:v>
                </c:pt>
                <c:pt idx="8969">
                  <c:v>40017</c:v>
                </c:pt>
                <c:pt idx="8970">
                  <c:v>40018</c:v>
                </c:pt>
                <c:pt idx="8971">
                  <c:v>40019</c:v>
                </c:pt>
                <c:pt idx="8972">
                  <c:v>40020</c:v>
                </c:pt>
                <c:pt idx="8973">
                  <c:v>40021</c:v>
                </c:pt>
                <c:pt idx="8974">
                  <c:v>40022</c:v>
                </c:pt>
                <c:pt idx="8975">
                  <c:v>40023</c:v>
                </c:pt>
                <c:pt idx="8976">
                  <c:v>40024</c:v>
                </c:pt>
                <c:pt idx="8977">
                  <c:v>40025</c:v>
                </c:pt>
                <c:pt idx="8978">
                  <c:v>40026</c:v>
                </c:pt>
                <c:pt idx="8979">
                  <c:v>40027</c:v>
                </c:pt>
                <c:pt idx="8980">
                  <c:v>40028</c:v>
                </c:pt>
                <c:pt idx="8981">
                  <c:v>40029</c:v>
                </c:pt>
                <c:pt idx="8982">
                  <c:v>40030</c:v>
                </c:pt>
                <c:pt idx="8983">
                  <c:v>40031</c:v>
                </c:pt>
                <c:pt idx="8984">
                  <c:v>40032</c:v>
                </c:pt>
                <c:pt idx="8985">
                  <c:v>40033</c:v>
                </c:pt>
                <c:pt idx="8986">
                  <c:v>40034</c:v>
                </c:pt>
                <c:pt idx="8987">
                  <c:v>40035</c:v>
                </c:pt>
                <c:pt idx="8988">
                  <c:v>40036</c:v>
                </c:pt>
                <c:pt idx="8989">
                  <c:v>40037</c:v>
                </c:pt>
                <c:pt idx="8990">
                  <c:v>40038</c:v>
                </c:pt>
                <c:pt idx="8991">
                  <c:v>40039</c:v>
                </c:pt>
                <c:pt idx="8992">
                  <c:v>40040</c:v>
                </c:pt>
                <c:pt idx="8993">
                  <c:v>40041</c:v>
                </c:pt>
                <c:pt idx="8994">
                  <c:v>40042</c:v>
                </c:pt>
                <c:pt idx="8995">
                  <c:v>40043</c:v>
                </c:pt>
                <c:pt idx="8996">
                  <c:v>40044</c:v>
                </c:pt>
                <c:pt idx="8997">
                  <c:v>40045</c:v>
                </c:pt>
                <c:pt idx="8998">
                  <c:v>40046</c:v>
                </c:pt>
                <c:pt idx="8999">
                  <c:v>40047</c:v>
                </c:pt>
                <c:pt idx="9000">
                  <c:v>40048</c:v>
                </c:pt>
                <c:pt idx="9001">
                  <c:v>40049</c:v>
                </c:pt>
                <c:pt idx="9002">
                  <c:v>40050</c:v>
                </c:pt>
                <c:pt idx="9003">
                  <c:v>40051</c:v>
                </c:pt>
                <c:pt idx="9004">
                  <c:v>40052</c:v>
                </c:pt>
                <c:pt idx="9005">
                  <c:v>40053</c:v>
                </c:pt>
                <c:pt idx="9006">
                  <c:v>40054</c:v>
                </c:pt>
                <c:pt idx="9007">
                  <c:v>40055</c:v>
                </c:pt>
                <c:pt idx="9008">
                  <c:v>40056</c:v>
                </c:pt>
                <c:pt idx="9009">
                  <c:v>40057</c:v>
                </c:pt>
                <c:pt idx="9010">
                  <c:v>40058</c:v>
                </c:pt>
                <c:pt idx="9011">
                  <c:v>40059</c:v>
                </c:pt>
                <c:pt idx="9012">
                  <c:v>40060</c:v>
                </c:pt>
                <c:pt idx="9013">
                  <c:v>40061</c:v>
                </c:pt>
                <c:pt idx="9014">
                  <c:v>40062</c:v>
                </c:pt>
                <c:pt idx="9015">
                  <c:v>40063</c:v>
                </c:pt>
                <c:pt idx="9016">
                  <c:v>40064</c:v>
                </c:pt>
                <c:pt idx="9017">
                  <c:v>40065</c:v>
                </c:pt>
                <c:pt idx="9018">
                  <c:v>40066</c:v>
                </c:pt>
                <c:pt idx="9019">
                  <c:v>40067</c:v>
                </c:pt>
                <c:pt idx="9020">
                  <c:v>40068</c:v>
                </c:pt>
                <c:pt idx="9021">
                  <c:v>40069</c:v>
                </c:pt>
                <c:pt idx="9022">
                  <c:v>40070</c:v>
                </c:pt>
                <c:pt idx="9023">
                  <c:v>40071</c:v>
                </c:pt>
                <c:pt idx="9024">
                  <c:v>40072</c:v>
                </c:pt>
                <c:pt idx="9025">
                  <c:v>40073</c:v>
                </c:pt>
                <c:pt idx="9026">
                  <c:v>40074</c:v>
                </c:pt>
                <c:pt idx="9027">
                  <c:v>40075</c:v>
                </c:pt>
                <c:pt idx="9028">
                  <c:v>40076</c:v>
                </c:pt>
                <c:pt idx="9029">
                  <c:v>40077</c:v>
                </c:pt>
                <c:pt idx="9030">
                  <c:v>40078</c:v>
                </c:pt>
                <c:pt idx="9031">
                  <c:v>40079</c:v>
                </c:pt>
                <c:pt idx="9032">
                  <c:v>40080</c:v>
                </c:pt>
                <c:pt idx="9033">
                  <c:v>40081</c:v>
                </c:pt>
                <c:pt idx="9034">
                  <c:v>40082</c:v>
                </c:pt>
                <c:pt idx="9035">
                  <c:v>40083</c:v>
                </c:pt>
                <c:pt idx="9036">
                  <c:v>40084</c:v>
                </c:pt>
                <c:pt idx="9037">
                  <c:v>40085</c:v>
                </c:pt>
                <c:pt idx="9038">
                  <c:v>40086</c:v>
                </c:pt>
                <c:pt idx="9039">
                  <c:v>40087</c:v>
                </c:pt>
                <c:pt idx="9040">
                  <c:v>40088</c:v>
                </c:pt>
                <c:pt idx="9041">
                  <c:v>40089</c:v>
                </c:pt>
                <c:pt idx="9042">
                  <c:v>40090</c:v>
                </c:pt>
                <c:pt idx="9043">
                  <c:v>40091</c:v>
                </c:pt>
                <c:pt idx="9044">
                  <c:v>40092</c:v>
                </c:pt>
                <c:pt idx="9045">
                  <c:v>40093</c:v>
                </c:pt>
                <c:pt idx="9046">
                  <c:v>40094</c:v>
                </c:pt>
                <c:pt idx="9047">
                  <c:v>40095</c:v>
                </c:pt>
                <c:pt idx="9048">
                  <c:v>40096</c:v>
                </c:pt>
                <c:pt idx="9049">
                  <c:v>40097</c:v>
                </c:pt>
                <c:pt idx="9050">
                  <c:v>40098</c:v>
                </c:pt>
                <c:pt idx="9051">
                  <c:v>40099</c:v>
                </c:pt>
                <c:pt idx="9052">
                  <c:v>40100</c:v>
                </c:pt>
                <c:pt idx="9053">
                  <c:v>40101</c:v>
                </c:pt>
                <c:pt idx="9054">
                  <c:v>40102</c:v>
                </c:pt>
                <c:pt idx="9055">
                  <c:v>40103</c:v>
                </c:pt>
                <c:pt idx="9056">
                  <c:v>40104</c:v>
                </c:pt>
                <c:pt idx="9057">
                  <c:v>40105</c:v>
                </c:pt>
                <c:pt idx="9058">
                  <c:v>40106</c:v>
                </c:pt>
                <c:pt idx="9059">
                  <c:v>40107</c:v>
                </c:pt>
                <c:pt idx="9060">
                  <c:v>40108</c:v>
                </c:pt>
                <c:pt idx="9061">
                  <c:v>40109</c:v>
                </c:pt>
                <c:pt idx="9062">
                  <c:v>40110</c:v>
                </c:pt>
                <c:pt idx="9063">
                  <c:v>40111</c:v>
                </c:pt>
                <c:pt idx="9064">
                  <c:v>40112</c:v>
                </c:pt>
                <c:pt idx="9065">
                  <c:v>40113</c:v>
                </c:pt>
                <c:pt idx="9066">
                  <c:v>40114</c:v>
                </c:pt>
                <c:pt idx="9067">
                  <c:v>40115</c:v>
                </c:pt>
                <c:pt idx="9068">
                  <c:v>40116</c:v>
                </c:pt>
                <c:pt idx="9069">
                  <c:v>40117</c:v>
                </c:pt>
                <c:pt idx="9070">
                  <c:v>40118</c:v>
                </c:pt>
                <c:pt idx="9071">
                  <c:v>40119</c:v>
                </c:pt>
                <c:pt idx="9072">
                  <c:v>40120</c:v>
                </c:pt>
                <c:pt idx="9073">
                  <c:v>40121</c:v>
                </c:pt>
                <c:pt idx="9074">
                  <c:v>40122</c:v>
                </c:pt>
                <c:pt idx="9075">
                  <c:v>40123</c:v>
                </c:pt>
                <c:pt idx="9076">
                  <c:v>40124</c:v>
                </c:pt>
                <c:pt idx="9077">
                  <c:v>40125</c:v>
                </c:pt>
                <c:pt idx="9078">
                  <c:v>40126</c:v>
                </c:pt>
                <c:pt idx="9079">
                  <c:v>40127</c:v>
                </c:pt>
                <c:pt idx="9080">
                  <c:v>40128</c:v>
                </c:pt>
                <c:pt idx="9081">
                  <c:v>40129</c:v>
                </c:pt>
                <c:pt idx="9082">
                  <c:v>40130</c:v>
                </c:pt>
                <c:pt idx="9083">
                  <c:v>40131</c:v>
                </c:pt>
                <c:pt idx="9084">
                  <c:v>40132</c:v>
                </c:pt>
                <c:pt idx="9085">
                  <c:v>40133</c:v>
                </c:pt>
                <c:pt idx="9086">
                  <c:v>40134</c:v>
                </c:pt>
                <c:pt idx="9087">
                  <c:v>40135</c:v>
                </c:pt>
                <c:pt idx="9088">
                  <c:v>40136</c:v>
                </c:pt>
                <c:pt idx="9089">
                  <c:v>40137</c:v>
                </c:pt>
                <c:pt idx="9090">
                  <c:v>40138</c:v>
                </c:pt>
                <c:pt idx="9091">
                  <c:v>40139</c:v>
                </c:pt>
                <c:pt idx="9092">
                  <c:v>40140</c:v>
                </c:pt>
                <c:pt idx="9093">
                  <c:v>40141</c:v>
                </c:pt>
                <c:pt idx="9094">
                  <c:v>40142</c:v>
                </c:pt>
                <c:pt idx="9095">
                  <c:v>40143</c:v>
                </c:pt>
                <c:pt idx="9096">
                  <c:v>40144</c:v>
                </c:pt>
                <c:pt idx="9097">
                  <c:v>40145</c:v>
                </c:pt>
                <c:pt idx="9098">
                  <c:v>40146</c:v>
                </c:pt>
                <c:pt idx="9099">
                  <c:v>40147</c:v>
                </c:pt>
                <c:pt idx="9100">
                  <c:v>40148</c:v>
                </c:pt>
                <c:pt idx="9101">
                  <c:v>40149</c:v>
                </c:pt>
                <c:pt idx="9102">
                  <c:v>40150</c:v>
                </c:pt>
                <c:pt idx="9103">
                  <c:v>40151</c:v>
                </c:pt>
                <c:pt idx="9104">
                  <c:v>40152</c:v>
                </c:pt>
                <c:pt idx="9105">
                  <c:v>40153</c:v>
                </c:pt>
                <c:pt idx="9106">
                  <c:v>40154</c:v>
                </c:pt>
                <c:pt idx="9107">
                  <c:v>40155</c:v>
                </c:pt>
                <c:pt idx="9108">
                  <c:v>40156</c:v>
                </c:pt>
                <c:pt idx="9109">
                  <c:v>40157</c:v>
                </c:pt>
                <c:pt idx="9110">
                  <c:v>40158</c:v>
                </c:pt>
                <c:pt idx="9111">
                  <c:v>40159</c:v>
                </c:pt>
                <c:pt idx="9112">
                  <c:v>40160</c:v>
                </c:pt>
                <c:pt idx="9113">
                  <c:v>40161</c:v>
                </c:pt>
                <c:pt idx="9114">
                  <c:v>40162</c:v>
                </c:pt>
                <c:pt idx="9115">
                  <c:v>40163</c:v>
                </c:pt>
                <c:pt idx="9116">
                  <c:v>40164</c:v>
                </c:pt>
                <c:pt idx="9117">
                  <c:v>40165</c:v>
                </c:pt>
                <c:pt idx="9118">
                  <c:v>40166</c:v>
                </c:pt>
                <c:pt idx="9119">
                  <c:v>40167</c:v>
                </c:pt>
                <c:pt idx="9120">
                  <c:v>40168</c:v>
                </c:pt>
                <c:pt idx="9121">
                  <c:v>40169</c:v>
                </c:pt>
                <c:pt idx="9122">
                  <c:v>40170</c:v>
                </c:pt>
                <c:pt idx="9123">
                  <c:v>40171</c:v>
                </c:pt>
                <c:pt idx="9124">
                  <c:v>40172</c:v>
                </c:pt>
                <c:pt idx="9125">
                  <c:v>40173</c:v>
                </c:pt>
                <c:pt idx="9126">
                  <c:v>40174</c:v>
                </c:pt>
                <c:pt idx="9127">
                  <c:v>40175</c:v>
                </c:pt>
                <c:pt idx="9128">
                  <c:v>40176</c:v>
                </c:pt>
                <c:pt idx="9129">
                  <c:v>40177</c:v>
                </c:pt>
                <c:pt idx="9130">
                  <c:v>40178</c:v>
                </c:pt>
                <c:pt idx="9131">
                  <c:v>40179</c:v>
                </c:pt>
                <c:pt idx="9132">
                  <c:v>40180</c:v>
                </c:pt>
                <c:pt idx="9133">
                  <c:v>40181</c:v>
                </c:pt>
                <c:pt idx="9134">
                  <c:v>40182</c:v>
                </c:pt>
                <c:pt idx="9135">
                  <c:v>40183</c:v>
                </c:pt>
                <c:pt idx="9136">
                  <c:v>40184</c:v>
                </c:pt>
                <c:pt idx="9137">
                  <c:v>40185</c:v>
                </c:pt>
                <c:pt idx="9138">
                  <c:v>40186</c:v>
                </c:pt>
                <c:pt idx="9139">
                  <c:v>40187</c:v>
                </c:pt>
                <c:pt idx="9140">
                  <c:v>40188</c:v>
                </c:pt>
                <c:pt idx="9141">
                  <c:v>40189</c:v>
                </c:pt>
                <c:pt idx="9142">
                  <c:v>40190</c:v>
                </c:pt>
                <c:pt idx="9143">
                  <c:v>40191</c:v>
                </c:pt>
                <c:pt idx="9144">
                  <c:v>40192</c:v>
                </c:pt>
                <c:pt idx="9145">
                  <c:v>40193</c:v>
                </c:pt>
                <c:pt idx="9146">
                  <c:v>40194</c:v>
                </c:pt>
                <c:pt idx="9147">
                  <c:v>40195</c:v>
                </c:pt>
                <c:pt idx="9148">
                  <c:v>40196</c:v>
                </c:pt>
                <c:pt idx="9149">
                  <c:v>40197</c:v>
                </c:pt>
                <c:pt idx="9150">
                  <c:v>40198</c:v>
                </c:pt>
                <c:pt idx="9151">
                  <c:v>40199</c:v>
                </c:pt>
                <c:pt idx="9152">
                  <c:v>40200</c:v>
                </c:pt>
                <c:pt idx="9153">
                  <c:v>40201</c:v>
                </c:pt>
                <c:pt idx="9154">
                  <c:v>40202</c:v>
                </c:pt>
                <c:pt idx="9155">
                  <c:v>40203</c:v>
                </c:pt>
                <c:pt idx="9156">
                  <c:v>40204</c:v>
                </c:pt>
                <c:pt idx="9157">
                  <c:v>40205</c:v>
                </c:pt>
                <c:pt idx="9158">
                  <c:v>40206</c:v>
                </c:pt>
                <c:pt idx="9159">
                  <c:v>40207</c:v>
                </c:pt>
                <c:pt idx="9160">
                  <c:v>40208</c:v>
                </c:pt>
                <c:pt idx="9161">
                  <c:v>40209</c:v>
                </c:pt>
                <c:pt idx="9162">
                  <c:v>40210</c:v>
                </c:pt>
                <c:pt idx="9163">
                  <c:v>40211</c:v>
                </c:pt>
                <c:pt idx="9164">
                  <c:v>40212</c:v>
                </c:pt>
                <c:pt idx="9165">
                  <c:v>40213</c:v>
                </c:pt>
                <c:pt idx="9166">
                  <c:v>40214</c:v>
                </c:pt>
                <c:pt idx="9167">
                  <c:v>40215</c:v>
                </c:pt>
                <c:pt idx="9168">
                  <c:v>40216</c:v>
                </c:pt>
                <c:pt idx="9169">
                  <c:v>40217</c:v>
                </c:pt>
                <c:pt idx="9170">
                  <c:v>40218</c:v>
                </c:pt>
                <c:pt idx="9171">
                  <c:v>40219</c:v>
                </c:pt>
                <c:pt idx="9172">
                  <c:v>40220</c:v>
                </c:pt>
                <c:pt idx="9173">
                  <c:v>40221</c:v>
                </c:pt>
                <c:pt idx="9174">
                  <c:v>40222</c:v>
                </c:pt>
                <c:pt idx="9175">
                  <c:v>40223</c:v>
                </c:pt>
                <c:pt idx="9176">
                  <c:v>40224</c:v>
                </c:pt>
                <c:pt idx="9177">
                  <c:v>40225</c:v>
                </c:pt>
                <c:pt idx="9178">
                  <c:v>40226</c:v>
                </c:pt>
                <c:pt idx="9179">
                  <c:v>40227</c:v>
                </c:pt>
                <c:pt idx="9180">
                  <c:v>40228</c:v>
                </c:pt>
                <c:pt idx="9181">
                  <c:v>40229</c:v>
                </c:pt>
                <c:pt idx="9182">
                  <c:v>40230</c:v>
                </c:pt>
                <c:pt idx="9183">
                  <c:v>40231</c:v>
                </c:pt>
                <c:pt idx="9184">
                  <c:v>40232</c:v>
                </c:pt>
                <c:pt idx="9185">
                  <c:v>40233</c:v>
                </c:pt>
                <c:pt idx="9186">
                  <c:v>40234</c:v>
                </c:pt>
                <c:pt idx="9187">
                  <c:v>40235</c:v>
                </c:pt>
                <c:pt idx="9188">
                  <c:v>40236</c:v>
                </c:pt>
                <c:pt idx="9189">
                  <c:v>40237</c:v>
                </c:pt>
                <c:pt idx="9190">
                  <c:v>40238</c:v>
                </c:pt>
                <c:pt idx="9191">
                  <c:v>40239</c:v>
                </c:pt>
                <c:pt idx="9192">
                  <c:v>40240</c:v>
                </c:pt>
                <c:pt idx="9193">
                  <c:v>40241</c:v>
                </c:pt>
                <c:pt idx="9194">
                  <c:v>40242</c:v>
                </c:pt>
                <c:pt idx="9195">
                  <c:v>40243</c:v>
                </c:pt>
                <c:pt idx="9196">
                  <c:v>40244</c:v>
                </c:pt>
                <c:pt idx="9197">
                  <c:v>40245</c:v>
                </c:pt>
                <c:pt idx="9198">
                  <c:v>40246</c:v>
                </c:pt>
                <c:pt idx="9199">
                  <c:v>40247</c:v>
                </c:pt>
                <c:pt idx="9200">
                  <c:v>40248</c:v>
                </c:pt>
                <c:pt idx="9201">
                  <c:v>40249</c:v>
                </c:pt>
                <c:pt idx="9202">
                  <c:v>40250</c:v>
                </c:pt>
                <c:pt idx="9203">
                  <c:v>40251</c:v>
                </c:pt>
                <c:pt idx="9204">
                  <c:v>40252</c:v>
                </c:pt>
                <c:pt idx="9205">
                  <c:v>40253</c:v>
                </c:pt>
                <c:pt idx="9206">
                  <c:v>40254</c:v>
                </c:pt>
                <c:pt idx="9207">
                  <c:v>40255</c:v>
                </c:pt>
                <c:pt idx="9208">
                  <c:v>40256</c:v>
                </c:pt>
                <c:pt idx="9209">
                  <c:v>40257</c:v>
                </c:pt>
                <c:pt idx="9210">
                  <c:v>40258</c:v>
                </c:pt>
                <c:pt idx="9211">
                  <c:v>40259</c:v>
                </c:pt>
                <c:pt idx="9212">
                  <c:v>40260</c:v>
                </c:pt>
                <c:pt idx="9213">
                  <c:v>40261</c:v>
                </c:pt>
                <c:pt idx="9214">
                  <c:v>40262</c:v>
                </c:pt>
                <c:pt idx="9215">
                  <c:v>40263</c:v>
                </c:pt>
                <c:pt idx="9216">
                  <c:v>40264</c:v>
                </c:pt>
                <c:pt idx="9217">
                  <c:v>40265</c:v>
                </c:pt>
                <c:pt idx="9218">
                  <c:v>40266</c:v>
                </c:pt>
                <c:pt idx="9219">
                  <c:v>40267</c:v>
                </c:pt>
                <c:pt idx="9220">
                  <c:v>40268</c:v>
                </c:pt>
                <c:pt idx="9221">
                  <c:v>40269</c:v>
                </c:pt>
                <c:pt idx="9222">
                  <c:v>40270</c:v>
                </c:pt>
                <c:pt idx="9223">
                  <c:v>40271</c:v>
                </c:pt>
                <c:pt idx="9224">
                  <c:v>40272</c:v>
                </c:pt>
                <c:pt idx="9225">
                  <c:v>40273</c:v>
                </c:pt>
                <c:pt idx="9226">
                  <c:v>40274</c:v>
                </c:pt>
                <c:pt idx="9227">
                  <c:v>40275</c:v>
                </c:pt>
                <c:pt idx="9228">
                  <c:v>40276</c:v>
                </c:pt>
                <c:pt idx="9229">
                  <c:v>40277</c:v>
                </c:pt>
                <c:pt idx="9230">
                  <c:v>40278</c:v>
                </c:pt>
                <c:pt idx="9231">
                  <c:v>40279</c:v>
                </c:pt>
                <c:pt idx="9232">
                  <c:v>40280</c:v>
                </c:pt>
                <c:pt idx="9233">
                  <c:v>40281</c:v>
                </c:pt>
                <c:pt idx="9234">
                  <c:v>40282</c:v>
                </c:pt>
                <c:pt idx="9235">
                  <c:v>40283</c:v>
                </c:pt>
                <c:pt idx="9236">
                  <c:v>40284</c:v>
                </c:pt>
                <c:pt idx="9237">
                  <c:v>40285</c:v>
                </c:pt>
                <c:pt idx="9238">
                  <c:v>40286</c:v>
                </c:pt>
                <c:pt idx="9239">
                  <c:v>40287</c:v>
                </c:pt>
                <c:pt idx="9240">
                  <c:v>40288</c:v>
                </c:pt>
                <c:pt idx="9241">
                  <c:v>40289</c:v>
                </c:pt>
                <c:pt idx="9242">
                  <c:v>40290</c:v>
                </c:pt>
                <c:pt idx="9243">
                  <c:v>40291</c:v>
                </c:pt>
                <c:pt idx="9244">
                  <c:v>40292</c:v>
                </c:pt>
                <c:pt idx="9245">
                  <c:v>40293</c:v>
                </c:pt>
                <c:pt idx="9246">
                  <c:v>40294</c:v>
                </c:pt>
                <c:pt idx="9247">
                  <c:v>40295</c:v>
                </c:pt>
                <c:pt idx="9248">
                  <c:v>40296</c:v>
                </c:pt>
                <c:pt idx="9249">
                  <c:v>40297</c:v>
                </c:pt>
                <c:pt idx="9250">
                  <c:v>40298</c:v>
                </c:pt>
                <c:pt idx="9251">
                  <c:v>40299</c:v>
                </c:pt>
                <c:pt idx="9252">
                  <c:v>40300</c:v>
                </c:pt>
                <c:pt idx="9253">
                  <c:v>40301</c:v>
                </c:pt>
                <c:pt idx="9254">
                  <c:v>40302</c:v>
                </c:pt>
                <c:pt idx="9255">
                  <c:v>40303</c:v>
                </c:pt>
                <c:pt idx="9256">
                  <c:v>40304</c:v>
                </c:pt>
                <c:pt idx="9257">
                  <c:v>40305</c:v>
                </c:pt>
                <c:pt idx="9258">
                  <c:v>40306</c:v>
                </c:pt>
                <c:pt idx="9259">
                  <c:v>40307</c:v>
                </c:pt>
                <c:pt idx="9260">
                  <c:v>40308</c:v>
                </c:pt>
                <c:pt idx="9261">
                  <c:v>40309</c:v>
                </c:pt>
                <c:pt idx="9262">
                  <c:v>40310</c:v>
                </c:pt>
                <c:pt idx="9263">
                  <c:v>40311</c:v>
                </c:pt>
                <c:pt idx="9264">
                  <c:v>40312</c:v>
                </c:pt>
                <c:pt idx="9265">
                  <c:v>40313</c:v>
                </c:pt>
                <c:pt idx="9266">
                  <c:v>40314</c:v>
                </c:pt>
                <c:pt idx="9267">
                  <c:v>40315</c:v>
                </c:pt>
                <c:pt idx="9268">
                  <c:v>40316</c:v>
                </c:pt>
                <c:pt idx="9269">
                  <c:v>40317</c:v>
                </c:pt>
                <c:pt idx="9270">
                  <c:v>40318</c:v>
                </c:pt>
                <c:pt idx="9271">
                  <c:v>40319</c:v>
                </c:pt>
                <c:pt idx="9272">
                  <c:v>40320</c:v>
                </c:pt>
                <c:pt idx="9273">
                  <c:v>40321</c:v>
                </c:pt>
                <c:pt idx="9274">
                  <c:v>40322</c:v>
                </c:pt>
                <c:pt idx="9275">
                  <c:v>40323</c:v>
                </c:pt>
                <c:pt idx="9276">
                  <c:v>40324</c:v>
                </c:pt>
                <c:pt idx="9277">
                  <c:v>40325</c:v>
                </c:pt>
                <c:pt idx="9278">
                  <c:v>40326</c:v>
                </c:pt>
                <c:pt idx="9279">
                  <c:v>40327</c:v>
                </c:pt>
                <c:pt idx="9280">
                  <c:v>40328</c:v>
                </c:pt>
                <c:pt idx="9281">
                  <c:v>40329</c:v>
                </c:pt>
                <c:pt idx="9282">
                  <c:v>40330</c:v>
                </c:pt>
                <c:pt idx="9283">
                  <c:v>40331</c:v>
                </c:pt>
                <c:pt idx="9284">
                  <c:v>40332</c:v>
                </c:pt>
                <c:pt idx="9285">
                  <c:v>40333</c:v>
                </c:pt>
                <c:pt idx="9286">
                  <c:v>40334</c:v>
                </c:pt>
                <c:pt idx="9287">
                  <c:v>40335</c:v>
                </c:pt>
                <c:pt idx="9288">
                  <c:v>40336</c:v>
                </c:pt>
                <c:pt idx="9289">
                  <c:v>40337</c:v>
                </c:pt>
                <c:pt idx="9290">
                  <c:v>40338</c:v>
                </c:pt>
                <c:pt idx="9291">
                  <c:v>40339</c:v>
                </c:pt>
                <c:pt idx="9292">
                  <c:v>40340</c:v>
                </c:pt>
                <c:pt idx="9293">
                  <c:v>40341</c:v>
                </c:pt>
                <c:pt idx="9294">
                  <c:v>40342</c:v>
                </c:pt>
                <c:pt idx="9295">
                  <c:v>40343</c:v>
                </c:pt>
                <c:pt idx="9296">
                  <c:v>40344</c:v>
                </c:pt>
                <c:pt idx="9297">
                  <c:v>40345</c:v>
                </c:pt>
                <c:pt idx="9298">
                  <c:v>40346</c:v>
                </c:pt>
                <c:pt idx="9299">
                  <c:v>40347</c:v>
                </c:pt>
                <c:pt idx="9300">
                  <c:v>40348</c:v>
                </c:pt>
                <c:pt idx="9301">
                  <c:v>40349</c:v>
                </c:pt>
                <c:pt idx="9302">
                  <c:v>40350</c:v>
                </c:pt>
                <c:pt idx="9303">
                  <c:v>40351</c:v>
                </c:pt>
                <c:pt idx="9304">
                  <c:v>40352</c:v>
                </c:pt>
                <c:pt idx="9305">
                  <c:v>40353</c:v>
                </c:pt>
                <c:pt idx="9306">
                  <c:v>40354</c:v>
                </c:pt>
                <c:pt idx="9307">
                  <c:v>40355</c:v>
                </c:pt>
                <c:pt idx="9308">
                  <c:v>40356</c:v>
                </c:pt>
                <c:pt idx="9309">
                  <c:v>40357</c:v>
                </c:pt>
                <c:pt idx="9310">
                  <c:v>40358</c:v>
                </c:pt>
                <c:pt idx="9311">
                  <c:v>40359</c:v>
                </c:pt>
                <c:pt idx="9312">
                  <c:v>40360</c:v>
                </c:pt>
                <c:pt idx="9313">
                  <c:v>40361</c:v>
                </c:pt>
                <c:pt idx="9314">
                  <c:v>40362</c:v>
                </c:pt>
                <c:pt idx="9315">
                  <c:v>40363</c:v>
                </c:pt>
                <c:pt idx="9316">
                  <c:v>40364</c:v>
                </c:pt>
                <c:pt idx="9317">
                  <c:v>40365</c:v>
                </c:pt>
                <c:pt idx="9318">
                  <c:v>40366</c:v>
                </c:pt>
                <c:pt idx="9319">
                  <c:v>40367</c:v>
                </c:pt>
                <c:pt idx="9320">
                  <c:v>40368</c:v>
                </c:pt>
                <c:pt idx="9321">
                  <c:v>40369</c:v>
                </c:pt>
                <c:pt idx="9322">
                  <c:v>40370</c:v>
                </c:pt>
                <c:pt idx="9323">
                  <c:v>40371</c:v>
                </c:pt>
                <c:pt idx="9324">
                  <c:v>40372</c:v>
                </c:pt>
                <c:pt idx="9325">
                  <c:v>40373</c:v>
                </c:pt>
                <c:pt idx="9326">
                  <c:v>40374</c:v>
                </c:pt>
                <c:pt idx="9327">
                  <c:v>40375</c:v>
                </c:pt>
                <c:pt idx="9328">
                  <c:v>40376</c:v>
                </c:pt>
                <c:pt idx="9329">
                  <c:v>40377</c:v>
                </c:pt>
                <c:pt idx="9330">
                  <c:v>40378</c:v>
                </c:pt>
                <c:pt idx="9331">
                  <c:v>40379</c:v>
                </c:pt>
                <c:pt idx="9332">
                  <c:v>40380</c:v>
                </c:pt>
                <c:pt idx="9333">
                  <c:v>40381</c:v>
                </c:pt>
                <c:pt idx="9334">
                  <c:v>40382</c:v>
                </c:pt>
                <c:pt idx="9335">
                  <c:v>40383</c:v>
                </c:pt>
                <c:pt idx="9336">
                  <c:v>40384</c:v>
                </c:pt>
                <c:pt idx="9337">
                  <c:v>40385</c:v>
                </c:pt>
                <c:pt idx="9338">
                  <c:v>40386</c:v>
                </c:pt>
                <c:pt idx="9339">
                  <c:v>40387</c:v>
                </c:pt>
                <c:pt idx="9340">
                  <c:v>40388</c:v>
                </c:pt>
                <c:pt idx="9341">
                  <c:v>40389</c:v>
                </c:pt>
                <c:pt idx="9342">
                  <c:v>40390</c:v>
                </c:pt>
                <c:pt idx="9343">
                  <c:v>40391</c:v>
                </c:pt>
                <c:pt idx="9344">
                  <c:v>40392</c:v>
                </c:pt>
                <c:pt idx="9345">
                  <c:v>40393</c:v>
                </c:pt>
                <c:pt idx="9346">
                  <c:v>40394</c:v>
                </c:pt>
                <c:pt idx="9347">
                  <c:v>40395</c:v>
                </c:pt>
                <c:pt idx="9348">
                  <c:v>40396</c:v>
                </c:pt>
                <c:pt idx="9349">
                  <c:v>40397</c:v>
                </c:pt>
                <c:pt idx="9350">
                  <c:v>40398</c:v>
                </c:pt>
                <c:pt idx="9351">
                  <c:v>40399</c:v>
                </c:pt>
                <c:pt idx="9352">
                  <c:v>40400</c:v>
                </c:pt>
                <c:pt idx="9353">
                  <c:v>40401</c:v>
                </c:pt>
                <c:pt idx="9354">
                  <c:v>40402</c:v>
                </c:pt>
                <c:pt idx="9355">
                  <c:v>40403</c:v>
                </c:pt>
                <c:pt idx="9356">
                  <c:v>40404</c:v>
                </c:pt>
                <c:pt idx="9357">
                  <c:v>40405</c:v>
                </c:pt>
                <c:pt idx="9358">
                  <c:v>40406</c:v>
                </c:pt>
                <c:pt idx="9359">
                  <c:v>40407</c:v>
                </c:pt>
                <c:pt idx="9360">
                  <c:v>40408</c:v>
                </c:pt>
                <c:pt idx="9361">
                  <c:v>40409</c:v>
                </c:pt>
                <c:pt idx="9362">
                  <c:v>40410</c:v>
                </c:pt>
                <c:pt idx="9363">
                  <c:v>40411</c:v>
                </c:pt>
                <c:pt idx="9364">
                  <c:v>40412</c:v>
                </c:pt>
                <c:pt idx="9365">
                  <c:v>40413</c:v>
                </c:pt>
                <c:pt idx="9366">
                  <c:v>40414</c:v>
                </c:pt>
                <c:pt idx="9367">
                  <c:v>40415</c:v>
                </c:pt>
                <c:pt idx="9368">
                  <c:v>40416</c:v>
                </c:pt>
                <c:pt idx="9369">
                  <c:v>40417</c:v>
                </c:pt>
                <c:pt idx="9370">
                  <c:v>40418</c:v>
                </c:pt>
                <c:pt idx="9371">
                  <c:v>40419</c:v>
                </c:pt>
                <c:pt idx="9372">
                  <c:v>40420</c:v>
                </c:pt>
                <c:pt idx="9373">
                  <c:v>40421</c:v>
                </c:pt>
                <c:pt idx="9374">
                  <c:v>40422</c:v>
                </c:pt>
                <c:pt idx="9375">
                  <c:v>40423</c:v>
                </c:pt>
                <c:pt idx="9376">
                  <c:v>40424</c:v>
                </c:pt>
                <c:pt idx="9377">
                  <c:v>40425</c:v>
                </c:pt>
                <c:pt idx="9378">
                  <c:v>40426</c:v>
                </c:pt>
                <c:pt idx="9379">
                  <c:v>40427</c:v>
                </c:pt>
                <c:pt idx="9380">
                  <c:v>40428</c:v>
                </c:pt>
                <c:pt idx="9381">
                  <c:v>40429</c:v>
                </c:pt>
                <c:pt idx="9382">
                  <c:v>40430</c:v>
                </c:pt>
                <c:pt idx="9383">
                  <c:v>40431</c:v>
                </c:pt>
                <c:pt idx="9384">
                  <c:v>40432</c:v>
                </c:pt>
                <c:pt idx="9385">
                  <c:v>40433</c:v>
                </c:pt>
                <c:pt idx="9386">
                  <c:v>40434</c:v>
                </c:pt>
                <c:pt idx="9387">
                  <c:v>40435</c:v>
                </c:pt>
                <c:pt idx="9388">
                  <c:v>40436</c:v>
                </c:pt>
                <c:pt idx="9389">
                  <c:v>40437</c:v>
                </c:pt>
                <c:pt idx="9390">
                  <c:v>40438</c:v>
                </c:pt>
                <c:pt idx="9391">
                  <c:v>40439</c:v>
                </c:pt>
                <c:pt idx="9392">
                  <c:v>40440</c:v>
                </c:pt>
                <c:pt idx="9393">
                  <c:v>40441</c:v>
                </c:pt>
                <c:pt idx="9394">
                  <c:v>40442</c:v>
                </c:pt>
                <c:pt idx="9395">
                  <c:v>40443</c:v>
                </c:pt>
                <c:pt idx="9396">
                  <c:v>40444</c:v>
                </c:pt>
                <c:pt idx="9397">
                  <c:v>40445</c:v>
                </c:pt>
                <c:pt idx="9398">
                  <c:v>40446</c:v>
                </c:pt>
                <c:pt idx="9399">
                  <c:v>40447</c:v>
                </c:pt>
                <c:pt idx="9400">
                  <c:v>40448</c:v>
                </c:pt>
                <c:pt idx="9401">
                  <c:v>40449</c:v>
                </c:pt>
                <c:pt idx="9402">
                  <c:v>40450</c:v>
                </c:pt>
                <c:pt idx="9403">
                  <c:v>40451</c:v>
                </c:pt>
                <c:pt idx="9404">
                  <c:v>40452</c:v>
                </c:pt>
                <c:pt idx="9405">
                  <c:v>40453</c:v>
                </c:pt>
                <c:pt idx="9406">
                  <c:v>40454</c:v>
                </c:pt>
                <c:pt idx="9407">
                  <c:v>40455</c:v>
                </c:pt>
                <c:pt idx="9408">
                  <c:v>40456</c:v>
                </c:pt>
                <c:pt idx="9409">
                  <c:v>40457</c:v>
                </c:pt>
                <c:pt idx="9410">
                  <c:v>40458</c:v>
                </c:pt>
                <c:pt idx="9411">
                  <c:v>40459</c:v>
                </c:pt>
                <c:pt idx="9412">
                  <c:v>40460</c:v>
                </c:pt>
                <c:pt idx="9413">
                  <c:v>40461</c:v>
                </c:pt>
                <c:pt idx="9414">
                  <c:v>40462</c:v>
                </c:pt>
                <c:pt idx="9415">
                  <c:v>40463</c:v>
                </c:pt>
                <c:pt idx="9416">
                  <c:v>40464</c:v>
                </c:pt>
                <c:pt idx="9417">
                  <c:v>40465</c:v>
                </c:pt>
                <c:pt idx="9418">
                  <c:v>40466</c:v>
                </c:pt>
                <c:pt idx="9419">
                  <c:v>40467</c:v>
                </c:pt>
                <c:pt idx="9420">
                  <c:v>40468</c:v>
                </c:pt>
                <c:pt idx="9421">
                  <c:v>40469</c:v>
                </c:pt>
                <c:pt idx="9422">
                  <c:v>40470</c:v>
                </c:pt>
                <c:pt idx="9423">
                  <c:v>40471</c:v>
                </c:pt>
                <c:pt idx="9424">
                  <c:v>40472</c:v>
                </c:pt>
                <c:pt idx="9425">
                  <c:v>40473</c:v>
                </c:pt>
                <c:pt idx="9426">
                  <c:v>40474</c:v>
                </c:pt>
                <c:pt idx="9427">
                  <c:v>40475</c:v>
                </c:pt>
                <c:pt idx="9428">
                  <c:v>40476</c:v>
                </c:pt>
                <c:pt idx="9429">
                  <c:v>40477</c:v>
                </c:pt>
                <c:pt idx="9430">
                  <c:v>40478</c:v>
                </c:pt>
                <c:pt idx="9431">
                  <c:v>40479</c:v>
                </c:pt>
                <c:pt idx="9432">
                  <c:v>40480</c:v>
                </c:pt>
                <c:pt idx="9433">
                  <c:v>40481</c:v>
                </c:pt>
                <c:pt idx="9434">
                  <c:v>40482</c:v>
                </c:pt>
                <c:pt idx="9435">
                  <c:v>40483</c:v>
                </c:pt>
                <c:pt idx="9436">
                  <c:v>40484</c:v>
                </c:pt>
                <c:pt idx="9437">
                  <c:v>40485</c:v>
                </c:pt>
                <c:pt idx="9438">
                  <c:v>40486</c:v>
                </c:pt>
                <c:pt idx="9439">
                  <c:v>40487</c:v>
                </c:pt>
                <c:pt idx="9440">
                  <c:v>40488</c:v>
                </c:pt>
                <c:pt idx="9441">
                  <c:v>40489</c:v>
                </c:pt>
                <c:pt idx="9442">
                  <c:v>40490</c:v>
                </c:pt>
                <c:pt idx="9443">
                  <c:v>40491</c:v>
                </c:pt>
                <c:pt idx="9444">
                  <c:v>40492</c:v>
                </c:pt>
                <c:pt idx="9445">
                  <c:v>40493</c:v>
                </c:pt>
                <c:pt idx="9446">
                  <c:v>40494</c:v>
                </c:pt>
                <c:pt idx="9447">
                  <c:v>40495</c:v>
                </c:pt>
                <c:pt idx="9448">
                  <c:v>40496</c:v>
                </c:pt>
                <c:pt idx="9449">
                  <c:v>40497</c:v>
                </c:pt>
                <c:pt idx="9450">
                  <c:v>40498</c:v>
                </c:pt>
                <c:pt idx="9451">
                  <c:v>40499</c:v>
                </c:pt>
                <c:pt idx="9452">
                  <c:v>40500</c:v>
                </c:pt>
                <c:pt idx="9453">
                  <c:v>40501</c:v>
                </c:pt>
                <c:pt idx="9454">
                  <c:v>40502</c:v>
                </c:pt>
                <c:pt idx="9455">
                  <c:v>40503</c:v>
                </c:pt>
                <c:pt idx="9456">
                  <c:v>40504</c:v>
                </c:pt>
                <c:pt idx="9457">
                  <c:v>40505</c:v>
                </c:pt>
                <c:pt idx="9458">
                  <c:v>40506</c:v>
                </c:pt>
                <c:pt idx="9459">
                  <c:v>40507</c:v>
                </c:pt>
                <c:pt idx="9460">
                  <c:v>40508</c:v>
                </c:pt>
                <c:pt idx="9461">
                  <c:v>40509</c:v>
                </c:pt>
                <c:pt idx="9462">
                  <c:v>40510</c:v>
                </c:pt>
                <c:pt idx="9463">
                  <c:v>40511</c:v>
                </c:pt>
                <c:pt idx="9464">
                  <c:v>40512</c:v>
                </c:pt>
                <c:pt idx="9465">
                  <c:v>40513</c:v>
                </c:pt>
                <c:pt idx="9466">
                  <c:v>40514</c:v>
                </c:pt>
                <c:pt idx="9467">
                  <c:v>40515</c:v>
                </c:pt>
                <c:pt idx="9468">
                  <c:v>40516</c:v>
                </c:pt>
                <c:pt idx="9469">
                  <c:v>40517</c:v>
                </c:pt>
                <c:pt idx="9470">
                  <c:v>40518</c:v>
                </c:pt>
                <c:pt idx="9471">
                  <c:v>40519</c:v>
                </c:pt>
                <c:pt idx="9472">
                  <c:v>40520</c:v>
                </c:pt>
                <c:pt idx="9473">
                  <c:v>40521</c:v>
                </c:pt>
                <c:pt idx="9474">
                  <c:v>40522</c:v>
                </c:pt>
                <c:pt idx="9475">
                  <c:v>40523</c:v>
                </c:pt>
                <c:pt idx="9476">
                  <c:v>40524</c:v>
                </c:pt>
                <c:pt idx="9477">
                  <c:v>40525</c:v>
                </c:pt>
                <c:pt idx="9478">
                  <c:v>40526</c:v>
                </c:pt>
                <c:pt idx="9479">
                  <c:v>40527</c:v>
                </c:pt>
                <c:pt idx="9480">
                  <c:v>40528</c:v>
                </c:pt>
                <c:pt idx="9481">
                  <c:v>40529</c:v>
                </c:pt>
                <c:pt idx="9482">
                  <c:v>40530</c:v>
                </c:pt>
                <c:pt idx="9483">
                  <c:v>40531</c:v>
                </c:pt>
                <c:pt idx="9484">
                  <c:v>40532</c:v>
                </c:pt>
                <c:pt idx="9485">
                  <c:v>40533</c:v>
                </c:pt>
                <c:pt idx="9486">
                  <c:v>40534</c:v>
                </c:pt>
                <c:pt idx="9487">
                  <c:v>40535</c:v>
                </c:pt>
                <c:pt idx="9488">
                  <c:v>40536</c:v>
                </c:pt>
                <c:pt idx="9489">
                  <c:v>40537</c:v>
                </c:pt>
                <c:pt idx="9490">
                  <c:v>40538</c:v>
                </c:pt>
                <c:pt idx="9491">
                  <c:v>40539</c:v>
                </c:pt>
                <c:pt idx="9492">
                  <c:v>40540</c:v>
                </c:pt>
                <c:pt idx="9493">
                  <c:v>40541</c:v>
                </c:pt>
                <c:pt idx="9494">
                  <c:v>40542</c:v>
                </c:pt>
                <c:pt idx="9495">
                  <c:v>40543</c:v>
                </c:pt>
                <c:pt idx="9496">
                  <c:v>40544</c:v>
                </c:pt>
                <c:pt idx="9497">
                  <c:v>40545</c:v>
                </c:pt>
                <c:pt idx="9498">
                  <c:v>40546</c:v>
                </c:pt>
                <c:pt idx="9499">
                  <c:v>40547</c:v>
                </c:pt>
                <c:pt idx="9500">
                  <c:v>40548</c:v>
                </c:pt>
                <c:pt idx="9501">
                  <c:v>40549</c:v>
                </c:pt>
                <c:pt idx="9502">
                  <c:v>40550</c:v>
                </c:pt>
                <c:pt idx="9503">
                  <c:v>40551</c:v>
                </c:pt>
                <c:pt idx="9504">
                  <c:v>40552</c:v>
                </c:pt>
                <c:pt idx="9505">
                  <c:v>40553</c:v>
                </c:pt>
                <c:pt idx="9506">
                  <c:v>40554</c:v>
                </c:pt>
                <c:pt idx="9507">
                  <c:v>40555</c:v>
                </c:pt>
                <c:pt idx="9508">
                  <c:v>40556</c:v>
                </c:pt>
                <c:pt idx="9509">
                  <c:v>40557</c:v>
                </c:pt>
                <c:pt idx="9510">
                  <c:v>40558</c:v>
                </c:pt>
                <c:pt idx="9511">
                  <c:v>40559</c:v>
                </c:pt>
                <c:pt idx="9512">
                  <c:v>40560</c:v>
                </c:pt>
                <c:pt idx="9513">
                  <c:v>40561</c:v>
                </c:pt>
                <c:pt idx="9514">
                  <c:v>40562</c:v>
                </c:pt>
                <c:pt idx="9515">
                  <c:v>40563</c:v>
                </c:pt>
                <c:pt idx="9516">
                  <c:v>40564</c:v>
                </c:pt>
                <c:pt idx="9517">
                  <c:v>40565</c:v>
                </c:pt>
                <c:pt idx="9518">
                  <c:v>40566</c:v>
                </c:pt>
                <c:pt idx="9519">
                  <c:v>40567</c:v>
                </c:pt>
                <c:pt idx="9520">
                  <c:v>40568</c:v>
                </c:pt>
                <c:pt idx="9521">
                  <c:v>40569</c:v>
                </c:pt>
                <c:pt idx="9522">
                  <c:v>40570</c:v>
                </c:pt>
                <c:pt idx="9523">
                  <c:v>40571</c:v>
                </c:pt>
                <c:pt idx="9524">
                  <c:v>40572</c:v>
                </c:pt>
                <c:pt idx="9525">
                  <c:v>40573</c:v>
                </c:pt>
                <c:pt idx="9526">
                  <c:v>40574</c:v>
                </c:pt>
                <c:pt idx="9527">
                  <c:v>40575</c:v>
                </c:pt>
                <c:pt idx="9528">
                  <c:v>40576</c:v>
                </c:pt>
                <c:pt idx="9529">
                  <c:v>40577</c:v>
                </c:pt>
                <c:pt idx="9530">
                  <c:v>40578</c:v>
                </c:pt>
                <c:pt idx="9531">
                  <c:v>40579</c:v>
                </c:pt>
                <c:pt idx="9532">
                  <c:v>40580</c:v>
                </c:pt>
                <c:pt idx="9533">
                  <c:v>40581</c:v>
                </c:pt>
                <c:pt idx="9534">
                  <c:v>40582</c:v>
                </c:pt>
                <c:pt idx="9535">
                  <c:v>40583</c:v>
                </c:pt>
                <c:pt idx="9536">
                  <c:v>40584</c:v>
                </c:pt>
                <c:pt idx="9537">
                  <c:v>40585</c:v>
                </c:pt>
                <c:pt idx="9538">
                  <c:v>40586</c:v>
                </c:pt>
                <c:pt idx="9539">
                  <c:v>40587</c:v>
                </c:pt>
                <c:pt idx="9540">
                  <c:v>40588</c:v>
                </c:pt>
                <c:pt idx="9541">
                  <c:v>40589</c:v>
                </c:pt>
                <c:pt idx="9542">
                  <c:v>40590</c:v>
                </c:pt>
                <c:pt idx="9543">
                  <c:v>40591</c:v>
                </c:pt>
                <c:pt idx="9544">
                  <c:v>40592</c:v>
                </c:pt>
                <c:pt idx="9545">
                  <c:v>40593</c:v>
                </c:pt>
                <c:pt idx="9546">
                  <c:v>40594</c:v>
                </c:pt>
                <c:pt idx="9547">
                  <c:v>40595</c:v>
                </c:pt>
                <c:pt idx="9548">
                  <c:v>40596</c:v>
                </c:pt>
                <c:pt idx="9549">
                  <c:v>40597</c:v>
                </c:pt>
                <c:pt idx="9550">
                  <c:v>40598</c:v>
                </c:pt>
                <c:pt idx="9551">
                  <c:v>40599</c:v>
                </c:pt>
                <c:pt idx="9552">
                  <c:v>40600</c:v>
                </c:pt>
                <c:pt idx="9553">
                  <c:v>40601</c:v>
                </c:pt>
                <c:pt idx="9554">
                  <c:v>40602</c:v>
                </c:pt>
                <c:pt idx="9555">
                  <c:v>40603</c:v>
                </c:pt>
                <c:pt idx="9556">
                  <c:v>40604</c:v>
                </c:pt>
                <c:pt idx="9557">
                  <c:v>40605</c:v>
                </c:pt>
                <c:pt idx="9558">
                  <c:v>40606</c:v>
                </c:pt>
                <c:pt idx="9559">
                  <c:v>40607</c:v>
                </c:pt>
                <c:pt idx="9560">
                  <c:v>40608</c:v>
                </c:pt>
                <c:pt idx="9561">
                  <c:v>40609</c:v>
                </c:pt>
                <c:pt idx="9562">
                  <c:v>40610</c:v>
                </c:pt>
                <c:pt idx="9563">
                  <c:v>40611</c:v>
                </c:pt>
                <c:pt idx="9564">
                  <c:v>40612</c:v>
                </c:pt>
                <c:pt idx="9565">
                  <c:v>40613</c:v>
                </c:pt>
                <c:pt idx="9566">
                  <c:v>40614</c:v>
                </c:pt>
                <c:pt idx="9567">
                  <c:v>40615</c:v>
                </c:pt>
                <c:pt idx="9568">
                  <c:v>40616</c:v>
                </c:pt>
                <c:pt idx="9569">
                  <c:v>40617</c:v>
                </c:pt>
                <c:pt idx="9570">
                  <c:v>40618</c:v>
                </c:pt>
                <c:pt idx="9571">
                  <c:v>40619</c:v>
                </c:pt>
                <c:pt idx="9572">
                  <c:v>40620</c:v>
                </c:pt>
                <c:pt idx="9573">
                  <c:v>40621</c:v>
                </c:pt>
                <c:pt idx="9574">
                  <c:v>40622</c:v>
                </c:pt>
                <c:pt idx="9575">
                  <c:v>40623</c:v>
                </c:pt>
                <c:pt idx="9576">
                  <c:v>40624</c:v>
                </c:pt>
                <c:pt idx="9577">
                  <c:v>40625</c:v>
                </c:pt>
                <c:pt idx="9578">
                  <c:v>40626</c:v>
                </c:pt>
                <c:pt idx="9579">
                  <c:v>40627</c:v>
                </c:pt>
                <c:pt idx="9580">
                  <c:v>40628</c:v>
                </c:pt>
                <c:pt idx="9581">
                  <c:v>40629</c:v>
                </c:pt>
                <c:pt idx="9582">
                  <c:v>40630</c:v>
                </c:pt>
                <c:pt idx="9583">
                  <c:v>40631</c:v>
                </c:pt>
                <c:pt idx="9584">
                  <c:v>40632</c:v>
                </c:pt>
                <c:pt idx="9585">
                  <c:v>40633</c:v>
                </c:pt>
                <c:pt idx="9586">
                  <c:v>40634</c:v>
                </c:pt>
                <c:pt idx="9587">
                  <c:v>40635</c:v>
                </c:pt>
                <c:pt idx="9588">
                  <c:v>40636</c:v>
                </c:pt>
                <c:pt idx="9589">
                  <c:v>40637</c:v>
                </c:pt>
                <c:pt idx="9590">
                  <c:v>40638</c:v>
                </c:pt>
                <c:pt idx="9591">
                  <c:v>40639</c:v>
                </c:pt>
                <c:pt idx="9592">
                  <c:v>40640</c:v>
                </c:pt>
                <c:pt idx="9593">
                  <c:v>40641</c:v>
                </c:pt>
                <c:pt idx="9594">
                  <c:v>40642</c:v>
                </c:pt>
                <c:pt idx="9595">
                  <c:v>40643</c:v>
                </c:pt>
                <c:pt idx="9596">
                  <c:v>40644</c:v>
                </c:pt>
                <c:pt idx="9597">
                  <c:v>40645</c:v>
                </c:pt>
                <c:pt idx="9598">
                  <c:v>40646</c:v>
                </c:pt>
                <c:pt idx="9599">
                  <c:v>40647</c:v>
                </c:pt>
                <c:pt idx="9600">
                  <c:v>40648</c:v>
                </c:pt>
                <c:pt idx="9601">
                  <c:v>40649</c:v>
                </c:pt>
                <c:pt idx="9602">
                  <c:v>40650</c:v>
                </c:pt>
                <c:pt idx="9603">
                  <c:v>40651</c:v>
                </c:pt>
                <c:pt idx="9604">
                  <c:v>40652</c:v>
                </c:pt>
                <c:pt idx="9605">
                  <c:v>40653</c:v>
                </c:pt>
                <c:pt idx="9606">
                  <c:v>40654</c:v>
                </c:pt>
                <c:pt idx="9607">
                  <c:v>40655</c:v>
                </c:pt>
                <c:pt idx="9608">
                  <c:v>40656</c:v>
                </c:pt>
                <c:pt idx="9609">
                  <c:v>40657</c:v>
                </c:pt>
                <c:pt idx="9610">
                  <c:v>40658</c:v>
                </c:pt>
                <c:pt idx="9611">
                  <c:v>40659</c:v>
                </c:pt>
                <c:pt idx="9612">
                  <c:v>40660</c:v>
                </c:pt>
                <c:pt idx="9613">
                  <c:v>40661</c:v>
                </c:pt>
                <c:pt idx="9614">
                  <c:v>40662</c:v>
                </c:pt>
                <c:pt idx="9615">
                  <c:v>40663</c:v>
                </c:pt>
                <c:pt idx="9616">
                  <c:v>40664</c:v>
                </c:pt>
                <c:pt idx="9617">
                  <c:v>40665</c:v>
                </c:pt>
                <c:pt idx="9618">
                  <c:v>40666</c:v>
                </c:pt>
                <c:pt idx="9619">
                  <c:v>40667</c:v>
                </c:pt>
                <c:pt idx="9620">
                  <c:v>40668</c:v>
                </c:pt>
                <c:pt idx="9621">
                  <c:v>40669</c:v>
                </c:pt>
                <c:pt idx="9622">
                  <c:v>40670</c:v>
                </c:pt>
                <c:pt idx="9623">
                  <c:v>40671</c:v>
                </c:pt>
                <c:pt idx="9624">
                  <c:v>40672</c:v>
                </c:pt>
                <c:pt idx="9625">
                  <c:v>40673</c:v>
                </c:pt>
                <c:pt idx="9626">
                  <c:v>40674</c:v>
                </c:pt>
                <c:pt idx="9627">
                  <c:v>40675</c:v>
                </c:pt>
                <c:pt idx="9628">
                  <c:v>40676</c:v>
                </c:pt>
                <c:pt idx="9629">
                  <c:v>40677</c:v>
                </c:pt>
                <c:pt idx="9630">
                  <c:v>40678</c:v>
                </c:pt>
                <c:pt idx="9631">
                  <c:v>40679</c:v>
                </c:pt>
                <c:pt idx="9632">
                  <c:v>40680</c:v>
                </c:pt>
                <c:pt idx="9633">
                  <c:v>40681</c:v>
                </c:pt>
                <c:pt idx="9634">
                  <c:v>40682</c:v>
                </c:pt>
                <c:pt idx="9635">
                  <c:v>40683</c:v>
                </c:pt>
                <c:pt idx="9636">
                  <c:v>40684</c:v>
                </c:pt>
                <c:pt idx="9637">
                  <c:v>40685</c:v>
                </c:pt>
                <c:pt idx="9638">
                  <c:v>40686</c:v>
                </c:pt>
                <c:pt idx="9639">
                  <c:v>40687</c:v>
                </c:pt>
                <c:pt idx="9640">
                  <c:v>40688</c:v>
                </c:pt>
                <c:pt idx="9641">
                  <c:v>40689</c:v>
                </c:pt>
                <c:pt idx="9642">
                  <c:v>40690</c:v>
                </c:pt>
                <c:pt idx="9643">
                  <c:v>40691</c:v>
                </c:pt>
                <c:pt idx="9644">
                  <c:v>40692</c:v>
                </c:pt>
                <c:pt idx="9645">
                  <c:v>40693</c:v>
                </c:pt>
                <c:pt idx="9646">
                  <c:v>40694</c:v>
                </c:pt>
                <c:pt idx="9647">
                  <c:v>40695</c:v>
                </c:pt>
                <c:pt idx="9648">
                  <c:v>40696</c:v>
                </c:pt>
                <c:pt idx="9649">
                  <c:v>40697</c:v>
                </c:pt>
                <c:pt idx="9650">
                  <c:v>40698</c:v>
                </c:pt>
                <c:pt idx="9651">
                  <c:v>40699</c:v>
                </c:pt>
                <c:pt idx="9652">
                  <c:v>40700</c:v>
                </c:pt>
                <c:pt idx="9653">
                  <c:v>40701</c:v>
                </c:pt>
                <c:pt idx="9654">
                  <c:v>40702</c:v>
                </c:pt>
                <c:pt idx="9655">
                  <c:v>40703</c:v>
                </c:pt>
                <c:pt idx="9656">
                  <c:v>40704</c:v>
                </c:pt>
                <c:pt idx="9657">
                  <c:v>40705</c:v>
                </c:pt>
                <c:pt idx="9658">
                  <c:v>40706</c:v>
                </c:pt>
                <c:pt idx="9659">
                  <c:v>40707</c:v>
                </c:pt>
                <c:pt idx="9660">
                  <c:v>40708</c:v>
                </c:pt>
                <c:pt idx="9661">
                  <c:v>40709</c:v>
                </c:pt>
                <c:pt idx="9662">
                  <c:v>40710</c:v>
                </c:pt>
                <c:pt idx="9663">
                  <c:v>40711</c:v>
                </c:pt>
                <c:pt idx="9664">
                  <c:v>40712</c:v>
                </c:pt>
                <c:pt idx="9665">
                  <c:v>40713</c:v>
                </c:pt>
                <c:pt idx="9666">
                  <c:v>40714</c:v>
                </c:pt>
                <c:pt idx="9667">
                  <c:v>40715</c:v>
                </c:pt>
                <c:pt idx="9668">
                  <c:v>40716</c:v>
                </c:pt>
                <c:pt idx="9669">
                  <c:v>40717</c:v>
                </c:pt>
                <c:pt idx="9670">
                  <c:v>40718</c:v>
                </c:pt>
                <c:pt idx="9671">
                  <c:v>40719</c:v>
                </c:pt>
                <c:pt idx="9672">
                  <c:v>40720</c:v>
                </c:pt>
                <c:pt idx="9673">
                  <c:v>40721</c:v>
                </c:pt>
                <c:pt idx="9674">
                  <c:v>40722</c:v>
                </c:pt>
                <c:pt idx="9675">
                  <c:v>40723</c:v>
                </c:pt>
                <c:pt idx="9676">
                  <c:v>40724</c:v>
                </c:pt>
                <c:pt idx="9677">
                  <c:v>40725</c:v>
                </c:pt>
                <c:pt idx="9678">
                  <c:v>40726</c:v>
                </c:pt>
                <c:pt idx="9679">
                  <c:v>40727</c:v>
                </c:pt>
                <c:pt idx="9680">
                  <c:v>40728</c:v>
                </c:pt>
                <c:pt idx="9681">
                  <c:v>40729</c:v>
                </c:pt>
                <c:pt idx="9682">
                  <c:v>40730</c:v>
                </c:pt>
                <c:pt idx="9683">
                  <c:v>40731</c:v>
                </c:pt>
                <c:pt idx="9684">
                  <c:v>40732</c:v>
                </c:pt>
                <c:pt idx="9685">
                  <c:v>40733</c:v>
                </c:pt>
                <c:pt idx="9686">
                  <c:v>40734</c:v>
                </c:pt>
                <c:pt idx="9687">
                  <c:v>40735</c:v>
                </c:pt>
                <c:pt idx="9688">
                  <c:v>40736</c:v>
                </c:pt>
                <c:pt idx="9689">
                  <c:v>40737</c:v>
                </c:pt>
                <c:pt idx="9690">
                  <c:v>40738</c:v>
                </c:pt>
                <c:pt idx="9691">
                  <c:v>40739</c:v>
                </c:pt>
                <c:pt idx="9692">
                  <c:v>40740</c:v>
                </c:pt>
                <c:pt idx="9693">
                  <c:v>40741</c:v>
                </c:pt>
                <c:pt idx="9694">
                  <c:v>40742</c:v>
                </c:pt>
                <c:pt idx="9695">
                  <c:v>40743</c:v>
                </c:pt>
                <c:pt idx="9696">
                  <c:v>40744</c:v>
                </c:pt>
                <c:pt idx="9697">
                  <c:v>40745</c:v>
                </c:pt>
                <c:pt idx="9698">
                  <c:v>40746</c:v>
                </c:pt>
                <c:pt idx="9699">
                  <c:v>40747</c:v>
                </c:pt>
                <c:pt idx="9700">
                  <c:v>40748</c:v>
                </c:pt>
                <c:pt idx="9701">
                  <c:v>40749</c:v>
                </c:pt>
                <c:pt idx="9702">
                  <c:v>40750</c:v>
                </c:pt>
                <c:pt idx="9703">
                  <c:v>40751</c:v>
                </c:pt>
                <c:pt idx="9704">
                  <c:v>40752</c:v>
                </c:pt>
                <c:pt idx="9705">
                  <c:v>40753</c:v>
                </c:pt>
                <c:pt idx="9706">
                  <c:v>40754</c:v>
                </c:pt>
                <c:pt idx="9707">
                  <c:v>40755</c:v>
                </c:pt>
                <c:pt idx="9708">
                  <c:v>40756</c:v>
                </c:pt>
                <c:pt idx="9709">
                  <c:v>40757</c:v>
                </c:pt>
                <c:pt idx="9710">
                  <c:v>40758</c:v>
                </c:pt>
                <c:pt idx="9711">
                  <c:v>40759</c:v>
                </c:pt>
                <c:pt idx="9712">
                  <c:v>40760</c:v>
                </c:pt>
                <c:pt idx="9713">
                  <c:v>40761</c:v>
                </c:pt>
                <c:pt idx="9714">
                  <c:v>40762</c:v>
                </c:pt>
                <c:pt idx="9715">
                  <c:v>40763</c:v>
                </c:pt>
                <c:pt idx="9716">
                  <c:v>40764</c:v>
                </c:pt>
                <c:pt idx="9717">
                  <c:v>40765</c:v>
                </c:pt>
                <c:pt idx="9718">
                  <c:v>40766</c:v>
                </c:pt>
                <c:pt idx="9719">
                  <c:v>40767</c:v>
                </c:pt>
                <c:pt idx="9720">
                  <c:v>40768</c:v>
                </c:pt>
                <c:pt idx="9721">
                  <c:v>40769</c:v>
                </c:pt>
                <c:pt idx="9722">
                  <c:v>40770</c:v>
                </c:pt>
                <c:pt idx="9723">
                  <c:v>40771</c:v>
                </c:pt>
                <c:pt idx="9724">
                  <c:v>40772</c:v>
                </c:pt>
                <c:pt idx="9725">
                  <c:v>40773</c:v>
                </c:pt>
                <c:pt idx="9726">
                  <c:v>40774</c:v>
                </c:pt>
                <c:pt idx="9727">
                  <c:v>40775</c:v>
                </c:pt>
                <c:pt idx="9728">
                  <c:v>40776</c:v>
                </c:pt>
                <c:pt idx="9729">
                  <c:v>40777</c:v>
                </c:pt>
                <c:pt idx="9730">
                  <c:v>40778</c:v>
                </c:pt>
                <c:pt idx="9731">
                  <c:v>40779</c:v>
                </c:pt>
                <c:pt idx="9732">
                  <c:v>40780</c:v>
                </c:pt>
                <c:pt idx="9733">
                  <c:v>40781</c:v>
                </c:pt>
                <c:pt idx="9734">
                  <c:v>40782</c:v>
                </c:pt>
                <c:pt idx="9735">
                  <c:v>40783</c:v>
                </c:pt>
                <c:pt idx="9736">
                  <c:v>40784</c:v>
                </c:pt>
                <c:pt idx="9737">
                  <c:v>40785</c:v>
                </c:pt>
                <c:pt idx="9738">
                  <c:v>40786</c:v>
                </c:pt>
                <c:pt idx="9739">
                  <c:v>40787</c:v>
                </c:pt>
                <c:pt idx="9740">
                  <c:v>40788</c:v>
                </c:pt>
                <c:pt idx="9741">
                  <c:v>40789</c:v>
                </c:pt>
                <c:pt idx="9742">
                  <c:v>40790</c:v>
                </c:pt>
                <c:pt idx="9743">
                  <c:v>40791</c:v>
                </c:pt>
                <c:pt idx="9744">
                  <c:v>40792</c:v>
                </c:pt>
                <c:pt idx="9745">
                  <c:v>40793</c:v>
                </c:pt>
                <c:pt idx="9746">
                  <c:v>40794</c:v>
                </c:pt>
                <c:pt idx="9747">
                  <c:v>40795</c:v>
                </c:pt>
                <c:pt idx="9748">
                  <c:v>40796</c:v>
                </c:pt>
                <c:pt idx="9749">
                  <c:v>40797</c:v>
                </c:pt>
                <c:pt idx="9750">
                  <c:v>40798</c:v>
                </c:pt>
                <c:pt idx="9751">
                  <c:v>40799</c:v>
                </c:pt>
                <c:pt idx="9752">
                  <c:v>40800</c:v>
                </c:pt>
                <c:pt idx="9753">
                  <c:v>40801</c:v>
                </c:pt>
                <c:pt idx="9754">
                  <c:v>40802</c:v>
                </c:pt>
                <c:pt idx="9755">
                  <c:v>40803</c:v>
                </c:pt>
                <c:pt idx="9756">
                  <c:v>40804</c:v>
                </c:pt>
                <c:pt idx="9757">
                  <c:v>40805</c:v>
                </c:pt>
                <c:pt idx="9758">
                  <c:v>40806</c:v>
                </c:pt>
                <c:pt idx="9759">
                  <c:v>40807</c:v>
                </c:pt>
                <c:pt idx="9760">
                  <c:v>40808</c:v>
                </c:pt>
                <c:pt idx="9761">
                  <c:v>40809</c:v>
                </c:pt>
                <c:pt idx="9762">
                  <c:v>40810</c:v>
                </c:pt>
                <c:pt idx="9763">
                  <c:v>40811</c:v>
                </c:pt>
                <c:pt idx="9764">
                  <c:v>40812</c:v>
                </c:pt>
                <c:pt idx="9765">
                  <c:v>40813</c:v>
                </c:pt>
                <c:pt idx="9766">
                  <c:v>40814</c:v>
                </c:pt>
                <c:pt idx="9767">
                  <c:v>40815</c:v>
                </c:pt>
                <c:pt idx="9768">
                  <c:v>40816</c:v>
                </c:pt>
                <c:pt idx="9769">
                  <c:v>40817</c:v>
                </c:pt>
                <c:pt idx="9770">
                  <c:v>40818</c:v>
                </c:pt>
                <c:pt idx="9771">
                  <c:v>40819</c:v>
                </c:pt>
                <c:pt idx="9772">
                  <c:v>40820</c:v>
                </c:pt>
                <c:pt idx="9773">
                  <c:v>40821</c:v>
                </c:pt>
                <c:pt idx="9774">
                  <c:v>40822</c:v>
                </c:pt>
                <c:pt idx="9775">
                  <c:v>40823</c:v>
                </c:pt>
                <c:pt idx="9776">
                  <c:v>40824</c:v>
                </c:pt>
                <c:pt idx="9777">
                  <c:v>40825</c:v>
                </c:pt>
                <c:pt idx="9778">
                  <c:v>40826</c:v>
                </c:pt>
                <c:pt idx="9779">
                  <c:v>40827</c:v>
                </c:pt>
                <c:pt idx="9780">
                  <c:v>40828</c:v>
                </c:pt>
                <c:pt idx="9781">
                  <c:v>40829</c:v>
                </c:pt>
                <c:pt idx="9782">
                  <c:v>40830</c:v>
                </c:pt>
                <c:pt idx="9783">
                  <c:v>40831</c:v>
                </c:pt>
                <c:pt idx="9784">
                  <c:v>40832</c:v>
                </c:pt>
                <c:pt idx="9785">
                  <c:v>40833</c:v>
                </c:pt>
                <c:pt idx="9786">
                  <c:v>40834</c:v>
                </c:pt>
                <c:pt idx="9787">
                  <c:v>40835</c:v>
                </c:pt>
                <c:pt idx="9788">
                  <c:v>40836</c:v>
                </c:pt>
                <c:pt idx="9789">
                  <c:v>40837</c:v>
                </c:pt>
                <c:pt idx="9790">
                  <c:v>40838</c:v>
                </c:pt>
                <c:pt idx="9791">
                  <c:v>40839</c:v>
                </c:pt>
                <c:pt idx="9792">
                  <c:v>40840</c:v>
                </c:pt>
                <c:pt idx="9793">
                  <c:v>40841</c:v>
                </c:pt>
                <c:pt idx="9794">
                  <c:v>40842</c:v>
                </c:pt>
                <c:pt idx="9795">
                  <c:v>40843</c:v>
                </c:pt>
                <c:pt idx="9796">
                  <c:v>40844</c:v>
                </c:pt>
                <c:pt idx="9797">
                  <c:v>40845</c:v>
                </c:pt>
                <c:pt idx="9798">
                  <c:v>40846</c:v>
                </c:pt>
                <c:pt idx="9799">
                  <c:v>40847</c:v>
                </c:pt>
                <c:pt idx="9800">
                  <c:v>40848</c:v>
                </c:pt>
                <c:pt idx="9801">
                  <c:v>40849</c:v>
                </c:pt>
                <c:pt idx="9802">
                  <c:v>40850</c:v>
                </c:pt>
                <c:pt idx="9803">
                  <c:v>40851</c:v>
                </c:pt>
                <c:pt idx="9804">
                  <c:v>40852</c:v>
                </c:pt>
                <c:pt idx="9805">
                  <c:v>40853</c:v>
                </c:pt>
                <c:pt idx="9806">
                  <c:v>40854</c:v>
                </c:pt>
                <c:pt idx="9807">
                  <c:v>40855</c:v>
                </c:pt>
                <c:pt idx="9808">
                  <c:v>40856</c:v>
                </c:pt>
                <c:pt idx="9809">
                  <c:v>40857</c:v>
                </c:pt>
                <c:pt idx="9810">
                  <c:v>40858</c:v>
                </c:pt>
                <c:pt idx="9811">
                  <c:v>40859</c:v>
                </c:pt>
                <c:pt idx="9812">
                  <c:v>40860</c:v>
                </c:pt>
                <c:pt idx="9813">
                  <c:v>40861</c:v>
                </c:pt>
                <c:pt idx="9814">
                  <c:v>40862</c:v>
                </c:pt>
                <c:pt idx="9815">
                  <c:v>40863</c:v>
                </c:pt>
                <c:pt idx="9816">
                  <c:v>40864</c:v>
                </c:pt>
                <c:pt idx="9817">
                  <c:v>40865</c:v>
                </c:pt>
                <c:pt idx="9818">
                  <c:v>40866</c:v>
                </c:pt>
                <c:pt idx="9819">
                  <c:v>40867</c:v>
                </c:pt>
                <c:pt idx="9820">
                  <c:v>40868</c:v>
                </c:pt>
                <c:pt idx="9821">
                  <c:v>40869</c:v>
                </c:pt>
                <c:pt idx="9822">
                  <c:v>40870</c:v>
                </c:pt>
                <c:pt idx="9823">
                  <c:v>40871</c:v>
                </c:pt>
                <c:pt idx="9824">
                  <c:v>40872</c:v>
                </c:pt>
                <c:pt idx="9825">
                  <c:v>40873</c:v>
                </c:pt>
                <c:pt idx="9826">
                  <c:v>40874</c:v>
                </c:pt>
                <c:pt idx="9827">
                  <c:v>40875</c:v>
                </c:pt>
                <c:pt idx="9828">
                  <c:v>40876</c:v>
                </c:pt>
                <c:pt idx="9829">
                  <c:v>40877</c:v>
                </c:pt>
                <c:pt idx="9830">
                  <c:v>40878</c:v>
                </c:pt>
                <c:pt idx="9831">
                  <c:v>40879</c:v>
                </c:pt>
                <c:pt idx="9832">
                  <c:v>40880</c:v>
                </c:pt>
                <c:pt idx="9833">
                  <c:v>40881</c:v>
                </c:pt>
                <c:pt idx="9834">
                  <c:v>40882</c:v>
                </c:pt>
                <c:pt idx="9835">
                  <c:v>40883</c:v>
                </c:pt>
                <c:pt idx="9836">
                  <c:v>40884</c:v>
                </c:pt>
                <c:pt idx="9837">
                  <c:v>40885</c:v>
                </c:pt>
                <c:pt idx="9838">
                  <c:v>40886</c:v>
                </c:pt>
                <c:pt idx="9839">
                  <c:v>40887</c:v>
                </c:pt>
                <c:pt idx="9840">
                  <c:v>40888</c:v>
                </c:pt>
                <c:pt idx="9841">
                  <c:v>40889</c:v>
                </c:pt>
                <c:pt idx="9842">
                  <c:v>40890</c:v>
                </c:pt>
                <c:pt idx="9843">
                  <c:v>40891</c:v>
                </c:pt>
                <c:pt idx="9844">
                  <c:v>40892</c:v>
                </c:pt>
                <c:pt idx="9845">
                  <c:v>40893</c:v>
                </c:pt>
                <c:pt idx="9846">
                  <c:v>40894</c:v>
                </c:pt>
                <c:pt idx="9847">
                  <c:v>40895</c:v>
                </c:pt>
                <c:pt idx="9848">
                  <c:v>40896</c:v>
                </c:pt>
                <c:pt idx="9849">
                  <c:v>40897</c:v>
                </c:pt>
                <c:pt idx="9850">
                  <c:v>40898</c:v>
                </c:pt>
                <c:pt idx="9851">
                  <c:v>40899</c:v>
                </c:pt>
                <c:pt idx="9852">
                  <c:v>40900</c:v>
                </c:pt>
                <c:pt idx="9853">
                  <c:v>40901</c:v>
                </c:pt>
                <c:pt idx="9854">
                  <c:v>40902</c:v>
                </c:pt>
                <c:pt idx="9855">
                  <c:v>40903</c:v>
                </c:pt>
                <c:pt idx="9856">
                  <c:v>40904</c:v>
                </c:pt>
                <c:pt idx="9857">
                  <c:v>40905</c:v>
                </c:pt>
                <c:pt idx="9858">
                  <c:v>40906</c:v>
                </c:pt>
                <c:pt idx="9859">
                  <c:v>40907</c:v>
                </c:pt>
                <c:pt idx="9860">
                  <c:v>40908</c:v>
                </c:pt>
                <c:pt idx="9861">
                  <c:v>40909</c:v>
                </c:pt>
                <c:pt idx="9862">
                  <c:v>40910</c:v>
                </c:pt>
                <c:pt idx="9863">
                  <c:v>40911</c:v>
                </c:pt>
                <c:pt idx="9864">
                  <c:v>40912</c:v>
                </c:pt>
                <c:pt idx="9865">
                  <c:v>40913</c:v>
                </c:pt>
                <c:pt idx="9866">
                  <c:v>40914</c:v>
                </c:pt>
                <c:pt idx="9867">
                  <c:v>40915</c:v>
                </c:pt>
                <c:pt idx="9868">
                  <c:v>40916</c:v>
                </c:pt>
                <c:pt idx="9869">
                  <c:v>40917</c:v>
                </c:pt>
                <c:pt idx="9870">
                  <c:v>40918</c:v>
                </c:pt>
                <c:pt idx="9871">
                  <c:v>40919</c:v>
                </c:pt>
                <c:pt idx="9872">
                  <c:v>40920</c:v>
                </c:pt>
                <c:pt idx="9873">
                  <c:v>40921</c:v>
                </c:pt>
                <c:pt idx="9874">
                  <c:v>40922</c:v>
                </c:pt>
                <c:pt idx="9875">
                  <c:v>40923</c:v>
                </c:pt>
                <c:pt idx="9876">
                  <c:v>40924</c:v>
                </c:pt>
                <c:pt idx="9877">
                  <c:v>40925</c:v>
                </c:pt>
                <c:pt idx="9878">
                  <c:v>40926</c:v>
                </c:pt>
                <c:pt idx="9879">
                  <c:v>40927</c:v>
                </c:pt>
                <c:pt idx="9880">
                  <c:v>40928</c:v>
                </c:pt>
                <c:pt idx="9881">
                  <c:v>40929</c:v>
                </c:pt>
                <c:pt idx="9882">
                  <c:v>40930</c:v>
                </c:pt>
                <c:pt idx="9883">
                  <c:v>40931</c:v>
                </c:pt>
                <c:pt idx="9884">
                  <c:v>40932</c:v>
                </c:pt>
                <c:pt idx="9885">
                  <c:v>40933</c:v>
                </c:pt>
                <c:pt idx="9886">
                  <c:v>40934</c:v>
                </c:pt>
                <c:pt idx="9887">
                  <c:v>40935</c:v>
                </c:pt>
                <c:pt idx="9888">
                  <c:v>40936</c:v>
                </c:pt>
                <c:pt idx="9889">
                  <c:v>40937</c:v>
                </c:pt>
                <c:pt idx="9890">
                  <c:v>40938</c:v>
                </c:pt>
                <c:pt idx="9891">
                  <c:v>40939</c:v>
                </c:pt>
                <c:pt idx="9892">
                  <c:v>40940</c:v>
                </c:pt>
                <c:pt idx="9893">
                  <c:v>40941</c:v>
                </c:pt>
                <c:pt idx="9894">
                  <c:v>40942</c:v>
                </c:pt>
                <c:pt idx="9895">
                  <c:v>40943</c:v>
                </c:pt>
                <c:pt idx="9896">
                  <c:v>40944</c:v>
                </c:pt>
                <c:pt idx="9897">
                  <c:v>40945</c:v>
                </c:pt>
                <c:pt idx="9898">
                  <c:v>40946</c:v>
                </c:pt>
                <c:pt idx="9899">
                  <c:v>40947</c:v>
                </c:pt>
                <c:pt idx="9900">
                  <c:v>40948</c:v>
                </c:pt>
                <c:pt idx="9901">
                  <c:v>40949</c:v>
                </c:pt>
                <c:pt idx="9902">
                  <c:v>40950</c:v>
                </c:pt>
                <c:pt idx="9903">
                  <c:v>40951</c:v>
                </c:pt>
                <c:pt idx="9904">
                  <c:v>40952</c:v>
                </c:pt>
                <c:pt idx="9905">
                  <c:v>40953</c:v>
                </c:pt>
                <c:pt idx="9906">
                  <c:v>40954</c:v>
                </c:pt>
                <c:pt idx="9907">
                  <c:v>40955</c:v>
                </c:pt>
                <c:pt idx="9908">
                  <c:v>40956</c:v>
                </c:pt>
                <c:pt idx="9909">
                  <c:v>40957</c:v>
                </c:pt>
                <c:pt idx="9910">
                  <c:v>40958</c:v>
                </c:pt>
                <c:pt idx="9911">
                  <c:v>40959</c:v>
                </c:pt>
                <c:pt idx="9912">
                  <c:v>40960</c:v>
                </c:pt>
                <c:pt idx="9913">
                  <c:v>40961</c:v>
                </c:pt>
                <c:pt idx="9914">
                  <c:v>40962</c:v>
                </c:pt>
                <c:pt idx="9915">
                  <c:v>40963</c:v>
                </c:pt>
                <c:pt idx="9916">
                  <c:v>40964</c:v>
                </c:pt>
                <c:pt idx="9917">
                  <c:v>40965</c:v>
                </c:pt>
                <c:pt idx="9918">
                  <c:v>40966</c:v>
                </c:pt>
                <c:pt idx="9919">
                  <c:v>40967</c:v>
                </c:pt>
                <c:pt idx="9920">
                  <c:v>40968</c:v>
                </c:pt>
                <c:pt idx="9921">
                  <c:v>40969</c:v>
                </c:pt>
                <c:pt idx="9922">
                  <c:v>40970</c:v>
                </c:pt>
                <c:pt idx="9923">
                  <c:v>40971</c:v>
                </c:pt>
                <c:pt idx="9924">
                  <c:v>40972</c:v>
                </c:pt>
                <c:pt idx="9925">
                  <c:v>40973</c:v>
                </c:pt>
                <c:pt idx="9926">
                  <c:v>40974</c:v>
                </c:pt>
                <c:pt idx="9927">
                  <c:v>40975</c:v>
                </c:pt>
                <c:pt idx="9928">
                  <c:v>40976</c:v>
                </c:pt>
                <c:pt idx="9929">
                  <c:v>40977</c:v>
                </c:pt>
                <c:pt idx="9930">
                  <c:v>40978</c:v>
                </c:pt>
                <c:pt idx="9931">
                  <c:v>40979</c:v>
                </c:pt>
                <c:pt idx="9932">
                  <c:v>40980</c:v>
                </c:pt>
                <c:pt idx="9933">
                  <c:v>40981</c:v>
                </c:pt>
                <c:pt idx="9934">
                  <c:v>40982</c:v>
                </c:pt>
                <c:pt idx="9935">
                  <c:v>40983</c:v>
                </c:pt>
                <c:pt idx="9936">
                  <c:v>40984</c:v>
                </c:pt>
                <c:pt idx="9937">
                  <c:v>40985</c:v>
                </c:pt>
                <c:pt idx="9938">
                  <c:v>40986</c:v>
                </c:pt>
                <c:pt idx="9939">
                  <c:v>40987</c:v>
                </c:pt>
                <c:pt idx="9940">
                  <c:v>40988</c:v>
                </c:pt>
                <c:pt idx="9941">
                  <c:v>40989</c:v>
                </c:pt>
                <c:pt idx="9942">
                  <c:v>40990</c:v>
                </c:pt>
                <c:pt idx="9943">
                  <c:v>40991</c:v>
                </c:pt>
                <c:pt idx="9944">
                  <c:v>40992</c:v>
                </c:pt>
                <c:pt idx="9945">
                  <c:v>40993</c:v>
                </c:pt>
                <c:pt idx="9946">
                  <c:v>40994</c:v>
                </c:pt>
                <c:pt idx="9947">
                  <c:v>40995</c:v>
                </c:pt>
                <c:pt idx="9948">
                  <c:v>40996</c:v>
                </c:pt>
                <c:pt idx="9949">
                  <c:v>40997</c:v>
                </c:pt>
                <c:pt idx="9950">
                  <c:v>40998</c:v>
                </c:pt>
                <c:pt idx="9951">
                  <c:v>40999</c:v>
                </c:pt>
                <c:pt idx="9952">
                  <c:v>41000</c:v>
                </c:pt>
                <c:pt idx="9953">
                  <c:v>41001</c:v>
                </c:pt>
                <c:pt idx="9954">
                  <c:v>41002</c:v>
                </c:pt>
                <c:pt idx="9955">
                  <c:v>41003</c:v>
                </c:pt>
                <c:pt idx="9956">
                  <c:v>41004</c:v>
                </c:pt>
                <c:pt idx="9957">
                  <c:v>41005</c:v>
                </c:pt>
                <c:pt idx="9958">
                  <c:v>41006</c:v>
                </c:pt>
                <c:pt idx="9959">
                  <c:v>41007</c:v>
                </c:pt>
                <c:pt idx="9960">
                  <c:v>41008</c:v>
                </c:pt>
                <c:pt idx="9961">
                  <c:v>41009</c:v>
                </c:pt>
                <c:pt idx="9962">
                  <c:v>41010</c:v>
                </c:pt>
                <c:pt idx="9963">
                  <c:v>41011</c:v>
                </c:pt>
                <c:pt idx="9964">
                  <c:v>41012</c:v>
                </c:pt>
                <c:pt idx="9965">
                  <c:v>41013</c:v>
                </c:pt>
                <c:pt idx="9966">
                  <c:v>41014</c:v>
                </c:pt>
                <c:pt idx="9967">
                  <c:v>41015</c:v>
                </c:pt>
                <c:pt idx="9968">
                  <c:v>41016</c:v>
                </c:pt>
                <c:pt idx="9969">
                  <c:v>41017</c:v>
                </c:pt>
                <c:pt idx="9970">
                  <c:v>41018</c:v>
                </c:pt>
                <c:pt idx="9971">
                  <c:v>41019</c:v>
                </c:pt>
                <c:pt idx="9972">
                  <c:v>41020</c:v>
                </c:pt>
                <c:pt idx="9973">
                  <c:v>41021</c:v>
                </c:pt>
                <c:pt idx="9974">
                  <c:v>41022</c:v>
                </c:pt>
                <c:pt idx="9975">
                  <c:v>41023</c:v>
                </c:pt>
                <c:pt idx="9976">
                  <c:v>41024</c:v>
                </c:pt>
                <c:pt idx="9977">
                  <c:v>41025</c:v>
                </c:pt>
                <c:pt idx="9978">
                  <c:v>41026</c:v>
                </c:pt>
                <c:pt idx="9979">
                  <c:v>41027</c:v>
                </c:pt>
                <c:pt idx="9980">
                  <c:v>41028</c:v>
                </c:pt>
                <c:pt idx="9981">
                  <c:v>41029</c:v>
                </c:pt>
                <c:pt idx="9982">
                  <c:v>41030</c:v>
                </c:pt>
                <c:pt idx="9983">
                  <c:v>41031</c:v>
                </c:pt>
                <c:pt idx="9984">
                  <c:v>41032</c:v>
                </c:pt>
                <c:pt idx="9985">
                  <c:v>41033</c:v>
                </c:pt>
                <c:pt idx="9986">
                  <c:v>41034</c:v>
                </c:pt>
                <c:pt idx="9987">
                  <c:v>41035</c:v>
                </c:pt>
                <c:pt idx="9988">
                  <c:v>41036</c:v>
                </c:pt>
                <c:pt idx="9989">
                  <c:v>41037</c:v>
                </c:pt>
                <c:pt idx="9990">
                  <c:v>41038</c:v>
                </c:pt>
                <c:pt idx="9991">
                  <c:v>41039</c:v>
                </c:pt>
                <c:pt idx="9992">
                  <c:v>41040</c:v>
                </c:pt>
                <c:pt idx="9993">
                  <c:v>41041</c:v>
                </c:pt>
                <c:pt idx="9994">
                  <c:v>41042</c:v>
                </c:pt>
                <c:pt idx="9995">
                  <c:v>41043</c:v>
                </c:pt>
                <c:pt idx="9996">
                  <c:v>41044</c:v>
                </c:pt>
                <c:pt idx="9997">
                  <c:v>41045</c:v>
                </c:pt>
                <c:pt idx="9998">
                  <c:v>41046</c:v>
                </c:pt>
                <c:pt idx="9999">
                  <c:v>41047</c:v>
                </c:pt>
                <c:pt idx="10000">
                  <c:v>41048</c:v>
                </c:pt>
                <c:pt idx="10001">
                  <c:v>41049</c:v>
                </c:pt>
                <c:pt idx="10002">
                  <c:v>41050</c:v>
                </c:pt>
                <c:pt idx="10003">
                  <c:v>41051</c:v>
                </c:pt>
                <c:pt idx="10004">
                  <c:v>41052</c:v>
                </c:pt>
                <c:pt idx="10005">
                  <c:v>41053</c:v>
                </c:pt>
                <c:pt idx="10006">
                  <c:v>41054</c:v>
                </c:pt>
                <c:pt idx="10007">
                  <c:v>41055</c:v>
                </c:pt>
                <c:pt idx="10008">
                  <c:v>41056</c:v>
                </c:pt>
                <c:pt idx="10009">
                  <c:v>41057</c:v>
                </c:pt>
                <c:pt idx="10010">
                  <c:v>41058</c:v>
                </c:pt>
                <c:pt idx="10011">
                  <c:v>41059</c:v>
                </c:pt>
                <c:pt idx="10012">
                  <c:v>41060</c:v>
                </c:pt>
                <c:pt idx="10013">
                  <c:v>41061</c:v>
                </c:pt>
                <c:pt idx="10014">
                  <c:v>41062</c:v>
                </c:pt>
                <c:pt idx="10015">
                  <c:v>41063</c:v>
                </c:pt>
                <c:pt idx="10016">
                  <c:v>41064</c:v>
                </c:pt>
                <c:pt idx="10017">
                  <c:v>41065</c:v>
                </c:pt>
                <c:pt idx="10018">
                  <c:v>41066</c:v>
                </c:pt>
                <c:pt idx="10019">
                  <c:v>41067</c:v>
                </c:pt>
                <c:pt idx="10020">
                  <c:v>41068</c:v>
                </c:pt>
                <c:pt idx="10021">
                  <c:v>41069</c:v>
                </c:pt>
                <c:pt idx="10022">
                  <c:v>41070</c:v>
                </c:pt>
                <c:pt idx="10023">
                  <c:v>41071</c:v>
                </c:pt>
                <c:pt idx="10024">
                  <c:v>41072</c:v>
                </c:pt>
                <c:pt idx="10025">
                  <c:v>41073</c:v>
                </c:pt>
                <c:pt idx="10026">
                  <c:v>41074</c:v>
                </c:pt>
                <c:pt idx="10027">
                  <c:v>41075</c:v>
                </c:pt>
                <c:pt idx="10028">
                  <c:v>41076</c:v>
                </c:pt>
                <c:pt idx="10029">
                  <c:v>41077</c:v>
                </c:pt>
                <c:pt idx="10030">
                  <c:v>41078</c:v>
                </c:pt>
                <c:pt idx="10031">
                  <c:v>41079</c:v>
                </c:pt>
                <c:pt idx="10032">
                  <c:v>41080</c:v>
                </c:pt>
                <c:pt idx="10033">
                  <c:v>41081</c:v>
                </c:pt>
                <c:pt idx="10034">
                  <c:v>41082</c:v>
                </c:pt>
                <c:pt idx="10035">
                  <c:v>41083</c:v>
                </c:pt>
                <c:pt idx="10036">
                  <c:v>41084</c:v>
                </c:pt>
                <c:pt idx="10037">
                  <c:v>41085</c:v>
                </c:pt>
                <c:pt idx="10038">
                  <c:v>41086</c:v>
                </c:pt>
                <c:pt idx="10039">
                  <c:v>41087</c:v>
                </c:pt>
                <c:pt idx="10040">
                  <c:v>41088</c:v>
                </c:pt>
                <c:pt idx="10041">
                  <c:v>41089</c:v>
                </c:pt>
                <c:pt idx="10042">
                  <c:v>41090</c:v>
                </c:pt>
                <c:pt idx="10043">
                  <c:v>41091</c:v>
                </c:pt>
                <c:pt idx="10044">
                  <c:v>41092</c:v>
                </c:pt>
                <c:pt idx="10045">
                  <c:v>41093</c:v>
                </c:pt>
                <c:pt idx="10046">
                  <c:v>41094</c:v>
                </c:pt>
                <c:pt idx="10047">
                  <c:v>41095</c:v>
                </c:pt>
                <c:pt idx="10048">
                  <c:v>41096</c:v>
                </c:pt>
                <c:pt idx="10049">
                  <c:v>41097</c:v>
                </c:pt>
                <c:pt idx="10050">
                  <c:v>41098</c:v>
                </c:pt>
                <c:pt idx="10051">
                  <c:v>41099</c:v>
                </c:pt>
                <c:pt idx="10052">
                  <c:v>41100</c:v>
                </c:pt>
                <c:pt idx="10053">
                  <c:v>41101</c:v>
                </c:pt>
                <c:pt idx="10054">
                  <c:v>41102</c:v>
                </c:pt>
                <c:pt idx="10055">
                  <c:v>41103</c:v>
                </c:pt>
                <c:pt idx="10056">
                  <c:v>41104</c:v>
                </c:pt>
                <c:pt idx="10057">
                  <c:v>41105</c:v>
                </c:pt>
                <c:pt idx="10058">
                  <c:v>41106</c:v>
                </c:pt>
                <c:pt idx="10059">
                  <c:v>41107</c:v>
                </c:pt>
                <c:pt idx="10060">
                  <c:v>41108</c:v>
                </c:pt>
                <c:pt idx="10061">
                  <c:v>41109</c:v>
                </c:pt>
                <c:pt idx="10062">
                  <c:v>41110</c:v>
                </c:pt>
                <c:pt idx="10063">
                  <c:v>41111</c:v>
                </c:pt>
                <c:pt idx="10064">
                  <c:v>41112</c:v>
                </c:pt>
                <c:pt idx="10065">
                  <c:v>41113</c:v>
                </c:pt>
                <c:pt idx="10066">
                  <c:v>41114</c:v>
                </c:pt>
                <c:pt idx="10067">
                  <c:v>41115</c:v>
                </c:pt>
                <c:pt idx="10068">
                  <c:v>41116</c:v>
                </c:pt>
                <c:pt idx="10069">
                  <c:v>41117</c:v>
                </c:pt>
                <c:pt idx="10070">
                  <c:v>41118</c:v>
                </c:pt>
                <c:pt idx="10071">
                  <c:v>41119</c:v>
                </c:pt>
                <c:pt idx="10072">
                  <c:v>41120</c:v>
                </c:pt>
                <c:pt idx="10073">
                  <c:v>41121</c:v>
                </c:pt>
                <c:pt idx="10074">
                  <c:v>41122</c:v>
                </c:pt>
                <c:pt idx="10075">
                  <c:v>41123</c:v>
                </c:pt>
                <c:pt idx="10076">
                  <c:v>41124</c:v>
                </c:pt>
                <c:pt idx="10077">
                  <c:v>41125</c:v>
                </c:pt>
                <c:pt idx="10078">
                  <c:v>41126</c:v>
                </c:pt>
                <c:pt idx="10079">
                  <c:v>41127</c:v>
                </c:pt>
                <c:pt idx="10080">
                  <c:v>41128</c:v>
                </c:pt>
                <c:pt idx="10081">
                  <c:v>41129</c:v>
                </c:pt>
                <c:pt idx="10082">
                  <c:v>41130</c:v>
                </c:pt>
                <c:pt idx="10083">
                  <c:v>41131</c:v>
                </c:pt>
                <c:pt idx="10084">
                  <c:v>41132</c:v>
                </c:pt>
                <c:pt idx="10085">
                  <c:v>41133</c:v>
                </c:pt>
                <c:pt idx="10086">
                  <c:v>41134</c:v>
                </c:pt>
                <c:pt idx="10087">
                  <c:v>41135</c:v>
                </c:pt>
                <c:pt idx="10088">
                  <c:v>41136</c:v>
                </c:pt>
                <c:pt idx="10089">
                  <c:v>41137</c:v>
                </c:pt>
                <c:pt idx="10090">
                  <c:v>41138</c:v>
                </c:pt>
                <c:pt idx="10091">
                  <c:v>41139</c:v>
                </c:pt>
                <c:pt idx="10092">
                  <c:v>41140</c:v>
                </c:pt>
                <c:pt idx="10093">
                  <c:v>41141</c:v>
                </c:pt>
                <c:pt idx="10094">
                  <c:v>41142</c:v>
                </c:pt>
                <c:pt idx="10095">
                  <c:v>41143</c:v>
                </c:pt>
                <c:pt idx="10096">
                  <c:v>41144</c:v>
                </c:pt>
                <c:pt idx="10097">
                  <c:v>41145</c:v>
                </c:pt>
                <c:pt idx="10098">
                  <c:v>41146</c:v>
                </c:pt>
                <c:pt idx="10099">
                  <c:v>41147</c:v>
                </c:pt>
                <c:pt idx="10100">
                  <c:v>41148</c:v>
                </c:pt>
                <c:pt idx="10101">
                  <c:v>41149</c:v>
                </c:pt>
                <c:pt idx="10102">
                  <c:v>41150</c:v>
                </c:pt>
                <c:pt idx="10103">
                  <c:v>41151</c:v>
                </c:pt>
                <c:pt idx="10104">
                  <c:v>41152</c:v>
                </c:pt>
                <c:pt idx="10105">
                  <c:v>41153</c:v>
                </c:pt>
                <c:pt idx="10106">
                  <c:v>41154</c:v>
                </c:pt>
                <c:pt idx="10107">
                  <c:v>41155</c:v>
                </c:pt>
                <c:pt idx="10108">
                  <c:v>41156</c:v>
                </c:pt>
                <c:pt idx="10109">
                  <c:v>41157</c:v>
                </c:pt>
                <c:pt idx="10110">
                  <c:v>41158</c:v>
                </c:pt>
                <c:pt idx="10111">
                  <c:v>41159</c:v>
                </c:pt>
                <c:pt idx="10112">
                  <c:v>41160</c:v>
                </c:pt>
                <c:pt idx="10113">
                  <c:v>41161</c:v>
                </c:pt>
                <c:pt idx="10114">
                  <c:v>41162</c:v>
                </c:pt>
                <c:pt idx="10115">
                  <c:v>41163</c:v>
                </c:pt>
                <c:pt idx="10116">
                  <c:v>41164</c:v>
                </c:pt>
                <c:pt idx="10117">
                  <c:v>41165</c:v>
                </c:pt>
                <c:pt idx="10118">
                  <c:v>41166</c:v>
                </c:pt>
                <c:pt idx="10119">
                  <c:v>41167</c:v>
                </c:pt>
                <c:pt idx="10120">
                  <c:v>41168</c:v>
                </c:pt>
                <c:pt idx="10121">
                  <c:v>41169</c:v>
                </c:pt>
                <c:pt idx="10122">
                  <c:v>41170</c:v>
                </c:pt>
                <c:pt idx="10123">
                  <c:v>41171</c:v>
                </c:pt>
                <c:pt idx="10124">
                  <c:v>41172</c:v>
                </c:pt>
                <c:pt idx="10125">
                  <c:v>41173</c:v>
                </c:pt>
                <c:pt idx="10126">
                  <c:v>41174</c:v>
                </c:pt>
                <c:pt idx="10127">
                  <c:v>41175</c:v>
                </c:pt>
                <c:pt idx="10128">
                  <c:v>41176</c:v>
                </c:pt>
                <c:pt idx="10129">
                  <c:v>41177</c:v>
                </c:pt>
                <c:pt idx="10130">
                  <c:v>41178</c:v>
                </c:pt>
                <c:pt idx="10131">
                  <c:v>41179</c:v>
                </c:pt>
                <c:pt idx="10132">
                  <c:v>41180</c:v>
                </c:pt>
                <c:pt idx="10133">
                  <c:v>41181</c:v>
                </c:pt>
                <c:pt idx="10134">
                  <c:v>41182</c:v>
                </c:pt>
                <c:pt idx="10135">
                  <c:v>41183</c:v>
                </c:pt>
                <c:pt idx="10136">
                  <c:v>41184</c:v>
                </c:pt>
                <c:pt idx="10137">
                  <c:v>41185</c:v>
                </c:pt>
                <c:pt idx="10138">
                  <c:v>41186</c:v>
                </c:pt>
                <c:pt idx="10139">
                  <c:v>41187</c:v>
                </c:pt>
                <c:pt idx="10140">
                  <c:v>41188</c:v>
                </c:pt>
                <c:pt idx="10141">
                  <c:v>41189</c:v>
                </c:pt>
                <c:pt idx="10142">
                  <c:v>41190</c:v>
                </c:pt>
                <c:pt idx="10143">
                  <c:v>41191</c:v>
                </c:pt>
                <c:pt idx="10144">
                  <c:v>41192</c:v>
                </c:pt>
                <c:pt idx="10145">
                  <c:v>41193</c:v>
                </c:pt>
                <c:pt idx="10146">
                  <c:v>41194</c:v>
                </c:pt>
                <c:pt idx="10147">
                  <c:v>41195</c:v>
                </c:pt>
                <c:pt idx="10148">
                  <c:v>41196</c:v>
                </c:pt>
                <c:pt idx="10149">
                  <c:v>41197</c:v>
                </c:pt>
                <c:pt idx="10150">
                  <c:v>41198</c:v>
                </c:pt>
                <c:pt idx="10151">
                  <c:v>41199</c:v>
                </c:pt>
                <c:pt idx="10152">
                  <c:v>41200</c:v>
                </c:pt>
                <c:pt idx="10153">
                  <c:v>41201</c:v>
                </c:pt>
                <c:pt idx="10154">
                  <c:v>41202</c:v>
                </c:pt>
                <c:pt idx="10155">
                  <c:v>41203</c:v>
                </c:pt>
                <c:pt idx="10156">
                  <c:v>41204</c:v>
                </c:pt>
                <c:pt idx="10157">
                  <c:v>41205</c:v>
                </c:pt>
                <c:pt idx="10158">
                  <c:v>41206</c:v>
                </c:pt>
                <c:pt idx="10159">
                  <c:v>41207</c:v>
                </c:pt>
                <c:pt idx="10160">
                  <c:v>41208</c:v>
                </c:pt>
                <c:pt idx="10161">
                  <c:v>41209</c:v>
                </c:pt>
                <c:pt idx="10162">
                  <c:v>41210</c:v>
                </c:pt>
                <c:pt idx="10163">
                  <c:v>41211</c:v>
                </c:pt>
                <c:pt idx="10164">
                  <c:v>41212</c:v>
                </c:pt>
                <c:pt idx="10165">
                  <c:v>41213</c:v>
                </c:pt>
                <c:pt idx="10166">
                  <c:v>41214</c:v>
                </c:pt>
                <c:pt idx="10167">
                  <c:v>41215</c:v>
                </c:pt>
                <c:pt idx="10168">
                  <c:v>41216</c:v>
                </c:pt>
                <c:pt idx="10169">
                  <c:v>41217</c:v>
                </c:pt>
                <c:pt idx="10170">
                  <c:v>41218</c:v>
                </c:pt>
                <c:pt idx="10171">
                  <c:v>41219</c:v>
                </c:pt>
                <c:pt idx="10172">
                  <c:v>41220</c:v>
                </c:pt>
                <c:pt idx="10173">
                  <c:v>41221</c:v>
                </c:pt>
                <c:pt idx="10174">
                  <c:v>41222</c:v>
                </c:pt>
                <c:pt idx="10175">
                  <c:v>41223</c:v>
                </c:pt>
                <c:pt idx="10176">
                  <c:v>41224</c:v>
                </c:pt>
                <c:pt idx="10177">
                  <c:v>41225</c:v>
                </c:pt>
                <c:pt idx="10178">
                  <c:v>41226</c:v>
                </c:pt>
                <c:pt idx="10179">
                  <c:v>41227</c:v>
                </c:pt>
                <c:pt idx="10180">
                  <c:v>41228</c:v>
                </c:pt>
                <c:pt idx="10181">
                  <c:v>41229</c:v>
                </c:pt>
                <c:pt idx="10182">
                  <c:v>41230</c:v>
                </c:pt>
                <c:pt idx="10183">
                  <c:v>41231</c:v>
                </c:pt>
                <c:pt idx="10184">
                  <c:v>41232</c:v>
                </c:pt>
                <c:pt idx="10185">
                  <c:v>41233</c:v>
                </c:pt>
                <c:pt idx="10186">
                  <c:v>41234</c:v>
                </c:pt>
                <c:pt idx="10187">
                  <c:v>41235</c:v>
                </c:pt>
                <c:pt idx="10188">
                  <c:v>41236</c:v>
                </c:pt>
                <c:pt idx="10189">
                  <c:v>41237</c:v>
                </c:pt>
                <c:pt idx="10190">
                  <c:v>41238</c:v>
                </c:pt>
                <c:pt idx="10191">
                  <c:v>41239</c:v>
                </c:pt>
                <c:pt idx="10192">
                  <c:v>41240</c:v>
                </c:pt>
                <c:pt idx="10193">
                  <c:v>41241</c:v>
                </c:pt>
                <c:pt idx="10194">
                  <c:v>41242</c:v>
                </c:pt>
                <c:pt idx="10195">
                  <c:v>41243</c:v>
                </c:pt>
                <c:pt idx="10196">
                  <c:v>41244</c:v>
                </c:pt>
                <c:pt idx="10197">
                  <c:v>41245</c:v>
                </c:pt>
                <c:pt idx="10198">
                  <c:v>41246</c:v>
                </c:pt>
                <c:pt idx="10199">
                  <c:v>41247</c:v>
                </c:pt>
                <c:pt idx="10200">
                  <c:v>41248</c:v>
                </c:pt>
                <c:pt idx="10201">
                  <c:v>41249</c:v>
                </c:pt>
                <c:pt idx="10202">
                  <c:v>41250</c:v>
                </c:pt>
                <c:pt idx="10203">
                  <c:v>41251</c:v>
                </c:pt>
                <c:pt idx="10204">
                  <c:v>41252</c:v>
                </c:pt>
                <c:pt idx="10205">
                  <c:v>41253</c:v>
                </c:pt>
                <c:pt idx="10206">
                  <c:v>41254</c:v>
                </c:pt>
                <c:pt idx="10207">
                  <c:v>41255</c:v>
                </c:pt>
                <c:pt idx="10208">
                  <c:v>41256</c:v>
                </c:pt>
                <c:pt idx="10209">
                  <c:v>41257</c:v>
                </c:pt>
                <c:pt idx="10210">
                  <c:v>41258</c:v>
                </c:pt>
                <c:pt idx="10211">
                  <c:v>41259</c:v>
                </c:pt>
                <c:pt idx="10212">
                  <c:v>41260</c:v>
                </c:pt>
                <c:pt idx="10213">
                  <c:v>41261</c:v>
                </c:pt>
                <c:pt idx="10214">
                  <c:v>41262</c:v>
                </c:pt>
                <c:pt idx="10215">
                  <c:v>41263</c:v>
                </c:pt>
                <c:pt idx="10216">
                  <c:v>41264</c:v>
                </c:pt>
                <c:pt idx="10217">
                  <c:v>41265</c:v>
                </c:pt>
                <c:pt idx="10218">
                  <c:v>41266</c:v>
                </c:pt>
                <c:pt idx="10219">
                  <c:v>41267</c:v>
                </c:pt>
                <c:pt idx="10220">
                  <c:v>41268</c:v>
                </c:pt>
                <c:pt idx="10221">
                  <c:v>41269</c:v>
                </c:pt>
                <c:pt idx="10222">
                  <c:v>41270</c:v>
                </c:pt>
                <c:pt idx="10223">
                  <c:v>41271</c:v>
                </c:pt>
                <c:pt idx="10224">
                  <c:v>41272</c:v>
                </c:pt>
                <c:pt idx="10225">
                  <c:v>41273</c:v>
                </c:pt>
                <c:pt idx="10226">
                  <c:v>41274</c:v>
                </c:pt>
                <c:pt idx="10227">
                  <c:v>41275</c:v>
                </c:pt>
                <c:pt idx="10228">
                  <c:v>41276</c:v>
                </c:pt>
                <c:pt idx="10229">
                  <c:v>41277</c:v>
                </c:pt>
                <c:pt idx="10230">
                  <c:v>41278</c:v>
                </c:pt>
                <c:pt idx="10231">
                  <c:v>41279</c:v>
                </c:pt>
                <c:pt idx="10232">
                  <c:v>41280</c:v>
                </c:pt>
                <c:pt idx="10233">
                  <c:v>41281</c:v>
                </c:pt>
                <c:pt idx="10234">
                  <c:v>41282</c:v>
                </c:pt>
                <c:pt idx="10235">
                  <c:v>41283</c:v>
                </c:pt>
                <c:pt idx="10236">
                  <c:v>41284</c:v>
                </c:pt>
                <c:pt idx="10237">
                  <c:v>41285</c:v>
                </c:pt>
                <c:pt idx="10238">
                  <c:v>41286</c:v>
                </c:pt>
                <c:pt idx="10239">
                  <c:v>41287</c:v>
                </c:pt>
                <c:pt idx="10240">
                  <c:v>41288</c:v>
                </c:pt>
                <c:pt idx="10241">
                  <c:v>41289</c:v>
                </c:pt>
                <c:pt idx="10242">
                  <c:v>41290</c:v>
                </c:pt>
                <c:pt idx="10243">
                  <c:v>41291</c:v>
                </c:pt>
                <c:pt idx="10244">
                  <c:v>41292</c:v>
                </c:pt>
                <c:pt idx="10245">
                  <c:v>41293</c:v>
                </c:pt>
                <c:pt idx="10246">
                  <c:v>41294</c:v>
                </c:pt>
                <c:pt idx="10247">
                  <c:v>41295</c:v>
                </c:pt>
                <c:pt idx="10248">
                  <c:v>41296</c:v>
                </c:pt>
                <c:pt idx="10249">
                  <c:v>41297</c:v>
                </c:pt>
                <c:pt idx="10250">
                  <c:v>41298</c:v>
                </c:pt>
                <c:pt idx="10251">
                  <c:v>41299</c:v>
                </c:pt>
                <c:pt idx="10252">
                  <c:v>41300</c:v>
                </c:pt>
                <c:pt idx="10253">
                  <c:v>41301</c:v>
                </c:pt>
                <c:pt idx="10254">
                  <c:v>41302</c:v>
                </c:pt>
                <c:pt idx="10255">
                  <c:v>41303</c:v>
                </c:pt>
                <c:pt idx="10256">
                  <c:v>41304</c:v>
                </c:pt>
                <c:pt idx="10257">
                  <c:v>41305</c:v>
                </c:pt>
                <c:pt idx="10258">
                  <c:v>41306</c:v>
                </c:pt>
                <c:pt idx="10259">
                  <c:v>41307</c:v>
                </c:pt>
                <c:pt idx="10260">
                  <c:v>41308</c:v>
                </c:pt>
                <c:pt idx="10261">
                  <c:v>41309</c:v>
                </c:pt>
                <c:pt idx="10262">
                  <c:v>41310</c:v>
                </c:pt>
                <c:pt idx="10263">
                  <c:v>41311</c:v>
                </c:pt>
                <c:pt idx="10264">
                  <c:v>41312</c:v>
                </c:pt>
                <c:pt idx="10265">
                  <c:v>41313</c:v>
                </c:pt>
                <c:pt idx="10266">
                  <c:v>41314</c:v>
                </c:pt>
                <c:pt idx="10267">
                  <c:v>41315</c:v>
                </c:pt>
                <c:pt idx="10268">
                  <c:v>41316</c:v>
                </c:pt>
                <c:pt idx="10269">
                  <c:v>41317</c:v>
                </c:pt>
                <c:pt idx="10270">
                  <c:v>41318</c:v>
                </c:pt>
                <c:pt idx="10271">
                  <c:v>41319</c:v>
                </c:pt>
                <c:pt idx="10272">
                  <c:v>41320</c:v>
                </c:pt>
                <c:pt idx="10273">
                  <c:v>41321</c:v>
                </c:pt>
                <c:pt idx="10274">
                  <c:v>41322</c:v>
                </c:pt>
                <c:pt idx="10275">
                  <c:v>41323</c:v>
                </c:pt>
                <c:pt idx="10276">
                  <c:v>41324</c:v>
                </c:pt>
                <c:pt idx="10277">
                  <c:v>41325</c:v>
                </c:pt>
                <c:pt idx="10278">
                  <c:v>41326</c:v>
                </c:pt>
                <c:pt idx="10279">
                  <c:v>41327</c:v>
                </c:pt>
                <c:pt idx="10280">
                  <c:v>41328</c:v>
                </c:pt>
                <c:pt idx="10281">
                  <c:v>41329</c:v>
                </c:pt>
                <c:pt idx="10282">
                  <c:v>41330</c:v>
                </c:pt>
                <c:pt idx="10283">
                  <c:v>41331</c:v>
                </c:pt>
                <c:pt idx="10284">
                  <c:v>41332</c:v>
                </c:pt>
                <c:pt idx="10285">
                  <c:v>41333</c:v>
                </c:pt>
                <c:pt idx="10286">
                  <c:v>41334</c:v>
                </c:pt>
                <c:pt idx="10287">
                  <c:v>41335</c:v>
                </c:pt>
                <c:pt idx="10288">
                  <c:v>41336</c:v>
                </c:pt>
                <c:pt idx="10289">
                  <c:v>41337</c:v>
                </c:pt>
                <c:pt idx="10290">
                  <c:v>41338</c:v>
                </c:pt>
                <c:pt idx="10291">
                  <c:v>41339</c:v>
                </c:pt>
                <c:pt idx="10292">
                  <c:v>41340</c:v>
                </c:pt>
                <c:pt idx="10293">
                  <c:v>41341</c:v>
                </c:pt>
                <c:pt idx="10294">
                  <c:v>41342</c:v>
                </c:pt>
                <c:pt idx="10295">
                  <c:v>41343</c:v>
                </c:pt>
                <c:pt idx="10296">
                  <c:v>41344</c:v>
                </c:pt>
                <c:pt idx="10297">
                  <c:v>41345</c:v>
                </c:pt>
                <c:pt idx="10298">
                  <c:v>41346</c:v>
                </c:pt>
                <c:pt idx="10299">
                  <c:v>41347</c:v>
                </c:pt>
                <c:pt idx="10300">
                  <c:v>41348</c:v>
                </c:pt>
                <c:pt idx="10301">
                  <c:v>41349</c:v>
                </c:pt>
                <c:pt idx="10302">
                  <c:v>41350</c:v>
                </c:pt>
                <c:pt idx="10303">
                  <c:v>41351</c:v>
                </c:pt>
                <c:pt idx="10304">
                  <c:v>41352</c:v>
                </c:pt>
                <c:pt idx="10305">
                  <c:v>41353</c:v>
                </c:pt>
                <c:pt idx="10306">
                  <c:v>41354</c:v>
                </c:pt>
                <c:pt idx="10307">
                  <c:v>41355</c:v>
                </c:pt>
                <c:pt idx="10308">
                  <c:v>41356</c:v>
                </c:pt>
                <c:pt idx="10309">
                  <c:v>41357</c:v>
                </c:pt>
                <c:pt idx="10310">
                  <c:v>41358</c:v>
                </c:pt>
                <c:pt idx="10311">
                  <c:v>41359</c:v>
                </c:pt>
                <c:pt idx="10312">
                  <c:v>41360</c:v>
                </c:pt>
                <c:pt idx="10313">
                  <c:v>41361</c:v>
                </c:pt>
                <c:pt idx="10314">
                  <c:v>41362</c:v>
                </c:pt>
                <c:pt idx="10315">
                  <c:v>41363</c:v>
                </c:pt>
                <c:pt idx="10316">
                  <c:v>41364</c:v>
                </c:pt>
                <c:pt idx="10317">
                  <c:v>41365</c:v>
                </c:pt>
                <c:pt idx="10318">
                  <c:v>41366</c:v>
                </c:pt>
                <c:pt idx="10319">
                  <c:v>41367</c:v>
                </c:pt>
                <c:pt idx="10320">
                  <c:v>41368</c:v>
                </c:pt>
                <c:pt idx="10321">
                  <c:v>41369</c:v>
                </c:pt>
                <c:pt idx="10322">
                  <c:v>41370</c:v>
                </c:pt>
                <c:pt idx="10323">
                  <c:v>41371</c:v>
                </c:pt>
                <c:pt idx="10324">
                  <c:v>41372</c:v>
                </c:pt>
                <c:pt idx="10325">
                  <c:v>41373</c:v>
                </c:pt>
                <c:pt idx="10326">
                  <c:v>41374</c:v>
                </c:pt>
                <c:pt idx="10327">
                  <c:v>41375</c:v>
                </c:pt>
                <c:pt idx="10328">
                  <c:v>41376</c:v>
                </c:pt>
                <c:pt idx="10329">
                  <c:v>41377</c:v>
                </c:pt>
                <c:pt idx="10330">
                  <c:v>41378</c:v>
                </c:pt>
                <c:pt idx="10331">
                  <c:v>41379</c:v>
                </c:pt>
                <c:pt idx="10332">
                  <c:v>41380</c:v>
                </c:pt>
                <c:pt idx="10333">
                  <c:v>41381</c:v>
                </c:pt>
                <c:pt idx="10334">
                  <c:v>41382</c:v>
                </c:pt>
                <c:pt idx="10335">
                  <c:v>41383</c:v>
                </c:pt>
                <c:pt idx="10336">
                  <c:v>41384</c:v>
                </c:pt>
                <c:pt idx="10337">
                  <c:v>41385</c:v>
                </c:pt>
                <c:pt idx="10338">
                  <c:v>41386</c:v>
                </c:pt>
                <c:pt idx="10339">
                  <c:v>41387</c:v>
                </c:pt>
                <c:pt idx="10340">
                  <c:v>41388</c:v>
                </c:pt>
                <c:pt idx="10341">
                  <c:v>41389</c:v>
                </c:pt>
                <c:pt idx="10342">
                  <c:v>41390</c:v>
                </c:pt>
                <c:pt idx="10343">
                  <c:v>41391</c:v>
                </c:pt>
                <c:pt idx="10344">
                  <c:v>41392</c:v>
                </c:pt>
                <c:pt idx="10345">
                  <c:v>41393</c:v>
                </c:pt>
                <c:pt idx="10346">
                  <c:v>41394</c:v>
                </c:pt>
                <c:pt idx="10347">
                  <c:v>41395</c:v>
                </c:pt>
                <c:pt idx="10348">
                  <c:v>41396</c:v>
                </c:pt>
                <c:pt idx="10349">
                  <c:v>41397</c:v>
                </c:pt>
                <c:pt idx="10350">
                  <c:v>41398</c:v>
                </c:pt>
                <c:pt idx="10351">
                  <c:v>41399</c:v>
                </c:pt>
                <c:pt idx="10352">
                  <c:v>41400</c:v>
                </c:pt>
                <c:pt idx="10353">
                  <c:v>41401</c:v>
                </c:pt>
                <c:pt idx="10354">
                  <c:v>41402</c:v>
                </c:pt>
                <c:pt idx="10355">
                  <c:v>41403</c:v>
                </c:pt>
                <c:pt idx="10356">
                  <c:v>41404</c:v>
                </c:pt>
                <c:pt idx="10357">
                  <c:v>41405</c:v>
                </c:pt>
                <c:pt idx="10358">
                  <c:v>41406</c:v>
                </c:pt>
                <c:pt idx="10359">
                  <c:v>41407</c:v>
                </c:pt>
                <c:pt idx="10360">
                  <c:v>41408</c:v>
                </c:pt>
                <c:pt idx="10361">
                  <c:v>41409</c:v>
                </c:pt>
                <c:pt idx="10362">
                  <c:v>41410</c:v>
                </c:pt>
                <c:pt idx="10363">
                  <c:v>41411</c:v>
                </c:pt>
                <c:pt idx="10364">
                  <c:v>41412</c:v>
                </c:pt>
                <c:pt idx="10365">
                  <c:v>41413</c:v>
                </c:pt>
                <c:pt idx="10366">
                  <c:v>41414</c:v>
                </c:pt>
                <c:pt idx="10367">
                  <c:v>41415</c:v>
                </c:pt>
                <c:pt idx="10368">
                  <c:v>41416</c:v>
                </c:pt>
                <c:pt idx="10369">
                  <c:v>41417</c:v>
                </c:pt>
                <c:pt idx="10370">
                  <c:v>41418</c:v>
                </c:pt>
                <c:pt idx="10371">
                  <c:v>41419</c:v>
                </c:pt>
                <c:pt idx="10372">
                  <c:v>41420</c:v>
                </c:pt>
                <c:pt idx="10373">
                  <c:v>41421</c:v>
                </c:pt>
                <c:pt idx="10374">
                  <c:v>41422</c:v>
                </c:pt>
                <c:pt idx="10375">
                  <c:v>41423</c:v>
                </c:pt>
                <c:pt idx="10376">
                  <c:v>41424</c:v>
                </c:pt>
                <c:pt idx="10377">
                  <c:v>41425</c:v>
                </c:pt>
                <c:pt idx="10378">
                  <c:v>41426</c:v>
                </c:pt>
                <c:pt idx="10379">
                  <c:v>41427</c:v>
                </c:pt>
                <c:pt idx="10380">
                  <c:v>41428</c:v>
                </c:pt>
                <c:pt idx="10381">
                  <c:v>41429</c:v>
                </c:pt>
                <c:pt idx="10382">
                  <c:v>41430</c:v>
                </c:pt>
                <c:pt idx="10383">
                  <c:v>41431</c:v>
                </c:pt>
                <c:pt idx="10384">
                  <c:v>41432</c:v>
                </c:pt>
                <c:pt idx="10385">
                  <c:v>41433</c:v>
                </c:pt>
                <c:pt idx="10386">
                  <c:v>41434</c:v>
                </c:pt>
                <c:pt idx="10387">
                  <c:v>41435</c:v>
                </c:pt>
                <c:pt idx="10388">
                  <c:v>41436</c:v>
                </c:pt>
                <c:pt idx="10389">
                  <c:v>41437</c:v>
                </c:pt>
                <c:pt idx="10390">
                  <c:v>41438</c:v>
                </c:pt>
                <c:pt idx="10391">
                  <c:v>41439</c:v>
                </c:pt>
                <c:pt idx="10392">
                  <c:v>41440</c:v>
                </c:pt>
                <c:pt idx="10393">
                  <c:v>41441</c:v>
                </c:pt>
                <c:pt idx="10394">
                  <c:v>41442</c:v>
                </c:pt>
                <c:pt idx="10395">
                  <c:v>41443</c:v>
                </c:pt>
                <c:pt idx="10396">
                  <c:v>41444</c:v>
                </c:pt>
                <c:pt idx="10397">
                  <c:v>41445</c:v>
                </c:pt>
                <c:pt idx="10398">
                  <c:v>41446</c:v>
                </c:pt>
                <c:pt idx="10399">
                  <c:v>41447</c:v>
                </c:pt>
                <c:pt idx="10400">
                  <c:v>41448</c:v>
                </c:pt>
                <c:pt idx="10401">
                  <c:v>41449</c:v>
                </c:pt>
                <c:pt idx="10402">
                  <c:v>41450</c:v>
                </c:pt>
                <c:pt idx="10403">
                  <c:v>41451</c:v>
                </c:pt>
                <c:pt idx="10404">
                  <c:v>41452</c:v>
                </c:pt>
                <c:pt idx="10405">
                  <c:v>41453</c:v>
                </c:pt>
                <c:pt idx="10406">
                  <c:v>41454</c:v>
                </c:pt>
                <c:pt idx="10407">
                  <c:v>41455</c:v>
                </c:pt>
                <c:pt idx="10408">
                  <c:v>41456</c:v>
                </c:pt>
                <c:pt idx="10409">
                  <c:v>41457</c:v>
                </c:pt>
                <c:pt idx="10410">
                  <c:v>41458</c:v>
                </c:pt>
                <c:pt idx="10411">
                  <c:v>41459</c:v>
                </c:pt>
                <c:pt idx="10412">
                  <c:v>41460</c:v>
                </c:pt>
                <c:pt idx="10413">
                  <c:v>41461</c:v>
                </c:pt>
                <c:pt idx="10414">
                  <c:v>41462</c:v>
                </c:pt>
                <c:pt idx="10415">
                  <c:v>41463</c:v>
                </c:pt>
                <c:pt idx="10416">
                  <c:v>41464</c:v>
                </c:pt>
                <c:pt idx="10417">
                  <c:v>41465</c:v>
                </c:pt>
                <c:pt idx="10418">
                  <c:v>41466</c:v>
                </c:pt>
                <c:pt idx="10419">
                  <c:v>41467</c:v>
                </c:pt>
                <c:pt idx="10420">
                  <c:v>41468</c:v>
                </c:pt>
                <c:pt idx="10421">
                  <c:v>41469</c:v>
                </c:pt>
                <c:pt idx="10422">
                  <c:v>41470</c:v>
                </c:pt>
                <c:pt idx="10423">
                  <c:v>41471</c:v>
                </c:pt>
                <c:pt idx="10424">
                  <c:v>41472</c:v>
                </c:pt>
                <c:pt idx="10425">
                  <c:v>41473</c:v>
                </c:pt>
                <c:pt idx="10426">
                  <c:v>41474</c:v>
                </c:pt>
                <c:pt idx="10427">
                  <c:v>41475</c:v>
                </c:pt>
                <c:pt idx="10428">
                  <c:v>41476</c:v>
                </c:pt>
                <c:pt idx="10429">
                  <c:v>41477</c:v>
                </c:pt>
                <c:pt idx="10430">
                  <c:v>41478</c:v>
                </c:pt>
                <c:pt idx="10431">
                  <c:v>41479</c:v>
                </c:pt>
                <c:pt idx="10432">
                  <c:v>41480</c:v>
                </c:pt>
                <c:pt idx="10433">
                  <c:v>41481</c:v>
                </c:pt>
                <c:pt idx="10434">
                  <c:v>41482</c:v>
                </c:pt>
                <c:pt idx="10435">
                  <c:v>41483</c:v>
                </c:pt>
                <c:pt idx="10436">
                  <c:v>41484</c:v>
                </c:pt>
                <c:pt idx="10437">
                  <c:v>41485</c:v>
                </c:pt>
                <c:pt idx="10438">
                  <c:v>41486</c:v>
                </c:pt>
                <c:pt idx="10439">
                  <c:v>41487</c:v>
                </c:pt>
                <c:pt idx="10440">
                  <c:v>41488</c:v>
                </c:pt>
                <c:pt idx="10441">
                  <c:v>41489</c:v>
                </c:pt>
                <c:pt idx="10442">
                  <c:v>41490</c:v>
                </c:pt>
                <c:pt idx="10443">
                  <c:v>41491</c:v>
                </c:pt>
                <c:pt idx="10444">
                  <c:v>41492</c:v>
                </c:pt>
                <c:pt idx="10445">
                  <c:v>41493</c:v>
                </c:pt>
                <c:pt idx="10446">
                  <c:v>41494</c:v>
                </c:pt>
                <c:pt idx="10447">
                  <c:v>41495</c:v>
                </c:pt>
                <c:pt idx="10448">
                  <c:v>41496</c:v>
                </c:pt>
                <c:pt idx="10449">
                  <c:v>41497</c:v>
                </c:pt>
                <c:pt idx="10450">
                  <c:v>41498</c:v>
                </c:pt>
                <c:pt idx="10451">
                  <c:v>41499</c:v>
                </c:pt>
                <c:pt idx="10452">
                  <c:v>41500</c:v>
                </c:pt>
                <c:pt idx="10453">
                  <c:v>41501</c:v>
                </c:pt>
                <c:pt idx="10454">
                  <c:v>41502</c:v>
                </c:pt>
                <c:pt idx="10455">
                  <c:v>41503</c:v>
                </c:pt>
                <c:pt idx="10456">
                  <c:v>41504</c:v>
                </c:pt>
                <c:pt idx="10457">
                  <c:v>41505</c:v>
                </c:pt>
                <c:pt idx="10458">
                  <c:v>41506</c:v>
                </c:pt>
                <c:pt idx="10459">
                  <c:v>41507</c:v>
                </c:pt>
                <c:pt idx="10460">
                  <c:v>41508</c:v>
                </c:pt>
                <c:pt idx="10461">
                  <c:v>41509</c:v>
                </c:pt>
                <c:pt idx="10462">
                  <c:v>41510</c:v>
                </c:pt>
                <c:pt idx="10463">
                  <c:v>41511</c:v>
                </c:pt>
                <c:pt idx="10464">
                  <c:v>41512</c:v>
                </c:pt>
                <c:pt idx="10465">
                  <c:v>41513</c:v>
                </c:pt>
                <c:pt idx="10466">
                  <c:v>41514</c:v>
                </c:pt>
                <c:pt idx="10467">
                  <c:v>41515</c:v>
                </c:pt>
                <c:pt idx="10468">
                  <c:v>41516</c:v>
                </c:pt>
                <c:pt idx="10469">
                  <c:v>41517</c:v>
                </c:pt>
                <c:pt idx="10470">
                  <c:v>41518</c:v>
                </c:pt>
                <c:pt idx="10471">
                  <c:v>41519</c:v>
                </c:pt>
                <c:pt idx="10472">
                  <c:v>41520</c:v>
                </c:pt>
                <c:pt idx="10473">
                  <c:v>41521</c:v>
                </c:pt>
                <c:pt idx="10474">
                  <c:v>41522</c:v>
                </c:pt>
                <c:pt idx="10475">
                  <c:v>41523</c:v>
                </c:pt>
                <c:pt idx="10476">
                  <c:v>41524</c:v>
                </c:pt>
                <c:pt idx="10477">
                  <c:v>41525</c:v>
                </c:pt>
                <c:pt idx="10478">
                  <c:v>41526</c:v>
                </c:pt>
                <c:pt idx="10479">
                  <c:v>41527</c:v>
                </c:pt>
                <c:pt idx="10480">
                  <c:v>41528</c:v>
                </c:pt>
                <c:pt idx="10481">
                  <c:v>41529</c:v>
                </c:pt>
                <c:pt idx="10482">
                  <c:v>41530</c:v>
                </c:pt>
                <c:pt idx="10483">
                  <c:v>41531</c:v>
                </c:pt>
                <c:pt idx="10484">
                  <c:v>41532</c:v>
                </c:pt>
                <c:pt idx="10485">
                  <c:v>41533</c:v>
                </c:pt>
                <c:pt idx="10486">
                  <c:v>41534</c:v>
                </c:pt>
                <c:pt idx="10487">
                  <c:v>41535</c:v>
                </c:pt>
                <c:pt idx="10488">
                  <c:v>41536</c:v>
                </c:pt>
                <c:pt idx="10489">
                  <c:v>41537</c:v>
                </c:pt>
                <c:pt idx="10490">
                  <c:v>41538</c:v>
                </c:pt>
                <c:pt idx="10491">
                  <c:v>41539</c:v>
                </c:pt>
                <c:pt idx="10492">
                  <c:v>41540</c:v>
                </c:pt>
                <c:pt idx="10493">
                  <c:v>41541</c:v>
                </c:pt>
                <c:pt idx="10494">
                  <c:v>41542</c:v>
                </c:pt>
                <c:pt idx="10495">
                  <c:v>41543</c:v>
                </c:pt>
                <c:pt idx="10496">
                  <c:v>41544</c:v>
                </c:pt>
                <c:pt idx="10497">
                  <c:v>41545</c:v>
                </c:pt>
                <c:pt idx="10498">
                  <c:v>41546</c:v>
                </c:pt>
                <c:pt idx="10499">
                  <c:v>41547</c:v>
                </c:pt>
                <c:pt idx="10500">
                  <c:v>41548</c:v>
                </c:pt>
                <c:pt idx="10501">
                  <c:v>41549</c:v>
                </c:pt>
                <c:pt idx="10502">
                  <c:v>41550</c:v>
                </c:pt>
                <c:pt idx="10503">
                  <c:v>41551</c:v>
                </c:pt>
                <c:pt idx="10504">
                  <c:v>41552</c:v>
                </c:pt>
                <c:pt idx="10505">
                  <c:v>41553</c:v>
                </c:pt>
                <c:pt idx="10506">
                  <c:v>41554</c:v>
                </c:pt>
                <c:pt idx="10507">
                  <c:v>41555</c:v>
                </c:pt>
                <c:pt idx="10508">
                  <c:v>41556</c:v>
                </c:pt>
                <c:pt idx="10509">
                  <c:v>41557</c:v>
                </c:pt>
                <c:pt idx="10510">
                  <c:v>41558</c:v>
                </c:pt>
                <c:pt idx="10511">
                  <c:v>41559</c:v>
                </c:pt>
                <c:pt idx="10512">
                  <c:v>41560</c:v>
                </c:pt>
                <c:pt idx="10513">
                  <c:v>41561</c:v>
                </c:pt>
                <c:pt idx="10514">
                  <c:v>41562</c:v>
                </c:pt>
                <c:pt idx="10515">
                  <c:v>41563</c:v>
                </c:pt>
                <c:pt idx="10516">
                  <c:v>41564</c:v>
                </c:pt>
                <c:pt idx="10517">
                  <c:v>41565</c:v>
                </c:pt>
                <c:pt idx="10518">
                  <c:v>41566</c:v>
                </c:pt>
                <c:pt idx="10519">
                  <c:v>41567</c:v>
                </c:pt>
                <c:pt idx="10520">
                  <c:v>41568</c:v>
                </c:pt>
                <c:pt idx="10521">
                  <c:v>41569</c:v>
                </c:pt>
                <c:pt idx="10522">
                  <c:v>41570</c:v>
                </c:pt>
                <c:pt idx="10523">
                  <c:v>41571</c:v>
                </c:pt>
                <c:pt idx="10524">
                  <c:v>41572</c:v>
                </c:pt>
                <c:pt idx="10525">
                  <c:v>41573</c:v>
                </c:pt>
                <c:pt idx="10526">
                  <c:v>41574</c:v>
                </c:pt>
                <c:pt idx="10527">
                  <c:v>41575</c:v>
                </c:pt>
                <c:pt idx="10528">
                  <c:v>41576</c:v>
                </c:pt>
                <c:pt idx="10529">
                  <c:v>41577</c:v>
                </c:pt>
                <c:pt idx="10530">
                  <c:v>41578</c:v>
                </c:pt>
                <c:pt idx="10531">
                  <c:v>41579</c:v>
                </c:pt>
                <c:pt idx="10532">
                  <c:v>41580</c:v>
                </c:pt>
                <c:pt idx="10533">
                  <c:v>41581</c:v>
                </c:pt>
                <c:pt idx="10534">
                  <c:v>41582</c:v>
                </c:pt>
                <c:pt idx="10535">
                  <c:v>41583</c:v>
                </c:pt>
                <c:pt idx="10536">
                  <c:v>41584</c:v>
                </c:pt>
                <c:pt idx="10537">
                  <c:v>41585</c:v>
                </c:pt>
                <c:pt idx="10538">
                  <c:v>41586</c:v>
                </c:pt>
                <c:pt idx="10539">
                  <c:v>41587</c:v>
                </c:pt>
                <c:pt idx="10540">
                  <c:v>41588</c:v>
                </c:pt>
                <c:pt idx="10541">
                  <c:v>41589</c:v>
                </c:pt>
                <c:pt idx="10542">
                  <c:v>41590</c:v>
                </c:pt>
                <c:pt idx="10543">
                  <c:v>41591</c:v>
                </c:pt>
                <c:pt idx="10544">
                  <c:v>41592</c:v>
                </c:pt>
                <c:pt idx="10545">
                  <c:v>41593</c:v>
                </c:pt>
                <c:pt idx="10546">
                  <c:v>41594</c:v>
                </c:pt>
                <c:pt idx="10547">
                  <c:v>41595</c:v>
                </c:pt>
                <c:pt idx="10548">
                  <c:v>41596</c:v>
                </c:pt>
                <c:pt idx="10549">
                  <c:v>41597</c:v>
                </c:pt>
                <c:pt idx="10550">
                  <c:v>41598</c:v>
                </c:pt>
                <c:pt idx="10551">
                  <c:v>41599</c:v>
                </c:pt>
                <c:pt idx="10552">
                  <c:v>41600</c:v>
                </c:pt>
                <c:pt idx="10553">
                  <c:v>41601</c:v>
                </c:pt>
                <c:pt idx="10554">
                  <c:v>41602</c:v>
                </c:pt>
                <c:pt idx="10555">
                  <c:v>41603</c:v>
                </c:pt>
                <c:pt idx="10556">
                  <c:v>41604</c:v>
                </c:pt>
                <c:pt idx="10557">
                  <c:v>41605</c:v>
                </c:pt>
                <c:pt idx="10558">
                  <c:v>41606</c:v>
                </c:pt>
                <c:pt idx="10559">
                  <c:v>41607</c:v>
                </c:pt>
                <c:pt idx="10560">
                  <c:v>41608</c:v>
                </c:pt>
                <c:pt idx="10561">
                  <c:v>41609</c:v>
                </c:pt>
                <c:pt idx="10562">
                  <c:v>41610</c:v>
                </c:pt>
                <c:pt idx="10563">
                  <c:v>41611</c:v>
                </c:pt>
                <c:pt idx="10564">
                  <c:v>41612</c:v>
                </c:pt>
                <c:pt idx="10565">
                  <c:v>41613</c:v>
                </c:pt>
                <c:pt idx="10566">
                  <c:v>41614</c:v>
                </c:pt>
                <c:pt idx="10567">
                  <c:v>41615</c:v>
                </c:pt>
                <c:pt idx="10568">
                  <c:v>41616</c:v>
                </c:pt>
                <c:pt idx="10569">
                  <c:v>41617</c:v>
                </c:pt>
                <c:pt idx="10570">
                  <c:v>41618</c:v>
                </c:pt>
                <c:pt idx="10571">
                  <c:v>41619</c:v>
                </c:pt>
                <c:pt idx="10572">
                  <c:v>41620</c:v>
                </c:pt>
                <c:pt idx="10573">
                  <c:v>41621</c:v>
                </c:pt>
                <c:pt idx="10574">
                  <c:v>41622</c:v>
                </c:pt>
                <c:pt idx="10575">
                  <c:v>41623</c:v>
                </c:pt>
                <c:pt idx="10576">
                  <c:v>41624</c:v>
                </c:pt>
                <c:pt idx="10577">
                  <c:v>41625</c:v>
                </c:pt>
                <c:pt idx="10578">
                  <c:v>41626</c:v>
                </c:pt>
                <c:pt idx="10579">
                  <c:v>41627</c:v>
                </c:pt>
                <c:pt idx="10580">
                  <c:v>41628</c:v>
                </c:pt>
                <c:pt idx="10581">
                  <c:v>41629</c:v>
                </c:pt>
                <c:pt idx="10582">
                  <c:v>41630</c:v>
                </c:pt>
                <c:pt idx="10583">
                  <c:v>41631</c:v>
                </c:pt>
                <c:pt idx="10584">
                  <c:v>41632</c:v>
                </c:pt>
                <c:pt idx="10585">
                  <c:v>41633</c:v>
                </c:pt>
                <c:pt idx="10586">
                  <c:v>41634</c:v>
                </c:pt>
                <c:pt idx="10587">
                  <c:v>41635</c:v>
                </c:pt>
                <c:pt idx="10588">
                  <c:v>41636</c:v>
                </c:pt>
                <c:pt idx="10589">
                  <c:v>41637</c:v>
                </c:pt>
                <c:pt idx="10590">
                  <c:v>41638</c:v>
                </c:pt>
                <c:pt idx="10591">
                  <c:v>41639</c:v>
                </c:pt>
                <c:pt idx="10592">
                  <c:v>41640</c:v>
                </c:pt>
                <c:pt idx="10593">
                  <c:v>41641</c:v>
                </c:pt>
                <c:pt idx="10594">
                  <c:v>41642</c:v>
                </c:pt>
                <c:pt idx="10595">
                  <c:v>41643</c:v>
                </c:pt>
                <c:pt idx="10596">
                  <c:v>41644</c:v>
                </c:pt>
                <c:pt idx="10597">
                  <c:v>41645</c:v>
                </c:pt>
                <c:pt idx="10598">
                  <c:v>41646</c:v>
                </c:pt>
                <c:pt idx="10599">
                  <c:v>41647</c:v>
                </c:pt>
                <c:pt idx="10600">
                  <c:v>41648</c:v>
                </c:pt>
                <c:pt idx="10601">
                  <c:v>41649</c:v>
                </c:pt>
                <c:pt idx="10602">
                  <c:v>41650</c:v>
                </c:pt>
                <c:pt idx="10603">
                  <c:v>41651</c:v>
                </c:pt>
                <c:pt idx="10604">
                  <c:v>41652</c:v>
                </c:pt>
                <c:pt idx="10605">
                  <c:v>41653</c:v>
                </c:pt>
                <c:pt idx="10606">
                  <c:v>41654</c:v>
                </c:pt>
                <c:pt idx="10607">
                  <c:v>41655</c:v>
                </c:pt>
                <c:pt idx="10608">
                  <c:v>41656</c:v>
                </c:pt>
                <c:pt idx="10609">
                  <c:v>41657</c:v>
                </c:pt>
                <c:pt idx="10610">
                  <c:v>41658</c:v>
                </c:pt>
                <c:pt idx="10611">
                  <c:v>41659</c:v>
                </c:pt>
                <c:pt idx="10612">
                  <c:v>41660</c:v>
                </c:pt>
                <c:pt idx="10613">
                  <c:v>41661</c:v>
                </c:pt>
                <c:pt idx="10614">
                  <c:v>41662</c:v>
                </c:pt>
                <c:pt idx="10615">
                  <c:v>41663</c:v>
                </c:pt>
                <c:pt idx="10616">
                  <c:v>41664</c:v>
                </c:pt>
                <c:pt idx="10617">
                  <c:v>41665</c:v>
                </c:pt>
                <c:pt idx="10618">
                  <c:v>41666</c:v>
                </c:pt>
                <c:pt idx="10619">
                  <c:v>41667</c:v>
                </c:pt>
                <c:pt idx="10620">
                  <c:v>41668</c:v>
                </c:pt>
                <c:pt idx="10621">
                  <c:v>41669</c:v>
                </c:pt>
                <c:pt idx="10622">
                  <c:v>41670</c:v>
                </c:pt>
                <c:pt idx="10623">
                  <c:v>41671</c:v>
                </c:pt>
                <c:pt idx="10624">
                  <c:v>41672</c:v>
                </c:pt>
                <c:pt idx="10625">
                  <c:v>41673</c:v>
                </c:pt>
                <c:pt idx="10626">
                  <c:v>41674</c:v>
                </c:pt>
                <c:pt idx="10627">
                  <c:v>41675</c:v>
                </c:pt>
                <c:pt idx="10628">
                  <c:v>41676</c:v>
                </c:pt>
                <c:pt idx="10629">
                  <c:v>41677</c:v>
                </c:pt>
                <c:pt idx="10630">
                  <c:v>41678</c:v>
                </c:pt>
                <c:pt idx="10631">
                  <c:v>41679</c:v>
                </c:pt>
                <c:pt idx="10632">
                  <c:v>41680</c:v>
                </c:pt>
                <c:pt idx="10633">
                  <c:v>41681</c:v>
                </c:pt>
                <c:pt idx="10634">
                  <c:v>41682</c:v>
                </c:pt>
                <c:pt idx="10635">
                  <c:v>41683</c:v>
                </c:pt>
                <c:pt idx="10636">
                  <c:v>41684</c:v>
                </c:pt>
                <c:pt idx="10637">
                  <c:v>41685</c:v>
                </c:pt>
                <c:pt idx="10638">
                  <c:v>41686</c:v>
                </c:pt>
                <c:pt idx="10639">
                  <c:v>41687</c:v>
                </c:pt>
                <c:pt idx="10640">
                  <c:v>41688</c:v>
                </c:pt>
                <c:pt idx="10641">
                  <c:v>41689</c:v>
                </c:pt>
                <c:pt idx="10642">
                  <c:v>41690</c:v>
                </c:pt>
                <c:pt idx="10643">
                  <c:v>41691</c:v>
                </c:pt>
                <c:pt idx="10644">
                  <c:v>41692</c:v>
                </c:pt>
                <c:pt idx="10645">
                  <c:v>41693</c:v>
                </c:pt>
                <c:pt idx="10646">
                  <c:v>41694</c:v>
                </c:pt>
                <c:pt idx="10647">
                  <c:v>41695</c:v>
                </c:pt>
                <c:pt idx="10648">
                  <c:v>41696</c:v>
                </c:pt>
                <c:pt idx="10649">
                  <c:v>41697</c:v>
                </c:pt>
                <c:pt idx="10650">
                  <c:v>41698</c:v>
                </c:pt>
                <c:pt idx="10651">
                  <c:v>41699</c:v>
                </c:pt>
                <c:pt idx="10652">
                  <c:v>41700</c:v>
                </c:pt>
                <c:pt idx="10653">
                  <c:v>41701</c:v>
                </c:pt>
                <c:pt idx="10654">
                  <c:v>41702</c:v>
                </c:pt>
                <c:pt idx="10655">
                  <c:v>41703</c:v>
                </c:pt>
                <c:pt idx="10656">
                  <c:v>41704</c:v>
                </c:pt>
                <c:pt idx="10657">
                  <c:v>41705</c:v>
                </c:pt>
                <c:pt idx="10658">
                  <c:v>41706</c:v>
                </c:pt>
                <c:pt idx="10659">
                  <c:v>41707</c:v>
                </c:pt>
                <c:pt idx="10660">
                  <c:v>41708</c:v>
                </c:pt>
                <c:pt idx="10661">
                  <c:v>41709</c:v>
                </c:pt>
                <c:pt idx="10662">
                  <c:v>41710</c:v>
                </c:pt>
                <c:pt idx="10663">
                  <c:v>41711</c:v>
                </c:pt>
                <c:pt idx="10664">
                  <c:v>41712</c:v>
                </c:pt>
                <c:pt idx="10665">
                  <c:v>41713</c:v>
                </c:pt>
                <c:pt idx="10666">
                  <c:v>41714</c:v>
                </c:pt>
                <c:pt idx="10667">
                  <c:v>41715</c:v>
                </c:pt>
                <c:pt idx="10668">
                  <c:v>41716</c:v>
                </c:pt>
                <c:pt idx="10669">
                  <c:v>41717</c:v>
                </c:pt>
                <c:pt idx="10670">
                  <c:v>41718</c:v>
                </c:pt>
                <c:pt idx="10671">
                  <c:v>41719</c:v>
                </c:pt>
                <c:pt idx="10672">
                  <c:v>41720</c:v>
                </c:pt>
                <c:pt idx="10673">
                  <c:v>41721</c:v>
                </c:pt>
                <c:pt idx="10674">
                  <c:v>41722</c:v>
                </c:pt>
                <c:pt idx="10675">
                  <c:v>41723</c:v>
                </c:pt>
                <c:pt idx="10676">
                  <c:v>41724</c:v>
                </c:pt>
                <c:pt idx="10677">
                  <c:v>41725</c:v>
                </c:pt>
                <c:pt idx="10678">
                  <c:v>41726</c:v>
                </c:pt>
                <c:pt idx="10679">
                  <c:v>41727</c:v>
                </c:pt>
                <c:pt idx="10680">
                  <c:v>41728</c:v>
                </c:pt>
                <c:pt idx="10681">
                  <c:v>41729</c:v>
                </c:pt>
                <c:pt idx="10682">
                  <c:v>41730</c:v>
                </c:pt>
                <c:pt idx="10683">
                  <c:v>41731</c:v>
                </c:pt>
                <c:pt idx="10684">
                  <c:v>41732</c:v>
                </c:pt>
                <c:pt idx="10685">
                  <c:v>41733</c:v>
                </c:pt>
                <c:pt idx="10686">
                  <c:v>41734</c:v>
                </c:pt>
                <c:pt idx="10687">
                  <c:v>41735</c:v>
                </c:pt>
                <c:pt idx="10688">
                  <c:v>41736</c:v>
                </c:pt>
                <c:pt idx="10689">
                  <c:v>41737</c:v>
                </c:pt>
                <c:pt idx="10690">
                  <c:v>41738</c:v>
                </c:pt>
                <c:pt idx="10691">
                  <c:v>41739</c:v>
                </c:pt>
                <c:pt idx="10692">
                  <c:v>41740</c:v>
                </c:pt>
                <c:pt idx="10693">
                  <c:v>41741</c:v>
                </c:pt>
                <c:pt idx="10694">
                  <c:v>41742</c:v>
                </c:pt>
                <c:pt idx="10695">
                  <c:v>41743</c:v>
                </c:pt>
                <c:pt idx="10696">
                  <c:v>41744</c:v>
                </c:pt>
                <c:pt idx="10697">
                  <c:v>41745</c:v>
                </c:pt>
                <c:pt idx="10698">
                  <c:v>41746</c:v>
                </c:pt>
                <c:pt idx="10699">
                  <c:v>41747</c:v>
                </c:pt>
                <c:pt idx="10700">
                  <c:v>41748</c:v>
                </c:pt>
                <c:pt idx="10701">
                  <c:v>41749</c:v>
                </c:pt>
                <c:pt idx="10702">
                  <c:v>41750</c:v>
                </c:pt>
                <c:pt idx="10703">
                  <c:v>41751</c:v>
                </c:pt>
                <c:pt idx="10704">
                  <c:v>41752</c:v>
                </c:pt>
                <c:pt idx="10705">
                  <c:v>41753</c:v>
                </c:pt>
                <c:pt idx="10706">
                  <c:v>41754</c:v>
                </c:pt>
                <c:pt idx="10707">
                  <c:v>41755</c:v>
                </c:pt>
                <c:pt idx="10708">
                  <c:v>41756</c:v>
                </c:pt>
                <c:pt idx="10709">
                  <c:v>41757</c:v>
                </c:pt>
                <c:pt idx="10710">
                  <c:v>41758</c:v>
                </c:pt>
                <c:pt idx="10711">
                  <c:v>41759</c:v>
                </c:pt>
                <c:pt idx="10712">
                  <c:v>41760</c:v>
                </c:pt>
                <c:pt idx="10713">
                  <c:v>41761</c:v>
                </c:pt>
                <c:pt idx="10714">
                  <c:v>41762</c:v>
                </c:pt>
                <c:pt idx="10715">
                  <c:v>41763</c:v>
                </c:pt>
                <c:pt idx="10716">
                  <c:v>41764</c:v>
                </c:pt>
                <c:pt idx="10717">
                  <c:v>41765</c:v>
                </c:pt>
                <c:pt idx="10718">
                  <c:v>41766</c:v>
                </c:pt>
                <c:pt idx="10719">
                  <c:v>41767</c:v>
                </c:pt>
                <c:pt idx="10720">
                  <c:v>41768</c:v>
                </c:pt>
                <c:pt idx="10721">
                  <c:v>41769</c:v>
                </c:pt>
                <c:pt idx="10722">
                  <c:v>41770</c:v>
                </c:pt>
                <c:pt idx="10723">
                  <c:v>41771</c:v>
                </c:pt>
                <c:pt idx="10724">
                  <c:v>41772</c:v>
                </c:pt>
                <c:pt idx="10725">
                  <c:v>41773</c:v>
                </c:pt>
                <c:pt idx="10726">
                  <c:v>41774</c:v>
                </c:pt>
                <c:pt idx="10727">
                  <c:v>41775</c:v>
                </c:pt>
                <c:pt idx="10728">
                  <c:v>41776</c:v>
                </c:pt>
                <c:pt idx="10729">
                  <c:v>41777</c:v>
                </c:pt>
                <c:pt idx="10730">
                  <c:v>41778</c:v>
                </c:pt>
                <c:pt idx="10731">
                  <c:v>41779</c:v>
                </c:pt>
                <c:pt idx="10732">
                  <c:v>41780</c:v>
                </c:pt>
                <c:pt idx="10733">
                  <c:v>41781</c:v>
                </c:pt>
                <c:pt idx="10734">
                  <c:v>41782</c:v>
                </c:pt>
                <c:pt idx="10735">
                  <c:v>41783</c:v>
                </c:pt>
                <c:pt idx="10736">
                  <c:v>41784</c:v>
                </c:pt>
                <c:pt idx="10737">
                  <c:v>41785</c:v>
                </c:pt>
                <c:pt idx="10738">
                  <c:v>41786</c:v>
                </c:pt>
                <c:pt idx="10739">
                  <c:v>41787</c:v>
                </c:pt>
                <c:pt idx="10740">
                  <c:v>41788</c:v>
                </c:pt>
                <c:pt idx="10741">
                  <c:v>41789</c:v>
                </c:pt>
                <c:pt idx="10742">
                  <c:v>41790</c:v>
                </c:pt>
                <c:pt idx="10743">
                  <c:v>41791</c:v>
                </c:pt>
                <c:pt idx="10744">
                  <c:v>41792</c:v>
                </c:pt>
                <c:pt idx="10745">
                  <c:v>41793</c:v>
                </c:pt>
                <c:pt idx="10746">
                  <c:v>41794</c:v>
                </c:pt>
                <c:pt idx="10747">
                  <c:v>41795</c:v>
                </c:pt>
                <c:pt idx="10748">
                  <c:v>41796</c:v>
                </c:pt>
                <c:pt idx="10749">
                  <c:v>41797</c:v>
                </c:pt>
                <c:pt idx="10750">
                  <c:v>41798</c:v>
                </c:pt>
                <c:pt idx="10751">
                  <c:v>41799</c:v>
                </c:pt>
                <c:pt idx="10752">
                  <c:v>41800</c:v>
                </c:pt>
                <c:pt idx="10753">
                  <c:v>41801</c:v>
                </c:pt>
                <c:pt idx="10754">
                  <c:v>41802</c:v>
                </c:pt>
                <c:pt idx="10755">
                  <c:v>41803</c:v>
                </c:pt>
                <c:pt idx="10756">
                  <c:v>41804</c:v>
                </c:pt>
                <c:pt idx="10757">
                  <c:v>41805</c:v>
                </c:pt>
                <c:pt idx="10758">
                  <c:v>41806</c:v>
                </c:pt>
                <c:pt idx="10759">
                  <c:v>41807</c:v>
                </c:pt>
                <c:pt idx="10760">
                  <c:v>41808</c:v>
                </c:pt>
                <c:pt idx="10761">
                  <c:v>41809</c:v>
                </c:pt>
                <c:pt idx="10762">
                  <c:v>41810</c:v>
                </c:pt>
                <c:pt idx="10763">
                  <c:v>41811</c:v>
                </c:pt>
                <c:pt idx="10764">
                  <c:v>41812</c:v>
                </c:pt>
                <c:pt idx="10765">
                  <c:v>41813</c:v>
                </c:pt>
                <c:pt idx="10766">
                  <c:v>41814</c:v>
                </c:pt>
                <c:pt idx="10767">
                  <c:v>41815</c:v>
                </c:pt>
                <c:pt idx="10768">
                  <c:v>41816</c:v>
                </c:pt>
                <c:pt idx="10769">
                  <c:v>41817</c:v>
                </c:pt>
                <c:pt idx="10770">
                  <c:v>41818</c:v>
                </c:pt>
                <c:pt idx="10771">
                  <c:v>41819</c:v>
                </c:pt>
                <c:pt idx="10772">
                  <c:v>41820</c:v>
                </c:pt>
                <c:pt idx="10773">
                  <c:v>41821</c:v>
                </c:pt>
                <c:pt idx="10774">
                  <c:v>41822</c:v>
                </c:pt>
                <c:pt idx="10775">
                  <c:v>41823</c:v>
                </c:pt>
                <c:pt idx="10776">
                  <c:v>41824</c:v>
                </c:pt>
                <c:pt idx="10777">
                  <c:v>41825</c:v>
                </c:pt>
                <c:pt idx="10778">
                  <c:v>41826</c:v>
                </c:pt>
                <c:pt idx="10779">
                  <c:v>41827</c:v>
                </c:pt>
                <c:pt idx="10780">
                  <c:v>41828</c:v>
                </c:pt>
                <c:pt idx="10781">
                  <c:v>41829</c:v>
                </c:pt>
                <c:pt idx="10782">
                  <c:v>41830</c:v>
                </c:pt>
                <c:pt idx="10783">
                  <c:v>41831</c:v>
                </c:pt>
                <c:pt idx="10784">
                  <c:v>41832</c:v>
                </c:pt>
                <c:pt idx="10785">
                  <c:v>41833</c:v>
                </c:pt>
                <c:pt idx="10786">
                  <c:v>41834</c:v>
                </c:pt>
                <c:pt idx="10787">
                  <c:v>41835</c:v>
                </c:pt>
                <c:pt idx="10788">
                  <c:v>41836</c:v>
                </c:pt>
                <c:pt idx="10789">
                  <c:v>41837</c:v>
                </c:pt>
                <c:pt idx="10790">
                  <c:v>41838</c:v>
                </c:pt>
                <c:pt idx="10791">
                  <c:v>41839</c:v>
                </c:pt>
                <c:pt idx="10792">
                  <c:v>41840</c:v>
                </c:pt>
                <c:pt idx="10793">
                  <c:v>41841</c:v>
                </c:pt>
                <c:pt idx="10794">
                  <c:v>41842</c:v>
                </c:pt>
                <c:pt idx="10795">
                  <c:v>41843</c:v>
                </c:pt>
                <c:pt idx="10796">
                  <c:v>41844</c:v>
                </c:pt>
                <c:pt idx="10797">
                  <c:v>41845</c:v>
                </c:pt>
                <c:pt idx="10798">
                  <c:v>41846</c:v>
                </c:pt>
                <c:pt idx="10799">
                  <c:v>41847</c:v>
                </c:pt>
                <c:pt idx="10800">
                  <c:v>41848</c:v>
                </c:pt>
                <c:pt idx="10801">
                  <c:v>41849</c:v>
                </c:pt>
                <c:pt idx="10802">
                  <c:v>41850</c:v>
                </c:pt>
                <c:pt idx="10803">
                  <c:v>41851</c:v>
                </c:pt>
                <c:pt idx="10804">
                  <c:v>41852</c:v>
                </c:pt>
                <c:pt idx="10805">
                  <c:v>41853</c:v>
                </c:pt>
                <c:pt idx="10806">
                  <c:v>41854</c:v>
                </c:pt>
                <c:pt idx="10807">
                  <c:v>41855</c:v>
                </c:pt>
                <c:pt idx="10808">
                  <c:v>41856</c:v>
                </c:pt>
                <c:pt idx="10809">
                  <c:v>41857</c:v>
                </c:pt>
                <c:pt idx="10810">
                  <c:v>41858</c:v>
                </c:pt>
                <c:pt idx="10811">
                  <c:v>41859</c:v>
                </c:pt>
                <c:pt idx="10812">
                  <c:v>41860</c:v>
                </c:pt>
                <c:pt idx="10813">
                  <c:v>41861</c:v>
                </c:pt>
                <c:pt idx="10814">
                  <c:v>41862</c:v>
                </c:pt>
                <c:pt idx="10815">
                  <c:v>41863</c:v>
                </c:pt>
                <c:pt idx="10816">
                  <c:v>41864</c:v>
                </c:pt>
                <c:pt idx="10817">
                  <c:v>41865</c:v>
                </c:pt>
                <c:pt idx="10818">
                  <c:v>41866</c:v>
                </c:pt>
                <c:pt idx="10819">
                  <c:v>41867</c:v>
                </c:pt>
                <c:pt idx="10820">
                  <c:v>41868</c:v>
                </c:pt>
                <c:pt idx="10821">
                  <c:v>41869</c:v>
                </c:pt>
                <c:pt idx="10822">
                  <c:v>41870</c:v>
                </c:pt>
                <c:pt idx="10823">
                  <c:v>41871</c:v>
                </c:pt>
                <c:pt idx="10824">
                  <c:v>41872</c:v>
                </c:pt>
                <c:pt idx="10825">
                  <c:v>41873</c:v>
                </c:pt>
                <c:pt idx="10826">
                  <c:v>41874</c:v>
                </c:pt>
                <c:pt idx="10827">
                  <c:v>41875</c:v>
                </c:pt>
                <c:pt idx="10828">
                  <c:v>41876</c:v>
                </c:pt>
                <c:pt idx="10829">
                  <c:v>41877</c:v>
                </c:pt>
                <c:pt idx="10830">
                  <c:v>41878</c:v>
                </c:pt>
                <c:pt idx="10831">
                  <c:v>41879</c:v>
                </c:pt>
                <c:pt idx="10832">
                  <c:v>41880</c:v>
                </c:pt>
                <c:pt idx="10833">
                  <c:v>41881</c:v>
                </c:pt>
                <c:pt idx="10834">
                  <c:v>41882</c:v>
                </c:pt>
                <c:pt idx="10835">
                  <c:v>41883</c:v>
                </c:pt>
                <c:pt idx="10836">
                  <c:v>41884</c:v>
                </c:pt>
                <c:pt idx="10837">
                  <c:v>41885</c:v>
                </c:pt>
                <c:pt idx="10838">
                  <c:v>41886</c:v>
                </c:pt>
                <c:pt idx="10839">
                  <c:v>41887</c:v>
                </c:pt>
                <c:pt idx="10840">
                  <c:v>41888</c:v>
                </c:pt>
                <c:pt idx="10841">
                  <c:v>41889</c:v>
                </c:pt>
                <c:pt idx="10842">
                  <c:v>41890</c:v>
                </c:pt>
                <c:pt idx="10843">
                  <c:v>41891</c:v>
                </c:pt>
                <c:pt idx="10844">
                  <c:v>41892</c:v>
                </c:pt>
                <c:pt idx="10845">
                  <c:v>41893</c:v>
                </c:pt>
                <c:pt idx="10846">
                  <c:v>41894</c:v>
                </c:pt>
                <c:pt idx="10847">
                  <c:v>41895</c:v>
                </c:pt>
                <c:pt idx="10848">
                  <c:v>41896</c:v>
                </c:pt>
                <c:pt idx="10849">
                  <c:v>41897</c:v>
                </c:pt>
                <c:pt idx="10850">
                  <c:v>41898</c:v>
                </c:pt>
                <c:pt idx="10851">
                  <c:v>41899</c:v>
                </c:pt>
                <c:pt idx="10852">
                  <c:v>41900</c:v>
                </c:pt>
                <c:pt idx="10853">
                  <c:v>41901</c:v>
                </c:pt>
                <c:pt idx="10854">
                  <c:v>41902</c:v>
                </c:pt>
                <c:pt idx="10855">
                  <c:v>41903</c:v>
                </c:pt>
                <c:pt idx="10856">
                  <c:v>41904</c:v>
                </c:pt>
                <c:pt idx="10857">
                  <c:v>41905</c:v>
                </c:pt>
                <c:pt idx="10858">
                  <c:v>41906</c:v>
                </c:pt>
                <c:pt idx="10859">
                  <c:v>41907</c:v>
                </c:pt>
                <c:pt idx="10860">
                  <c:v>41908</c:v>
                </c:pt>
                <c:pt idx="10861">
                  <c:v>41909</c:v>
                </c:pt>
                <c:pt idx="10862">
                  <c:v>41910</c:v>
                </c:pt>
                <c:pt idx="10863">
                  <c:v>41911</c:v>
                </c:pt>
                <c:pt idx="10864">
                  <c:v>41912</c:v>
                </c:pt>
                <c:pt idx="10865">
                  <c:v>41913</c:v>
                </c:pt>
                <c:pt idx="10866">
                  <c:v>41914</c:v>
                </c:pt>
                <c:pt idx="10867">
                  <c:v>41915</c:v>
                </c:pt>
                <c:pt idx="10868">
                  <c:v>41916</c:v>
                </c:pt>
                <c:pt idx="10869">
                  <c:v>41917</c:v>
                </c:pt>
                <c:pt idx="10870">
                  <c:v>41918</c:v>
                </c:pt>
                <c:pt idx="10871">
                  <c:v>41919</c:v>
                </c:pt>
                <c:pt idx="10872">
                  <c:v>41920</c:v>
                </c:pt>
                <c:pt idx="10873">
                  <c:v>41921</c:v>
                </c:pt>
                <c:pt idx="10874">
                  <c:v>41922</c:v>
                </c:pt>
                <c:pt idx="10875">
                  <c:v>41923</c:v>
                </c:pt>
                <c:pt idx="10876">
                  <c:v>41924</c:v>
                </c:pt>
                <c:pt idx="10877">
                  <c:v>41925</c:v>
                </c:pt>
                <c:pt idx="10878">
                  <c:v>41926</c:v>
                </c:pt>
                <c:pt idx="10879">
                  <c:v>41927</c:v>
                </c:pt>
                <c:pt idx="10880">
                  <c:v>41928</c:v>
                </c:pt>
                <c:pt idx="10881">
                  <c:v>41929</c:v>
                </c:pt>
                <c:pt idx="10882">
                  <c:v>41930</c:v>
                </c:pt>
                <c:pt idx="10883">
                  <c:v>41931</c:v>
                </c:pt>
                <c:pt idx="10884">
                  <c:v>41932</c:v>
                </c:pt>
                <c:pt idx="10885">
                  <c:v>41933</c:v>
                </c:pt>
                <c:pt idx="10886">
                  <c:v>41934</c:v>
                </c:pt>
                <c:pt idx="10887">
                  <c:v>41935</c:v>
                </c:pt>
                <c:pt idx="10888">
                  <c:v>41936</c:v>
                </c:pt>
                <c:pt idx="10889">
                  <c:v>41937</c:v>
                </c:pt>
                <c:pt idx="10890">
                  <c:v>41938</c:v>
                </c:pt>
                <c:pt idx="10891">
                  <c:v>41939</c:v>
                </c:pt>
                <c:pt idx="10892">
                  <c:v>41940</c:v>
                </c:pt>
                <c:pt idx="10893">
                  <c:v>41941</c:v>
                </c:pt>
                <c:pt idx="10894">
                  <c:v>41942</c:v>
                </c:pt>
                <c:pt idx="10895">
                  <c:v>41943</c:v>
                </c:pt>
                <c:pt idx="10896">
                  <c:v>41944</c:v>
                </c:pt>
                <c:pt idx="10897">
                  <c:v>41945</c:v>
                </c:pt>
                <c:pt idx="10898">
                  <c:v>41946</c:v>
                </c:pt>
                <c:pt idx="10899">
                  <c:v>41947</c:v>
                </c:pt>
                <c:pt idx="10900">
                  <c:v>41948</c:v>
                </c:pt>
                <c:pt idx="10901">
                  <c:v>41949</c:v>
                </c:pt>
                <c:pt idx="10902">
                  <c:v>41950</c:v>
                </c:pt>
                <c:pt idx="10903">
                  <c:v>41951</c:v>
                </c:pt>
                <c:pt idx="10904">
                  <c:v>41952</c:v>
                </c:pt>
                <c:pt idx="10905">
                  <c:v>41953</c:v>
                </c:pt>
                <c:pt idx="10906">
                  <c:v>41954</c:v>
                </c:pt>
                <c:pt idx="10907">
                  <c:v>41955</c:v>
                </c:pt>
                <c:pt idx="10908">
                  <c:v>41956</c:v>
                </c:pt>
                <c:pt idx="10909">
                  <c:v>41957</c:v>
                </c:pt>
                <c:pt idx="10910">
                  <c:v>41958</c:v>
                </c:pt>
                <c:pt idx="10911">
                  <c:v>41959</c:v>
                </c:pt>
                <c:pt idx="10912">
                  <c:v>41960</c:v>
                </c:pt>
                <c:pt idx="10913">
                  <c:v>41961</c:v>
                </c:pt>
                <c:pt idx="10914">
                  <c:v>41962</c:v>
                </c:pt>
                <c:pt idx="10915">
                  <c:v>41963</c:v>
                </c:pt>
                <c:pt idx="10916">
                  <c:v>41964</c:v>
                </c:pt>
                <c:pt idx="10917">
                  <c:v>41965</c:v>
                </c:pt>
                <c:pt idx="10918">
                  <c:v>41966</c:v>
                </c:pt>
                <c:pt idx="10919">
                  <c:v>41967</c:v>
                </c:pt>
                <c:pt idx="10920">
                  <c:v>41968</c:v>
                </c:pt>
                <c:pt idx="10921">
                  <c:v>41969</c:v>
                </c:pt>
                <c:pt idx="10922">
                  <c:v>41970</c:v>
                </c:pt>
                <c:pt idx="10923">
                  <c:v>41971</c:v>
                </c:pt>
                <c:pt idx="10924">
                  <c:v>41972</c:v>
                </c:pt>
                <c:pt idx="10925">
                  <c:v>41973</c:v>
                </c:pt>
                <c:pt idx="10926">
                  <c:v>41974</c:v>
                </c:pt>
                <c:pt idx="10927">
                  <c:v>41975</c:v>
                </c:pt>
                <c:pt idx="10928">
                  <c:v>41976</c:v>
                </c:pt>
                <c:pt idx="10929">
                  <c:v>41977</c:v>
                </c:pt>
                <c:pt idx="10930">
                  <c:v>41978</c:v>
                </c:pt>
                <c:pt idx="10931">
                  <c:v>41979</c:v>
                </c:pt>
                <c:pt idx="10932">
                  <c:v>41980</c:v>
                </c:pt>
                <c:pt idx="10933">
                  <c:v>41981</c:v>
                </c:pt>
                <c:pt idx="10934">
                  <c:v>41982</c:v>
                </c:pt>
                <c:pt idx="10935">
                  <c:v>41983</c:v>
                </c:pt>
                <c:pt idx="10936">
                  <c:v>41984</c:v>
                </c:pt>
                <c:pt idx="10937">
                  <c:v>41985</c:v>
                </c:pt>
                <c:pt idx="10938">
                  <c:v>41986</c:v>
                </c:pt>
                <c:pt idx="10939">
                  <c:v>41987</c:v>
                </c:pt>
                <c:pt idx="10940">
                  <c:v>41988</c:v>
                </c:pt>
                <c:pt idx="10941">
                  <c:v>41989</c:v>
                </c:pt>
                <c:pt idx="10942">
                  <c:v>41990</c:v>
                </c:pt>
                <c:pt idx="10943">
                  <c:v>41991</c:v>
                </c:pt>
                <c:pt idx="10944">
                  <c:v>41992</c:v>
                </c:pt>
                <c:pt idx="10945">
                  <c:v>41993</c:v>
                </c:pt>
                <c:pt idx="10946">
                  <c:v>41994</c:v>
                </c:pt>
                <c:pt idx="10947">
                  <c:v>41995</c:v>
                </c:pt>
                <c:pt idx="10948">
                  <c:v>41996</c:v>
                </c:pt>
                <c:pt idx="10949">
                  <c:v>41997</c:v>
                </c:pt>
                <c:pt idx="10950">
                  <c:v>41998</c:v>
                </c:pt>
                <c:pt idx="10951">
                  <c:v>41999</c:v>
                </c:pt>
                <c:pt idx="10952">
                  <c:v>42000</c:v>
                </c:pt>
                <c:pt idx="10953">
                  <c:v>42001</c:v>
                </c:pt>
                <c:pt idx="10954">
                  <c:v>42002</c:v>
                </c:pt>
                <c:pt idx="10955">
                  <c:v>42003</c:v>
                </c:pt>
                <c:pt idx="10956">
                  <c:v>42004</c:v>
                </c:pt>
                <c:pt idx="10957">
                  <c:v>42005</c:v>
                </c:pt>
                <c:pt idx="10958">
                  <c:v>42006</c:v>
                </c:pt>
                <c:pt idx="10959">
                  <c:v>42007</c:v>
                </c:pt>
                <c:pt idx="10960">
                  <c:v>42008</c:v>
                </c:pt>
                <c:pt idx="10961">
                  <c:v>42009</c:v>
                </c:pt>
                <c:pt idx="10962">
                  <c:v>42010</c:v>
                </c:pt>
                <c:pt idx="10963">
                  <c:v>42011</c:v>
                </c:pt>
                <c:pt idx="10964">
                  <c:v>42012</c:v>
                </c:pt>
                <c:pt idx="10965">
                  <c:v>42013</c:v>
                </c:pt>
                <c:pt idx="10966">
                  <c:v>42014</c:v>
                </c:pt>
                <c:pt idx="10967">
                  <c:v>42015</c:v>
                </c:pt>
                <c:pt idx="10968">
                  <c:v>42016</c:v>
                </c:pt>
                <c:pt idx="10969">
                  <c:v>42017</c:v>
                </c:pt>
                <c:pt idx="10970">
                  <c:v>42018</c:v>
                </c:pt>
                <c:pt idx="10971">
                  <c:v>42019</c:v>
                </c:pt>
                <c:pt idx="10972">
                  <c:v>42020</c:v>
                </c:pt>
                <c:pt idx="10973">
                  <c:v>42021</c:v>
                </c:pt>
                <c:pt idx="10974">
                  <c:v>42022</c:v>
                </c:pt>
                <c:pt idx="10975">
                  <c:v>42023</c:v>
                </c:pt>
                <c:pt idx="10976">
                  <c:v>42024</c:v>
                </c:pt>
                <c:pt idx="10977">
                  <c:v>42025</c:v>
                </c:pt>
                <c:pt idx="10978">
                  <c:v>42026</c:v>
                </c:pt>
                <c:pt idx="10979">
                  <c:v>42027</c:v>
                </c:pt>
                <c:pt idx="10980">
                  <c:v>42028</c:v>
                </c:pt>
                <c:pt idx="10981">
                  <c:v>42029</c:v>
                </c:pt>
                <c:pt idx="10982">
                  <c:v>42030</c:v>
                </c:pt>
                <c:pt idx="10983">
                  <c:v>42031</c:v>
                </c:pt>
                <c:pt idx="10984">
                  <c:v>42032</c:v>
                </c:pt>
                <c:pt idx="10985">
                  <c:v>42033</c:v>
                </c:pt>
                <c:pt idx="10986">
                  <c:v>42034</c:v>
                </c:pt>
                <c:pt idx="10987">
                  <c:v>42035</c:v>
                </c:pt>
                <c:pt idx="10988">
                  <c:v>42036</c:v>
                </c:pt>
                <c:pt idx="10989">
                  <c:v>42037</c:v>
                </c:pt>
                <c:pt idx="10990">
                  <c:v>42038</c:v>
                </c:pt>
                <c:pt idx="10991">
                  <c:v>42039</c:v>
                </c:pt>
                <c:pt idx="10992">
                  <c:v>42040</c:v>
                </c:pt>
                <c:pt idx="10993">
                  <c:v>42041</c:v>
                </c:pt>
                <c:pt idx="10994">
                  <c:v>42042</c:v>
                </c:pt>
                <c:pt idx="10995">
                  <c:v>42043</c:v>
                </c:pt>
                <c:pt idx="10996">
                  <c:v>42044</c:v>
                </c:pt>
                <c:pt idx="10997">
                  <c:v>42045</c:v>
                </c:pt>
                <c:pt idx="10998">
                  <c:v>42046</c:v>
                </c:pt>
                <c:pt idx="10999">
                  <c:v>42047</c:v>
                </c:pt>
                <c:pt idx="11000">
                  <c:v>42048</c:v>
                </c:pt>
                <c:pt idx="11001">
                  <c:v>42049</c:v>
                </c:pt>
                <c:pt idx="11002">
                  <c:v>42050</c:v>
                </c:pt>
                <c:pt idx="11003">
                  <c:v>42051</c:v>
                </c:pt>
                <c:pt idx="11004">
                  <c:v>42052</c:v>
                </c:pt>
                <c:pt idx="11005">
                  <c:v>42053</c:v>
                </c:pt>
                <c:pt idx="11006">
                  <c:v>42054</c:v>
                </c:pt>
                <c:pt idx="11007">
                  <c:v>42055</c:v>
                </c:pt>
                <c:pt idx="11008">
                  <c:v>42056</c:v>
                </c:pt>
                <c:pt idx="11009">
                  <c:v>42057</c:v>
                </c:pt>
                <c:pt idx="11010">
                  <c:v>42058</c:v>
                </c:pt>
                <c:pt idx="11011">
                  <c:v>42059</c:v>
                </c:pt>
                <c:pt idx="11012">
                  <c:v>42060</c:v>
                </c:pt>
                <c:pt idx="11013">
                  <c:v>42061</c:v>
                </c:pt>
                <c:pt idx="11014">
                  <c:v>42062</c:v>
                </c:pt>
                <c:pt idx="11015">
                  <c:v>42063</c:v>
                </c:pt>
                <c:pt idx="11016">
                  <c:v>42064</c:v>
                </c:pt>
                <c:pt idx="11017">
                  <c:v>42065</c:v>
                </c:pt>
                <c:pt idx="11018">
                  <c:v>42066</c:v>
                </c:pt>
                <c:pt idx="11019">
                  <c:v>42067</c:v>
                </c:pt>
                <c:pt idx="11020">
                  <c:v>42068</c:v>
                </c:pt>
                <c:pt idx="11021">
                  <c:v>42069</c:v>
                </c:pt>
                <c:pt idx="11022">
                  <c:v>42070</c:v>
                </c:pt>
                <c:pt idx="11023">
                  <c:v>42071</c:v>
                </c:pt>
                <c:pt idx="11024">
                  <c:v>42072</c:v>
                </c:pt>
                <c:pt idx="11025">
                  <c:v>42073</c:v>
                </c:pt>
                <c:pt idx="11026">
                  <c:v>42074</c:v>
                </c:pt>
                <c:pt idx="11027">
                  <c:v>42075</c:v>
                </c:pt>
                <c:pt idx="11028">
                  <c:v>42076</c:v>
                </c:pt>
                <c:pt idx="11029">
                  <c:v>42077</c:v>
                </c:pt>
                <c:pt idx="11030">
                  <c:v>42078</c:v>
                </c:pt>
                <c:pt idx="11031">
                  <c:v>42079</c:v>
                </c:pt>
                <c:pt idx="11032">
                  <c:v>42080</c:v>
                </c:pt>
                <c:pt idx="11033">
                  <c:v>42081</c:v>
                </c:pt>
                <c:pt idx="11034">
                  <c:v>42082</c:v>
                </c:pt>
                <c:pt idx="11035">
                  <c:v>42083</c:v>
                </c:pt>
                <c:pt idx="11036">
                  <c:v>42084</c:v>
                </c:pt>
                <c:pt idx="11037">
                  <c:v>42085</c:v>
                </c:pt>
                <c:pt idx="11038">
                  <c:v>42086</c:v>
                </c:pt>
                <c:pt idx="11039">
                  <c:v>42087</c:v>
                </c:pt>
                <c:pt idx="11040">
                  <c:v>42088</c:v>
                </c:pt>
                <c:pt idx="11041">
                  <c:v>42089</c:v>
                </c:pt>
                <c:pt idx="11042">
                  <c:v>42090</c:v>
                </c:pt>
                <c:pt idx="11043">
                  <c:v>42091</c:v>
                </c:pt>
                <c:pt idx="11044">
                  <c:v>42092</c:v>
                </c:pt>
                <c:pt idx="11045">
                  <c:v>42093</c:v>
                </c:pt>
                <c:pt idx="11046">
                  <c:v>42094</c:v>
                </c:pt>
                <c:pt idx="11047">
                  <c:v>42095</c:v>
                </c:pt>
                <c:pt idx="11048">
                  <c:v>42096</c:v>
                </c:pt>
                <c:pt idx="11049">
                  <c:v>42097</c:v>
                </c:pt>
                <c:pt idx="11050">
                  <c:v>42098</c:v>
                </c:pt>
                <c:pt idx="11051">
                  <c:v>42099</c:v>
                </c:pt>
                <c:pt idx="11052">
                  <c:v>42100</c:v>
                </c:pt>
                <c:pt idx="11053">
                  <c:v>42101</c:v>
                </c:pt>
                <c:pt idx="11054">
                  <c:v>42102</c:v>
                </c:pt>
                <c:pt idx="11055">
                  <c:v>42103</c:v>
                </c:pt>
                <c:pt idx="11056">
                  <c:v>42104</c:v>
                </c:pt>
                <c:pt idx="11057">
                  <c:v>42105</c:v>
                </c:pt>
                <c:pt idx="11058">
                  <c:v>42106</c:v>
                </c:pt>
                <c:pt idx="11059">
                  <c:v>42107</c:v>
                </c:pt>
                <c:pt idx="11060">
                  <c:v>42108</c:v>
                </c:pt>
                <c:pt idx="11061">
                  <c:v>42109</c:v>
                </c:pt>
                <c:pt idx="11062">
                  <c:v>42110</c:v>
                </c:pt>
                <c:pt idx="11063">
                  <c:v>42111</c:v>
                </c:pt>
                <c:pt idx="11064">
                  <c:v>42112</c:v>
                </c:pt>
                <c:pt idx="11065">
                  <c:v>42113</c:v>
                </c:pt>
                <c:pt idx="11066">
                  <c:v>42114</c:v>
                </c:pt>
                <c:pt idx="11067">
                  <c:v>42115</c:v>
                </c:pt>
                <c:pt idx="11068">
                  <c:v>42116</c:v>
                </c:pt>
                <c:pt idx="11069">
                  <c:v>42117</c:v>
                </c:pt>
                <c:pt idx="11070">
                  <c:v>42118</c:v>
                </c:pt>
                <c:pt idx="11071">
                  <c:v>42119</c:v>
                </c:pt>
                <c:pt idx="11072">
                  <c:v>42120</c:v>
                </c:pt>
                <c:pt idx="11073">
                  <c:v>42121</c:v>
                </c:pt>
                <c:pt idx="11074">
                  <c:v>42122</c:v>
                </c:pt>
                <c:pt idx="11075">
                  <c:v>42123</c:v>
                </c:pt>
                <c:pt idx="11076">
                  <c:v>42124</c:v>
                </c:pt>
                <c:pt idx="11077">
                  <c:v>42125</c:v>
                </c:pt>
                <c:pt idx="11078">
                  <c:v>42126</c:v>
                </c:pt>
                <c:pt idx="11079">
                  <c:v>42127</c:v>
                </c:pt>
                <c:pt idx="11080">
                  <c:v>42128</c:v>
                </c:pt>
                <c:pt idx="11081">
                  <c:v>42129</c:v>
                </c:pt>
                <c:pt idx="11082">
                  <c:v>42130</c:v>
                </c:pt>
                <c:pt idx="11083">
                  <c:v>42131</c:v>
                </c:pt>
                <c:pt idx="11084">
                  <c:v>42132</c:v>
                </c:pt>
                <c:pt idx="11085">
                  <c:v>42133</c:v>
                </c:pt>
                <c:pt idx="11086">
                  <c:v>42134</c:v>
                </c:pt>
                <c:pt idx="11087">
                  <c:v>42135</c:v>
                </c:pt>
                <c:pt idx="11088">
                  <c:v>42136</c:v>
                </c:pt>
                <c:pt idx="11089">
                  <c:v>42137</c:v>
                </c:pt>
                <c:pt idx="11090">
                  <c:v>42138</c:v>
                </c:pt>
                <c:pt idx="11091">
                  <c:v>42139</c:v>
                </c:pt>
                <c:pt idx="11092">
                  <c:v>42140</c:v>
                </c:pt>
                <c:pt idx="11093">
                  <c:v>42141</c:v>
                </c:pt>
                <c:pt idx="11094">
                  <c:v>42142</c:v>
                </c:pt>
                <c:pt idx="11095">
                  <c:v>42143</c:v>
                </c:pt>
                <c:pt idx="11096">
                  <c:v>42144</c:v>
                </c:pt>
                <c:pt idx="11097">
                  <c:v>42145</c:v>
                </c:pt>
                <c:pt idx="11098">
                  <c:v>42146</c:v>
                </c:pt>
                <c:pt idx="11099">
                  <c:v>42147</c:v>
                </c:pt>
                <c:pt idx="11100">
                  <c:v>42148</c:v>
                </c:pt>
                <c:pt idx="11101">
                  <c:v>42149</c:v>
                </c:pt>
                <c:pt idx="11102">
                  <c:v>42150</c:v>
                </c:pt>
                <c:pt idx="11103">
                  <c:v>42151</c:v>
                </c:pt>
                <c:pt idx="11104">
                  <c:v>42152</c:v>
                </c:pt>
                <c:pt idx="11105">
                  <c:v>42153</c:v>
                </c:pt>
                <c:pt idx="11106">
                  <c:v>42154</c:v>
                </c:pt>
                <c:pt idx="11107">
                  <c:v>42155</c:v>
                </c:pt>
                <c:pt idx="11108">
                  <c:v>42156</c:v>
                </c:pt>
                <c:pt idx="11109">
                  <c:v>42157</c:v>
                </c:pt>
                <c:pt idx="11110">
                  <c:v>42158</c:v>
                </c:pt>
                <c:pt idx="11111">
                  <c:v>42159</c:v>
                </c:pt>
                <c:pt idx="11112">
                  <c:v>42160</c:v>
                </c:pt>
                <c:pt idx="11113">
                  <c:v>42161</c:v>
                </c:pt>
                <c:pt idx="11114">
                  <c:v>42162</c:v>
                </c:pt>
                <c:pt idx="11115">
                  <c:v>42163</c:v>
                </c:pt>
                <c:pt idx="11116">
                  <c:v>42164</c:v>
                </c:pt>
                <c:pt idx="11117">
                  <c:v>42165</c:v>
                </c:pt>
                <c:pt idx="11118">
                  <c:v>42166</c:v>
                </c:pt>
                <c:pt idx="11119">
                  <c:v>42167</c:v>
                </c:pt>
                <c:pt idx="11120">
                  <c:v>42168</c:v>
                </c:pt>
                <c:pt idx="11121">
                  <c:v>42169</c:v>
                </c:pt>
                <c:pt idx="11122">
                  <c:v>42170</c:v>
                </c:pt>
                <c:pt idx="11123">
                  <c:v>42171</c:v>
                </c:pt>
                <c:pt idx="11124">
                  <c:v>42172</c:v>
                </c:pt>
                <c:pt idx="11125">
                  <c:v>42173</c:v>
                </c:pt>
                <c:pt idx="11126">
                  <c:v>42174</c:v>
                </c:pt>
                <c:pt idx="11127">
                  <c:v>42175</c:v>
                </c:pt>
                <c:pt idx="11128">
                  <c:v>42176</c:v>
                </c:pt>
                <c:pt idx="11129">
                  <c:v>42177</c:v>
                </c:pt>
                <c:pt idx="11130">
                  <c:v>42178</c:v>
                </c:pt>
                <c:pt idx="11131">
                  <c:v>42179</c:v>
                </c:pt>
                <c:pt idx="11132">
                  <c:v>42180</c:v>
                </c:pt>
                <c:pt idx="11133">
                  <c:v>42181</c:v>
                </c:pt>
                <c:pt idx="11134">
                  <c:v>42182</c:v>
                </c:pt>
                <c:pt idx="11135">
                  <c:v>42183</c:v>
                </c:pt>
                <c:pt idx="11136">
                  <c:v>42184</c:v>
                </c:pt>
                <c:pt idx="11137">
                  <c:v>42185</c:v>
                </c:pt>
                <c:pt idx="11138">
                  <c:v>42186</c:v>
                </c:pt>
                <c:pt idx="11139">
                  <c:v>42187</c:v>
                </c:pt>
                <c:pt idx="11140">
                  <c:v>42188</c:v>
                </c:pt>
                <c:pt idx="11141">
                  <c:v>42189</c:v>
                </c:pt>
                <c:pt idx="11142">
                  <c:v>42190</c:v>
                </c:pt>
                <c:pt idx="11143">
                  <c:v>42191</c:v>
                </c:pt>
                <c:pt idx="11144">
                  <c:v>42192</c:v>
                </c:pt>
                <c:pt idx="11145">
                  <c:v>42193</c:v>
                </c:pt>
                <c:pt idx="11146">
                  <c:v>42194</c:v>
                </c:pt>
                <c:pt idx="11147">
                  <c:v>42195</c:v>
                </c:pt>
                <c:pt idx="11148">
                  <c:v>42196</c:v>
                </c:pt>
                <c:pt idx="11149">
                  <c:v>42197</c:v>
                </c:pt>
                <c:pt idx="11150">
                  <c:v>42198</c:v>
                </c:pt>
                <c:pt idx="11151">
                  <c:v>42199</c:v>
                </c:pt>
                <c:pt idx="11152">
                  <c:v>42200</c:v>
                </c:pt>
                <c:pt idx="11153">
                  <c:v>42201</c:v>
                </c:pt>
                <c:pt idx="11154">
                  <c:v>42202</c:v>
                </c:pt>
                <c:pt idx="11155">
                  <c:v>42203</c:v>
                </c:pt>
                <c:pt idx="11156">
                  <c:v>42204</c:v>
                </c:pt>
                <c:pt idx="11157">
                  <c:v>42205</c:v>
                </c:pt>
                <c:pt idx="11158">
                  <c:v>42206</c:v>
                </c:pt>
                <c:pt idx="11159">
                  <c:v>42207</c:v>
                </c:pt>
                <c:pt idx="11160">
                  <c:v>42208</c:v>
                </c:pt>
                <c:pt idx="11161">
                  <c:v>42209</c:v>
                </c:pt>
                <c:pt idx="11162">
                  <c:v>42210</c:v>
                </c:pt>
                <c:pt idx="11163">
                  <c:v>42211</c:v>
                </c:pt>
                <c:pt idx="11164">
                  <c:v>42212</c:v>
                </c:pt>
                <c:pt idx="11165">
                  <c:v>42213</c:v>
                </c:pt>
                <c:pt idx="11166">
                  <c:v>42214</c:v>
                </c:pt>
                <c:pt idx="11167">
                  <c:v>42215</c:v>
                </c:pt>
                <c:pt idx="11168">
                  <c:v>42216</c:v>
                </c:pt>
                <c:pt idx="11169">
                  <c:v>42217</c:v>
                </c:pt>
                <c:pt idx="11170">
                  <c:v>42218</c:v>
                </c:pt>
                <c:pt idx="11171">
                  <c:v>42219</c:v>
                </c:pt>
                <c:pt idx="11172">
                  <c:v>42220</c:v>
                </c:pt>
                <c:pt idx="11173">
                  <c:v>42221</c:v>
                </c:pt>
                <c:pt idx="11174">
                  <c:v>42222</c:v>
                </c:pt>
                <c:pt idx="11175">
                  <c:v>42223</c:v>
                </c:pt>
                <c:pt idx="11176">
                  <c:v>42224</c:v>
                </c:pt>
                <c:pt idx="11177">
                  <c:v>42225</c:v>
                </c:pt>
                <c:pt idx="11178">
                  <c:v>42226</c:v>
                </c:pt>
                <c:pt idx="11179">
                  <c:v>42227</c:v>
                </c:pt>
                <c:pt idx="11180">
                  <c:v>42228</c:v>
                </c:pt>
                <c:pt idx="11181">
                  <c:v>42229</c:v>
                </c:pt>
                <c:pt idx="11182">
                  <c:v>42230</c:v>
                </c:pt>
                <c:pt idx="11183">
                  <c:v>42231</c:v>
                </c:pt>
                <c:pt idx="11184">
                  <c:v>42232</c:v>
                </c:pt>
                <c:pt idx="11185">
                  <c:v>42233</c:v>
                </c:pt>
                <c:pt idx="11186">
                  <c:v>42234</c:v>
                </c:pt>
                <c:pt idx="11187">
                  <c:v>42235</c:v>
                </c:pt>
                <c:pt idx="11188">
                  <c:v>42236</c:v>
                </c:pt>
                <c:pt idx="11189">
                  <c:v>42237</c:v>
                </c:pt>
                <c:pt idx="11190">
                  <c:v>42238</c:v>
                </c:pt>
                <c:pt idx="11191">
                  <c:v>42239</c:v>
                </c:pt>
                <c:pt idx="11192">
                  <c:v>42240</c:v>
                </c:pt>
                <c:pt idx="11193">
                  <c:v>42241</c:v>
                </c:pt>
                <c:pt idx="11194">
                  <c:v>42242</c:v>
                </c:pt>
                <c:pt idx="11195">
                  <c:v>42243</c:v>
                </c:pt>
                <c:pt idx="11196">
                  <c:v>42244</c:v>
                </c:pt>
                <c:pt idx="11197">
                  <c:v>42245</c:v>
                </c:pt>
                <c:pt idx="11198">
                  <c:v>42246</c:v>
                </c:pt>
                <c:pt idx="11199">
                  <c:v>42247</c:v>
                </c:pt>
                <c:pt idx="11200">
                  <c:v>42248</c:v>
                </c:pt>
                <c:pt idx="11201">
                  <c:v>42249</c:v>
                </c:pt>
                <c:pt idx="11202">
                  <c:v>42250</c:v>
                </c:pt>
                <c:pt idx="11203">
                  <c:v>42251</c:v>
                </c:pt>
                <c:pt idx="11204">
                  <c:v>42252</c:v>
                </c:pt>
                <c:pt idx="11205">
                  <c:v>42253</c:v>
                </c:pt>
                <c:pt idx="11206">
                  <c:v>42254</c:v>
                </c:pt>
                <c:pt idx="11207">
                  <c:v>42255</c:v>
                </c:pt>
                <c:pt idx="11208">
                  <c:v>42256</c:v>
                </c:pt>
                <c:pt idx="11209">
                  <c:v>42257</c:v>
                </c:pt>
                <c:pt idx="11210">
                  <c:v>42258</c:v>
                </c:pt>
                <c:pt idx="11211">
                  <c:v>42259</c:v>
                </c:pt>
                <c:pt idx="11212">
                  <c:v>42260</c:v>
                </c:pt>
                <c:pt idx="11213">
                  <c:v>42261</c:v>
                </c:pt>
                <c:pt idx="11214">
                  <c:v>42262</c:v>
                </c:pt>
                <c:pt idx="11215">
                  <c:v>42263</c:v>
                </c:pt>
                <c:pt idx="11216">
                  <c:v>42264</c:v>
                </c:pt>
                <c:pt idx="11217">
                  <c:v>42265</c:v>
                </c:pt>
                <c:pt idx="11218">
                  <c:v>42266</c:v>
                </c:pt>
                <c:pt idx="11219">
                  <c:v>42267</c:v>
                </c:pt>
                <c:pt idx="11220">
                  <c:v>42268</c:v>
                </c:pt>
                <c:pt idx="11221">
                  <c:v>42269</c:v>
                </c:pt>
                <c:pt idx="11222">
                  <c:v>42270</c:v>
                </c:pt>
                <c:pt idx="11223">
                  <c:v>42271</c:v>
                </c:pt>
                <c:pt idx="11224">
                  <c:v>42272</c:v>
                </c:pt>
                <c:pt idx="11225">
                  <c:v>42273</c:v>
                </c:pt>
                <c:pt idx="11226">
                  <c:v>42274</c:v>
                </c:pt>
                <c:pt idx="11227">
                  <c:v>42275</c:v>
                </c:pt>
                <c:pt idx="11228">
                  <c:v>42276</c:v>
                </c:pt>
                <c:pt idx="11229">
                  <c:v>42277</c:v>
                </c:pt>
                <c:pt idx="11230">
                  <c:v>42278</c:v>
                </c:pt>
                <c:pt idx="11231">
                  <c:v>42279</c:v>
                </c:pt>
                <c:pt idx="11232">
                  <c:v>42280</c:v>
                </c:pt>
                <c:pt idx="11233">
                  <c:v>42281</c:v>
                </c:pt>
                <c:pt idx="11234">
                  <c:v>42282</c:v>
                </c:pt>
                <c:pt idx="11235">
                  <c:v>42283</c:v>
                </c:pt>
                <c:pt idx="11236">
                  <c:v>42284</c:v>
                </c:pt>
                <c:pt idx="11237">
                  <c:v>42285</c:v>
                </c:pt>
                <c:pt idx="11238">
                  <c:v>42286</c:v>
                </c:pt>
                <c:pt idx="11239">
                  <c:v>42287</c:v>
                </c:pt>
                <c:pt idx="11240">
                  <c:v>42288</c:v>
                </c:pt>
                <c:pt idx="11241">
                  <c:v>42289</c:v>
                </c:pt>
                <c:pt idx="11242">
                  <c:v>42290</c:v>
                </c:pt>
                <c:pt idx="11243">
                  <c:v>42291</c:v>
                </c:pt>
                <c:pt idx="11244">
                  <c:v>42292</c:v>
                </c:pt>
                <c:pt idx="11245">
                  <c:v>42293</c:v>
                </c:pt>
                <c:pt idx="11246">
                  <c:v>42294</c:v>
                </c:pt>
                <c:pt idx="11247">
                  <c:v>42295</c:v>
                </c:pt>
                <c:pt idx="11248">
                  <c:v>42296</c:v>
                </c:pt>
                <c:pt idx="11249">
                  <c:v>42297</c:v>
                </c:pt>
                <c:pt idx="11250">
                  <c:v>42298</c:v>
                </c:pt>
                <c:pt idx="11251">
                  <c:v>42299</c:v>
                </c:pt>
                <c:pt idx="11252">
                  <c:v>42300</c:v>
                </c:pt>
                <c:pt idx="11253">
                  <c:v>42301</c:v>
                </c:pt>
                <c:pt idx="11254">
                  <c:v>42302</c:v>
                </c:pt>
                <c:pt idx="11255">
                  <c:v>42303</c:v>
                </c:pt>
                <c:pt idx="11256">
                  <c:v>42304</c:v>
                </c:pt>
                <c:pt idx="11257">
                  <c:v>42305</c:v>
                </c:pt>
                <c:pt idx="11258">
                  <c:v>42306</c:v>
                </c:pt>
                <c:pt idx="11259">
                  <c:v>42307</c:v>
                </c:pt>
                <c:pt idx="11260">
                  <c:v>42308</c:v>
                </c:pt>
                <c:pt idx="11261">
                  <c:v>42309</c:v>
                </c:pt>
                <c:pt idx="11262">
                  <c:v>42310</c:v>
                </c:pt>
                <c:pt idx="11263">
                  <c:v>42311</c:v>
                </c:pt>
                <c:pt idx="11264">
                  <c:v>42312</c:v>
                </c:pt>
                <c:pt idx="11265">
                  <c:v>42313</c:v>
                </c:pt>
                <c:pt idx="11266">
                  <c:v>42314</c:v>
                </c:pt>
                <c:pt idx="11267">
                  <c:v>42315</c:v>
                </c:pt>
                <c:pt idx="11268">
                  <c:v>42316</c:v>
                </c:pt>
                <c:pt idx="11269">
                  <c:v>42317</c:v>
                </c:pt>
                <c:pt idx="11270">
                  <c:v>42318</c:v>
                </c:pt>
                <c:pt idx="11271">
                  <c:v>42319</c:v>
                </c:pt>
                <c:pt idx="11272">
                  <c:v>42320</c:v>
                </c:pt>
                <c:pt idx="11273">
                  <c:v>42321</c:v>
                </c:pt>
                <c:pt idx="11274">
                  <c:v>42322</c:v>
                </c:pt>
                <c:pt idx="11275">
                  <c:v>42323</c:v>
                </c:pt>
                <c:pt idx="11276">
                  <c:v>42324</c:v>
                </c:pt>
                <c:pt idx="11277">
                  <c:v>42325</c:v>
                </c:pt>
                <c:pt idx="11278">
                  <c:v>42326</c:v>
                </c:pt>
                <c:pt idx="11279">
                  <c:v>42327</c:v>
                </c:pt>
                <c:pt idx="11280">
                  <c:v>42328</c:v>
                </c:pt>
                <c:pt idx="11281">
                  <c:v>42329</c:v>
                </c:pt>
                <c:pt idx="11282">
                  <c:v>42330</c:v>
                </c:pt>
                <c:pt idx="11283">
                  <c:v>42331</c:v>
                </c:pt>
                <c:pt idx="11284">
                  <c:v>42332</c:v>
                </c:pt>
                <c:pt idx="11285">
                  <c:v>42333</c:v>
                </c:pt>
                <c:pt idx="11286">
                  <c:v>42334</c:v>
                </c:pt>
                <c:pt idx="11287">
                  <c:v>42335</c:v>
                </c:pt>
                <c:pt idx="11288">
                  <c:v>42336</c:v>
                </c:pt>
                <c:pt idx="11289">
                  <c:v>42337</c:v>
                </c:pt>
                <c:pt idx="11290">
                  <c:v>42338</c:v>
                </c:pt>
                <c:pt idx="11291">
                  <c:v>42339</c:v>
                </c:pt>
                <c:pt idx="11292">
                  <c:v>42340</c:v>
                </c:pt>
                <c:pt idx="11293">
                  <c:v>42341</c:v>
                </c:pt>
                <c:pt idx="11294">
                  <c:v>42342</c:v>
                </c:pt>
                <c:pt idx="11295">
                  <c:v>42343</c:v>
                </c:pt>
                <c:pt idx="11296">
                  <c:v>42344</c:v>
                </c:pt>
                <c:pt idx="11297">
                  <c:v>42345</c:v>
                </c:pt>
                <c:pt idx="11298">
                  <c:v>42346</c:v>
                </c:pt>
                <c:pt idx="11299">
                  <c:v>42347</c:v>
                </c:pt>
                <c:pt idx="11300">
                  <c:v>42348</c:v>
                </c:pt>
                <c:pt idx="11301">
                  <c:v>42349</c:v>
                </c:pt>
                <c:pt idx="11302">
                  <c:v>42350</c:v>
                </c:pt>
                <c:pt idx="11303">
                  <c:v>42351</c:v>
                </c:pt>
                <c:pt idx="11304">
                  <c:v>42352</c:v>
                </c:pt>
                <c:pt idx="11305">
                  <c:v>42353</c:v>
                </c:pt>
                <c:pt idx="11306">
                  <c:v>42354</c:v>
                </c:pt>
                <c:pt idx="11307">
                  <c:v>42355</c:v>
                </c:pt>
                <c:pt idx="11308">
                  <c:v>42356</c:v>
                </c:pt>
                <c:pt idx="11309">
                  <c:v>42357</c:v>
                </c:pt>
                <c:pt idx="11310">
                  <c:v>42358</c:v>
                </c:pt>
                <c:pt idx="11311">
                  <c:v>42359</c:v>
                </c:pt>
                <c:pt idx="11312">
                  <c:v>42360</c:v>
                </c:pt>
                <c:pt idx="11313">
                  <c:v>42361</c:v>
                </c:pt>
                <c:pt idx="11314">
                  <c:v>42362</c:v>
                </c:pt>
                <c:pt idx="11315">
                  <c:v>42363</c:v>
                </c:pt>
                <c:pt idx="11316">
                  <c:v>42364</c:v>
                </c:pt>
                <c:pt idx="11317">
                  <c:v>42365</c:v>
                </c:pt>
                <c:pt idx="11318">
                  <c:v>42366</c:v>
                </c:pt>
                <c:pt idx="11319">
                  <c:v>42367</c:v>
                </c:pt>
                <c:pt idx="11320">
                  <c:v>42368</c:v>
                </c:pt>
                <c:pt idx="11321">
                  <c:v>42369</c:v>
                </c:pt>
                <c:pt idx="11322">
                  <c:v>42370</c:v>
                </c:pt>
                <c:pt idx="11323">
                  <c:v>42371</c:v>
                </c:pt>
                <c:pt idx="11324">
                  <c:v>42372</c:v>
                </c:pt>
                <c:pt idx="11325">
                  <c:v>42373</c:v>
                </c:pt>
                <c:pt idx="11326">
                  <c:v>42374</c:v>
                </c:pt>
                <c:pt idx="11327">
                  <c:v>42375</c:v>
                </c:pt>
                <c:pt idx="11328">
                  <c:v>42376</c:v>
                </c:pt>
                <c:pt idx="11329">
                  <c:v>42377</c:v>
                </c:pt>
                <c:pt idx="11330">
                  <c:v>42378</c:v>
                </c:pt>
                <c:pt idx="11331">
                  <c:v>42379</c:v>
                </c:pt>
                <c:pt idx="11332">
                  <c:v>42380</c:v>
                </c:pt>
                <c:pt idx="11333">
                  <c:v>42381</c:v>
                </c:pt>
                <c:pt idx="11334">
                  <c:v>42382</c:v>
                </c:pt>
                <c:pt idx="11335">
                  <c:v>42383</c:v>
                </c:pt>
                <c:pt idx="11336">
                  <c:v>42384</c:v>
                </c:pt>
                <c:pt idx="11337">
                  <c:v>42385</c:v>
                </c:pt>
                <c:pt idx="11338">
                  <c:v>42386</c:v>
                </c:pt>
                <c:pt idx="11339">
                  <c:v>42387</c:v>
                </c:pt>
                <c:pt idx="11340">
                  <c:v>42388</c:v>
                </c:pt>
                <c:pt idx="11341">
                  <c:v>42389</c:v>
                </c:pt>
                <c:pt idx="11342">
                  <c:v>42390</c:v>
                </c:pt>
                <c:pt idx="11343">
                  <c:v>42391</c:v>
                </c:pt>
                <c:pt idx="11344">
                  <c:v>42392</c:v>
                </c:pt>
                <c:pt idx="11345">
                  <c:v>42393</c:v>
                </c:pt>
                <c:pt idx="11346">
                  <c:v>42394</c:v>
                </c:pt>
                <c:pt idx="11347">
                  <c:v>42395</c:v>
                </c:pt>
                <c:pt idx="11348">
                  <c:v>42396</c:v>
                </c:pt>
                <c:pt idx="11349">
                  <c:v>42397</c:v>
                </c:pt>
                <c:pt idx="11350">
                  <c:v>42398</c:v>
                </c:pt>
                <c:pt idx="11351">
                  <c:v>42399</c:v>
                </c:pt>
                <c:pt idx="11352">
                  <c:v>42400</c:v>
                </c:pt>
                <c:pt idx="11353">
                  <c:v>42401</c:v>
                </c:pt>
                <c:pt idx="11354">
                  <c:v>42402</c:v>
                </c:pt>
                <c:pt idx="11355">
                  <c:v>42403</c:v>
                </c:pt>
                <c:pt idx="11356">
                  <c:v>42404</c:v>
                </c:pt>
                <c:pt idx="11357">
                  <c:v>42405</c:v>
                </c:pt>
                <c:pt idx="11358">
                  <c:v>42406</c:v>
                </c:pt>
                <c:pt idx="11359">
                  <c:v>42407</c:v>
                </c:pt>
                <c:pt idx="11360">
                  <c:v>42408</c:v>
                </c:pt>
                <c:pt idx="11361">
                  <c:v>42409</c:v>
                </c:pt>
                <c:pt idx="11362">
                  <c:v>42410</c:v>
                </c:pt>
                <c:pt idx="11363">
                  <c:v>42411</c:v>
                </c:pt>
                <c:pt idx="11364">
                  <c:v>42412</c:v>
                </c:pt>
                <c:pt idx="11365">
                  <c:v>42413</c:v>
                </c:pt>
                <c:pt idx="11366">
                  <c:v>42414</c:v>
                </c:pt>
                <c:pt idx="11367">
                  <c:v>42415</c:v>
                </c:pt>
                <c:pt idx="11368">
                  <c:v>42416</c:v>
                </c:pt>
                <c:pt idx="11369">
                  <c:v>42417</c:v>
                </c:pt>
                <c:pt idx="11370">
                  <c:v>42418</c:v>
                </c:pt>
                <c:pt idx="11371">
                  <c:v>42419</c:v>
                </c:pt>
                <c:pt idx="11372">
                  <c:v>42420</c:v>
                </c:pt>
                <c:pt idx="11373">
                  <c:v>42421</c:v>
                </c:pt>
                <c:pt idx="11374">
                  <c:v>42422</c:v>
                </c:pt>
                <c:pt idx="11375">
                  <c:v>42423</c:v>
                </c:pt>
                <c:pt idx="11376">
                  <c:v>42424</c:v>
                </c:pt>
                <c:pt idx="11377">
                  <c:v>42425</c:v>
                </c:pt>
                <c:pt idx="11378">
                  <c:v>42426</c:v>
                </c:pt>
                <c:pt idx="11379">
                  <c:v>42427</c:v>
                </c:pt>
                <c:pt idx="11380">
                  <c:v>42428</c:v>
                </c:pt>
                <c:pt idx="11381">
                  <c:v>42429</c:v>
                </c:pt>
                <c:pt idx="11382">
                  <c:v>42430</c:v>
                </c:pt>
                <c:pt idx="11383">
                  <c:v>42431</c:v>
                </c:pt>
                <c:pt idx="11384">
                  <c:v>42432</c:v>
                </c:pt>
                <c:pt idx="11385">
                  <c:v>42433</c:v>
                </c:pt>
                <c:pt idx="11386">
                  <c:v>42434</c:v>
                </c:pt>
                <c:pt idx="11387">
                  <c:v>42435</c:v>
                </c:pt>
                <c:pt idx="11388">
                  <c:v>42436</c:v>
                </c:pt>
                <c:pt idx="11389">
                  <c:v>42437</c:v>
                </c:pt>
                <c:pt idx="11390">
                  <c:v>42438</c:v>
                </c:pt>
                <c:pt idx="11391">
                  <c:v>42439</c:v>
                </c:pt>
                <c:pt idx="11392">
                  <c:v>42440</c:v>
                </c:pt>
                <c:pt idx="11393">
                  <c:v>42441</c:v>
                </c:pt>
                <c:pt idx="11394">
                  <c:v>42442</c:v>
                </c:pt>
                <c:pt idx="11395">
                  <c:v>42443</c:v>
                </c:pt>
                <c:pt idx="11396">
                  <c:v>42444</c:v>
                </c:pt>
                <c:pt idx="11397">
                  <c:v>42445</c:v>
                </c:pt>
                <c:pt idx="11398">
                  <c:v>42446</c:v>
                </c:pt>
                <c:pt idx="11399">
                  <c:v>42447</c:v>
                </c:pt>
                <c:pt idx="11400">
                  <c:v>42448</c:v>
                </c:pt>
                <c:pt idx="11401">
                  <c:v>42449</c:v>
                </c:pt>
                <c:pt idx="11402">
                  <c:v>42450</c:v>
                </c:pt>
                <c:pt idx="11403">
                  <c:v>42451</c:v>
                </c:pt>
                <c:pt idx="11404">
                  <c:v>42452</c:v>
                </c:pt>
                <c:pt idx="11405">
                  <c:v>42453</c:v>
                </c:pt>
                <c:pt idx="11406">
                  <c:v>42454</c:v>
                </c:pt>
                <c:pt idx="11407">
                  <c:v>42455</c:v>
                </c:pt>
                <c:pt idx="11408">
                  <c:v>42456</c:v>
                </c:pt>
                <c:pt idx="11409">
                  <c:v>42457</c:v>
                </c:pt>
                <c:pt idx="11410">
                  <c:v>42458</c:v>
                </c:pt>
                <c:pt idx="11411">
                  <c:v>42459</c:v>
                </c:pt>
                <c:pt idx="11412">
                  <c:v>42460</c:v>
                </c:pt>
                <c:pt idx="11413">
                  <c:v>42461</c:v>
                </c:pt>
                <c:pt idx="11414">
                  <c:v>42462</c:v>
                </c:pt>
                <c:pt idx="11415">
                  <c:v>42463</c:v>
                </c:pt>
                <c:pt idx="11416">
                  <c:v>42464</c:v>
                </c:pt>
                <c:pt idx="11417">
                  <c:v>42465</c:v>
                </c:pt>
                <c:pt idx="11418">
                  <c:v>42466</c:v>
                </c:pt>
                <c:pt idx="11419">
                  <c:v>42467</c:v>
                </c:pt>
                <c:pt idx="11420">
                  <c:v>42468</c:v>
                </c:pt>
                <c:pt idx="11421">
                  <c:v>42469</c:v>
                </c:pt>
                <c:pt idx="11422">
                  <c:v>42470</c:v>
                </c:pt>
                <c:pt idx="11423">
                  <c:v>42471</c:v>
                </c:pt>
                <c:pt idx="11424">
                  <c:v>42472</c:v>
                </c:pt>
                <c:pt idx="11425">
                  <c:v>42473</c:v>
                </c:pt>
                <c:pt idx="11426">
                  <c:v>42474</c:v>
                </c:pt>
                <c:pt idx="11427">
                  <c:v>42475</c:v>
                </c:pt>
                <c:pt idx="11428">
                  <c:v>42476</c:v>
                </c:pt>
                <c:pt idx="11429">
                  <c:v>42477</c:v>
                </c:pt>
                <c:pt idx="11430">
                  <c:v>42478</c:v>
                </c:pt>
                <c:pt idx="11431">
                  <c:v>42479</c:v>
                </c:pt>
                <c:pt idx="11432">
                  <c:v>42480</c:v>
                </c:pt>
                <c:pt idx="11433">
                  <c:v>42481</c:v>
                </c:pt>
                <c:pt idx="11434">
                  <c:v>42482</c:v>
                </c:pt>
                <c:pt idx="11435">
                  <c:v>42483</c:v>
                </c:pt>
                <c:pt idx="11436">
                  <c:v>42484</c:v>
                </c:pt>
                <c:pt idx="11437">
                  <c:v>42485</c:v>
                </c:pt>
                <c:pt idx="11438">
                  <c:v>42486</c:v>
                </c:pt>
                <c:pt idx="11439">
                  <c:v>42487</c:v>
                </c:pt>
                <c:pt idx="11440">
                  <c:v>42488</c:v>
                </c:pt>
                <c:pt idx="11441">
                  <c:v>42489</c:v>
                </c:pt>
                <c:pt idx="11442">
                  <c:v>42490</c:v>
                </c:pt>
                <c:pt idx="11443">
                  <c:v>42491</c:v>
                </c:pt>
                <c:pt idx="11444">
                  <c:v>42492</c:v>
                </c:pt>
                <c:pt idx="11445">
                  <c:v>42493</c:v>
                </c:pt>
                <c:pt idx="11446">
                  <c:v>42494</c:v>
                </c:pt>
                <c:pt idx="11447">
                  <c:v>42495</c:v>
                </c:pt>
                <c:pt idx="11448">
                  <c:v>42496</c:v>
                </c:pt>
                <c:pt idx="11449">
                  <c:v>42497</c:v>
                </c:pt>
                <c:pt idx="11450">
                  <c:v>42498</c:v>
                </c:pt>
                <c:pt idx="11451">
                  <c:v>42499</c:v>
                </c:pt>
                <c:pt idx="11452">
                  <c:v>42500</c:v>
                </c:pt>
                <c:pt idx="11453">
                  <c:v>42501</c:v>
                </c:pt>
                <c:pt idx="11454">
                  <c:v>42502</c:v>
                </c:pt>
                <c:pt idx="11455">
                  <c:v>42503</c:v>
                </c:pt>
                <c:pt idx="11456">
                  <c:v>42504</c:v>
                </c:pt>
                <c:pt idx="11457">
                  <c:v>42505</c:v>
                </c:pt>
                <c:pt idx="11458">
                  <c:v>42506</c:v>
                </c:pt>
                <c:pt idx="11459">
                  <c:v>42507</c:v>
                </c:pt>
                <c:pt idx="11460">
                  <c:v>42508</c:v>
                </c:pt>
                <c:pt idx="11461">
                  <c:v>42509</c:v>
                </c:pt>
                <c:pt idx="11462">
                  <c:v>42510</c:v>
                </c:pt>
                <c:pt idx="11463">
                  <c:v>42511</c:v>
                </c:pt>
                <c:pt idx="11464">
                  <c:v>42512</c:v>
                </c:pt>
                <c:pt idx="11465">
                  <c:v>42513</c:v>
                </c:pt>
                <c:pt idx="11466">
                  <c:v>42514</c:v>
                </c:pt>
                <c:pt idx="11467">
                  <c:v>42515</c:v>
                </c:pt>
                <c:pt idx="11468">
                  <c:v>42516</c:v>
                </c:pt>
                <c:pt idx="11469">
                  <c:v>42517</c:v>
                </c:pt>
                <c:pt idx="11470">
                  <c:v>42518</c:v>
                </c:pt>
                <c:pt idx="11471">
                  <c:v>42519</c:v>
                </c:pt>
                <c:pt idx="11472">
                  <c:v>42520</c:v>
                </c:pt>
                <c:pt idx="11473">
                  <c:v>42521</c:v>
                </c:pt>
                <c:pt idx="11474">
                  <c:v>42522</c:v>
                </c:pt>
                <c:pt idx="11475">
                  <c:v>42523</c:v>
                </c:pt>
                <c:pt idx="11476">
                  <c:v>42524</c:v>
                </c:pt>
                <c:pt idx="11477">
                  <c:v>42525</c:v>
                </c:pt>
                <c:pt idx="11478">
                  <c:v>42526</c:v>
                </c:pt>
                <c:pt idx="11479">
                  <c:v>42527</c:v>
                </c:pt>
                <c:pt idx="11480">
                  <c:v>42528</c:v>
                </c:pt>
                <c:pt idx="11481">
                  <c:v>42529</c:v>
                </c:pt>
                <c:pt idx="11482">
                  <c:v>42530</c:v>
                </c:pt>
                <c:pt idx="11483">
                  <c:v>42531</c:v>
                </c:pt>
                <c:pt idx="11484">
                  <c:v>42532</c:v>
                </c:pt>
                <c:pt idx="11485">
                  <c:v>42533</c:v>
                </c:pt>
                <c:pt idx="11486">
                  <c:v>42534</c:v>
                </c:pt>
                <c:pt idx="11487">
                  <c:v>42535</c:v>
                </c:pt>
                <c:pt idx="11488">
                  <c:v>42536</c:v>
                </c:pt>
                <c:pt idx="11489">
                  <c:v>42537</c:v>
                </c:pt>
                <c:pt idx="11490">
                  <c:v>42538</c:v>
                </c:pt>
                <c:pt idx="11491">
                  <c:v>42539</c:v>
                </c:pt>
                <c:pt idx="11492">
                  <c:v>42540</c:v>
                </c:pt>
                <c:pt idx="11493">
                  <c:v>42541</c:v>
                </c:pt>
                <c:pt idx="11494">
                  <c:v>42542</c:v>
                </c:pt>
                <c:pt idx="11495">
                  <c:v>42543</c:v>
                </c:pt>
                <c:pt idx="11496">
                  <c:v>42544</c:v>
                </c:pt>
                <c:pt idx="11497">
                  <c:v>42545</c:v>
                </c:pt>
                <c:pt idx="11498">
                  <c:v>42546</c:v>
                </c:pt>
                <c:pt idx="11499">
                  <c:v>42547</c:v>
                </c:pt>
                <c:pt idx="11500">
                  <c:v>42548</c:v>
                </c:pt>
                <c:pt idx="11501">
                  <c:v>42549</c:v>
                </c:pt>
                <c:pt idx="11502">
                  <c:v>42550</c:v>
                </c:pt>
                <c:pt idx="11503">
                  <c:v>42551</c:v>
                </c:pt>
                <c:pt idx="11504">
                  <c:v>42552</c:v>
                </c:pt>
                <c:pt idx="11505">
                  <c:v>42553</c:v>
                </c:pt>
                <c:pt idx="11506">
                  <c:v>42554</c:v>
                </c:pt>
                <c:pt idx="11507">
                  <c:v>42555</c:v>
                </c:pt>
                <c:pt idx="11508">
                  <c:v>42556</c:v>
                </c:pt>
                <c:pt idx="11509">
                  <c:v>42557</c:v>
                </c:pt>
                <c:pt idx="11510">
                  <c:v>42558</c:v>
                </c:pt>
                <c:pt idx="11511">
                  <c:v>42559</c:v>
                </c:pt>
                <c:pt idx="11512">
                  <c:v>42560</c:v>
                </c:pt>
                <c:pt idx="11513">
                  <c:v>42561</c:v>
                </c:pt>
                <c:pt idx="11514">
                  <c:v>42562</c:v>
                </c:pt>
                <c:pt idx="11515">
                  <c:v>42563</c:v>
                </c:pt>
                <c:pt idx="11516">
                  <c:v>42564</c:v>
                </c:pt>
                <c:pt idx="11517">
                  <c:v>42565</c:v>
                </c:pt>
                <c:pt idx="11518">
                  <c:v>42566</c:v>
                </c:pt>
                <c:pt idx="11519">
                  <c:v>42567</c:v>
                </c:pt>
                <c:pt idx="11520">
                  <c:v>42568</c:v>
                </c:pt>
                <c:pt idx="11521">
                  <c:v>42569</c:v>
                </c:pt>
                <c:pt idx="11522">
                  <c:v>42570</c:v>
                </c:pt>
                <c:pt idx="11523">
                  <c:v>42571</c:v>
                </c:pt>
                <c:pt idx="11524">
                  <c:v>42572</c:v>
                </c:pt>
                <c:pt idx="11525">
                  <c:v>42573</c:v>
                </c:pt>
                <c:pt idx="11526">
                  <c:v>42574</c:v>
                </c:pt>
                <c:pt idx="11527">
                  <c:v>42575</c:v>
                </c:pt>
                <c:pt idx="11528">
                  <c:v>42576</c:v>
                </c:pt>
                <c:pt idx="11529">
                  <c:v>42577</c:v>
                </c:pt>
                <c:pt idx="11530">
                  <c:v>42578</c:v>
                </c:pt>
                <c:pt idx="11531">
                  <c:v>42579</c:v>
                </c:pt>
                <c:pt idx="11532">
                  <c:v>42580</c:v>
                </c:pt>
                <c:pt idx="11533">
                  <c:v>42581</c:v>
                </c:pt>
                <c:pt idx="11534">
                  <c:v>42582</c:v>
                </c:pt>
                <c:pt idx="11535">
                  <c:v>42583</c:v>
                </c:pt>
                <c:pt idx="11536">
                  <c:v>42584</c:v>
                </c:pt>
                <c:pt idx="11537">
                  <c:v>42585</c:v>
                </c:pt>
                <c:pt idx="11538">
                  <c:v>42586</c:v>
                </c:pt>
                <c:pt idx="11539">
                  <c:v>42587</c:v>
                </c:pt>
                <c:pt idx="11540">
                  <c:v>42588</c:v>
                </c:pt>
                <c:pt idx="11541">
                  <c:v>42589</c:v>
                </c:pt>
                <c:pt idx="11542">
                  <c:v>42590</c:v>
                </c:pt>
                <c:pt idx="11543">
                  <c:v>42591</c:v>
                </c:pt>
                <c:pt idx="11544">
                  <c:v>42592</c:v>
                </c:pt>
                <c:pt idx="11545">
                  <c:v>42593</c:v>
                </c:pt>
                <c:pt idx="11546">
                  <c:v>42594</c:v>
                </c:pt>
                <c:pt idx="11547">
                  <c:v>42595</c:v>
                </c:pt>
                <c:pt idx="11548">
                  <c:v>42596</c:v>
                </c:pt>
                <c:pt idx="11549">
                  <c:v>42597</c:v>
                </c:pt>
                <c:pt idx="11550">
                  <c:v>42598</c:v>
                </c:pt>
                <c:pt idx="11551">
                  <c:v>42599</c:v>
                </c:pt>
                <c:pt idx="11552">
                  <c:v>42600</c:v>
                </c:pt>
                <c:pt idx="11553">
                  <c:v>42601</c:v>
                </c:pt>
                <c:pt idx="11554">
                  <c:v>42602</c:v>
                </c:pt>
                <c:pt idx="11555">
                  <c:v>42603</c:v>
                </c:pt>
                <c:pt idx="11556">
                  <c:v>42604</c:v>
                </c:pt>
                <c:pt idx="11557">
                  <c:v>42605</c:v>
                </c:pt>
                <c:pt idx="11558">
                  <c:v>42606</c:v>
                </c:pt>
                <c:pt idx="11559">
                  <c:v>42607</c:v>
                </c:pt>
                <c:pt idx="11560">
                  <c:v>42608</c:v>
                </c:pt>
                <c:pt idx="11561">
                  <c:v>42609</c:v>
                </c:pt>
                <c:pt idx="11562">
                  <c:v>42610</c:v>
                </c:pt>
                <c:pt idx="11563">
                  <c:v>42611</c:v>
                </c:pt>
                <c:pt idx="11564">
                  <c:v>42612</c:v>
                </c:pt>
                <c:pt idx="11565">
                  <c:v>42613</c:v>
                </c:pt>
                <c:pt idx="11566">
                  <c:v>42614</c:v>
                </c:pt>
                <c:pt idx="11567">
                  <c:v>42615</c:v>
                </c:pt>
                <c:pt idx="11568">
                  <c:v>42616</c:v>
                </c:pt>
                <c:pt idx="11569">
                  <c:v>42617</c:v>
                </c:pt>
                <c:pt idx="11570">
                  <c:v>42618</c:v>
                </c:pt>
                <c:pt idx="11571">
                  <c:v>42619</c:v>
                </c:pt>
                <c:pt idx="11572">
                  <c:v>42620</c:v>
                </c:pt>
                <c:pt idx="11573">
                  <c:v>42621</c:v>
                </c:pt>
                <c:pt idx="11574">
                  <c:v>42622</c:v>
                </c:pt>
                <c:pt idx="11575">
                  <c:v>42623</c:v>
                </c:pt>
                <c:pt idx="11576">
                  <c:v>42624</c:v>
                </c:pt>
                <c:pt idx="11577">
                  <c:v>42625</c:v>
                </c:pt>
                <c:pt idx="11578">
                  <c:v>42626</c:v>
                </c:pt>
                <c:pt idx="11579">
                  <c:v>42627</c:v>
                </c:pt>
                <c:pt idx="11580">
                  <c:v>42628</c:v>
                </c:pt>
                <c:pt idx="11581">
                  <c:v>42629</c:v>
                </c:pt>
                <c:pt idx="11582">
                  <c:v>42630</c:v>
                </c:pt>
                <c:pt idx="11583">
                  <c:v>42631</c:v>
                </c:pt>
                <c:pt idx="11584">
                  <c:v>42632</c:v>
                </c:pt>
                <c:pt idx="11585">
                  <c:v>42633</c:v>
                </c:pt>
                <c:pt idx="11586">
                  <c:v>42634</c:v>
                </c:pt>
                <c:pt idx="11587">
                  <c:v>42635</c:v>
                </c:pt>
                <c:pt idx="11588">
                  <c:v>42636</c:v>
                </c:pt>
                <c:pt idx="11589">
                  <c:v>42637</c:v>
                </c:pt>
                <c:pt idx="11590">
                  <c:v>42638</c:v>
                </c:pt>
                <c:pt idx="11591">
                  <c:v>42639</c:v>
                </c:pt>
                <c:pt idx="11592">
                  <c:v>42640</c:v>
                </c:pt>
                <c:pt idx="11593">
                  <c:v>42641</c:v>
                </c:pt>
                <c:pt idx="11594">
                  <c:v>42642</c:v>
                </c:pt>
                <c:pt idx="11595">
                  <c:v>42643</c:v>
                </c:pt>
                <c:pt idx="11596">
                  <c:v>42644</c:v>
                </c:pt>
                <c:pt idx="11597">
                  <c:v>42645</c:v>
                </c:pt>
                <c:pt idx="11598">
                  <c:v>42646</c:v>
                </c:pt>
                <c:pt idx="11599">
                  <c:v>42647</c:v>
                </c:pt>
                <c:pt idx="11600">
                  <c:v>42648</c:v>
                </c:pt>
                <c:pt idx="11601">
                  <c:v>42649</c:v>
                </c:pt>
                <c:pt idx="11602">
                  <c:v>42650</c:v>
                </c:pt>
                <c:pt idx="11603">
                  <c:v>42651</c:v>
                </c:pt>
                <c:pt idx="11604">
                  <c:v>42652</c:v>
                </c:pt>
                <c:pt idx="11605">
                  <c:v>42653</c:v>
                </c:pt>
                <c:pt idx="11606">
                  <c:v>42654</c:v>
                </c:pt>
                <c:pt idx="11607">
                  <c:v>42655</c:v>
                </c:pt>
                <c:pt idx="11608">
                  <c:v>42656</c:v>
                </c:pt>
                <c:pt idx="11609">
                  <c:v>42657</c:v>
                </c:pt>
                <c:pt idx="11610">
                  <c:v>42658</c:v>
                </c:pt>
                <c:pt idx="11611">
                  <c:v>42659</c:v>
                </c:pt>
                <c:pt idx="11612">
                  <c:v>42660</c:v>
                </c:pt>
                <c:pt idx="11613">
                  <c:v>42661</c:v>
                </c:pt>
                <c:pt idx="11614">
                  <c:v>42662</c:v>
                </c:pt>
                <c:pt idx="11615">
                  <c:v>42663</c:v>
                </c:pt>
                <c:pt idx="11616">
                  <c:v>42664</c:v>
                </c:pt>
                <c:pt idx="11617">
                  <c:v>42665</c:v>
                </c:pt>
                <c:pt idx="11618">
                  <c:v>42666</c:v>
                </c:pt>
                <c:pt idx="11619">
                  <c:v>42667</c:v>
                </c:pt>
                <c:pt idx="11620">
                  <c:v>42668</c:v>
                </c:pt>
                <c:pt idx="11621">
                  <c:v>42669</c:v>
                </c:pt>
                <c:pt idx="11622">
                  <c:v>42670</c:v>
                </c:pt>
                <c:pt idx="11623">
                  <c:v>42671</c:v>
                </c:pt>
                <c:pt idx="11624">
                  <c:v>42672</c:v>
                </c:pt>
                <c:pt idx="11625">
                  <c:v>42673</c:v>
                </c:pt>
                <c:pt idx="11626">
                  <c:v>42674</c:v>
                </c:pt>
                <c:pt idx="11627">
                  <c:v>42675</c:v>
                </c:pt>
                <c:pt idx="11628">
                  <c:v>42676</c:v>
                </c:pt>
                <c:pt idx="11629">
                  <c:v>42677</c:v>
                </c:pt>
                <c:pt idx="11630">
                  <c:v>42678</c:v>
                </c:pt>
                <c:pt idx="11631">
                  <c:v>42679</c:v>
                </c:pt>
                <c:pt idx="11632">
                  <c:v>42680</c:v>
                </c:pt>
                <c:pt idx="11633">
                  <c:v>42681</c:v>
                </c:pt>
                <c:pt idx="11634">
                  <c:v>42682</c:v>
                </c:pt>
                <c:pt idx="11635">
                  <c:v>42683</c:v>
                </c:pt>
                <c:pt idx="11636">
                  <c:v>42684</c:v>
                </c:pt>
                <c:pt idx="11637">
                  <c:v>42685</c:v>
                </c:pt>
                <c:pt idx="11638">
                  <c:v>42686</c:v>
                </c:pt>
                <c:pt idx="11639">
                  <c:v>42687</c:v>
                </c:pt>
                <c:pt idx="11640">
                  <c:v>42688</c:v>
                </c:pt>
                <c:pt idx="11641">
                  <c:v>42689</c:v>
                </c:pt>
                <c:pt idx="11642">
                  <c:v>42690</c:v>
                </c:pt>
                <c:pt idx="11643">
                  <c:v>42691</c:v>
                </c:pt>
                <c:pt idx="11644">
                  <c:v>42692</c:v>
                </c:pt>
                <c:pt idx="11645">
                  <c:v>42693</c:v>
                </c:pt>
                <c:pt idx="11646">
                  <c:v>42694</c:v>
                </c:pt>
                <c:pt idx="11647">
                  <c:v>42695</c:v>
                </c:pt>
                <c:pt idx="11648">
                  <c:v>42696</c:v>
                </c:pt>
                <c:pt idx="11649">
                  <c:v>42697</c:v>
                </c:pt>
                <c:pt idx="11650">
                  <c:v>42698</c:v>
                </c:pt>
                <c:pt idx="11651">
                  <c:v>42699</c:v>
                </c:pt>
                <c:pt idx="11652">
                  <c:v>42700</c:v>
                </c:pt>
                <c:pt idx="11653">
                  <c:v>42701</c:v>
                </c:pt>
                <c:pt idx="11654">
                  <c:v>42702</c:v>
                </c:pt>
                <c:pt idx="11655">
                  <c:v>42703</c:v>
                </c:pt>
                <c:pt idx="11656">
                  <c:v>42704</c:v>
                </c:pt>
                <c:pt idx="11657">
                  <c:v>42705</c:v>
                </c:pt>
                <c:pt idx="11658">
                  <c:v>42706</c:v>
                </c:pt>
                <c:pt idx="11659">
                  <c:v>42707</c:v>
                </c:pt>
                <c:pt idx="11660">
                  <c:v>42708</c:v>
                </c:pt>
                <c:pt idx="11661">
                  <c:v>42709</c:v>
                </c:pt>
                <c:pt idx="11662">
                  <c:v>42710</c:v>
                </c:pt>
                <c:pt idx="11663">
                  <c:v>42711</c:v>
                </c:pt>
                <c:pt idx="11664">
                  <c:v>42712</c:v>
                </c:pt>
                <c:pt idx="11665">
                  <c:v>42713</c:v>
                </c:pt>
                <c:pt idx="11666">
                  <c:v>42714</c:v>
                </c:pt>
                <c:pt idx="11667">
                  <c:v>42715</c:v>
                </c:pt>
                <c:pt idx="11668">
                  <c:v>42716</c:v>
                </c:pt>
                <c:pt idx="11669">
                  <c:v>42717</c:v>
                </c:pt>
                <c:pt idx="11670">
                  <c:v>42718</c:v>
                </c:pt>
                <c:pt idx="11671">
                  <c:v>42719</c:v>
                </c:pt>
                <c:pt idx="11672">
                  <c:v>42720</c:v>
                </c:pt>
                <c:pt idx="11673">
                  <c:v>42721</c:v>
                </c:pt>
                <c:pt idx="11674">
                  <c:v>42722</c:v>
                </c:pt>
                <c:pt idx="11675">
                  <c:v>42723</c:v>
                </c:pt>
                <c:pt idx="11676">
                  <c:v>42724</c:v>
                </c:pt>
                <c:pt idx="11677">
                  <c:v>42725</c:v>
                </c:pt>
                <c:pt idx="11678">
                  <c:v>42726</c:v>
                </c:pt>
                <c:pt idx="11679">
                  <c:v>42727</c:v>
                </c:pt>
                <c:pt idx="11680">
                  <c:v>42728</c:v>
                </c:pt>
                <c:pt idx="11681">
                  <c:v>42729</c:v>
                </c:pt>
                <c:pt idx="11682">
                  <c:v>42730</c:v>
                </c:pt>
                <c:pt idx="11683">
                  <c:v>42731</c:v>
                </c:pt>
                <c:pt idx="11684">
                  <c:v>42732</c:v>
                </c:pt>
                <c:pt idx="11685">
                  <c:v>42733</c:v>
                </c:pt>
                <c:pt idx="11686">
                  <c:v>42734</c:v>
                </c:pt>
                <c:pt idx="11687">
                  <c:v>42735</c:v>
                </c:pt>
                <c:pt idx="11688">
                  <c:v>42736</c:v>
                </c:pt>
                <c:pt idx="11689">
                  <c:v>42737</c:v>
                </c:pt>
                <c:pt idx="11690">
                  <c:v>42738</c:v>
                </c:pt>
                <c:pt idx="11691">
                  <c:v>42739</c:v>
                </c:pt>
                <c:pt idx="11692">
                  <c:v>42740</c:v>
                </c:pt>
                <c:pt idx="11693">
                  <c:v>42741</c:v>
                </c:pt>
                <c:pt idx="11694">
                  <c:v>42742</c:v>
                </c:pt>
                <c:pt idx="11695">
                  <c:v>42743</c:v>
                </c:pt>
                <c:pt idx="11696">
                  <c:v>42744</c:v>
                </c:pt>
                <c:pt idx="11697">
                  <c:v>42745</c:v>
                </c:pt>
                <c:pt idx="11698">
                  <c:v>42746</c:v>
                </c:pt>
                <c:pt idx="11699">
                  <c:v>42747</c:v>
                </c:pt>
                <c:pt idx="11700">
                  <c:v>42748</c:v>
                </c:pt>
                <c:pt idx="11701">
                  <c:v>42749</c:v>
                </c:pt>
                <c:pt idx="11702">
                  <c:v>42750</c:v>
                </c:pt>
                <c:pt idx="11703">
                  <c:v>42751</c:v>
                </c:pt>
                <c:pt idx="11704">
                  <c:v>42752</c:v>
                </c:pt>
                <c:pt idx="11705">
                  <c:v>42753</c:v>
                </c:pt>
                <c:pt idx="11706">
                  <c:v>42754</c:v>
                </c:pt>
                <c:pt idx="11707">
                  <c:v>42755</c:v>
                </c:pt>
                <c:pt idx="11708">
                  <c:v>42756</c:v>
                </c:pt>
                <c:pt idx="11709">
                  <c:v>42757</c:v>
                </c:pt>
                <c:pt idx="11710">
                  <c:v>42758</c:v>
                </c:pt>
                <c:pt idx="11711">
                  <c:v>42759</c:v>
                </c:pt>
                <c:pt idx="11712">
                  <c:v>42760</c:v>
                </c:pt>
                <c:pt idx="11713">
                  <c:v>42761</c:v>
                </c:pt>
                <c:pt idx="11714">
                  <c:v>42762</c:v>
                </c:pt>
                <c:pt idx="11715">
                  <c:v>42763</c:v>
                </c:pt>
                <c:pt idx="11716">
                  <c:v>42764</c:v>
                </c:pt>
                <c:pt idx="11717">
                  <c:v>42765</c:v>
                </c:pt>
                <c:pt idx="11718">
                  <c:v>42766</c:v>
                </c:pt>
                <c:pt idx="11719">
                  <c:v>42767</c:v>
                </c:pt>
                <c:pt idx="11720">
                  <c:v>42768</c:v>
                </c:pt>
                <c:pt idx="11721">
                  <c:v>42769</c:v>
                </c:pt>
                <c:pt idx="11722">
                  <c:v>42770</c:v>
                </c:pt>
                <c:pt idx="11723">
                  <c:v>42771</c:v>
                </c:pt>
                <c:pt idx="11724">
                  <c:v>42772</c:v>
                </c:pt>
                <c:pt idx="11725">
                  <c:v>42773</c:v>
                </c:pt>
                <c:pt idx="11726">
                  <c:v>42774</c:v>
                </c:pt>
                <c:pt idx="11727">
                  <c:v>42775</c:v>
                </c:pt>
                <c:pt idx="11728">
                  <c:v>42776</c:v>
                </c:pt>
                <c:pt idx="11729">
                  <c:v>42777</c:v>
                </c:pt>
                <c:pt idx="11730">
                  <c:v>42778</c:v>
                </c:pt>
                <c:pt idx="11731">
                  <c:v>42779</c:v>
                </c:pt>
                <c:pt idx="11732">
                  <c:v>42780</c:v>
                </c:pt>
                <c:pt idx="11733">
                  <c:v>42781</c:v>
                </c:pt>
                <c:pt idx="11734">
                  <c:v>42782</c:v>
                </c:pt>
                <c:pt idx="11735">
                  <c:v>42783</c:v>
                </c:pt>
                <c:pt idx="11736">
                  <c:v>42784</c:v>
                </c:pt>
                <c:pt idx="11737">
                  <c:v>42785</c:v>
                </c:pt>
                <c:pt idx="11738">
                  <c:v>42786</c:v>
                </c:pt>
                <c:pt idx="11739">
                  <c:v>42787</c:v>
                </c:pt>
                <c:pt idx="11740">
                  <c:v>42788</c:v>
                </c:pt>
                <c:pt idx="11741">
                  <c:v>42789</c:v>
                </c:pt>
                <c:pt idx="11742">
                  <c:v>42790</c:v>
                </c:pt>
                <c:pt idx="11743">
                  <c:v>42791</c:v>
                </c:pt>
                <c:pt idx="11744">
                  <c:v>42792</c:v>
                </c:pt>
                <c:pt idx="11745">
                  <c:v>42793</c:v>
                </c:pt>
                <c:pt idx="11746">
                  <c:v>42794</c:v>
                </c:pt>
                <c:pt idx="11747">
                  <c:v>42795</c:v>
                </c:pt>
                <c:pt idx="11748">
                  <c:v>42796</c:v>
                </c:pt>
                <c:pt idx="11749">
                  <c:v>42797</c:v>
                </c:pt>
                <c:pt idx="11750">
                  <c:v>42798</c:v>
                </c:pt>
                <c:pt idx="11751">
                  <c:v>42799</c:v>
                </c:pt>
                <c:pt idx="11752">
                  <c:v>42800</c:v>
                </c:pt>
                <c:pt idx="11753">
                  <c:v>42801</c:v>
                </c:pt>
                <c:pt idx="11754">
                  <c:v>42802</c:v>
                </c:pt>
                <c:pt idx="11755">
                  <c:v>42803</c:v>
                </c:pt>
                <c:pt idx="11756">
                  <c:v>42804</c:v>
                </c:pt>
                <c:pt idx="11757">
                  <c:v>42805</c:v>
                </c:pt>
                <c:pt idx="11758">
                  <c:v>42806</c:v>
                </c:pt>
                <c:pt idx="11759">
                  <c:v>42807</c:v>
                </c:pt>
                <c:pt idx="11760">
                  <c:v>42808</c:v>
                </c:pt>
                <c:pt idx="11761">
                  <c:v>42809</c:v>
                </c:pt>
                <c:pt idx="11762">
                  <c:v>42810</c:v>
                </c:pt>
                <c:pt idx="11763">
                  <c:v>42811</c:v>
                </c:pt>
                <c:pt idx="11764">
                  <c:v>42812</c:v>
                </c:pt>
                <c:pt idx="11765">
                  <c:v>42813</c:v>
                </c:pt>
                <c:pt idx="11766">
                  <c:v>42814</c:v>
                </c:pt>
                <c:pt idx="11767">
                  <c:v>42815</c:v>
                </c:pt>
                <c:pt idx="11768">
                  <c:v>42816</c:v>
                </c:pt>
                <c:pt idx="11769">
                  <c:v>42817</c:v>
                </c:pt>
                <c:pt idx="11770">
                  <c:v>42818</c:v>
                </c:pt>
                <c:pt idx="11771">
                  <c:v>42819</c:v>
                </c:pt>
                <c:pt idx="11772">
                  <c:v>42820</c:v>
                </c:pt>
                <c:pt idx="11773">
                  <c:v>42821</c:v>
                </c:pt>
                <c:pt idx="11774">
                  <c:v>42822</c:v>
                </c:pt>
                <c:pt idx="11775">
                  <c:v>42823</c:v>
                </c:pt>
                <c:pt idx="11776">
                  <c:v>42824</c:v>
                </c:pt>
                <c:pt idx="11777">
                  <c:v>42825</c:v>
                </c:pt>
                <c:pt idx="11778">
                  <c:v>42826</c:v>
                </c:pt>
                <c:pt idx="11779">
                  <c:v>42827</c:v>
                </c:pt>
                <c:pt idx="11780">
                  <c:v>42828</c:v>
                </c:pt>
                <c:pt idx="11781">
                  <c:v>42829</c:v>
                </c:pt>
                <c:pt idx="11782">
                  <c:v>42830</c:v>
                </c:pt>
                <c:pt idx="11783">
                  <c:v>42831</c:v>
                </c:pt>
                <c:pt idx="11784">
                  <c:v>42832</c:v>
                </c:pt>
                <c:pt idx="11785">
                  <c:v>42833</c:v>
                </c:pt>
                <c:pt idx="11786">
                  <c:v>42834</c:v>
                </c:pt>
                <c:pt idx="11787">
                  <c:v>42835</c:v>
                </c:pt>
                <c:pt idx="11788">
                  <c:v>42836</c:v>
                </c:pt>
                <c:pt idx="11789">
                  <c:v>42837</c:v>
                </c:pt>
                <c:pt idx="11790">
                  <c:v>42838</c:v>
                </c:pt>
                <c:pt idx="11791">
                  <c:v>42839</c:v>
                </c:pt>
                <c:pt idx="11792">
                  <c:v>42840</c:v>
                </c:pt>
                <c:pt idx="11793">
                  <c:v>42841</c:v>
                </c:pt>
                <c:pt idx="11794">
                  <c:v>42842</c:v>
                </c:pt>
                <c:pt idx="11795">
                  <c:v>42843</c:v>
                </c:pt>
                <c:pt idx="11796">
                  <c:v>42844</c:v>
                </c:pt>
                <c:pt idx="11797">
                  <c:v>42845</c:v>
                </c:pt>
                <c:pt idx="11798">
                  <c:v>42846</c:v>
                </c:pt>
                <c:pt idx="11799">
                  <c:v>42847</c:v>
                </c:pt>
                <c:pt idx="11800">
                  <c:v>42848</c:v>
                </c:pt>
                <c:pt idx="11801">
                  <c:v>42849</c:v>
                </c:pt>
                <c:pt idx="11802">
                  <c:v>42850</c:v>
                </c:pt>
                <c:pt idx="11803">
                  <c:v>42851</c:v>
                </c:pt>
                <c:pt idx="11804">
                  <c:v>42852</c:v>
                </c:pt>
                <c:pt idx="11805">
                  <c:v>42853</c:v>
                </c:pt>
                <c:pt idx="11806">
                  <c:v>42854</c:v>
                </c:pt>
                <c:pt idx="11807">
                  <c:v>42855</c:v>
                </c:pt>
                <c:pt idx="11808">
                  <c:v>42856</c:v>
                </c:pt>
                <c:pt idx="11809">
                  <c:v>42857</c:v>
                </c:pt>
                <c:pt idx="11810">
                  <c:v>42858</c:v>
                </c:pt>
                <c:pt idx="11811">
                  <c:v>42859</c:v>
                </c:pt>
                <c:pt idx="11812">
                  <c:v>42860</c:v>
                </c:pt>
                <c:pt idx="11813">
                  <c:v>42861</c:v>
                </c:pt>
                <c:pt idx="11814">
                  <c:v>42862</c:v>
                </c:pt>
                <c:pt idx="11815">
                  <c:v>42863</c:v>
                </c:pt>
                <c:pt idx="11816">
                  <c:v>42864</c:v>
                </c:pt>
                <c:pt idx="11817">
                  <c:v>42865</c:v>
                </c:pt>
                <c:pt idx="11818">
                  <c:v>42866</c:v>
                </c:pt>
                <c:pt idx="11819">
                  <c:v>42867</c:v>
                </c:pt>
                <c:pt idx="11820">
                  <c:v>42868</c:v>
                </c:pt>
                <c:pt idx="11821">
                  <c:v>42869</c:v>
                </c:pt>
                <c:pt idx="11822">
                  <c:v>42870</c:v>
                </c:pt>
                <c:pt idx="11823">
                  <c:v>42871</c:v>
                </c:pt>
                <c:pt idx="11824">
                  <c:v>42872</c:v>
                </c:pt>
                <c:pt idx="11825">
                  <c:v>42873</c:v>
                </c:pt>
                <c:pt idx="11826">
                  <c:v>42874</c:v>
                </c:pt>
                <c:pt idx="11827">
                  <c:v>42875</c:v>
                </c:pt>
                <c:pt idx="11828">
                  <c:v>42876</c:v>
                </c:pt>
                <c:pt idx="11829">
                  <c:v>42877</c:v>
                </c:pt>
                <c:pt idx="11830">
                  <c:v>42878</c:v>
                </c:pt>
                <c:pt idx="11831">
                  <c:v>42879</c:v>
                </c:pt>
                <c:pt idx="11832">
                  <c:v>42880</c:v>
                </c:pt>
                <c:pt idx="11833">
                  <c:v>42881</c:v>
                </c:pt>
                <c:pt idx="11834">
                  <c:v>42882</c:v>
                </c:pt>
                <c:pt idx="11835">
                  <c:v>42883</c:v>
                </c:pt>
                <c:pt idx="11836">
                  <c:v>42884</c:v>
                </c:pt>
                <c:pt idx="11837">
                  <c:v>42885</c:v>
                </c:pt>
                <c:pt idx="11838">
                  <c:v>42886</c:v>
                </c:pt>
                <c:pt idx="11839">
                  <c:v>42887</c:v>
                </c:pt>
                <c:pt idx="11840">
                  <c:v>42888</c:v>
                </c:pt>
                <c:pt idx="11841">
                  <c:v>42889</c:v>
                </c:pt>
                <c:pt idx="11842">
                  <c:v>42890</c:v>
                </c:pt>
                <c:pt idx="11843">
                  <c:v>42891</c:v>
                </c:pt>
                <c:pt idx="11844">
                  <c:v>42892</c:v>
                </c:pt>
                <c:pt idx="11845">
                  <c:v>42893</c:v>
                </c:pt>
                <c:pt idx="11846">
                  <c:v>42894</c:v>
                </c:pt>
                <c:pt idx="11847">
                  <c:v>42895</c:v>
                </c:pt>
                <c:pt idx="11848">
                  <c:v>42896</c:v>
                </c:pt>
                <c:pt idx="11849">
                  <c:v>42897</c:v>
                </c:pt>
                <c:pt idx="11850">
                  <c:v>42898</c:v>
                </c:pt>
                <c:pt idx="11851">
                  <c:v>42899</c:v>
                </c:pt>
                <c:pt idx="11852">
                  <c:v>42900</c:v>
                </c:pt>
                <c:pt idx="11853">
                  <c:v>42901</c:v>
                </c:pt>
                <c:pt idx="11854">
                  <c:v>42902</c:v>
                </c:pt>
                <c:pt idx="11855">
                  <c:v>42903</c:v>
                </c:pt>
                <c:pt idx="11856">
                  <c:v>42904</c:v>
                </c:pt>
                <c:pt idx="11857">
                  <c:v>42905</c:v>
                </c:pt>
                <c:pt idx="11858">
                  <c:v>42906</c:v>
                </c:pt>
                <c:pt idx="11859">
                  <c:v>42907</c:v>
                </c:pt>
                <c:pt idx="11860">
                  <c:v>42908</c:v>
                </c:pt>
                <c:pt idx="11861">
                  <c:v>42909</c:v>
                </c:pt>
                <c:pt idx="11862">
                  <c:v>42910</c:v>
                </c:pt>
                <c:pt idx="11863">
                  <c:v>42911</c:v>
                </c:pt>
                <c:pt idx="11864">
                  <c:v>42912</c:v>
                </c:pt>
                <c:pt idx="11865">
                  <c:v>42913</c:v>
                </c:pt>
                <c:pt idx="11866">
                  <c:v>42914</c:v>
                </c:pt>
                <c:pt idx="11867">
                  <c:v>42915</c:v>
                </c:pt>
                <c:pt idx="11868">
                  <c:v>42916</c:v>
                </c:pt>
                <c:pt idx="11869">
                  <c:v>42917</c:v>
                </c:pt>
                <c:pt idx="11870">
                  <c:v>42918</c:v>
                </c:pt>
                <c:pt idx="11871">
                  <c:v>42919</c:v>
                </c:pt>
                <c:pt idx="11872">
                  <c:v>42920</c:v>
                </c:pt>
                <c:pt idx="11873">
                  <c:v>42921</c:v>
                </c:pt>
                <c:pt idx="11874">
                  <c:v>42922</c:v>
                </c:pt>
                <c:pt idx="11875">
                  <c:v>42923</c:v>
                </c:pt>
                <c:pt idx="11876">
                  <c:v>42924</c:v>
                </c:pt>
                <c:pt idx="11877">
                  <c:v>42925</c:v>
                </c:pt>
                <c:pt idx="11878">
                  <c:v>42926</c:v>
                </c:pt>
                <c:pt idx="11879">
                  <c:v>42927</c:v>
                </c:pt>
                <c:pt idx="11880">
                  <c:v>42928</c:v>
                </c:pt>
                <c:pt idx="11881">
                  <c:v>42929</c:v>
                </c:pt>
                <c:pt idx="11882">
                  <c:v>42930</c:v>
                </c:pt>
                <c:pt idx="11883">
                  <c:v>42931</c:v>
                </c:pt>
                <c:pt idx="11884">
                  <c:v>42932</c:v>
                </c:pt>
                <c:pt idx="11885">
                  <c:v>42933</c:v>
                </c:pt>
                <c:pt idx="11886">
                  <c:v>42934</c:v>
                </c:pt>
                <c:pt idx="11887">
                  <c:v>42935</c:v>
                </c:pt>
                <c:pt idx="11888">
                  <c:v>42936</c:v>
                </c:pt>
                <c:pt idx="11889">
                  <c:v>42937</c:v>
                </c:pt>
                <c:pt idx="11890">
                  <c:v>42938</c:v>
                </c:pt>
                <c:pt idx="11891">
                  <c:v>42939</c:v>
                </c:pt>
                <c:pt idx="11892">
                  <c:v>42940</c:v>
                </c:pt>
                <c:pt idx="11893">
                  <c:v>42941</c:v>
                </c:pt>
                <c:pt idx="11894">
                  <c:v>42942</c:v>
                </c:pt>
                <c:pt idx="11895">
                  <c:v>42943</c:v>
                </c:pt>
                <c:pt idx="11896">
                  <c:v>42944</c:v>
                </c:pt>
                <c:pt idx="11897">
                  <c:v>42945</c:v>
                </c:pt>
                <c:pt idx="11898">
                  <c:v>42946</c:v>
                </c:pt>
                <c:pt idx="11899">
                  <c:v>42947</c:v>
                </c:pt>
                <c:pt idx="11900">
                  <c:v>42948</c:v>
                </c:pt>
                <c:pt idx="11901">
                  <c:v>42949</c:v>
                </c:pt>
                <c:pt idx="11902">
                  <c:v>42950</c:v>
                </c:pt>
                <c:pt idx="11903">
                  <c:v>42951</c:v>
                </c:pt>
                <c:pt idx="11904">
                  <c:v>42952</c:v>
                </c:pt>
                <c:pt idx="11905">
                  <c:v>42953</c:v>
                </c:pt>
                <c:pt idx="11906">
                  <c:v>42954</c:v>
                </c:pt>
                <c:pt idx="11907">
                  <c:v>42955</c:v>
                </c:pt>
                <c:pt idx="11908">
                  <c:v>42956</c:v>
                </c:pt>
                <c:pt idx="11909">
                  <c:v>42957</c:v>
                </c:pt>
                <c:pt idx="11910">
                  <c:v>42958</c:v>
                </c:pt>
                <c:pt idx="11911">
                  <c:v>42959</c:v>
                </c:pt>
                <c:pt idx="11912">
                  <c:v>42960</c:v>
                </c:pt>
                <c:pt idx="11913">
                  <c:v>42961</c:v>
                </c:pt>
                <c:pt idx="11914">
                  <c:v>42962</c:v>
                </c:pt>
                <c:pt idx="11915">
                  <c:v>42963</c:v>
                </c:pt>
                <c:pt idx="11916">
                  <c:v>42964</c:v>
                </c:pt>
                <c:pt idx="11917">
                  <c:v>42965</c:v>
                </c:pt>
                <c:pt idx="11918">
                  <c:v>42966</c:v>
                </c:pt>
                <c:pt idx="11919">
                  <c:v>42967</c:v>
                </c:pt>
                <c:pt idx="11920">
                  <c:v>42968</c:v>
                </c:pt>
                <c:pt idx="11921">
                  <c:v>42969</c:v>
                </c:pt>
                <c:pt idx="11922">
                  <c:v>42970</c:v>
                </c:pt>
                <c:pt idx="11923">
                  <c:v>42971</c:v>
                </c:pt>
                <c:pt idx="11924">
                  <c:v>42972</c:v>
                </c:pt>
                <c:pt idx="11925">
                  <c:v>42973</c:v>
                </c:pt>
                <c:pt idx="11926">
                  <c:v>42974</c:v>
                </c:pt>
                <c:pt idx="11927">
                  <c:v>42975</c:v>
                </c:pt>
                <c:pt idx="11928">
                  <c:v>42976</c:v>
                </c:pt>
                <c:pt idx="11929">
                  <c:v>42977</c:v>
                </c:pt>
                <c:pt idx="11930">
                  <c:v>42978</c:v>
                </c:pt>
                <c:pt idx="11931">
                  <c:v>42979</c:v>
                </c:pt>
                <c:pt idx="11932">
                  <c:v>42980</c:v>
                </c:pt>
                <c:pt idx="11933">
                  <c:v>42981</c:v>
                </c:pt>
                <c:pt idx="11934">
                  <c:v>42982</c:v>
                </c:pt>
                <c:pt idx="11935">
                  <c:v>42983</c:v>
                </c:pt>
                <c:pt idx="11936">
                  <c:v>42984</c:v>
                </c:pt>
                <c:pt idx="11937">
                  <c:v>42985</c:v>
                </c:pt>
                <c:pt idx="11938">
                  <c:v>42986</c:v>
                </c:pt>
                <c:pt idx="11939">
                  <c:v>42987</c:v>
                </c:pt>
                <c:pt idx="11940">
                  <c:v>42988</c:v>
                </c:pt>
                <c:pt idx="11941">
                  <c:v>42989</c:v>
                </c:pt>
                <c:pt idx="11942">
                  <c:v>42990</c:v>
                </c:pt>
                <c:pt idx="11943">
                  <c:v>42991</c:v>
                </c:pt>
                <c:pt idx="11944">
                  <c:v>42992</c:v>
                </c:pt>
                <c:pt idx="11945">
                  <c:v>42993</c:v>
                </c:pt>
                <c:pt idx="11946">
                  <c:v>42994</c:v>
                </c:pt>
                <c:pt idx="11947">
                  <c:v>42995</c:v>
                </c:pt>
                <c:pt idx="11948">
                  <c:v>42996</c:v>
                </c:pt>
                <c:pt idx="11949">
                  <c:v>42997</c:v>
                </c:pt>
                <c:pt idx="11950">
                  <c:v>42998</c:v>
                </c:pt>
                <c:pt idx="11951">
                  <c:v>42999</c:v>
                </c:pt>
                <c:pt idx="11952">
                  <c:v>43000</c:v>
                </c:pt>
                <c:pt idx="11953">
                  <c:v>43001</c:v>
                </c:pt>
                <c:pt idx="11954">
                  <c:v>43002</c:v>
                </c:pt>
                <c:pt idx="11955">
                  <c:v>43003</c:v>
                </c:pt>
                <c:pt idx="11956">
                  <c:v>43004</c:v>
                </c:pt>
                <c:pt idx="11957">
                  <c:v>43005</c:v>
                </c:pt>
                <c:pt idx="11958">
                  <c:v>43006</c:v>
                </c:pt>
                <c:pt idx="11959">
                  <c:v>43007</c:v>
                </c:pt>
                <c:pt idx="11960">
                  <c:v>43008</c:v>
                </c:pt>
                <c:pt idx="11961">
                  <c:v>43009</c:v>
                </c:pt>
                <c:pt idx="11962">
                  <c:v>43010</c:v>
                </c:pt>
                <c:pt idx="11963">
                  <c:v>43011</c:v>
                </c:pt>
                <c:pt idx="11964">
                  <c:v>43012</c:v>
                </c:pt>
                <c:pt idx="11965">
                  <c:v>43013</c:v>
                </c:pt>
                <c:pt idx="11966">
                  <c:v>43014</c:v>
                </c:pt>
                <c:pt idx="11967">
                  <c:v>43015</c:v>
                </c:pt>
                <c:pt idx="11968">
                  <c:v>43016</c:v>
                </c:pt>
                <c:pt idx="11969">
                  <c:v>43017</c:v>
                </c:pt>
                <c:pt idx="11970">
                  <c:v>43018</c:v>
                </c:pt>
                <c:pt idx="11971">
                  <c:v>43019</c:v>
                </c:pt>
                <c:pt idx="11972">
                  <c:v>43020</c:v>
                </c:pt>
                <c:pt idx="11973">
                  <c:v>43021</c:v>
                </c:pt>
                <c:pt idx="11974">
                  <c:v>43022</c:v>
                </c:pt>
                <c:pt idx="11975">
                  <c:v>43023</c:v>
                </c:pt>
                <c:pt idx="11976">
                  <c:v>43024</c:v>
                </c:pt>
                <c:pt idx="11977">
                  <c:v>43025</c:v>
                </c:pt>
                <c:pt idx="11978">
                  <c:v>43026</c:v>
                </c:pt>
                <c:pt idx="11979">
                  <c:v>43027</c:v>
                </c:pt>
                <c:pt idx="11980">
                  <c:v>43028</c:v>
                </c:pt>
                <c:pt idx="11981">
                  <c:v>43029</c:v>
                </c:pt>
                <c:pt idx="11982">
                  <c:v>43030</c:v>
                </c:pt>
                <c:pt idx="11983">
                  <c:v>43031</c:v>
                </c:pt>
                <c:pt idx="11984">
                  <c:v>43032</c:v>
                </c:pt>
                <c:pt idx="11985">
                  <c:v>43033</c:v>
                </c:pt>
                <c:pt idx="11986">
                  <c:v>43034</c:v>
                </c:pt>
                <c:pt idx="11987">
                  <c:v>43035</c:v>
                </c:pt>
                <c:pt idx="11988">
                  <c:v>43036</c:v>
                </c:pt>
                <c:pt idx="11989">
                  <c:v>43037</c:v>
                </c:pt>
                <c:pt idx="11990">
                  <c:v>43038</c:v>
                </c:pt>
                <c:pt idx="11991">
                  <c:v>43039</c:v>
                </c:pt>
                <c:pt idx="11992">
                  <c:v>43040</c:v>
                </c:pt>
                <c:pt idx="11993">
                  <c:v>43041</c:v>
                </c:pt>
                <c:pt idx="11994">
                  <c:v>43042</c:v>
                </c:pt>
                <c:pt idx="11995">
                  <c:v>43043</c:v>
                </c:pt>
                <c:pt idx="11996">
                  <c:v>43044</c:v>
                </c:pt>
                <c:pt idx="11997">
                  <c:v>43045</c:v>
                </c:pt>
                <c:pt idx="11998">
                  <c:v>43046</c:v>
                </c:pt>
                <c:pt idx="11999">
                  <c:v>43047</c:v>
                </c:pt>
                <c:pt idx="12000">
                  <c:v>43048</c:v>
                </c:pt>
                <c:pt idx="12001">
                  <c:v>43049</c:v>
                </c:pt>
                <c:pt idx="12002">
                  <c:v>43050</c:v>
                </c:pt>
                <c:pt idx="12003">
                  <c:v>43051</c:v>
                </c:pt>
                <c:pt idx="12004">
                  <c:v>43052</c:v>
                </c:pt>
                <c:pt idx="12005">
                  <c:v>43053</c:v>
                </c:pt>
                <c:pt idx="12006">
                  <c:v>43054</c:v>
                </c:pt>
                <c:pt idx="12007">
                  <c:v>43055</c:v>
                </c:pt>
                <c:pt idx="12008">
                  <c:v>43056</c:v>
                </c:pt>
                <c:pt idx="12009">
                  <c:v>43057</c:v>
                </c:pt>
                <c:pt idx="12010">
                  <c:v>43058</c:v>
                </c:pt>
                <c:pt idx="12011">
                  <c:v>43059</c:v>
                </c:pt>
                <c:pt idx="12012">
                  <c:v>43060</c:v>
                </c:pt>
                <c:pt idx="12013">
                  <c:v>43061</c:v>
                </c:pt>
                <c:pt idx="12014">
                  <c:v>43062</c:v>
                </c:pt>
                <c:pt idx="12015">
                  <c:v>43063</c:v>
                </c:pt>
                <c:pt idx="12016">
                  <c:v>43064</c:v>
                </c:pt>
                <c:pt idx="12017">
                  <c:v>43065</c:v>
                </c:pt>
                <c:pt idx="12018">
                  <c:v>43066</c:v>
                </c:pt>
                <c:pt idx="12019">
                  <c:v>43067</c:v>
                </c:pt>
                <c:pt idx="12020">
                  <c:v>43068</c:v>
                </c:pt>
                <c:pt idx="12021">
                  <c:v>43069</c:v>
                </c:pt>
                <c:pt idx="12022">
                  <c:v>43070</c:v>
                </c:pt>
                <c:pt idx="12023">
                  <c:v>43071</c:v>
                </c:pt>
                <c:pt idx="12024">
                  <c:v>43072</c:v>
                </c:pt>
                <c:pt idx="12025">
                  <c:v>43073</c:v>
                </c:pt>
                <c:pt idx="12026">
                  <c:v>43074</c:v>
                </c:pt>
                <c:pt idx="12027">
                  <c:v>43075</c:v>
                </c:pt>
                <c:pt idx="12028">
                  <c:v>43076</c:v>
                </c:pt>
                <c:pt idx="12029">
                  <c:v>43077</c:v>
                </c:pt>
                <c:pt idx="12030">
                  <c:v>43078</c:v>
                </c:pt>
                <c:pt idx="12031">
                  <c:v>43079</c:v>
                </c:pt>
                <c:pt idx="12032">
                  <c:v>43080</c:v>
                </c:pt>
                <c:pt idx="12033">
                  <c:v>43081</c:v>
                </c:pt>
                <c:pt idx="12034">
                  <c:v>43082</c:v>
                </c:pt>
                <c:pt idx="12035">
                  <c:v>43083</c:v>
                </c:pt>
                <c:pt idx="12036">
                  <c:v>43084</c:v>
                </c:pt>
                <c:pt idx="12037">
                  <c:v>43085</c:v>
                </c:pt>
                <c:pt idx="12038">
                  <c:v>43086</c:v>
                </c:pt>
                <c:pt idx="12039">
                  <c:v>43087</c:v>
                </c:pt>
                <c:pt idx="12040">
                  <c:v>43088</c:v>
                </c:pt>
                <c:pt idx="12041">
                  <c:v>43089</c:v>
                </c:pt>
                <c:pt idx="12042">
                  <c:v>43090</c:v>
                </c:pt>
                <c:pt idx="12043">
                  <c:v>43091</c:v>
                </c:pt>
                <c:pt idx="12044">
                  <c:v>43092</c:v>
                </c:pt>
                <c:pt idx="12045">
                  <c:v>43093</c:v>
                </c:pt>
                <c:pt idx="12046">
                  <c:v>43094</c:v>
                </c:pt>
                <c:pt idx="12047">
                  <c:v>43095</c:v>
                </c:pt>
                <c:pt idx="12048">
                  <c:v>43096</c:v>
                </c:pt>
                <c:pt idx="12049">
                  <c:v>43097</c:v>
                </c:pt>
                <c:pt idx="12050">
                  <c:v>43098</c:v>
                </c:pt>
                <c:pt idx="12051">
                  <c:v>43099</c:v>
                </c:pt>
                <c:pt idx="12052">
                  <c:v>43100</c:v>
                </c:pt>
                <c:pt idx="12053">
                  <c:v>43101</c:v>
                </c:pt>
                <c:pt idx="12054">
                  <c:v>43102</c:v>
                </c:pt>
                <c:pt idx="12055">
                  <c:v>43103</c:v>
                </c:pt>
                <c:pt idx="12056">
                  <c:v>43104</c:v>
                </c:pt>
                <c:pt idx="12057">
                  <c:v>43105</c:v>
                </c:pt>
                <c:pt idx="12058">
                  <c:v>43106</c:v>
                </c:pt>
                <c:pt idx="12059">
                  <c:v>43107</c:v>
                </c:pt>
                <c:pt idx="12060">
                  <c:v>43108</c:v>
                </c:pt>
                <c:pt idx="12061">
                  <c:v>43109</c:v>
                </c:pt>
                <c:pt idx="12062">
                  <c:v>43110</c:v>
                </c:pt>
                <c:pt idx="12063">
                  <c:v>43111</c:v>
                </c:pt>
                <c:pt idx="12064">
                  <c:v>43112</c:v>
                </c:pt>
                <c:pt idx="12065">
                  <c:v>43113</c:v>
                </c:pt>
                <c:pt idx="12066">
                  <c:v>43114</c:v>
                </c:pt>
                <c:pt idx="12067">
                  <c:v>43115</c:v>
                </c:pt>
                <c:pt idx="12068">
                  <c:v>43116</c:v>
                </c:pt>
                <c:pt idx="12069">
                  <c:v>43117</c:v>
                </c:pt>
                <c:pt idx="12070">
                  <c:v>43118</c:v>
                </c:pt>
                <c:pt idx="12071">
                  <c:v>43119</c:v>
                </c:pt>
                <c:pt idx="12072">
                  <c:v>43120</c:v>
                </c:pt>
                <c:pt idx="12073">
                  <c:v>43121</c:v>
                </c:pt>
                <c:pt idx="12074">
                  <c:v>43122</c:v>
                </c:pt>
                <c:pt idx="12075">
                  <c:v>43123</c:v>
                </c:pt>
                <c:pt idx="12076">
                  <c:v>43124</c:v>
                </c:pt>
                <c:pt idx="12077">
                  <c:v>43125</c:v>
                </c:pt>
                <c:pt idx="12078">
                  <c:v>43126</c:v>
                </c:pt>
                <c:pt idx="12079">
                  <c:v>43127</c:v>
                </c:pt>
                <c:pt idx="12080">
                  <c:v>43128</c:v>
                </c:pt>
                <c:pt idx="12081">
                  <c:v>43129</c:v>
                </c:pt>
                <c:pt idx="12082">
                  <c:v>43130</c:v>
                </c:pt>
                <c:pt idx="12083">
                  <c:v>43131</c:v>
                </c:pt>
                <c:pt idx="12084">
                  <c:v>43132</c:v>
                </c:pt>
                <c:pt idx="12085">
                  <c:v>43133</c:v>
                </c:pt>
                <c:pt idx="12086">
                  <c:v>43134</c:v>
                </c:pt>
                <c:pt idx="12087">
                  <c:v>43135</c:v>
                </c:pt>
                <c:pt idx="12088">
                  <c:v>43136</c:v>
                </c:pt>
                <c:pt idx="12089">
                  <c:v>43137</c:v>
                </c:pt>
                <c:pt idx="12090">
                  <c:v>43138</c:v>
                </c:pt>
                <c:pt idx="12091">
                  <c:v>43139</c:v>
                </c:pt>
                <c:pt idx="12092">
                  <c:v>43140</c:v>
                </c:pt>
                <c:pt idx="12093">
                  <c:v>43141</c:v>
                </c:pt>
                <c:pt idx="12094">
                  <c:v>43142</c:v>
                </c:pt>
                <c:pt idx="12095">
                  <c:v>43143</c:v>
                </c:pt>
                <c:pt idx="12096">
                  <c:v>43144</c:v>
                </c:pt>
                <c:pt idx="12097">
                  <c:v>43145</c:v>
                </c:pt>
                <c:pt idx="12098">
                  <c:v>43146</c:v>
                </c:pt>
                <c:pt idx="12099">
                  <c:v>43147</c:v>
                </c:pt>
                <c:pt idx="12100">
                  <c:v>43148</c:v>
                </c:pt>
                <c:pt idx="12101">
                  <c:v>43149</c:v>
                </c:pt>
                <c:pt idx="12102">
                  <c:v>43150</c:v>
                </c:pt>
                <c:pt idx="12103">
                  <c:v>43151</c:v>
                </c:pt>
                <c:pt idx="12104">
                  <c:v>43152</c:v>
                </c:pt>
                <c:pt idx="12105">
                  <c:v>43153</c:v>
                </c:pt>
                <c:pt idx="12106">
                  <c:v>43154</c:v>
                </c:pt>
                <c:pt idx="12107">
                  <c:v>43155</c:v>
                </c:pt>
                <c:pt idx="12108">
                  <c:v>43156</c:v>
                </c:pt>
                <c:pt idx="12109">
                  <c:v>43157</c:v>
                </c:pt>
                <c:pt idx="12110">
                  <c:v>43158</c:v>
                </c:pt>
                <c:pt idx="12111">
                  <c:v>43159</c:v>
                </c:pt>
                <c:pt idx="12112">
                  <c:v>43160</c:v>
                </c:pt>
                <c:pt idx="12113">
                  <c:v>43161</c:v>
                </c:pt>
                <c:pt idx="12114">
                  <c:v>43162</c:v>
                </c:pt>
                <c:pt idx="12115">
                  <c:v>43163</c:v>
                </c:pt>
                <c:pt idx="12116">
                  <c:v>43164</c:v>
                </c:pt>
                <c:pt idx="12117">
                  <c:v>43165</c:v>
                </c:pt>
                <c:pt idx="12118">
                  <c:v>43166</c:v>
                </c:pt>
                <c:pt idx="12119">
                  <c:v>43167</c:v>
                </c:pt>
                <c:pt idx="12120">
                  <c:v>43168</c:v>
                </c:pt>
                <c:pt idx="12121">
                  <c:v>43169</c:v>
                </c:pt>
                <c:pt idx="12122">
                  <c:v>43170</c:v>
                </c:pt>
                <c:pt idx="12123">
                  <c:v>43171</c:v>
                </c:pt>
                <c:pt idx="12124">
                  <c:v>43172</c:v>
                </c:pt>
                <c:pt idx="12125">
                  <c:v>43173</c:v>
                </c:pt>
                <c:pt idx="12126">
                  <c:v>43174</c:v>
                </c:pt>
                <c:pt idx="12127">
                  <c:v>43175</c:v>
                </c:pt>
                <c:pt idx="12128">
                  <c:v>43176</c:v>
                </c:pt>
                <c:pt idx="12129">
                  <c:v>43177</c:v>
                </c:pt>
                <c:pt idx="12130">
                  <c:v>43178</c:v>
                </c:pt>
                <c:pt idx="12131">
                  <c:v>43179</c:v>
                </c:pt>
                <c:pt idx="12132">
                  <c:v>43180</c:v>
                </c:pt>
                <c:pt idx="12133">
                  <c:v>43181</c:v>
                </c:pt>
                <c:pt idx="12134">
                  <c:v>43182</c:v>
                </c:pt>
                <c:pt idx="12135">
                  <c:v>43183</c:v>
                </c:pt>
                <c:pt idx="12136">
                  <c:v>43184</c:v>
                </c:pt>
                <c:pt idx="12137">
                  <c:v>43185</c:v>
                </c:pt>
                <c:pt idx="12138">
                  <c:v>43186</c:v>
                </c:pt>
                <c:pt idx="12139">
                  <c:v>43187</c:v>
                </c:pt>
                <c:pt idx="12140">
                  <c:v>43188</c:v>
                </c:pt>
                <c:pt idx="12141">
                  <c:v>43189</c:v>
                </c:pt>
                <c:pt idx="12142">
                  <c:v>43190</c:v>
                </c:pt>
                <c:pt idx="12143">
                  <c:v>43191</c:v>
                </c:pt>
                <c:pt idx="12144">
                  <c:v>43192</c:v>
                </c:pt>
                <c:pt idx="12145">
                  <c:v>43193</c:v>
                </c:pt>
                <c:pt idx="12146">
                  <c:v>43194</c:v>
                </c:pt>
                <c:pt idx="12147">
                  <c:v>43195</c:v>
                </c:pt>
                <c:pt idx="12148">
                  <c:v>43196</c:v>
                </c:pt>
                <c:pt idx="12149">
                  <c:v>43197</c:v>
                </c:pt>
                <c:pt idx="12150">
                  <c:v>43198</c:v>
                </c:pt>
                <c:pt idx="12151">
                  <c:v>43199</c:v>
                </c:pt>
                <c:pt idx="12152">
                  <c:v>43200</c:v>
                </c:pt>
                <c:pt idx="12153">
                  <c:v>43201</c:v>
                </c:pt>
                <c:pt idx="12154">
                  <c:v>43202</c:v>
                </c:pt>
                <c:pt idx="12155">
                  <c:v>43203</c:v>
                </c:pt>
                <c:pt idx="12156">
                  <c:v>43204</c:v>
                </c:pt>
                <c:pt idx="12157">
                  <c:v>43205</c:v>
                </c:pt>
                <c:pt idx="12158">
                  <c:v>43206</c:v>
                </c:pt>
                <c:pt idx="12159">
                  <c:v>43207</c:v>
                </c:pt>
                <c:pt idx="12160">
                  <c:v>43208</c:v>
                </c:pt>
                <c:pt idx="12161">
                  <c:v>43209</c:v>
                </c:pt>
                <c:pt idx="12162">
                  <c:v>43210</c:v>
                </c:pt>
                <c:pt idx="12163">
                  <c:v>43211</c:v>
                </c:pt>
                <c:pt idx="12164">
                  <c:v>43212</c:v>
                </c:pt>
                <c:pt idx="12165">
                  <c:v>43213</c:v>
                </c:pt>
                <c:pt idx="12166">
                  <c:v>43214</c:v>
                </c:pt>
                <c:pt idx="12167">
                  <c:v>43215</c:v>
                </c:pt>
                <c:pt idx="12168">
                  <c:v>43216</c:v>
                </c:pt>
                <c:pt idx="12169">
                  <c:v>43217</c:v>
                </c:pt>
                <c:pt idx="12170">
                  <c:v>43218</c:v>
                </c:pt>
                <c:pt idx="12171">
                  <c:v>43219</c:v>
                </c:pt>
                <c:pt idx="12172">
                  <c:v>43220</c:v>
                </c:pt>
                <c:pt idx="12173">
                  <c:v>43221</c:v>
                </c:pt>
                <c:pt idx="12174">
                  <c:v>43222</c:v>
                </c:pt>
                <c:pt idx="12175">
                  <c:v>43223</c:v>
                </c:pt>
                <c:pt idx="12176">
                  <c:v>43224</c:v>
                </c:pt>
                <c:pt idx="12177">
                  <c:v>43225</c:v>
                </c:pt>
                <c:pt idx="12178">
                  <c:v>43226</c:v>
                </c:pt>
                <c:pt idx="12179">
                  <c:v>43227</c:v>
                </c:pt>
                <c:pt idx="12180">
                  <c:v>43228</c:v>
                </c:pt>
                <c:pt idx="12181">
                  <c:v>43229</c:v>
                </c:pt>
                <c:pt idx="12182">
                  <c:v>43230</c:v>
                </c:pt>
                <c:pt idx="12183">
                  <c:v>43231</c:v>
                </c:pt>
                <c:pt idx="12184">
                  <c:v>43232</c:v>
                </c:pt>
                <c:pt idx="12185">
                  <c:v>43233</c:v>
                </c:pt>
                <c:pt idx="12186">
                  <c:v>43234</c:v>
                </c:pt>
                <c:pt idx="12187">
                  <c:v>43235</c:v>
                </c:pt>
                <c:pt idx="12188">
                  <c:v>43236</c:v>
                </c:pt>
                <c:pt idx="12189">
                  <c:v>43237</c:v>
                </c:pt>
                <c:pt idx="12190">
                  <c:v>43238</c:v>
                </c:pt>
                <c:pt idx="12191">
                  <c:v>43239</c:v>
                </c:pt>
                <c:pt idx="12192">
                  <c:v>43240</c:v>
                </c:pt>
                <c:pt idx="12193">
                  <c:v>43241</c:v>
                </c:pt>
                <c:pt idx="12194">
                  <c:v>43242</c:v>
                </c:pt>
                <c:pt idx="12195">
                  <c:v>43243</c:v>
                </c:pt>
                <c:pt idx="12196">
                  <c:v>43244</c:v>
                </c:pt>
                <c:pt idx="12197">
                  <c:v>43245</c:v>
                </c:pt>
                <c:pt idx="12198">
                  <c:v>43246</c:v>
                </c:pt>
                <c:pt idx="12199">
                  <c:v>43247</c:v>
                </c:pt>
                <c:pt idx="12200">
                  <c:v>43248</c:v>
                </c:pt>
                <c:pt idx="12201">
                  <c:v>43249</c:v>
                </c:pt>
                <c:pt idx="12202">
                  <c:v>43250</c:v>
                </c:pt>
                <c:pt idx="12203">
                  <c:v>43251</c:v>
                </c:pt>
                <c:pt idx="12204">
                  <c:v>43252</c:v>
                </c:pt>
                <c:pt idx="12205">
                  <c:v>43253</c:v>
                </c:pt>
                <c:pt idx="12206">
                  <c:v>43254</c:v>
                </c:pt>
                <c:pt idx="12207">
                  <c:v>43255</c:v>
                </c:pt>
                <c:pt idx="12208">
                  <c:v>43256</c:v>
                </c:pt>
                <c:pt idx="12209">
                  <c:v>43257</c:v>
                </c:pt>
                <c:pt idx="12210">
                  <c:v>43258</c:v>
                </c:pt>
                <c:pt idx="12211">
                  <c:v>43259</c:v>
                </c:pt>
                <c:pt idx="12212">
                  <c:v>43260</c:v>
                </c:pt>
                <c:pt idx="12213">
                  <c:v>43261</c:v>
                </c:pt>
                <c:pt idx="12214">
                  <c:v>43262</c:v>
                </c:pt>
                <c:pt idx="12215">
                  <c:v>43263</c:v>
                </c:pt>
                <c:pt idx="12216">
                  <c:v>43264</c:v>
                </c:pt>
                <c:pt idx="12217">
                  <c:v>43265</c:v>
                </c:pt>
                <c:pt idx="12218">
                  <c:v>43266</c:v>
                </c:pt>
                <c:pt idx="12219">
                  <c:v>43267</c:v>
                </c:pt>
                <c:pt idx="12220">
                  <c:v>43268</c:v>
                </c:pt>
                <c:pt idx="12221">
                  <c:v>43269</c:v>
                </c:pt>
                <c:pt idx="12222">
                  <c:v>43270</c:v>
                </c:pt>
                <c:pt idx="12223">
                  <c:v>43271</c:v>
                </c:pt>
                <c:pt idx="12224">
                  <c:v>43272</c:v>
                </c:pt>
                <c:pt idx="12225">
                  <c:v>43273</c:v>
                </c:pt>
                <c:pt idx="12226">
                  <c:v>43274</c:v>
                </c:pt>
                <c:pt idx="12227">
                  <c:v>43275</c:v>
                </c:pt>
                <c:pt idx="12228">
                  <c:v>43276</c:v>
                </c:pt>
                <c:pt idx="12229">
                  <c:v>43277</c:v>
                </c:pt>
                <c:pt idx="12230">
                  <c:v>43278</c:v>
                </c:pt>
                <c:pt idx="12231">
                  <c:v>43279</c:v>
                </c:pt>
                <c:pt idx="12232">
                  <c:v>43280</c:v>
                </c:pt>
                <c:pt idx="12233">
                  <c:v>43281</c:v>
                </c:pt>
                <c:pt idx="12234">
                  <c:v>43282</c:v>
                </c:pt>
                <c:pt idx="12235">
                  <c:v>43283</c:v>
                </c:pt>
                <c:pt idx="12236">
                  <c:v>43284</c:v>
                </c:pt>
                <c:pt idx="12237">
                  <c:v>43285</c:v>
                </c:pt>
                <c:pt idx="12238">
                  <c:v>43286</c:v>
                </c:pt>
                <c:pt idx="12239">
                  <c:v>43287</c:v>
                </c:pt>
                <c:pt idx="12240">
                  <c:v>43288</c:v>
                </c:pt>
                <c:pt idx="12241">
                  <c:v>43289</c:v>
                </c:pt>
                <c:pt idx="12242">
                  <c:v>43290</c:v>
                </c:pt>
                <c:pt idx="12243">
                  <c:v>43291</c:v>
                </c:pt>
                <c:pt idx="12244">
                  <c:v>43292</c:v>
                </c:pt>
                <c:pt idx="12245">
                  <c:v>43293</c:v>
                </c:pt>
                <c:pt idx="12246">
                  <c:v>43294</c:v>
                </c:pt>
                <c:pt idx="12247">
                  <c:v>43295</c:v>
                </c:pt>
                <c:pt idx="12248">
                  <c:v>43296</c:v>
                </c:pt>
                <c:pt idx="12249">
                  <c:v>43297</c:v>
                </c:pt>
                <c:pt idx="12250">
                  <c:v>43298</c:v>
                </c:pt>
                <c:pt idx="12251">
                  <c:v>43299</c:v>
                </c:pt>
                <c:pt idx="12252">
                  <c:v>43300</c:v>
                </c:pt>
                <c:pt idx="12253">
                  <c:v>43301</c:v>
                </c:pt>
                <c:pt idx="12254">
                  <c:v>43302</c:v>
                </c:pt>
                <c:pt idx="12255">
                  <c:v>43303</c:v>
                </c:pt>
                <c:pt idx="12256">
                  <c:v>43304</c:v>
                </c:pt>
                <c:pt idx="12257">
                  <c:v>43305</c:v>
                </c:pt>
                <c:pt idx="12258">
                  <c:v>43306</c:v>
                </c:pt>
                <c:pt idx="12259">
                  <c:v>43307</c:v>
                </c:pt>
                <c:pt idx="12260">
                  <c:v>43308</c:v>
                </c:pt>
                <c:pt idx="12261">
                  <c:v>43309</c:v>
                </c:pt>
                <c:pt idx="12262">
                  <c:v>43310</c:v>
                </c:pt>
                <c:pt idx="12263">
                  <c:v>43311</c:v>
                </c:pt>
                <c:pt idx="12264">
                  <c:v>43312</c:v>
                </c:pt>
                <c:pt idx="12265">
                  <c:v>43313</c:v>
                </c:pt>
                <c:pt idx="12266">
                  <c:v>43314</c:v>
                </c:pt>
                <c:pt idx="12267">
                  <c:v>43315</c:v>
                </c:pt>
                <c:pt idx="12268">
                  <c:v>43316</c:v>
                </c:pt>
                <c:pt idx="12269">
                  <c:v>43317</c:v>
                </c:pt>
                <c:pt idx="12270">
                  <c:v>43318</c:v>
                </c:pt>
                <c:pt idx="12271">
                  <c:v>43319</c:v>
                </c:pt>
                <c:pt idx="12272">
                  <c:v>43320</c:v>
                </c:pt>
                <c:pt idx="12273">
                  <c:v>43321</c:v>
                </c:pt>
                <c:pt idx="12274">
                  <c:v>43322</c:v>
                </c:pt>
                <c:pt idx="12275">
                  <c:v>43323</c:v>
                </c:pt>
                <c:pt idx="12276">
                  <c:v>43324</c:v>
                </c:pt>
                <c:pt idx="12277">
                  <c:v>43325</c:v>
                </c:pt>
                <c:pt idx="12278">
                  <c:v>43326</c:v>
                </c:pt>
                <c:pt idx="12279">
                  <c:v>43327</c:v>
                </c:pt>
                <c:pt idx="12280">
                  <c:v>43328</c:v>
                </c:pt>
                <c:pt idx="12281">
                  <c:v>43329</c:v>
                </c:pt>
                <c:pt idx="12282">
                  <c:v>43330</c:v>
                </c:pt>
                <c:pt idx="12283">
                  <c:v>43331</c:v>
                </c:pt>
                <c:pt idx="12284">
                  <c:v>43332</c:v>
                </c:pt>
                <c:pt idx="12285">
                  <c:v>43333</c:v>
                </c:pt>
                <c:pt idx="12286">
                  <c:v>43334</c:v>
                </c:pt>
                <c:pt idx="12287">
                  <c:v>43335</c:v>
                </c:pt>
                <c:pt idx="12288">
                  <c:v>43336</c:v>
                </c:pt>
                <c:pt idx="12289">
                  <c:v>43337</c:v>
                </c:pt>
                <c:pt idx="12290">
                  <c:v>43338</c:v>
                </c:pt>
                <c:pt idx="12291">
                  <c:v>43339</c:v>
                </c:pt>
                <c:pt idx="12292">
                  <c:v>43340</c:v>
                </c:pt>
                <c:pt idx="12293">
                  <c:v>43341</c:v>
                </c:pt>
                <c:pt idx="12294">
                  <c:v>43342</c:v>
                </c:pt>
                <c:pt idx="12295">
                  <c:v>43343</c:v>
                </c:pt>
                <c:pt idx="12296">
                  <c:v>43344</c:v>
                </c:pt>
                <c:pt idx="12297">
                  <c:v>43345</c:v>
                </c:pt>
                <c:pt idx="12298">
                  <c:v>43346</c:v>
                </c:pt>
                <c:pt idx="12299">
                  <c:v>43347</c:v>
                </c:pt>
                <c:pt idx="12300">
                  <c:v>43348</c:v>
                </c:pt>
                <c:pt idx="12301">
                  <c:v>43349</c:v>
                </c:pt>
                <c:pt idx="12302">
                  <c:v>43350</c:v>
                </c:pt>
                <c:pt idx="12303">
                  <c:v>43351</c:v>
                </c:pt>
                <c:pt idx="12304">
                  <c:v>43352</c:v>
                </c:pt>
                <c:pt idx="12305">
                  <c:v>43353</c:v>
                </c:pt>
                <c:pt idx="12306">
                  <c:v>43354</c:v>
                </c:pt>
                <c:pt idx="12307">
                  <c:v>43355</c:v>
                </c:pt>
                <c:pt idx="12308">
                  <c:v>43356</c:v>
                </c:pt>
                <c:pt idx="12309">
                  <c:v>43357</c:v>
                </c:pt>
                <c:pt idx="12310">
                  <c:v>43358</c:v>
                </c:pt>
                <c:pt idx="12311">
                  <c:v>43359</c:v>
                </c:pt>
                <c:pt idx="12312">
                  <c:v>43360</c:v>
                </c:pt>
                <c:pt idx="12313">
                  <c:v>43361</c:v>
                </c:pt>
                <c:pt idx="12314">
                  <c:v>43362</c:v>
                </c:pt>
                <c:pt idx="12315">
                  <c:v>43363</c:v>
                </c:pt>
                <c:pt idx="12316">
                  <c:v>43364</c:v>
                </c:pt>
                <c:pt idx="12317">
                  <c:v>43365</c:v>
                </c:pt>
                <c:pt idx="12318">
                  <c:v>43366</c:v>
                </c:pt>
                <c:pt idx="12319">
                  <c:v>43367</c:v>
                </c:pt>
                <c:pt idx="12320">
                  <c:v>43368</c:v>
                </c:pt>
                <c:pt idx="12321">
                  <c:v>43369</c:v>
                </c:pt>
                <c:pt idx="12322">
                  <c:v>43370</c:v>
                </c:pt>
                <c:pt idx="12323">
                  <c:v>43371</c:v>
                </c:pt>
                <c:pt idx="12324">
                  <c:v>43372</c:v>
                </c:pt>
                <c:pt idx="12325">
                  <c:v>43373</c:v>
                </c:pt>
                <c:pt idx="12326">
                  <c:v>43374</c:v>
                </c:pt>
                <c:pt idx="12327">
                  <c:v>43375</c:v>
                </c:pt>
                <c:pt idx="12328">
                  <c:v>43376</c:v>
                </c:pt>
                <c:pt idx="12329">
                  <c:v>43377</c:v>
                </c:pt>
                <c:pt idx="12330">
                  <c:v>43378</c:v>
                </c:pt>
                <c:pt idx="12331">
                  <c:v>43379</c:v>
                </c:pt>
                <c:pt idx="12332">
                  <c:v>43380</c:v>
                </c:pt>
                <c:pt idx="12333">
                  <c:v>43381</c:v>
                </c:pt>
                <c:pt idx="12334">
                  <c:v>43382</c:v>
                </c:pt>
                <c:pt idx="12335">
                  <c:v>43383</c:v>
                </c:pt>
                <c:pt idx="12336">
                  <c:v>43384</c:v>
                </c:pt>
                <c:pt idx="12337">
                  <c:v>43385</c:v>
                </c:pt>
                <c:pt idx="12338">
                  <c:v>43386</c:v>
                </c:pt>
                <c:pt idx="12339">
                  <c:v>43387</c:v>
                </c:pt>
                <c:pt idx="12340">
                  <c:v>43388</c:v>
                </c:pt>
                <c:pt idx="12341">
                  <c:v>43389</c:v>
                </c:pt>
                <c:pt idx="12342">
                  <c:v>43390</c:v>
                </c:pt>
                <c:pt idx="12343">
                  <c:v>43391</c:v>
                </c:pt>
                <c:pt idx="12344">
                  <c:v>43392</c:v>
                </c:pt>
                <c:pt idx="12345">
                  <c:v>43393</c:v>
                </c:pt>
                <c:pt idx="12346">
                  <c:v>43394</c:v>
                </c:pt>
                <c:pt idx="12347">
                  <c:v>43395</c:v>
                </c:pt>
                <c:pt idx="12348">
                  <c:v>43396</c:v>
                </c:pt>
                <c:pt idx="12349">
                  <c:v>43397</c:v>
                </c:pt>
                <c:pt idx="12350">
                  <c:v>43398</c:v>
                </c:pt>
                <c:pt idx="12351">
                  <c:v>43399</c:v>
                </c:pt>
                <c:pt idx="12352">
                  <c:v>43400</c:v>
                </c:pt>
                <c:pt idx="12353">
                  <c:v>43401</c:v>
                </c:pt>
                <c:pt idx="12354">
                  <c:v>43402</c:v>
                </c:pt>
                <c:pt idx="12355">
                  <c:v>43403</c:v>
                </c:pt>
                <c:pt idx="12356">
                  <c:v>43404</c:v>
                </c:pt>
                <c:pt idx="12357">
                  <c:v>43405</c:v>
                </c:pt>
                <c:pt idx="12358">
                  <c:v>43406</c:v>
                </c:pt>
                <c:pt idx="12359">
                  <c:v>43407</c:v>
                </c:pt>
                <c:pt idx="12360">
                  <c:v>43408</c:v>
                </c:pt>
                <c:pt idx="12361">
                  <c:v>43409</c:v>
                </c:pt>
                <c:pt idx="12362">
                  <c:v>43410</c:v>
                </c:pt>
                <c:pt idx="12363">
                  <c:v>43411</c:v>
                </c:pt>
                <c:pt idx="12364">
                  <c:v>43412</c:v>
                </c:pt>
                <c:pt idx="12365">
                  <c:v>43413</c:v>
                </c:pt>
                <c:pt idx="12366">
                  <c:v>43414</c:v>
                </c:pt>
                <c:pt idx="12367">
                  <c:v>43415</c:v>
                </c:pt>
                <c:pt idx="12368">
                  <c:v>43416</c:v>
                </c:pt>
                <c:pt idx="12369">
                  <c:v>43417</c:v>
                </c:pt>
                <c:pt idx="12370">
                  <c:v>43418</c:v>
                </c:pt>
                <c:pt idx="12371">
                  <c:v>43419</c:v>
                </c:pt>
                <c:pt idx="12372">
                  <c:v>43420</c:v>
                </c:pt>
                <c:pt idx="12373">
                  <c:v>43421</c:v>
                </c:pt>
                <c:pt idx="12374">
                  <c:v>43422</c:v>
                </c:pt>
                <c:pt idx="12375">
                  <c:v>43423</c:v>
                </c:pt>
                <c:pt idx="12376">
                  <c:v>43424</c:v>
                </c:pt>
                <c:pt idx="12377">
                  <c:v>43425</c:v>
                </c:pt>
                <c:pt idx="12378">
                  <c:v>43426</c:v>
                </c:pt>
                <c:pt idx="12379">
                  <c:v>43427</c:v>
                </c:pt>
                <c:pt idx="12380">
                  <c:v>43428</c:v>
                </c:pt>
                <c:pt idx="12381">
                  <c:v>43429</c:v>
                </c:pt>
                <c:pt idx="12382">
                  <c:v>43430</c:v>
                </c:pt>
                <c:pt idx="12383">
                  <c:v>43431</c:v>
                </c:pt>
                <c:pt idx="12384">
                  <c:v>43432</c:v>
                </c:pt>
                <c:pt idx="12385">
                  <c:v>43433</c:v>
                </c:pt>
                <c:pt idx="12386">
                  <c:v>43434</c:v>
                </c:pt>
                <c:pt idx="12387">
                  <c:v>43435</c:v>
                </c:pt>
                <c:pt idx="12388">
                  <c:v>43436</c:v>
                </c:pt>
                <c:pt idx="12389">
                  <c:v>43437</c:v>
                </c:pt>
                <c:pt idx="12390">
                  <c:v>43438</c:v>
                </c:pt>
                <c:pt idx="12391">
                  <c:v>43439</c:v>
                </c:pt>
                <c:pt idx="12392">
                  <c:v>43440</c:v>
                </c:pt>
                <c:pt idx="12393">
                  <c:v>43441</c:v>
                </c:pt>
                <c:pt idx="12394">
                  <c:v>43442</c:v>
                </c:pt>
                <c:pt idx="12395">
                  <c:v>43443</c:v>
                </c:pt>
                <c:pt idx="12396">
                  <c:v>43444</c:v>
                </c:pt>
                <c:pt idx="12397">
                  <c:v>43445</c:v>
                </c:pt>
                <c:pt idx="12398">
                  <c:v>43446</c:v>
                </c:pt>
                <c:pt idx="12399">
                  <c:v>43447</c:v>
                </c:pt>
                <c:pt idx="12400">
                  <c:v>43448</c:v>
                </c:pt>
                <c:pt idx="12401">
                  <c:v>43449</c:v>
                </c:pt>
                <c:pt idx="12402">
                  <c:v>43450</c:v>
                </c:pt>
                <c:pt idx="12403">
                  <c:v>43451</c:v>
                </c:pt>
                <c:pt idx="12404">
                  <c:v>43452</c:v>
                </c:pt>
                <c:pt idx="12405">
                  <c:v>43453</c:v>
                </c:pt>
                <c:pt idx="12406">
                  <c:v>43454</c:v>
                </c:pt>
                <c:pt idx="12407">
                  <c:v>43455</c:v>
                </c:pt>
                <c:pt idx="12408">
                  <c:v>43456</c:v>
                </c:pt>
                <c:pt idx="12409">
                  <c:v>43457</c:v>
                </c:pt>
                <c:pt idx="12410">
                  <c:v>43458</c:v>
                </c:pt>
                <c:pt idx="12411">
                  <c:v>43459</c:v>
                </c:pt>
                <c:pt idx="12412">
                  <c:v>43460</c:v>
                </c:pt>
                <c:pt idx="12413">
                  <c:v>43461</c:v>
                </c:pt>
                <c:pt idx="12414">
                  <c:v>43462</c:v>
                </c:pt>
                <c:pt idx="12415">
                  <c:v>43463</c:v>
                </c:pt>
                <c:pt idx="12416">
                  <c:v>43464</c:v>
                </c:pt>
                <c:pt idx="12417">
                  <c:v>43465</c:v>
                </c:pt>
                <c:pt idx="12418">
                  <c:v>43466</c:v>
                </c:pt>
                <c:pt idx="12419">
                  <c:v>43467</c:v>
                </c:pt>
                <c:pt idx="12420">
                  <c:v>43468</c:v>
                </c:pt>
                <c:pt idx="12421">
                  <c:v>43469</c:v>
                </c:pt>
                <c:pt idx="12422">
                  <c:v>43470</c:v>
                </c:pt>
                <c:pt idx="12423">
                  <c:v>43471</c:v>
                </c:pt>
                <c:pt idx="12424">
                  <c:v>43472</c:v>
                </c:pt>
                <c:pt idx="12425">
                  <c:v>43473</c:v>
                </c:pt>
                <c:pt idx="12426">
                  <c:v>43474</c:v>
                </c:pt>
                <c:pt idx="12427">
                  <c:v>43475</c:v>
                </c:pt>
                <c:pt idx="12428">
                  <c:v>43476</c:v>
                </c:pt>
                <c:pt idx="12429">
                  <c:v>43477</c:v>
                </c:pt>
                <c:pt idx="12430">
                  <c:v>43478</c:v>
                </c:pt>
                <c:pt idx="12431">
                  <c:v>43479</c:v>
                </c:pt>
                <c:pt idx="12432">
                  <c:v>43480</c:v>
                </c:pt>
                <c:pt idx="12433">
                  <c:v>43481</c:v>
                </c:pt>
                <c:pt idx="12434">
                  <c:v>43482</c:v>
                </c:pt>
                <c:pt idx="12435">
                  <c:v>43483</c:v>
                </c:pt>
                <c:pt idx="12436">
                  <c:v>43484</c:v>
                </c:pt>
                <c:pt idx="12437">
                  <c:v>43485</c:v>
                </c:pt>
                <c:pt idx="12438">
                  <c:v>43486</c:v>
                </c:pt>
                <c:pt idx="12439">
                  <c:v>43487</c:v>
                </c:pt>
                <c:pt idx="12440">
                  <c:v>43488</c:v>
                </c:pt>
                <c:pt idx="12441">
                  <c:v>43489</c:v>
                </c:pt>
                <c:pt idx="12442">
                  <c:v>43490</c:v>
                </c:pt>
                <c:pt idx="12443">
                  <c:v>43491</c:v>
                </c:pt>
                <c:pt idx="12444">
                  <c:v>43492</c:v>
                </c:pt>
                <c:pt idx="12445">
                  <c:v>43493</c:v>
                </c:pt>
                <c:pt idx="12446">
                  <c:v>43494</c:v>
                </c:pt>
                <c:pt idx="12447">
                  <c:v>43495</c:v>
                </c:pt>
                <c:pt idx="12448">
                  <c:v>43496</c:v>
                </c:pt>
                <c:pt idx="12449">
                  <c:v>43497</c:v>
                </c:pt>
                <c:pt idx="12450">
                  <c:v>43498</c:v>
                </c:pt>
                <c:pt idx="12451">
                  <c:v>43499</c:v>
                </c:pt>
                <c:pt idx="12452">
                  <c:v>43500</c:v>
                </c:pt>
                <c:pt idx="12453">
                  <c:v>43501</c:v>
                </c:pt>
                <c:pt idx="12454">
                  <c:v>43502</c:v>
                </c:pt>
                <c:pt idx="12455">
                  <c:v>43503</c:v>
                </c:pt>
                <c:pt idx="12456">
                  <c:v>43504</c:v>
                </c:pt>
                <c:pt idx="12457">
                  <c:v>43505</c:v>
                </c:pt>
                <c:pt idx="12458">
                  <c:v>43506</c:v>
                </c:pt>
                <c:pt idx="12459">
                  <c:v>43507</c:v>
                </c:pt>
                <c:pt idx="12460">
                  <c:v>43508</c:v>
                </c:pt>
                <c:pt idx="12461">
                  <c:v>43509</c:v>
                </c:pt>
                <c:pt idx="12462">
                  <c:v>43510</c:v>
                </c:pt>
                <c:pt idx="12463">
                  <c:v>43511</c:v>
                </c:pt>
                <c:pt idx="12464">
                  <c:v>43512</c:v>
                </c:pt>
                <c:pt idx="12465">
                  <c:v>43513</c:v>
                </c:pt>
                <c:pt idx="12466">
                  <c:v>43514</c:v>
                </c:pt>
                <c:pt idx="12467">
                  <c:v>43515</c:v>
                </c:pt>
                <c:pt idx="12468">
                  <c:v>43516</c:v>
                </c:pt>
                <c:pt idx="12469">
                  <c:v>43517</c:v>
                </c:pt>
                <c:pt idx="12470">
                  <c:v>43518</c:v>
                </c:pt>
                <c:pt idx="12471">
                  <c:v>43519</c:v>
                </c:pt>
                <c:pt idx="12472">
                  <c:v>43520</c:v>
                </c:pt>
                <c:pt idx="12473">
                  <c:v>43521</c:v>
                </c:pt>
                <c:pt idx="12474">
                  <c:v>43522</c:v>
                </c:pt>
                <c:pt idx="12475">
                  <c:v>43523</c:v>
                </c:pt>
                <c:pt idx="12476">
                  <c:v>43524</c:v>
                </c:pt>
                <c:pt idx="12477">
                  <c:v>43525</c:v>
                </c:pt>
                <c:pt idx="12478">
                  <c:v>43526</c:v>
                </c:pt>
                <c:pt idx="12479">
                  <c:v>43527</c:v>
                </c:pt>
                <c:pt idx="12480">
                  <c:v>43528</c:v>
                </c:pt>
                <c:pt idx="12481">
                  <c:v>43529</c:v>
                </c:pt>
                <c:pt idx="12482">
                  <c:v>43530</c:v>
                </c:pt>
                <c:pt idx="12483">
                  <c:v>43531</c:v>
                </c:pt>
                <c:pt idx="12484">
                  <c:v>43532</c:v>
                </c:pt>
                <c:pt idx="12485">
                  <c:v>43533</c:v>
                </c:pt>
                <c:pt idx="12486">
                  <c:v>43534</c:v>
                </c:pt>
                <c:pt idx="12487">
                  <c:v>43535</c:v>
                </c:pt>
                <c:pt idx="12488">
                  <c:v>43536</c:v>
                </c:pt>
                <c:pt idx="12489">
                  <c:v>43537</c:v>
                </c:pt>
                <c:pt idx="12490">
                  <c:v>43538</c:v>
                </c:pt>
                <c:pt idx="12491">
                  <c:v>43539</c:v>
                </c:pt>
                <c:pt idx="12492">
                  <c:v>43540</c:v>
                </c:pt>
                <c:pt idx="12493">
                  <c:v>43541</c:v>
                </c:pt>
                <c:pt idx="12494">
                  <c:v>43542</c:v>
                </c:pt>
                <c:pt idx="12495">
                  <c:v>43543</c:v>
                </c:pt>
                <c:pt idx="12496">
                  <c:v>43544</c:v>
                </c:pt>
                <c:pt idx="12497">
                  <c:v>43545</c:v>
                </c:pt>
                <c:pt idx="12498">
                  <c:v>43546</c:v>
                </c:pt>
                <c:pt idx="12499">
                  <c:v>43547</c:v>
                </c:pt>
                <c:pt idx="12500">
                  <c:v>43548</c:v>
                </c:pt>
                <c:pt idx="12501">
                  <c:v>43549</c:v>
                </c:pt>
                <c:pt idx="12502">
                  <c:v>43550</c:v>
                </c:pt>
                <c:pt idx="12503">
                  <c:v>43551</c:v>
                </c:pt>
                <c:pt idx="12504">
                  <c:v>43552</c:v>
                </c:pt>
                <c:pt idx="12505">
                  <c:v>43553</c:v>
                </c:pt>
                <c:pt idx="12506">
                  <c:v>43554</c:v>
                </c:pt>
                <c:pt idx="12507">
                  <c:v>43555</c:v>
                </c:pt>
                <c:pt idx="12508">
                  <c:v>43556</c:v>
                </c:pt>
                <c:pt idx="12509">
                  <c:v>43557</c:v>
                </c:pt>
                <c:pt idx="12510">
                  <c:v>43558</c:v>
                </c:pt>
                <c:pt idx="12511">
                  <c:v>43559</c:v>
                </c:pt>
                <c:pt idx="12512">
                  <c:v>43560</c:v>
                </c:pt>
                <c:pt idx="12513">
                  <c:v>43561</c:v>
                </c:pt>
                <c:pt idx="12514">
                  <c:v>43562</c:v>
                </c:pt>
                <c:pt idx="12515">
                  <c:v>43563</c:v>
                </c:pt>
                <c:pt idx="12516">
                  <c:v>43564</c:v>
                </c:pt>
                <c:pt idx="12517">
                  <c:v>43565</c:v>
                </c:pt>
                <c:pt idx="12518">
                  <c:v>43566</c:v>
                </c:pt>
                <c:pt idx="12519">
                  <c:v>43567</c:v>
                </c:pt>
                <c:pt idx="12520">
                  <c:v>43568</c:v>
                </c:pt>
                <c:pt idx="12521">
                  <c:v>43569</c:v>
                </c:pt>
                <c:pt idx="12522">
                  <c:v>43570</c:v>
                </c:pt>
                <c:pt idx="12523">
                  <c:v>43571</c:v>
                </c:pt>
                <c:pt idx="12524">
                  <c:v>43572</c:v>
                </c:pt>
                <c:pt idx="12525">
                  <c:v>43573</c:v>
                </c:pt>
                <c:pt idx="12526">
                  <c:v>43574</c:v>
                </c:pt>
                <c:pt idx="12527">
                  <c:v>43575</c:v>
                </c:pt>
                <c:pt idx="12528">
                  <c:v>43576</c:v>
                </c:pt>
                <c:pt idx="12529">
                  <c:v>43577</c:v>
                </c:pt>
                <c:pt idx="12530">
                  <c:v>43578</c:v>
                </c:pt>
                <c:pt idx="12531">
                  <c:v>43579</c:v>
                </c:pt>
                <c:pt idx="12532">
                  <c:v>43580</c:v>
                </c:pt>
                <c:pt idx="12533">
                  <c:v>43581</c:v>
                </c:pt>
                <c:pt idx="12534">
                  <c:v>43582</c:v>
                </c:pt>
                <c:pt idx="12535">
                  <c:v>43583</c:v>
                </c:pt>
                <c:pt idx="12536">
                  <c:v>43584</c:v>
                </c:pt>
                <c:pt idx="12537">
                  <c:v>43585</c:v>
                </c:pt>
                <c:pt idx="12538">
                  <c:v>43586</c:v>
                </c:pt>
                <c:pt idx="12539">
                  <c:v>43587</c:v>
                </c:pt>
                <c:pt idx="12540">
                  <c:v>43588</c:v>
                </c:pt>
                <c:pt idx="12541">
                  <c:v>43589</c:v>
                </c:pt>
                <c:pt idx="12542">
                  <c:v>43590</c:v>
                </c:pt>
                <c:pt idx="12543">
                  <c:v>43591</c:v>
                </c:pt>
                <c:pt idx="12544">
                  <c:v>43592</c:v>
                </c:pt>
                <c:pt idx="12545">
                  <c:v>43593</c:v>
                </c:pt>
                <c:pt idx="12546">
                  <c:v>43594</c:v>
                </c:pt>
                <c:pt idx="12547">
                  <c:v>43595</c:v>
                </c:pt>
                <c:pt idx="12548">
                  <c:v>43596</c:v>
                </c:pt>
                <c:pt idx="12549">
                  <c:v>43597</c:v>
                </c:pt>
                <c:pt idx="12550">
                  <c:v>43598</c:v>
                </c:pt>
                <c:pt idx="12551">
                  <c:v>43599</c:v>
                </c:pt>
                <c:pt idx="12552">
                  <c:v>43600</c:v>
                </c:pt>
                <c:pt idx="12553">
                  <c:v>43601</c:v>
                </c:pt>
                <c:pt idx="12554">
                  <c:v>43602</c:v>
                </c:pt>
                <c:pt idx="12555">
                  <c:v>43603</c:v>
                </c:pt>
                <c:pt idx="12556">
                  <c:v>43604</c:v>
                </c:pt>
                <c:pt idx="12557">
                  <c:v>43605</c:v>
                </c:pt>
                <c:pt idx="12558">
                  <c:v>43606</c:v>
                </c:pt>
                <c:pt idx="12559">
                  <c:v>43607</c:v>
                </c:pt>
                <c:pt idx="12560">
                  <c:v>43608</c:v>
                </c:pt>
                <c:pt idx="12561">
                  <c:v>43609</c:v>
                </c:pt>
                <c:pt idx="12562">
                  <c:v>43610</c:v>
                </c:pt>
                <c:pt idx="12563">
                  <c:v>43611</c:v>
                </c:pt>
                <c:pt idx="12564">
                  <c:v>43612</c:v>
                </c:pt>
                <c:pt idx="12565">
                  <c:v>43613</c:v>
                </c:pt>
                <c:pt idx="12566">
                  <c:v>43614</c:v>
                </c:pt>
                <c:pt idx="12567">
                  <c:v>43615</c:v>
                </c:pt>
                <c:pt idx="12568">
                  <c:v>43616</c:v>
                </c:pt>
                <c:pt idx="12569">
                  <c:v>43617</c:v>
                </c:pt>
                <c:pt idx="12570">
                  <c:v>43618</c:v>
                </c:pt>
                <c:pt idx="12571">
                  <c:v>43619</c:v>
                </c:pt>
                <c:pt idx="12572">
                  <c:v>43620</c:v>
                </c:pt>
                <c:pt idx="12573">
                  <c:v>43621</c:v>
                </c:pt>
                <c:pt idx="12574">
                  <c:v>43622</c:v>
                </c:pt>
                <c:pt idx="12575">
                  <c:v>43623</c:v>
                </c:pt>
                <c:pt idx="12576">
                  <c:v>43624</c:v>
                </c:pt>
                <c:pt idx="12577">
                  <c:v>43625</c:v>
                </c:pt>
                <c:pt idx="12578">
                  <c:v>43626</c:v>
                </c:pt>
                <c:pt idx="12579">
                  <c:v>43627</c:v>
                </c:pt>
                <c:pt idx="12580">
                  <c:v>43628</c:v>
                </c:pt>
                <c:pt idx="12581">
                  <c:v>43629</c:v>
                </c:pt>
                <c:pt idx="12582">
                  <c:v>43630</c:v>
                </c:pt>
                <c:pt idx="12583">
                  <c:v>43631</c:v>
                </c:pt>
                <c:pt idx="12584">
                  <c:v>43632</c:v>
                </c:pt>
                <c:pt idx="12585">
                  <c:v>43633</c:v>
                </c:pt>
                <c:pt idx="12586">
                  <c:v>43634</c:v>
                </c:pt>
                <c:pt idx="12587">
                  <c:v>43635</c:v>
                </c:pt>
                <c:pt idx="12588">
                  <c:v>43636</c:v>
                </c:pt>
                <c:pt idx="12589">
                  <c:v>43637</c:v>
                </c:pt>
                <c:pt idx="12590">
                  <c:v>43638</c:v>
                </c:pt>
                <c:pt idx="12591">
                  <c:v>43639</c:v>
                </c:pt>
                <c:pt idx="12592">
                  <c:v>43640</c:v>
                </c:pt>
                <c:pt idx="12593">
                  <c:v>43641</c:v>
                </c:pt>
                <c:pt idx="12594">
                  <c:v>43642</c:v>
                </c:pt>
                <c:pt idx="12595">
                  <c:v>43643</c:v>
                </c:pt>
                <c:pt idx="12596">
                  <c:v>43644</c:v>
                </c:pt>
                <c:pt idx="12597">
                  <c:v>43645</c:v>
                </c:pt>
                <c:pt idx="12598">
                  <c:v>43646</c:v>
                </c:pt>
                <c:pt idx="12599">
                  <c:v>43647</c:v>
                </c:pt>
                <c:pt idx="12600">
                  <c:v>43648</c:v>
                </c:pt>
                <c:pt idx="12601">
                  <c:v>43649</c:v>
                </c:pt>
                <c:pt idx="12602">
                  <c:v>43650</c:v>
                </c:pt>
                <c:pt idx="12603">
                  <c:v>43651</c:v>
                </c:pt>
                <c:pt idx="12604">
                  <c:v>43652</c:v>
                </c:pt>
                <c:pt idx="12605">
                  <c:v>43653</c:v>
                </c:pt>
                <c:pt idx="12606">
                  <c:v>43654</c:v>
                </c:pt>
                <c:pt idx="12607">
                  <c:v>43655</c:v>
                </c:pt>
                <c:pt idx="12608">
                  <c:v>43656</c:v>
                </c:pt>
                <c:pt idx="12609">
                  <c:v>43657</c:v>
                </c:pt>
                <c:pt idx="12610">
                  <c:v>43658</c:v>
                </c:pt>
                <c:pt idx="12611">
                  <c:v>43659</c:v>
                </c:pt>
                <c:pt idx="12612">
                  <c:v>43660</c:v>
                </c:pt>
                <c:pt idx="12613">
                  <c:v>43661</c:v>
                </c:pt>
                <c:pt idx="12614">
                  <c:v>43662</c:v>
                </c:pt>
                <c:pt idx="12615">
                  <c:v>43663</c:v>
                </c:pt>
                <c:pt idx="12616">
                  <c:v>43664</c:v>
                </c:pt>
                <c:pt idx="12617">
                  <c:v>43665</c:v>
                </c:pt>
                <c:pt idx="12618">
                  <c:v>43666</c:v>
                </c:pt>
                <c:pt idx="12619">
                  <c:v>43667</c:v>
                </c:pt>
                <c:pt idx="12620">
                  <c:v>43668</c:v>
                </c:pt>
                <c:pt idx="12621">
                  <c:v>43669</c:v>
                </c:pt>
                <c:pt idx="12622">
                  <c:v>43670</c:v>
                </c:pt>
                <c:pt idx="12623">
                  <c:v>43671</c:v>
                </c:pt>
                <c:pt idx="12624">
                  <c:v>43672</c:v>
                </c:pt>
                <c:pt idx="12625">
                  <c:v>43673</c:v>
                </c:pt>
                <c:pt idx="12626">
                  <c:v>43674</c:v>
                </c:pt>
                <c:pt idx="12627">
                  <c:v>43675</c:v>
                </c:pt>
                <c:pt idx="12628">
                  <c:v>43676</c:v>
                </c:pt>
                <c:pt idx="12629">
                  <c:v>43677</c:v>
                </c:pt>
                <c:pt idx="12630">
                  <c:v>43678</c:v>
                </c:pt>
                <c:pt idx="12631">
                  <c:v>43679</c:v>
                </c:pt>
                <c:pt idx="12632">
                  <c:v>43680</c:v>
                </c:pt>
                <c:pt idx="12633">
                  <c:v>43681</c:v>
                </c:pt>
                <c:pt idx="12634">
                  <c:v>43682</c:v>
                </c:pt>
                <c:pt idx="12635">
                  <c:v>43683</c:v>
                </c:pt>
                <c:pt idx="12636">
                  <c:v>43684</c:v>
                </c:pt>
                <c:pt idx="12637">
                  <c:v>43685</c:v>
                </c:pt>
                <c:pt idx="12638">
                  <c:v>43686</c:v>
                </c:pt>
                <c:pt idx="12639">
                  <c:v>43687</c:v>
                </c:pt>
                <c:pt idx="12640">
                  <c:v>43688</c:v>
                </c:pt>
                <c:pt idx="12641">
                  <c:v>43689</c:v>
                </c:pt>
                <c:pt idx="12642">
                  <c:v>43690</c:v>
                </c:pt>
                <c:pt idx="12643">
                  <c:v>43691</c:v>
                </c:pt>
                <c:pt idx="12644">
                  <c:v>43692</c:v>
                </c:pt>
                <c:pt idx="12645">
                  <c:v>43693</c:v>
                </c:pt>
                <c:pt idx="12646">
                  <c:v>43694</c:v>
                </c:pt>
                <c:pt idx="12647">
                  <c:v>43695</c:v>
                </c:pt>
                <c:pt idx="12648">
                  <c:v>43696</c:v>
                </c:pt>
                <c:pt idx="12649">
                  <c:v>43697</c:v>
                </c:pt>
                <c:pt idx="12650">
                  <c:v>43698</c:v>
                </c:pt>
                <c:pt idx="12651">
                  <c:v>43699</c:v>
                </c:pt>
                <c:pt idx="12652">
                  <c:v>43700</c:v>
                </c:pt>
                <c:pt idx="12653">
                  <c:v>43701</c:v>
                </c:pt>
                <c:pt idx="12654">
                  <c:v>43702</c:v>
                </c:pt>
                <c:pt idx="12655">
                  <c:v>43703</c:v>
                </c:pt>
                <c:pt idx="12656">
                  <c:v>43704</c:v>
                </c:pt>
                <c:pt idx="12657">
                  <c:v>43705</c:v>
                </c:pt>
                <c:pt idx="12658">
                  <c:v>43706</c:v>
                </c:pt>
                <c:pt idx="12659">
                  <c:v>43707</c:v>
                </c:pt>
                <c:pt idx="12660">
                  <c:v>43708</c:v>
                </c:pt>
                <c:pt idx="12661">
                  <c:v>43709</c:v>
                </c:pt>
                <c:pt idx="12662">
                  <c:v>43710</c:v>
                </c:pt>
                <c:pt idx="12663">
                  <c:v>43711</c:v>
                </c:pt>
                <c:pt idx="12664">
                  <c:v>43712</c:v>
                </c:pt>
                <c:pt idx="12665">
                  <c:v>43713</c:v>
                </c:pt>
                <c:pt idx="12666">
                  <c:v>43714</c:v>
                </c:pt>
                <c:pt idx="12667">
                  <c:v>43715</c:v>
                </c:pt>
                <c:pt idx="12668">
                  <c:v>43716</c:v>
                </c:pt>
                <c:pt idx="12669">
                  <c:v>43717</c:v>
                </c:pt>
                <c:pt idx="12670">
                  <c:v>43718</c:v>
                </c:pt>
                <c:pt idx="12671">
                  <c:v>43719</c:v>
                </c:pt>
                <c:pt idx="12672">
                  <c:v>43720</c:v>
                </c:pt>
                <c:pt idx="12673">
                  <c:v>43721</c:v>
                </c:pt>
                <c:pt idx="12674">
                  <c:v>43722</c:v>
                </c:pt>
                <c:pt idx="12675">
                  <c:v>43723</c:v>
                </c:pt>
                <c:pt idx="12676">
                  <c:v>43724</c:v>
                </c:pt>
                <c:pt idx="12677">
                  <c:v>43725</c:v>
                </c:pt>
                <c:pt idx="12678">
                  <c:v>43726</c:v>
                </c:pt>
                <c:pt idx="12679">
                  <c:v>43727</c:v>
                </c:pt>
                <c:pt idx="12680">
                  <c:v>43728</c:v>
                </c:pt>
                <c:pt idx="12681">
                  <c:v>43729</c:v>
                </c:pt>
                <c:pt idx="12682">
                  <c:v>43730</c:v>
                </c:pt>
                <c:pt idx="12683">
                  <c:v>43731</c:v>
                </c:pt>
                <c:pt idx="12684">
                  <c:v>43732</c:v>
                </c:pt>
                <c:pt idx="12685">
                  <c:v>43733</c:v>
                </c:pt>
                <c:pt idx="12686">
                  <c:v>43734</c:v>
                </c:pt>
                <c:pt idx="12687">
                  <c:v>43735</c:v>
                </c:pt>
                <c:pt idx="12688">
                  <c:v>43736</c:v>
                </c:pt>
                <c:pt idx="12689">
                  <c:v>43737</c:v>
                </c:pt>
                <c:pt idx="12690">
                  <c:v>43738</c:v>
                </c:pt>
                <c:pt idx="12691">
                  <c:v>43739</c:v>
                </c:pt>
                <c:pt idx="12692">
                  <c:v>43740</c:v>
                </c:pt>
                <c:pt idx="12693">
                  <c:v>43741</c:v>
                </c:pt>
                <c:pt idx="12694">
                  <c:v>43742</c:v>
                </c:pt>
                <c:pt idx="12695">
                  <c:v>43743</c:v>
                </c:pt>
                <c:pt idx="12696">
                  <c:v>43744</c:v>
                </c:pt>
                <c:pt idx="12697">
                  <c:v>43745</c:v>
                </c:pt>
                <c:pt idx="12698">
                  <c:v>43746</c:v>
                </c:pt>
                <c:pt idx="12699">
                  <c:v>43747</c:v>
                </c:pt>
                <c:pt idx="12700">
                  <c:v>43748</c:v>
                </c:pt>
                <c:pt idx="12701">
                  <c:v>43749</c:v>
                </c:pt>
                <c:pt idx="12702">
                  <c:v>43750</c:v>
                </c:pt>
                <c:pt idx="12703">
                  <c:v>43751</c:v>
                </c:pt>
                <c:pt idx="12704">
                  <c:v>43752</c:v>
                </c:pt>
                <c:pt idx="12705">
                  <c:v>43753</c:v>
                </c:pt>
                <c:pt idx="12706">
                  <c:v>43754</c:v>
                </c:pt>
                <c:pt idx="12707">
                  <c:v>43755</c:v>
                </c:pt>
                <c:pt idx="12708">
                  <c:v>43756</c:v>
                </c:pt>
                <c:pt idx="12709">
                  <c:v>43757</c:v>
                </c:pt>
                <c:pt idx="12710">
                  <c:v>43758</c:v>
                </c:pt>
                <c:pt idx="12711">
                  <c:v>43759</c:v>
                </c:pt>
                <c:pt idx="12712">
                  <c:v>43760</c:v>
                </c:pt>
                <c:pt idx="12713">
                  <c:v>43761</c:v>
                </c:pt>
                <c:pt idx="12714">
                  <c:v>43762</c:v>
                </c:pt>
                <c:pt idx="12715">
                  <c:v>43763</c:v>
                </c:pt>
                <c:pt idx="12716">
                  <c:v>43764</c:v>
                </c:pt>
                <c:pt idx="12717">
                  <c:v>43765</c:v>
                </c:pt>
                <c:pt idx="12718">
                  <c:v>43766</c:v>
                </c:pt>
                <c:pt idx="12719">
                  <c:v>43767</c:v>
                </c:pt>
                <c:pt idx="12720">
                  <c:v>43768</c:v>
                </c:pt>
                <c:pt idx="12721">
                  <c:v>43769</c:v>
                </c:pt>
                <c:pt idx="12722">
                  <c:v>43770</c:v>
                </c:pt>
                <c:pt idx="12723">
                  <c:v>43771</c:v>
                </c:pt>
                <c:pt idx="12724">
                  <c:v>43772</c:v>
                </c:pt>
                <c:pt idx="12725">
                  <c:v>43773</c:v>
                </c:pt>
                <c:pt idx="12726">
                  <c:v>43774</c:v>
                </c:pt>
                <c:pt idx="12727">
                  <c:v>43775</c:v>
                </c:pt>
                <c:pt idx="12728">
                  <c:v>43776</c:v>
                </c:pt>
                <c:pt idx="12729">
                  <c:v>43777</c:v>
                </c:pt>
                <c:pt idx="12730">
                  <c:v>43778</c:v>
                </c:pt>
                <c:pt idx="12731">
                  <c:v>43779</c:v>
                </c:pt>
                <c:pt idx="12732">
                  <c:v>43780</c:v>
                </c:pt>
                <c:pt idx="12733">
                  <c:v>43781</c:v>
                </c:pt>
                <c:pt idx="12734">
                  <c:v>43782</c:v>
                </c:pt>
                <c:pt idx="12735">
                  <c:v>43783</c:v>
                </c:pt>
                <c:pt idx="12736">
                  <c:v>43784</c:v>
                </c:pt>
                <c:pt idx="12737">
                  <c:v>43785</c:v>
                </c:pt>
                <c:pt idx="12738">
                  <c:v>43786</c:v>
                </c:pt>
                <c:pt idx="12739">
                  <c:v>43787</c:v>
                </c:pt>
                <c:pt idx="12740">
                  <c:v>43788</c:v>
                </c:pt>
                <c:pt idx="12741">
                  <c:v>43789</c:v>
                </c:pt>
                <c:pt idx="12742">
                  <c:v>43790</c:v>
                </c:pt>
                <c:pt idx="12743">
                  <c:v>43791</c:v>
                </c:pt>
                <c:pt idx="12744">
                  <c:v>43792</c:v>
                </c:pt>
                <c:pt idx="12745">
                  <c:v>43793</c:v>
                </c:pt>
                <c:pt idx="12746">
                  <c:v>43794</c:v>
                </c:pt>
                <c:pt idx="12747">
                  <c:v>43795</c:v>
                </c:pt>
                <c:pt idx="12748">
                  <c:v>43796</c:v>
                </c:pt>
                <c:pt idx="12749">
                  <c:v>43797</c:v>
                </c:pt>
                <c:pt idx="12750">
                  <c:v>43798</c:v>
                </c:pt>
                <c:pt idx="12751">
                  <c:v>43799</c:v>
                </c:pt>
                <c:pt idx="12752">
                  <c:v>43800</c:v>
                </c:pt>
                <c:pt idx="12753">
                  <c:v>43801</c:v>
                </c:pt>
                <c:pt idx="12754">
                  <c:v>43802</c:v>
                </c:pt>
                <c:pt idx="12755">
                  <c:v>43803</c:v>
                </c:pt>
                <c:pt idx="12756">
                  <c:v>43804</c:v>
                </c:pt>
                <c:pt idx="12757">
                  <c:v>43805</c:v>
                </c:pt>
                <c:pt idx="12758">
                  <c:v>43806</c:v>
                </c:pt>
                <c:pt idx="12759">
                  <c:v>43807</c:v>
                </c:pt>
                <c:pt idx="12760">
                  <c:v>43808</c:v>
                </c:pt>
                <c:pt idx="12761">
                  <c:v>43809</c:v>
                </c:pt>
                <c:pt idx="12762">
                  <c:v>43810</c:v>
                </c:pt>
                <c:pt idx="12763">
                  <c:v>43811</c:v>
                </c:pt>
                <c:pt idx="12764">
                  <c:v>43812</c:v>
                </c:pt>
                <c:pt idx="12765">
                  <c:v>43813</c:v>
                </c:pt>
                <c:pt idx="12766">
                  <c:v>43814</c:v>
                </c:pt>
                <c:pt idx="12767">
                  <c:v>43815</c:v>
                </c:pt>
                <c:pt idx="12768">
                  <c:v>43816</c:v>
                </c:pt>
                <c:pt idx="12769">
                  <c:v>43817</c:v>
                </c:pt>
                <c:pt idx="12770">
                  <c:v>43818</c:v>
                </c:pt>
                <c:pt idx="12771">
                  <c:v>43819</c:v>
                </c:pt>
                <c:pt idx="12772">
                  <c:v>43820</c:v>
                </c:pt>
                <c:pt idx="12773">
                  <c:v>43821</c:v>
                </c:pt>
                <c:pt idx="12774">
                  <c:v>43822</c:v>
                </c:pt>
                <c:pt idx="12775">
                  <c:v>43823</c:v>
                </c:pt>
                <c:pt idx="12776">
                  <c:v>43824</c:v>
                </c:pt>
                <c:pt idx="12777">
                  <c:v>43825</c:v>
                </c:pt>
                <c:pt idx="12778">
                  <c:v>43826</c:v>
                </c:pt>
                <c:pt idx="12779">
                  <c:v>43827</c:v>
                </c:pt>
                <c:pt idx="12780">
                  <c:v>43828</c:v>
                </c:pt>
                <c:pt idx="12781">
                  <c:v>43829</c:v>
                </c:pt>
                <c:pt idx="12782">
                  <c:v>43830</c:v>
                </c:pt>
                <c:pt idx="12783">
                  <c:v>43831</c:v>
                </c:pt>
                <c:pt idx="12784">
                  <c:v>43832</c:v>
                </c:pt>
                <c:pt idx="12785">
                  <c:v>43833</c:v>
                </c:pt>
                <c:pt idx="12786">
                  <c:v>43834</c:v>
                </c:pt>
                <c:pt idx="12787">
                  <c:v>43835</c:v>
                </c:pt>
                <c:pt idx="12788">
                  <c:v>43836</c:v>
                </c:pt>
                <c:pt idx="12789">
                  <c:v>43837</c:v>
                </c:pt>
                <c:pt idx="12790">
                  <c:v>43838</c:v>
                </c:pt>
                <c:pt idx="12791">
                  <c:v>43839</c:v>
                </c:pt>
                <c:pt idx="12792">
                  <c:v>43840</c:v>
                </c:pt>
                <c:pt idx="12793">
                  <c:v>43841</c:v>
                </c:pt>
                <c:pt idx="12794">
                  <c:v>43842</c:v>
                </c:pt>
                <c:pt idx="12795">
                  <c:v>43843</c:v>
                </c:pt>
                <c:pt idx="12796">
                  <c:v>43844</c:v>
                </c:pt>
                <c:pt idx="12797">
                  <c:v>43845</c:v>
                </c:pt>
                <c:pt idx="12798">
                  <c:v>43846</c:v>
                </c:pt>
                <c:pt idx="12799">
                  <c:v>43847</c:v>
                </c:pt>
                <c:pt idx="12800">
                  <c:v>43848</c:v>
                </c:pt>
                <c:pt idx="12801">
                  <c:v>43849</c:v>
                </c:pt>
                <c:pt idx="12802">
                  <c:v>43850</c:v>
                </c:pt>
                <c:pt idx="12803">
                  <c:v>43851</c:v>
                </c:pt>
                <c:pt idx="12804">
                  <c:v>43852</c:v>
                </c:pt>
                <c:pt idx="12805">
                  <c:v>43853</c:v>
                </c:pt>
                <c:pt idx="12806">
                  <c:v>43854</c:v>
                </c:pt>
                <c:pt idx="12807">
                  <c:v>43855</c:v>
                </c:pt>
                <c:pt idx="12808">
                  <c:v>43856</c:v>
                </c:pt>
                <c:pt idx="12809">
                  <c:v>43857</c:v>
                </c:pt>
                <c:pt idx="12810">
                  <c:v>43858</c:v>
                </c:pt>
                <c:pt idx="12811">
                  <c:v>43859</c:v>
                </c:pt>
                <c:pt idx="12812">
                  <c:v>43860</c:v>
                </c:pt>
                <c:pt idx="12813">
                  <c:v>43861</c:v>
                </c:pt>
                <c:pt idx="12814">
                  <c:v>43862</c:v>
                </c:pt>
                <c:pt idx="12815">
                  <c:v>43863</c:v>
                </c:pt>
                <c:pt idx="12816">
                  <c:v>43864</c:v>
                </c:pt>
                <c:pt idx="12817">
                  <c:v>43865</c:v>
                </c:pt>
                <c:pt idx="12818">
                  <c:v>43866</c:v>
                </c:pt>
                <c:pt idx="12819">
                  <c:v>43867</c:v>
                </c:pt>
                <c:pt idx="12820">
                  <c:v>43868</c:v>
                </c:pt>
                <c:pt idx="12821">
                  <c:v>43869</c:v>
                </c:pt>
                <c:pt idx="12822">
                  <c:v>43870</c:v>
                </c:pt>
                <c:pt idx="12823">
                  <c:v>43871</c:v>
                </c:pt>
                <c:pt idx="12824">
                  <c:v>43872</c:v>
                </c:pt>
                <c:pt idx="12825">
                  <c:v>43873</c:v>
                </c:pt>
                <c:pt idx="12826">
                  <c:v>43874</c:v>
                </c:pt>
                <c:pt idx="12827">
                  <c:v>43875</c:v>
                </c:pt>
                <c:pt idx="12828">
                  <c:v>43876</c:v>
                </c:pt>
                <c:pt idx="12829">
                  <c:v>43877</c:v>
                </c:pt>
                <c:pt idx="12830">
                  <c:v>43878</c:v>
                </c:pt>
                <c:pt idx="12831">
                  <c:v>43879</c:v>
                </c:pt>
                <c:pt idx="12832">
                  <c:v>43880</c:v>
                </c:pt>
                <c:pt idx="12833">
                  <c:v>43881</c:v>
                </c:pt>
                <c:pt idx="12834">
                  <c:v>43882</c:v>
                </c:pt>
                <c:pt idx="12835">
                  <c:v>43883</c:v>
                </c:pt>
                <c:pt idx="12836">
                  <c:v>43884</c:v>
                </c:pt>
                <c:pt idx="12837">
                  <c:v>43885</c:v>
                </c:pt>
                <c:pt idx="12838">
                  <c:v>43886</c:v>
                </c:pt>
                <c:pt idx="12839">
                  <c:v>43887</c:v>
                </c:pt>
                <c:pt idx="12840">
                  <c:v>43888</c:v>
                </c:pt>
                <c:pt idx="12841">
                  <c:v>43889</c:v>
                </c:pt>
                <c:pt idx="12842">
                  <c:v>43890</c:v>
                </c:pt>
                <c:pt idx="12843">
                  <c:v>43891</c:v>
                </c:pt>
                <c:pt idx="12844">
                  <c:v>43892</c:v>
                </c:pt>
                <c:pt idx="12845">
                  <c:v>43893</c:v>
                </c:pt>
                <c:pt idx="12846">
                  <c:v>43894</c:v>
                </c:pt>
                <c:pt idx="12847">
                  <c:v>43895</c:v>
                </c:pt>
                <c:pt idx="12848">
                  <c:v>43896</c:v>
                </c:pt>
                <c:pt idx="12849">
                  <c:v>43897</c:v>
                </c:pt>
                <c:pt idx="12850">
                  <c:v>43898</c:v>
                </c:pt>
                <c:pt idx="12851">
                  <c:v>43899</c:v>
                </c:pt>
                <c:pt idx="12852">
                  <c:v>43900</c:v>
                </c:pt>
                <c:pt idx="12853">
                  <c:v>43901</c:v>
                </c:pt>
                <c:pt idx="12854">
                  <c:v>43902</c:v>
                </c:pt>
                <c:pt idx="12855">
                  <c:v>43903</c:v>
                </c:pt>
                <c:pt idx="12856">
                  <c:v>43904</c:v>
                </c:pt>
                <c:pt idx="12857">
                  <c:v>43905</c:v>
                </c:pt>
                <c:pt idx="12858">
                  <c:v>43906</c:v>
                </c:pt>
                <c:pt idx="12859">
                  <c:v>43907</c:v>
                </c:pt>
                <c:pt idx="12860">
                  <c:v>43908</c:v>
                </c:pt>
                <c:pt idx="12861">
                  <c:v>43909</c:v>
                </c:pt>
                <c:pt idx="12862">
                  <c:v>43910</c:v>
                </c:pt>
                <c:pt idx="12863">
                  <c:v>43911</c:v>
                </c:pt>
                <c:pt idx="12864">
                  <c:v>43912</c:v>
                </c:pt>
                <c:pt idx="12865">
                  <c:v>43913</c:v>
                </c:pt>
                <c:pt idx="12866">
                  <c:v>43914</c:v>
                </c:pt>
                <c:pt idx="12867">
                  <c:v>43915</c:v>
                </c:pt>
                <c:pt idx="12868">
                  <c:v>43916</c:v>
                </c:pt>
                <c:pt idx="12869">
                  <c:v>43917</c:v>
                </c:pt>
                <c:pt idx="12870">
                  <c:v>43918</c:v>
                </c:pt>
                <c:pt idx="12871">
                  <c:v>43919</c:v>
                </c:pt>
                <c:pt idx="12872">
                  <c:v>43920</c:v>
                </c:pt>
                <c:pt idx="12873">
                  <c:v>43921</c:v>
                </c:pt>
                <c:pt idx="12874">
                  <c:v>43922</c:v>
                </c:pt>
                <c:pt idx="12875">
                  <c:v>43923</c:v>
                </c:pt>
                <c:pt idx="12876">
                  <c:v>43924</c:v>
                </c:pt>
                <c:pt idx="12877">
                  <c:v>43925</c:v>
                </c:pt>
                <c:pt idx="12878">
                  <c:v>43926</c:v>
                </c:pt>
                <c:pt idx="12879">
                  <c:v>43927</c:v>
                </c:pt>
                <c:pt idx="12880">
                  <c:v>43928</c:v>
                </c:pt>
                <c:pt idx="12881">
                  <c:v>43929</c:v>
                </c:pt>
                <c:pt idx="12882">
                  <c:v>43930</c:v>
                </c:pt>
                <c:pt idx="12883">
                  <c:v>43931</c:v>
                </c:pt>
                <c:pt idx="12884">
                  <c:v>43932</c:v>
                </c:pt>
                <c:pt idx="12885">
                  <c:v>43933</c:v>
                </c:pt>
                <c:pt idx="12886">
                  <c:v>43934</c:v>
                </c:pt>
                <c:pt idx="12887">
                  <c:v>43935</c:v>
                </c:pt>
                <c:pt idx="12888">
                  <c:v>43936</c:v>
                </c:pt>
                <c:pt idx="12889">
                  <c:v>43937</c:v>
                </c:pt>
                <c:pt idx="12890">
                  <c:v>43938</c:v>
                </c:pt>
                <c:pt idx="12891">
                  <c:v>43939</c:v>
                </c:pt>
                <c:pt idx="12892">
                  <c:v>43940</c:v>
                </c:pt>
                <c:pt idx="12893">
                  <c:v>43941</c:v>
                </c:pt>
                <c:pt idx="12894">
                  <c:v>43942</c:v>
                </c:pt>
                <c:pt idx="12895">
                  <c:v>43943</c:v>
                </c:pt>
                <c:pt idx="12896">
                  <c:v>43944</c:v>
                </c:pt>
                <c:pt idx="12897">
                  <c:v>43945</c:v>
                </c:pt>
                <c:pt idx="12898">
                  <c:v>43946</c:v>
                </c:pt>
                <c:pt idx="12899">
                  <c:v>43947</c:v>
                </c:pt>
                <c:pt idx="12900">
                  <c:v>43948</c:v>
                </c:pt>
                <c:pt idx="12901">
                  <c:v>43949</c:v>
                </c:pt>
                <c:pt idx="12902">
                  <c:v>43950</c:v>
                </c:pt>
                <c:pt idx="12903">
                  <c:v>43951</c:v>
                </c:pt>
                <c:pt idx="12904">
                  <c:v>43952</c:v>
                </c:pt>
                <c:pt idx="12905">
                  <c:v>43953</c:v>
                </c:pt>
                <c:pt idx="12906">
                  <c:v>43954</c:v>
                </c:pt>
                <c:pt idx="12907">
                  <c:v>43955</c:v>
                </c:pt>
                <c:pt idx="12908">
                  <c:v>43956</c:v>
                </c:pt>
                <c:pt idx="12909">
                  <c:v>43957</c:v>
                </c:pt>
                <c:pt idx="12910">
                  <c:v>43958</c:v>
                </c:pt>
                <c:pt idx="12911">
                  <c:v>43959</c:v>
                </c:pt>
                <c:pt idx="12912">
                  <c:v>43960</c:v>
                </c:pt>
                <c:pt idx="12913">
                  <c:v>43961</c:v>
                </c:pt>
                <c:pt idx="12914">
                  <c:v>43962</c:v>
                </c:pt>
                <c:pt idx="12915">
                  <c:v>43963</c:v>
                </c:pt>
                <c:pt idx="12916">
                  <c:v>43964</c:v>
                </c:pt>
                <c:pt idx="12917">
                  <c:v>43965</c:v>
                </c:pt>
                <c:pt idx="12918">
                  <c:v>43966</c:v>
                </c:pt>
                <c:pt idx="12919">
                  <c:v>43967</c:v>
                </c:pt>
                <c:pt idx="12920">
                  <c:v>43968</c:v>
                </c:pt>
                <c:pt idx="12921">
                  <c:v>43969</c:v>
                </c:pt>
                <c:pt idx="12922">
                  <c:v>43970</c:v>
                </c:pt>
                <c:pt idx="12923">
                  <c:v>43971</c:v>
                </c:pt>
                <c:pt idx="12924">
                  <c:v>43972</c:v>
                </c:pt>
                <c:pt idx="12925">
                  <c:v>43973</c:v>
                </c:pt>
                <c:pt idx="12926">
                  <c:v>43974</c:v>
                </c:pt>
                <c:pt idx="12927">
                  <c:v>43975</c:v>
                </c:pt>
                <c:pt idx="12928">
                  <c:v>43976</c:v>
                </c:pt>
                <c:pt idx="12929">
                  <c:v>43977</c:v>
                </c:pt>
                <c:pt idx="12930">
                  <c:v>43978</c:v>
                </c:pt>
                <c:pt idx="12931">
                  <c:v>43979</c:v>
                </c:pt>
                <c:pt idx="12932">
                  <c:v>43980</c:v>
                </c:pt>
                <c:pt idx="12933">
                  <c:v>43981</c:v>
                </c:pt>
                <c:pt idx="12934">
                  <c:v>43982</c:v>
                </c:pt>
                <c:pt idx="12935">
                  <c:v>43983</c:v>
                </c:pt>
                <c:pt idx="12936">
                  <c:v>43984</c:v>
                </c:pt>
                <c:pt idx="12937">
                  <c:v>43985</c:v>
                </c:pt>
                <c:pt idx="12938">
                  <c:v>43986</c:v>
                </c:pt>
                <c:pt idx="12939">
                  <c:v>43987</c:v>
                </c:pt>
                <c:pt idx="12940">
                  <c:v>43988</c:v>
                </c:pt>
                <c:pt idx="12941">
                  <c:v>43989</c:v>
                </c:pt>
                <c:pt idx="12942">
                  <c:v>43990</c:v>
                </c:pt>
                <c:pt idx="12943">
                  <c:v>43991</c:v>
                </c:pt>
                <c:pt idx="12944">
                  <c:v>43992</c:v>
                </c:pt>
                <c:pt idx="12945">
                  <c:v>43993</c:v>
                </c:pt>
                <c:pt idx="12946">
                  <c:v>43994</c:v>
                </c:pt>
                <c:pt idx="12947">
                  <c:v>43995</c:v>
                </c:pt>
                <c:pt idx="12948">
                  <c:v>43996</c:v>
                </c:pt>
                <c:pt idx="12949">
                  <c:v>43997</c:v>
                </c:pt>
                <c:pt idx="12950">
                  <c:v>43998</c:v>
                </c:pt>
                <c:pt idx="12951">
                  <c:v>43999</c:v>
                </c:pt>
                <c:pt idx="12952">
                  <c:v>44000</c:v>
                </c:pt>
                <c:pt idx="12953">
                  <c:v>44001</c:v>
                </c:pt>
                <c:pt idx="12954">
                  <c:v>44002</c:v>
                </c:pt>
                <c:pt idx="12955">
                  <c:v>44003</c:v>
                </c:pt>
                <c:pt idx="12956">
                  <c:v>44004</c:v>
                </c:pt>
                <c:pt idx="12957">
                  <c:v>44005</c:v>
                </c:pt>
                <c:pt idx="12958">
                  <c:v>44006</c:v>
                </c:pt>
                <c:pt idx="12959">
                  <c:v>44007</c:v>
                </c:pt>
                <c:pt idx="12960">
                  <c:v>44008</c:v>
                </c:pt>
                <c:pt idx="12961">
                  <c:v>44009</c:v>
                </c:pt>
                <c:pt idx="12962">
                  <c:v>44010</c:v>
                </c:pt>
                <c:pt idx="12963">
                  <c:v>44011</c:v>
                </c:pt>
                <c:pt idx="12964">
                  <c:v>44012</c:v>
                </c:pt>
                <c:pt idx="12965">
                  <c:v>44013</c:v>
                </c:pt>
                <c:pt idx="12966">
                  <c:v>44014</c:v>
                </c:pt>
                <c:pt idx="12967">
                  <c:v>44015</c:v>
                </c:pt>
                <c:pt idx="12968">
                  <c:v>44016</c:v>
                </c:pt>
                <c:pt idx="12969">
                  <c:v>44017</c:v>
                </c:pt>
                <c:pt idx="12970">
                  <c:v>44018</c:v>
                </c:pt>
                <c:pt idx="12971">
                  <c:v>44019</c:v>
                </c:pt>
                <c:pt idx="12972">
                  <c:v>44020</c:v>
                </c:pt>
                <c:pt idx="12973">
                  <c:v>44021</c:v>
                </c:pt>
                <c:pt idx="12974">
                  <c:v>44022</c:v>
                </c:pt>
                <c:pt idx="12975">
                  <c:v>44023</c:v>
                </c:pt>
                <c:pt idx="12976">
                  <c:v>44024</c:v>
                </c:pt>
                <c:pt idx="12977">
                  <c:v>44025</c:v>
                </c:pt>
                <c:pt idx="12978">
                  <c:v>44026</c:v>
                </c:pt>
                <c:pt idx="12979">
                  <c:v>44027</c:v>
                </c:pt>
                <c:pt idx="12980">
                  <c:v>44028</c:v>
                </c:pt>
                <c:pt idx="12981">
                  <c:v>44029</c:v>
                </c:pt>
                <c:pt idx="12982">
                  <c:v>44030</c:v>
                </c:pt>
                <c:pt idx="12983">
                  <c:v>44031</c:v>
                </c:pt>
                <c:pt idx="12984">
                  <c:v>44032</c:v>
                </c:pt>
                <c:pt idx="12985">
                  <c:v>44033</c:v>
                </c:pt>
                <c:pt idx="12986">
                  <c:v>44034</c:v>
                </c:pt>
                <c:pt idx="12987">
                  <c:v>44035</c:v>
                </c:pt>
                <c:pt idx="12988">
                  <c:v>44036</c:v>
                </c:pt>
                <c:pt idx="12989">
                  <c:v>44037</c:v>
                </c:pt>
                <c:pt idx="12990">
                  <c:v>44038</c:v>
                </c:pt>
                <c:pt idx="12991">
                  <c:v>44039</c:v>
                </c:pt>
                <c:pt idx="12992">
                  <c:v>44040</c:v>
                </c:pt>
                <c:pt idx="12993">
                  <c:v>44041</c:v>
                </c:pt>
                <c:pt idx="12994">
                  <c:v>44042</c:v>
                </c:pt>
                <c:pt idx="12995">
                  <c:v>44043</c:v>
                </c:pt>
                <c:pt idx="12996">
                  <c:v>44044</c:v>
                </c:pt>
                <c:pt idx="12997">
                  <c:v>44045</c:v>
                </c:pt>
                <c:pt idx="12998">
                  <c:v>44046</c:v>
                </c:pt>
                <c:pt idx="12999">
                  <c:v>44047</c:v>
                </c:pt>
                <c:pt idx="13000">
                  <c:v>44048</c:v>
                </c:pt>
                <c:pt idx="13001">
                  <c:v>44049</c:v>
                </c:pt>
                <c:pt idx="13002">
                  <c:v>44050</c:v>
                </c:pt>
                <c:pt idx="13003">
                  <c:v>44051</c:v>
                </c:pt>
                <c:pt idx="13004">
                  <c:v>44052</c:v>
                </c:pt>
                <c:pt idx="13005">
                  <c:v>44053</c:v>
                </c:pt>
                <c:pt idx="13006">
                  <c:v>44054</c:v>
                </c:pt>
                <c:pt idx="13007">
                  <c:v>44055</c:v>
                </c:pt>
                <c:pt idx="13008">
                  <c:v>44056</c:v>
                </c:pt>
                <c:pt idx="13009">
                  <c:v>44057</c:v>
                </c:pt>
                <c:pt idx="13010">
                  <c:v>44058</c:v>
                </c:pt>
                <c:pt idx="13011">
                  <c:v>44059</c:v>
                </c:pt>
                <c:pt idx="13012">
                  <c:v>44060</c:v>
                </c:pt>
                <c:pt idx="13013">
                  <c:v>44061</c:v>
                </c:pt>
                <c:pt idx="13014">
                  <c:v>44062</c:v>
                </c:pt>
                <c:pt idx="13015">
                  <c:v>44063</c:v>
                </c:pt>
                <c:pt idx="13016">
                  <c:v>44064</c:v>
                </c:pt>
                <c:pt idx="13017">
                  <c:v>44065</c:v>
                </c:pt>
                <c:pt idx="13018">
                  <c:v>44066</c:v>
                </c:pt>
                <c:pt idx="13019">
                  <c:v>44067</c:v>
                </c:pt>
                <c:pt idx="13020">
                  <c:v>44068</c:v>
                </c:pt>
                <c:pt idx="13021">
                  <c:v>44069</c:v>
                </c:pt>
                <c:pt idx="13022">
                  <c:v>44070</c:v>
                </c:pt>
                <c:pt idx="13023">
                  <c:v>44071</c:v>
                </c:pt>
                <c:pt idx="13024">
                  <c:v>44072</c:v>
                </c:pt>
                <c:pt idx="13025">
                  <c:v>44073</c:v>
                </c:pt>
                <c:pt idx="13026">
                  <c:v>44074</c:v>
                </c:pt>
                <c:pt idx="13027">
                  <c:v>44075</c:v>
                </c:pt>
                <c:pt idx="13028">
                  <c:v>44076</c:v>
                </c:pt>
                <c:pt idx="13029">
                  <c:v>44077</c:v>
                </c:pt>
                <c:pt idx="13030">
                  <c:v>44078</c:v>
                </c:pt>
                <c:pt idx="13031">
                  <c:v>44079</c:v>
                </c:pt>
                <c:pt idx="13032">
                  <c:v>44080</c:v>
                </c:pt>
                <c:pt idx="13033">
                  <c:v>44081</c:v>
                </c:pt>
                <c:pt idx="13034">
                  <c:v>44082</c:v>
                </c:pt>
                <c:pt idx="13035">
                  <c:v>44083</c:v>
                </c:pt>
                <c:pt idx="13036">
                  <c:v>44084</c:v>
                </c:pt>
                <c:pt idx="13037">
                  <c:v>44085</c:v>
                </c:pt>
                <c:pt idx="13038">
                  <c:v>44086</c:v>
                </c:pt>
                <c:pt idx="13039">
                  <c:v>44087</c:v>
                </c:pt>
                <c:pt idx="13040">
                  <c:v>44088</c:v>
                </c:pt>
                <c:pt idx="13041">
                  <c:v>44089</c:v>
                </c:pt>
                <c:pt idx="13042">
                  <c:v>44090</c:v>
                </c:pt>
                <c:pt idx="13043">
                  <c:v>44091</c:v>
                </c:pt>
                <c:pt idx="13044">
                  <c:v>44092</c:v>
                </c:pt>
                <c:pt idx="13045">
                  <c:v>44093</c:v>
                </c:pt>
                <c:pt idx="13046">
                  <c:v>44094</c:v>
                </c:pt>
                <c:pt idx="13047">
                  <c:v>44095</c:v>
                </c:pt>
                <c:pt idx="13048">
                  <c:v>44096</c:v>
                </c:pt>
                <c:pt idx="13049">
                  <c:v>44097</c:v>
                </c:pt>
                <c:pt idx="13050">
                  <c:v>44098</c:v>
                </c:pt>
                <c:pt idx="13051">
                  <c:v>44099</c:v>
                </c:pt>
                <c:pt idx="13052">
                  <c:v>44100</c:v>
                </c:pt>
                <c:pt idx="13053">
                  <c:v>44101</c:v>
                </c:pt>
                <c:pt idx="13054">
                  <c:v>44102</c:v>
                </c:pt>
                <c:pt idx="13055">
                  <c:v>44103</c:v>
                </c:pt>
                <c:pt idx="13056">
                  <c:v>44104</c:v>
                </c:pt>
                <c:pt idx="13057">
                  <c:v>44105</c:v>
                </c:pt>
                <c:pt idx="13058">
                  <c:v>44106</c:v>
                </c:pt>
                <c:pt idx="13059">
                  <c:v>44107</c:v>
                </c:pt>
                <c:pt idx="13060">
                  <c:v>44108</c:v>
                </c:pt>
                <c:pt idx="13061">
                  <c:v>44109</c:v>
                </c:pt>
                <c:pt idx="13062">
                  <c:v>44110</c:v>
                </c:pt>
                <c:pt idx="13063">
                  <c:v>44111</c:v>
                </c:pt>
                <c:pt idx="13064">
                  <c:v>44112</c:v>
                </c:pt>
                <c:pt idx="13065">
                  <c:v>44113</c:v>
                </c:pt>
                <c:pt idx="13066">
                  <c:v>44114</c:v>
                </c:pt>
                <c:pt idx="13067">
                  <c:v>44115</c:v>
                </c:pt>
                <c:pt idx="13068">
                  <c:v>44116</c:v>
                </c:pt>
                <c:pt idx="13069">
                  <c:v>44117</c:v>
                </c:pt>
                <c:pt idx="13070">
                  <c:v>44118</c:v>
                </c:pt>
                <c:pt idx="13071">
                  <c:v>44119</c:v>
                </c:pt>
                <c:pt idx="13072">
                  <c:v>44120</c:v>
                </c:pt>
                <c:pt idx="13073">
                  <c:v>44121</c:v>
                </c:pt>
                <c:pt idx="13074">
                  <c:v>44122</c:v>
                </c:pt>
                <c:pt idx="13075">
                  <c:v>44123</c:v>
                </c:pt>
                <c:pt idx="13076">
                  <c:v>44124</c:v>
                </c:pt>
                <c:pt idx="13077">
                  <c:v>44125</c:v>
                </c:pt>
                <c:pt idx="13078">
                  <c:v>44126</c:v>
                </c:pt>
                <c:pt idx="13079">
                  <c:v>44127</c:v>
                </c:pt>
                <c:pt idx="13080">
                  <c:v>44128</c:v>
                </c:pt>
                <c:pt idx="13081">
                  <c:v>44129</c:v>
                </c:pt>
                <c:pt idx="13082">
                  <c:v>44130</c:v>
                </c:pt>
                <c:pt idx="13083">
                  <c:v>44131</c:v>
                </c:pt>
                <c:pt idx="13084">
                  <c:v>44132</c:v>
                </c:pt>
                <c:pt idx="13085">
                  <c:v>44133</c:v>
                </c:pt>
                <c:pt idx="13086">
                  <c:v>44134</c:v>
                </c:pt>
                <c:pt idx="13087">
                  <c:v>44135</c:v>
                </c:pt>
                <c:pt idx="13088">
                  <c:v>44136</c:v>
                </c:pt>
                <c:pt idx="13089">
                  <c:v>44137</c:v>
                </c:pt>
                <c:pt idx="13090">
                  <c:v>44138</c:v>
                </c:pt>
                <c:pt idx="13091">
                  <c:v>44139</c:v>
                </c:pt>
                <c:pt idx="13092">
                  <c:v>44140</c:v>
                </c:pt>
                <c:pt idx="13093">
                  <c:v>44141</c:v>
                </c:pt>
                <c:pt idx="13094">
                  <c:v>44142</c:v>
                </c:pt>
                <c:pt idx="13095">
                  <c:v>44143</c:v>
                </c:pt>
                <c:pt idx="13096">
                  <c:v>44144</c:v>
                </c:pt>
                <c:pt idx="13097">
                  <c:v>44145</c:v>
                </c:pt>
                <c:pt idx="13098">
                  <c:v>44146</c:v>
                </c:pt>
                <c:pt idx="13099">
                  <c:v>44147</c:v>
                </c:pt>
                <c:pt idx="13100">
                  <c:v>44148</c:v>
                </c:pt>
                <c:pt idx="13101">
                  <c:v>44149</c:v>
                </c:pt>
                <c:pt idx="13102">
                  <c:v>44150</c:v>
                </c:pt>
                <c:pt idx="13103">
                  <c:v>44151</c:v>
                </c:pt>
                <c:pt idx="13104">
                  <c:v>44152</c:v>
                </c:pt>
                <c:pt idx="13105">
                  <c:v>44153</c:v>
                </c:pt>
                <c:pt idx="13106">
                  <c:v>44154</c:v>
                </c:pt>
                <c:pt idx="13107">
                  <c:v>44155</c:v>
                </c:pt>
                <c:pt idx="13108">
                  <c:v>44156</c:v>
                </c:pt>
                <c:pt idx="13109">
                  <c:v>44157</c:v>
                </c:pt>
                <c:pt idx="13110">
                  <c:v>44158</c:v>
                </c:pt>
                <c:pt idx="13111">
                  <c:v>44159</c:v>
                </c:pt>
                <c:pt idx="13112">
                  <c:v>44160</c:v>
                </c:pt>
                <c:pt idx="13113">
                  <c:v>44161</c:v>
                </c:pt>
                <c:pt idx="13114">
                  <c:v>44162</c:v>
                </c:pt>
                <c:pt idx="13115">
                  <c:v>44163</c:v>
                </c:pt>
                <c:pt idx="13116">
                  <c:v>44164</c:v>
                </c:pt>
                <c:pt idx="13117">
                  <c:v>44165</c:v>
                </c:pt>
                <c:pt idx="13118">
                  <c:v>44166</c:v>
                </c:pt>
                <c:pt idx="13119">
                  <c:v>44167</c:v>
                </c:pt>
                <c:pt idx="13120">
                  <c:v>44168</c:v>
                </c:pt>
                <c:pt idx="13121">
                  <c:v>44169</c:v>
                </c:pt>
                <c:pt idx="13122">
                  <c:v>44170</c:v>
                </c:pt>
                <c:pt idx="13123">
                  <c:v>44171</c:v>
                </c:pt>
                <c:pt idx="13124">
                  <c:v>44172</c:v>
                </c:pt>
                <c:pt idx="13125">
                  <c:v>44173</c:v>
                </c:pt>
                <c:pt idx="13126">
                  <c:v>44174</c:v>
                </c:pt>
                <c:pt idx="13127">
                  <c:v>44175</c:v>
                </c:pt>
                <c:pt idx="13128">
                  <c:v>44176</c:v>
                </c:pt>
                <c:pt idx="13129">
                  <c:v>44177</c:v>
                </c:pt>
                <c:pt idx="13130">
                  <c:v>44178</c:v>
                </c:pt>
                <c:pt idx="13131">
                  <c:v>44179</c:v>
                </c:pt>
                <c:pt idx="13132">
                  <c:v>44180</c:v>
                </c:pt>
                <c:pt idx="13133">
                  <c:v>44181</c:v>
                </c:pt>
                <c:pt idx="13134">
                  <c:v>44182</c:v>
                </c:pt>
                <c:pt idx="13135">
                  <c:v>44183</c:v>
                </c:pt>
                <c:pt idx="13136">
                  <c:v>44184</c:v>
                </c:pt>
                <c:pt idx="13137">
                  <c:v>44185</c:v>
                </c:pt>
                <c:pt idx="13138">
                  <c:v>44186</c:v>
                </c:pt>
                <c:pt idx="13139">
                  <c:v>44187</c:v>
                </c:pt>
                <c:pt idx="13140">
                  <c:v>44188</c:v>
                </c:pt>
                <c:pt idx="13141">
                  <c:v>44189</c:v>
                </c:pt>
                <c:pt idx="13142">
                  <c:v>44190</c:v>
                </c:pt>
                <c:pt idx="13143">
                  <c:v>44191</c:v>
                </c:pt>
                <c:pt idx="13144">
                  <c:v>44192</c:v>
                </c:pt>
                <c:pt idx="13145">
                  <c:v>44193</c:v>
                </c:pt>
                <c:pt idx="13146">
                  <c:v>44194</c:v>
                </c:pt>
                <c:pt idx="13147">
                  <c:v>44195</c:v>
                </c:pt>
                <c:pt idx="13148">
                  <c:v>44196</c:v>
                </c:pt>
                <c:pt idx="13149">
                  <c:v>44197</c:v>
                </c:pt>
                <c:pt idx="13150">
                  <c:v>44198</c:v>
                </c:pt>
                <c:pt idx="13151">
                  <c:v>44199</c:v>
                </c:pt>
                <c:pt idx="13152">
                  <c:v>44200</c:v>
                </c:pt>
                <c:pt idx="13153">
                  <c:v>44201</c:v>
                </c:pt>
                <c:pt idx="13154">
                  <c:v>44202</c:v>
                </c:pt>
                <c:pt idx="13155">
                  <c:v>44203</c:v>
                </c:pt>
                <c:pt idx="13156">
                  <c:v>44204</c:v>
                </c:pt>
                <c:pt idx="13157">
                  <c:v>44205</c:v>
                </c:pt>
                <c:pt idx="13158">
                  <c:v>44206</c:v>
                </c:pt>
                <c:pt idx="13159">
                  <c:v>44207</c:v>
                </c:pt>
                <c:pt idx="13160">
                  <c:v>44208</c:v>
                </c:pt>
                <c:pt idx="13161">
                  <c:v>44209</c:v>
                </c:pt>
                <c:pt idx="13162">
                  <c:v>44210</c:v>
                </c:pt>
                <c:pt idx="13163">
                  <c:v>44211</c:v>
                </c:pt>
                <c:pt idx="13164">
                  <c:v>44212</c:v>
                </c:pt>
                <c:pt idx="13165">
                  <c:v>44213</c:v>
                </c:pt>
                <c:pt idx="13166">
                  <c:v>44214</c:v>
                </c:pt>
                <c:pt idx="13167">
                  <c:v>44215</c:v>
                </c:pt>
                <c:pt idx="13168">
                  <c:v>44216</c:v>
                </c:pt>
                <c:pt idx="13169">
                  <c:v>44217</c:v>
                </c:pt>
                <c:pt idx="13170">
                  <c:v>44218</c:v>
                </c:pt>
                <c:pt idx="13171">
                  <c:v>44219</c:v>
                </c:pt>
                <c:pt idx="13172">
                  <c:v>44220</c:v>
                </c:pt>
                <c:pt idx="13173">
                  <c:v>44221</c:v>
                </c:pt>
                <c:pt idx="13174">
                  <c:v>44222</c:v>
                </c:pt>
                <c:pt idx="13175">
                  <c:v>44223</c:v>
                </c:pt>
                <c:pt idx="13176">
                  <c:v>44224</c:v>
                </c:pt>
                <c:pt idx="13177">
                  <c:v>44225</c:v>
                </c:pt>
                <c:pt idx="13178">
                  <c:v>44226</c:v>
                </c:pt>
                <c:pt idx="13179">
                  <c:v>44227</c:v>
                </c:pt>
                <c:pt idx="13180">
                  <c:v>44228</c:v>
                </c:pt>
                <c:pt idx="13181">
                  <c:v>44229</c:v>
                </c:pt>
                <c:pt idx="13182">
                  <c:v>44230</c:v>
                </c:pt>
                <c:pt idx="13183">
                  <c:v>44231</c:v>
                </c:pt>
                <c:pt idx="13184">
                  <c:v>44232</c:v>
                </c:pt>
                <c:pt idx="13185">
                  <c:v>44233</c:v>
                </c:pt>
                <c:pt idx="13186">
                  <c:v>44234</c:v>
                </c:pt>
                <c:pt idx="13187">
                  <c:v>44235</c:v>
                </c:pt>
                <c:pt idx="13188">
                  <c:v>44236</c:v>
                </c:pt>
                <c:pt idx="13189">
                  <c:v>44237</c:v>
                </c:pt>
                <c:pt idx="13190">
                  <c:v>44238</c:v>
                </c:pt>
                <c:pt idx="13191">
                  <c:v>44239</c:v>
                </c:pt>
                <c:pt idx="13192">
                  <c:v>44240</c:v>
                </c:pt>
                <c:pt idx="13193">
                  <c:v>44241</c:v>
                </c:pt>
                <c:pt idx="13194">
                  <c:v>44242</c:v>
                </c:pt>
                <c:pt idx="13195">
                  <c:v>44243</c:v>
                </c:pt>
                <c:pt idx="13196">
                  <c:v>44244</c:v>
                </c:pt>
                <c:pt idx="13197">
                  <c:v>44245</c:v>
                </c:pt>
                <c:pt idx="13198">
                  <c:v>44246</c:v>
                </c:pt>
                <c:pt idx="13199">
                  <c:v>44247</c:v>
                </c:pt>
                <c:pt idx="13200">
                  <c:v>44248</c:v>
                </c:pt>
                <c:pt idx="13201">
                  <c:v>44249</c:v>
                </c:pt>
                <c:pt idx="13202">
                  <c:v>44250</c:v>
                </c:pt>
                <c:pt idx="13203">
                  <c:v>44251</c:v>
                </c:pt>
                <c:pt idx="13204">
                  <c:v>44252</c:v>
                </c:pt>
                <c:pt idx="13205">
                  <c:v>44253</c:v>
                </c:pt>
                <c:pt idx="13206">
                  <c:v>44254</c:v>
                </c:pt>
                <c:pt idx="13207">
                  <c:v>44255</c:v>
                </c:pt>
                <c:pt idx="13208">
                  <c:v>44256</c:v>
                </c:pt>
                <c:pt idx="13209">
                  <c:v>44257</c:v>
                </c:pt>
                <c:pt idx="13210">
                  <c:v>44258</c:v>
                </c:pt>
                <c:pt idx="13211">
                  <c:v>44259</c:v>
                </c:pt>
                <c:pt idx="13212">
                  <c:v>44260</c:v>
                </c:pt>
                <c:pt idx="13213">
                  <c:v>44261</c:v>
                </c:pt>
                <c:pt idx="13214">
                  <c:v>44262</c:v>
                </c:pt>
                <c:pt idx="13215">
                  <c:v>44263</c:v>
                </c:pt>
                <c:pt idx="13216">
                  <c:v>44264</c:v>
                </c:pt>
                <c:pt idx="13217">
                  <c:v>44265</c:v>
                </c:pt>
                <c:pt idx="13218">
                  <c:v>44266</c:v>
                </c:pt>
                <c:pt idx="13219">
                  <c:v>44267</c:v>
                </c:pt>
                <c:pt idx="13220">
                  <c:v>44268</c:v>
                </c:pt>
                <c:pt idx="13221">
                  <c:v>44269</c:v>
                </c:pt>
                <c:pt idx="13222">
                  <c:v>44270</c:v>
                </c:pt>
                <c:pt idx="13223">
                  <c:v>44271</c:v>
                </c:pt>
                <c:pt idx="13224">
                  <c:v>44272</c:v>
                </c:pt>
                <c:pt idx="13225">
                  <c:v>44273</c:v>
                </c:pt>
                <c:pt idx="13226">
                  <c:v>44274</c:v>
                </c:pt>
                <c:pt idx="13227">
                  <c:v>44275</c:v>
                </c:pt>
                <c:pt idx="13228">
                  <c:v>44276</c:v>
                </c:pt>
                <c:pt idx="13229">
                  <c:v>44277</c:v>
                </c:pt>
                <c:pt idx="13230">
                  <c:v>44278</c:v>
                </c:pt>
                <c:pt idx="13231">
                  <c:v>44279</c:v>
                </c:pt>
                <c:pt idx="13232">
                  <c:v>44280</c:v>
                </c:pt>
                <c:pt idx="13233">
                  <c:v>44281</c:v>
                </c:pt>
                <c:pt idx="13234">
                  <c:v>44282</c:v>
                </c:pt>
                <c:pt idx="13235">
                  <c:v>44283</c:v>
                </c:pt>
                <c:pt idx="13236">
                  <c:v>44284</c:v>
                </c:pt>
                <c:pt idx="13237">
                  <c:v>44285</c:v>
                </c:pt>
                <c:pt idx="13238">
                  <c:v>44286</c:v>
                </c:pt>
                <c:pt idx="13239">
                  <c:v>44287</c:v>
                </c:pt>
                <c:pt idx="13240">
                  <c:v>44288</c:v>
                </c:pt>
                <c:pt idx="13241">
                  <c:v>44289</c:v>
                </c:pt>
                <c:pt idx="13242">
                  <c:v>44290</c:v>
                </c:pt>
                <c:pt idx="13243">
                  <c:v>44291</c:v>
                </c:pt>
                <c:pt idx="13244">
                  <c:v>44292</c:v>
                </c:pt>
                <c:pt idx="13245">
                  <c:v>44293</c:v>
                </c:pt>
                <c:pt idx="13246">
                  <c:v>44294</c:v>
                </c:pt>
                <c:pt idx="13247">
                  <c:v>44295</c:v>
                </c:pt>
                <c:pt idx="13248">
                  <c:v>44296</c:v>
                </c:pt>
                <c:pt idx="13249">
                  <c:v>44297</c:v>
                </c:pt>
                <c:pt idx="13250">
                  <c:v>44298</c:v>
                </c:pt>
                <c:pt idx="13251">
                  <c:v>44299</c:v>
                </c:pt>
                <c:pt idx="13252">
                  <c:v>44300</c:v>
                </c:pt>
                <c:pt idx="13253">
                  <c:v>44301</c:v>
                </c:pt>
                <c:pt idx="13254">
                  <c:v>44302</c:v>
                </c:pt>
                <c:pt idx="13255">
                  <c:v>44303</c:v>
                </c:pt>
                <c:pt idx="13256">
                  <c:v>44304</c:v>
                </c:pt>
                <c:pt idx="13257">
                  <c:v>44305</c:v>
                </c:pt>
                <c:pt idx="13258">
                  <c:v>44306</c:v>
                </c:pt>
                <c:pt idx="13259">
                  <c:v>44307</c:v>
                </c:pt>
                <c:pt idx="13260">
                  <c:v>44308</c:v>
                </c:pt>
                <c:pt idx="13261">
                  <c:v>44309</c:v>
                </c:pt>
                <c:pt idx="13262">
                  <c:v>44310</c:v>
                </c:pt>
                <c:pt idx="13263">
                  <c:v>44311</c:v>
                </c:pt>
                <c:pt idx="13264">
                  <c:v>44312</c:v>
                </c:pt>
                <c:pt idx="13265">
                  <c:v>44313</c:v>
                </c:pt>
                <c:pt idx="13266">
                  <c:v>44314</c:v>
                </c:pt>
                <c:pt idx="13267">
                  <c:v>44315</c:v>
                </c:pt>
                <c:pt idx="13268">
                  <c:v>44316</c:v>
                </c:pt>
                <c:pt idx="13269">
                  <c:v>44317</c:v>
                </c:pt>
                <c:pt idx="13270">
                  <c:v>44318</c:v>
                </c:pt>
                <c:pt idx="13271">
                  <c:v>44319</c:v>
                </c:pt>
                <c:pt idx="13272">
                  <c:v>44320</c:v>
                </c:pt>
                <c:pt idx="13273">
                  <c:v>44321</c:v>
                </c:pt>
                <c:pt idx="13274">
                  <c:v>44322</c:v>
                </c:pt>
                <c:pt idx="13275">
                  <c:v>44323</c:v>
                </c:pt>
                <c:pt idx="13276">
                  <c:v>44324</c:v>
                </c:pt>
                <c:pt idx="13277">
                  <c:v>44325</c:v>
                </c:pt>
                <c:pt idx="13278">
                  <c:v>44326</c:v>
                </c:pt>
                <c:pt idx="13279">
                  <c:v>44327</c:v>
                </c:pt>
                <c:pt idx="13280">
                  <c:v>44328</c:v>
                </c:pt>
                <c:pt idx="13281">
                  <c:v>44329</c:v>
                </c:pt>
                <c:pt idx="13282">
                  <c:v>44330</c:v>
                </c:pt>
                <c:pt idx="13283">
                  <c:v>44331</c:v>
                </c:pt>
                <c:pt idx="13284">
                  <c:v>44332</c:v>
                </c:pt>
                <c:pt idx="13285">
                  <c:v>44333</c:v>
                </c:pt>
                <c:pt idx="13286">
                  <c:v>44334</c:v>
                </c:pt>
                <c:pt idx="13287">
                  <c:v>44335</c:v>
                </c:pt>
                <c:pt idx="13288">
                  <c:v>44336</c:v>
                </c:pt>
                <c:pt idx="13289">
                  <c:v>44337</c:v>
                </c:pt>
                <c:pt idx="13290">
                  <c:v>44338</c:v>
                </c:pt>
                <c:pt idx="13291">
                  <c:v>44339</c:v>
                </c:pt>
                <c:pt idx="13292">
                  <c:v>44340</c:v>
                </c:pt>
                <c:pt idx="13293">
                  <c:v>44341</c:v>
                </c:pt>
                <c:pt idx="13294">
                  <c:v>44342</c:v>
                </c:pt>
                <c:pt idx="13295">
                  <c:v>44343</c:v>
                </c:pt>
                <c:pt idx="13296">
                  <c:v>44344</c:v>
                </c:pt>
                <c:pt idx="13297">
                  <c:v>44345</c:v>
                </c:pt>
                <c:pt idx="13298">
                  <c:v>44346</c:v>
                </c:pt>
                <c:pt idx="13299">
                  <c:v>44347</c:v>
                </c:pt>
                <c:pt idx="13300">
                  <c:v>44348</c:v>
                </c:pt>
                <c:pt idx="13301">
                  <c:v>44349</c:v>
                </c:pt>
                <c:pt idx="13302">
                  <c:v>44350</c:v>
                </c:pt>
                <c:pt idx="13303">
                  <c:v>44351</c:v>
                </c:pt>
                <c:pt idx="13304">
                  <c:v>44352</c:v>
                </c:pt>
                <c:pt idx="13305">
                  <c:v>44353</c:v>
                </c:pt>
                <c:pt idx="13306">
                  <c:v>44354</c:v>
                </c:pt>
                <c:pt idx="13307">
                  <c:v>44355</c:v>
                </c:pt>
                <c:pt idx="13308">
                  <c:v>44356</c:v>
                </c:pt>
                <c:pt idx="13309">
                  <c:v>44357</c:v>
                </c:pt>
                <c:pt idx="13310">
                  <c:v>44358</c:v>
                </c:pt>
                <c:pt idx="13311">
                  <c:v>44359</c:v>
                </c:pt>
                <c:pt idx="13312">
                  <c:v>44360</c:v>
                </c:pt>
                <c:pt idx="13313">
                  <c:v>44361</c:v>
                </c:pt>
                <c:pt idx="13314">
                  <c:v>44362</c:v>
                </c:pt>
                <c:pt idx="13315">
                  <c:v>44363</c:v>
                </c:pt>
                <c:pt idx="13316">
                  <c:v>44364</c:v>
                </c:pt>
                <c:pt idx="13317">
                  <c:v>44365</c:v>
                </c:pt>
                <c:pt idx="13318">
                  <c:v>44366</c:v>
                </c:pt>
                <c:pt idx="13319">
                  <c:v>44367</c:v>
                </c:pt>
                <c:pt idx="13320">
                  <c:v>44368</c:v>
                </c:pt>
                <c:pt idx="13321">
                  <c:v>44369</c:v>
                </c:pt>
                <c:pt idx="13322">
                  <c:v>44370</c:v>
                </c:pt>
                <c:pt idx="13323">
                  <c:v>44371</c:v>
                </c:pt>
                <c:pt idx="13324">
                  <c:v>44372</c:v>
                </c:pt>
                <c:pt idx="13325">
                  <c:v>44373</c:v>
                </c:pt>
                <c:pt idx="13326">
                  <c:v>44374</c:v>
                </c:pt>
                <c:pt idx="13327">
                  <c:v>44375</c:v>
                </c:pt>
                <c:pt idx="13328">
                  <c:v>44376</c:v>
                </c:pt>
                <c:pt idx="13329">
                  <c:v>44377</c:v>
                </c:pt>
                <c:pt idx="13330">
                  <c:v>44378</c:v>
                </c:pt>
                <c:pt idx="13331">
                  <c:v>44379</c:v>
                </c:pt>
                <c:pt idx="13332">
                  <c:v>44380</c:v>
                </c:pt>
                <c:pt idx="13333">
                  <c:v>44381</c:v>
                </c:pt>
                <c:pt idx="13334">
                  <c:v>44382</c:v>
                </c:pt>
                <c:pt idx="13335">
                  <c:v>44383</c:v>
                </c:pt>
                <c:pt idx="13336">
                  <c:v>44384</c:v>
                </c:pt>
                <c:pt idx="13337">
                  <c:v>44385</c:v>
                </c:pt>
                <c:pt idx="13338">
                  <c:v>44386</c:v>
                </c:pt>
                <c:pt idx="13339">
                  <c:v>44387</c:v>
                </c:pt>
                <c:pt idx="13340">
                  <c:v>44388</c:v>
                </c:pt>
                <c:pt idx="13341">
                  <c:v>44389</c:v>
                </c:pt>
                <c:pt idx="13342">
                  <c:v>44390</c:v>
                </c:pt>
                <c:pt idx="13343">
                  <c:v>44391</c:v>
                </c:pt>
                <c:pt idx="13344">
                  <c:v>44392</c:v>
                </c:pt>
                <c:pt idx="13345">
                  <c:v>44393</c:v>
                </c:pt>
                <c:pt idx="13346">
                  <c:v>44394</c:v>
                </c:pt>
                <c:pt idx="13347">
                  <c:v>44395</c:v>
                </c:pt>
                <c:pt idx="13348">
                  <c:v>44396</c:v>
                </c:pt>
                <c:pt idx="13349">
                  <c:v>44397</c:v>
                </c:pt>
                <c:pt idx="13350">
                  <c:v>44398</c:v>
                </c:pt>
                <c:pt idx="13351">
                  <c:v>44399</c:v>
                </c:pt>
                <c:pt idx="13352">
                  <c:v>44400</c:v>
                </c:pt>
                <c:pt idx="13353">
                  <c:v>44401</c:v>
                </c:pt>
                <c:pt idx="13354">
                  <c:v>44402</c:v>
                </c:pt>
                <c:pt idx="13355">
                  <c:v>44403</c:v>
                </c:pt>
                <c:pt idx="13356">
                  <c:v>44404</c:v>
                </c:pt>
                <c:pt idx="13357">
                  <c:v>44405</c:v>
                </c:pt>
                <c:pt idx="13358">
                  <c:v>44406</c:v>
                </c:pt>
                <c:pt idx="13359">
                  <c:v>44407</c:v>
                </c:pt>
                <c:pt idx="13360">
                  <c:v>44408</c:v>
                </c:pt>
                <c:pt idx="13361">
                  <c:v>44409</c:v>
                </c:pt>
                <c:pt idx="13362">
                  <c:v>44410</c:v>
                </c:pt>
                <c:pt idx="13363">
                  <c:v>44411</c:v>
                </c:pt>
                <c:pt idx="13364">
                  <c:v>44412</c:v>
                </c:pt>
                <c:pt idx="13365">
                  <c:v>44413</c:v>
                </c:pt>
                <c:pt idx="13366">
                  <c:v>44414</c:v>
                </c:pt>
                <c:pt idx="13367">
                  <c:v>44415</c:v>
                </c:pt>
                <c:pt idx="13368">
                  <c:v>44416</c:v>
                </c:pt>
                <c:pt idx="13369">
                  <c:v>44417</c:v>
                </c:pt>
                <c:pt idx="13370">
                  <c:v>44418</c:v>
                </c:pt>
                <c:pt idx="13371">
                  <c:v>44419</c:v>
                </c:pt>
                <c:pt idx="13372">
                  <c:v>44420</c:v>
                </c:pt>
                <c:pt idx="13373">
                  <c:v>44421</c:v>
                </c:pt>
                <c:pt idx="13374">
                  <c:v>44422</c:v>
                </c:pt>
                <c:pt idx="13375">
                  <c:v>44423</c:v>
                </c:pt>
                <c:pt idx="13376">
                  <c:v>44424</c:v>
                </c:pt>
                <c:pt idx="13377">
                  <c:v>44425</c:v>
                </c:pt>
                <c:pt idx="13378">
                  <c:v>44426</c:v>
                </c:pt>
                <c:pt idx="13379">
                  <c:v>44427</c:v>
                </c:pt>
                <c:pt idx="13380">
                  <c:v>44428</c:v>
                </c:pt>
                <c:pt idx="13381">
                  <c:v>44429</c:v>
                </c:pt>
                <c:pt idx="13382">
                  <c:v>44430</c:v>
                </c:pt>
                <c:pt idx="13383">
                  <c:v>44431</c:v>
                </c:pt>
                <c:pt idx="13384">
                  <c:v>44432</c:v>
                </c:pt>
                <c:pt idx="13385">
                  <c:v>44433</c:v>
                </c:pt>
                <c:pt idx="13386">
                  <c:v>44434</c:v>
                </c:pt>
                <c:pt idx="13387">
                  <c:v>44435</c:v>
                </c:pt>
                <c:pt idx="13388">
                  <c:v>44436</c:v>
                </c:pt>
                <c:pt idx="13389">
                  <c:v>44437</c:v>
                </c:pt>
                <c:pt idx="13390">
                  <c:v>44438</c:v>
                </c:pt>
                <c:pt idx="13391">
                  <c:v>44439</c:v>
                </c:pt>
                <c:pt idx="13392">
                  <c:v>44440</c:v>
                </c:pt>
                <c:pt idx="13393">
                  <c:v>44441</c:v>
                </c:pt>
                <c:pt idx="13394">
                  <c:v>44442</c:v>
                </c:pt>
                <c:pt idx="13395">
                  <c:v>44443</c:v>
                </c:pt>
                <c:pt idx="13396">
                  <c:v>44444</c:v>
                </c:pt>
                <c:pt idx="13397">
                  <c:v>44445</c:v>
                </c:pt>
                <c:pt idx="13398">
                  <c:v>44446</c:v>
                </c:pt>
                <c:pt idx="13399">
                  <c:v>44447</c:v>
                </c:pt>
                <c:pt idx="13400">
                  <c:v>44448</c:v>
                </c:pt>
                <c:pt idx="13401">
                  <c:v>44449</c:v>
                </c:pt>
                <c:pt idx="13402">
                  <c:v>44450</c:v>
                </c:pt>
                <c:pt idx="13403">
                  <c:v>44451</c:v>
                </c:pt>
                <c:pt idx="13404">
                  <c:v>44452</c:v>
                </c:pt>
                <c:pt idx="13405">
                  <c:v>44453</c:v>
                </c:pt>
                <c:pt idx="13406">
                  <c:v>44454</c:v>
                </c:pt>
                <c:pt idx="13407">
                  <c:v>44455</c:v>
                </c:pt>
                <c:pt idx="13408">
                  <c:v>44456</c:v>
                </c:pt>
                <c:pt idx="13409">
                  <c:v>44457</c:v>
                </c:pt>
                <c:pt idx="13410">
                  <c:v>44458</c:v>
                </c:pt>
                <c:pt idx="13411">
                  <c:v>44459</c:v>
                </c:pt>
                <c:pt idx="13412">
                  <c:v>44460</c:v>
                </c:pt>
                <c:pt idx="13413">
                  <c:v>44461</c:v>
                </c:pt>
                <c:pt idx="13414">
                  <c:v>44462</c:v>
                </c:pt>
                <c:pt idx="13415">
                  <c:v>44463</c:v>
                </c:pt>
                <c:pt idx="13416">
                  <c:v>44464</c:v>
                </c:pt>
                <c:pt idx="13417">
                  <c:v>44465</c:v>
                </c:pt>
                <c:pt idx="13418">
                  <c:v>44466</c:v>
                </c:pt>
                <c:pt idx="13419">
                  <c:v>44467</c:v>
                </c:pt>
                <c:pt idx="13420">
                  <c:v>44468</c:v>
                </c:pt>
                <c:pt idx="13421">
                  <c:v>44469</c:v>
                </c:pt>
                <c:pt idx="13422">
                  <c:v>44470</c:v>
                </c:pt>
                <c:pt idx="13423">
                  <c:v>44471</c:v>
                </c:pt>
                <c:pt idx="13424">
                  <c:v>44472</c:v>
                </c:pt>
                <c:pt idx="13425">
                  <c:v>44473</c:v>
                </c:pt>
                <c:pt idx="13426">
                  <c:v>44474</c:v>
                </c:pt>
                <c:pt idx="13427">
                  <c:v>44475</c:v>
                </c:pt>
                <c:pt idx="13428">
                  <c:v>44476</c:v>
                </c:pt>
                <c:pt idx="13429">
                  <c:v>44477</c:v>
                </c:pt>
                <c:pt idx="13430">
                  <c:v>44478</c:v>
                </c:pt>
                <c:pt idx="13431">
                  <c:v>44479</c:v>
                </c:pt>
                <c:pt idx="13432">
                  <c:v>44480</c:v>
                </c:pt>
                <c:pt idx="13433">
                  <c:v>44481</c:v>
                </c:pt>
                <c:pt idx="13434">
                  <c:v>44482</c:v>
                </c:pt>
                <c:pt idx="13435">
                  <c:v>44483</c:v>
                </c:pt>
                <c:pt idx="13436">
                  <c:v>44484</c:v>
                </c:pt>
                <c:pt idx="13437">
                  <c:v>44485</c:v>
                </c:pt>
                <c:pt idx="13438">
                  <c:v>44486</c:v>
                </c:pt>
                <c:pt idx="13439">
                  <c:v>44487</c:v>
                </c:pt>
                <c:pt idx="13440">
                  <c:v>44488</c:v>
                </c:pt>
                <c:pt idx="13441">
                  <c:v>44489</c:v>
                </c:pt>
                <c:pt idx="13442">
                  <c:v>44490</c:v>
                </c:pt>
                <c:pt idx="13443">
                  <c:v>44491</c:v>
                </c:pt>
                <c:pt idx="13444">
                  <c:v>44492</c:v>
                </c:pt>
                <c:pt idx="13445">
                  <c:v>44493</c:v>
                </c:pt>
                <c:pt idx="13446">
                  <c:v>44494</c:v>
                </c:pt>
                <c:pt idx="13447">
                  <c:v>44495</c:v>
                </c:pt>
                <c:pt idx="13448">
                  <c:v>44496</c:v>
                </c:pt>
                <c:pt idx="13449">
                  <c:v>44497</c:v>
                </c:pt>
                <c:pt idx="13450">
                  <c:v>44498</c:v>
                </c:pt>
                <c:pt idx="13451">
                  <c:v>44499</c:v>
                </c:pt>
                <c:pt idx="13452">
                  <c:v>44500</c:v>
                </c:pt>
                <c:pt idx="13453">
                  <c:v>44501</c:v>
                </c:pt>
                <c:pt idx="13454">
                  <c:v>44502</c:v>
                </c:pt>
                <c:pt idx="13455">
                  <c:v>44503</c:v>
                </c:pt>
                <c:pt idx="13456">
                  <c:v>44504</c:v>
                </c:pt>
                <c:pt idx="13457">
                  <c:v>44505</c:v>
                </c:pt>
                <c:pt idx="13458">
                  <c:v>44506</c:v>
                </c:pt>
                <c:pt idx="13459">
                  <c:v>44507</c:v>
                </c:pt>
                <c:pt idx="13460">
                  <c:v>44508</c:v>
                </c:pt>
                <c:pt idx="13461">
                  <c:v>44509</c:v>
                </c:pt>
                <c:pt idx="13462">
                  <c:v>44510</c:v>
                </c:pt>
                <c:pt idx="13463">
                  <c:v>44511</c:v>
                </c:pt>
                <c:pt idx="13464">
                  <c:v>44512</c:v>
                </c:pt>
                <c:pt idx="13465">
                  <c:v>44513</c:v>
                </c:pt>
                <c:pt idx="13466">
                  <c:v>44514</c:v>
                </c:pt>
                <c:pt idx="13467">
                  <c:v>44515</c:v>
                </c:pt>
                <c:pt idx="13468">
                  <c:v>44516</c:v>
                </c:pt>
                <c:pt idx="13469">
                  <c:v>44517</c:v>
                </c:pt>
                <c:pt idx="13470">
                  <c:v>44518</c:v>
                </c:pt>
                <c:pt idx="13471">
                  <c:v>44519</c:v>
                </c:pt>
                <c:pt idx="13472">
                  <c:v>44520</c:v>
                </c:pt>
                <c:pt idx="13473">
                  <c:v>44521</c:v>
                </c:pt>
                <c:pt idx="13474">
                  <c:v>44522</c:v>
                </c:pt>
                <c:pt idx="13475">
                  <c:v>44523</c:v>
                </c:pt>
                <c:pt idx="13476">
                  <c:v>44524</c:v>
                </c:pt>
                <c:pt idx="13477">
                  <c:v>44525</c:v>
                </c:pt>
                <c:pt idx="13478">
                  <c:v>44526</c:v>
                </c:pt>
                <c:pt idx="13479">
                  <c:v>44527</c:v>
                </c:pt>
                <c:pt idx="13480">
                  <c:v>44528</c:v>
                </c:pt>
                <c:pt idx="13481">
                  <c:v>44529</c:v>
                </c:pt>
                <c:pt idx="13482">
                  <c:v>44530</c:v>
                </c:pt>
                <c:pt idx="13483">
                  <c:v>44531</c:v>
                </c:pt>
                <c:pt idx="13484">
                  <c:v>44532</c:v>
                </c:pt>
                <c:pt idx="13485">
                  <c:v>44533</c:v>
                </c:pt>
                <c:pt idx="13486">
                  <c:v>44534</c:v>
                </c:pt>
                <c:pt idx="13487">
                  <c:v>44535</c:v>
                </c:pt>
                <c:pt idx="13488">
                  <c:v>44536</c:v>
                </c:pt>
                <c:pt idx="13489">
                  <c:v>44537</c:v>
                </c:pt>
                <c:pt idx="13490">
                  <c:v>44538</c:v>
                </c:pt>
                <c:pt idx="13491">
                  <c:v>44539</c:v>
                </c:pt>
                <c:pt idx="13492">
                  <c:v>44540</c:v>
                </c:pt>
                <c:pt idx="13493">
                  <c:v>44541</c:v>
                </c:pt>
                <c:pt idx="13494">
                  <c:v>44542</c:v>
                </c:pt>
                <c:pt idx="13495">
                  <c:v>44543</c:v>
                </c:pt>
                <c:pt idx="13496">
                  <c:v>44544</c:v>
                </c:pt>
                <c:pt idx="13497">
                  <c:v>44545</c:v>
                </c:pt>
                <c:pt idx="13498">
                  <c:v>44546</c:v>
                </c:pt>
                <c:pt idx="13499">
                  <c:v>44547</c:v>
                </c:pt>
                <c:pt idx="13500">
                  <c:v>44548</c:v>
                </c:pt>
                <c:pt idx="13501">
                  <c:v>44549</c:v>
                </c:pt>
                <c:pt idx="13502">
                  <c:v>44550</c:v>
                </c:pt>
                <c:pt idx="13503">
                  <c:v>44551</c:v>
                </c:pt>
                <c:pt idx="13504">
                  <c:v>44552</c:v>
                </c:pt>
                <c:pt idx="13505">
                  <c:v>44553</c:v>
                </c:pt>
                <c:pt idx="13506">
                  <c:v>44554</c:v>
                </c:pt>
                <c:pt idx="13507">
                  <c:v>44555</c:v>
                </c:pt>
                <c:pt idx="13508">
                  <c:v>44556</c:v>
                </c:pt>
                <c:pt idx="13509">
                  <c:v>44557</c:v>
                </c:pt>
                <c:pt idx="13510">
                  <c:v>44558</c:v>
                </c:pt>
                <c:pt idx="13511">
                  <c:v>44559</c:v>
                </c:pt>
                <c:pt idx="13512">
                  <c:v>44560</c:v>
                </c:pt>
                <c:pt idx="13513">
                  <c:v>44561</c:v>
                </c:pt>
                <c:pt idx="13514">
                  <c:v>44562</c:v>
                </c:pt>
                <c:pt idx="13515">
                  <c:v>44563</c:v>
                </c:pt>
                <c:pt idx="13516">
                  <c:v>44564</c:v>
                </c:pt>
                <c:pt idx="13517">
                  <c:v>44565</c:v>
                </c:pt>
                <c:pt idx="13518">
                  <c:v>44566</c:v>
                </c:pt>
                <c:pt idx="13519">
                  <c:v>44567</c:v>
                </c:pt>
                <c:pt idx="13520">
                  <c:v>44568</c:v>
                </c:pt>
                <c:pt idx="13521">
                  <c:v>44569</c:v>
                </c:pt>
                <c:pt idx="13522">
                  <c:v>44570</c:v>
                </c:pt>
                <c:pt idx="13523">
                  <c:v>44571</c:v>
                </c:pt>
                <c:pt idx="13524">
                  <c:v>44572</c:v>
                </c:pt>
                <c:pt idx="13525">
                  <c:v>44573</c:v>
                </c:pt>
                <c:pt idx="13526">
                  <c:v>44574</c:v>
                </c:pt>
                <c:pt idx="13527">
                  <c:v>44575</c:v>
                </c:pt>
                <c:pt idx="13528">
                  <c:v>44576</c:v>
                </c:pt>
                <c:pt idx="13529">
                  <c:v>44577</c:v>
                </c:pt>
                <c:pt idx="13530">
                  <c:v>44578</c:v>
                </c:pt>
                <c:pt idx="13531">
                  <c:v>44579</c:v>
                </c:pt>
                <c:pt idx="13532">
                  <c:v>44580</c:v>
                </c:pt>
                <c:pt idx="13533">
                  <c:v>44581</c:v>
                </c:pt>
                <c:pt idx="13534">
                  <c:v>44582</c:v>
                </c:pt>
                <c:pt idx="13535">
                  <c:v>44583</c:v>
                </c:pt>
                <c:pt idx="13536">
                  <c:v>44584</c:v>
                </c:pt>
                <c:pt idx="13537">
                  <c:v>44585</c:v>
                </c:pt>
                <c:pt idx="13538">
                  <c:v>44586</c:v>
                </c:pt>
                <c:pt idx="13539">
                  <c:v>44587</c:v>
                </c:pt>
                <c:pt idx="13540">
                  <c:v>44588</c:v>
                </c:pt>
                <c:pt idx="13541">
                  <c:v>44589</c:v>
                </c:pt>
                <c:pt idx="13542">
                  <c:v>44590</c:v>
                </c:pt>
                <c:pt idx="13543">
                  <c:v>44591</c:v>
                </c:pt>
                <c:pt idx="13544">
                  <c:v>44592</c:v>
                </c:pt>
                <c:pt idx="13545">
                  <c:v>44593</c:v>
                </c:pt>
                <c:pt idx="13546">
                  <c:v>44594</c:v>
                </c:pt>
                <c:pt idx="13547">
                  <c:v>44595</c:v>
                </c:pt>
                <c:pt idx="13548">
                  <c:v>44596</c:v>
                </c:pt>
                <c:pt idx="13549">
                  <c:v>44597</c:v>
                </c:pt>
                <c:pt idx="13550">
                  <c:v>44598</c:v>
                </c:pt>
                <c:pt idx="13551">
                  <c:v>44599</c:v>
                </c:pt>
                <c:pt idx="13552">
                  <c:v>44600</c:v>
                </c:pt>
                <c:pt idx="13553">
                  <c:v>44601</c:v>
                </c:pt>
                <c:pt idx="13554">
                  <c:v>44602</c:v>
                </c:pt>
                <c:pt idx="13555">
                  <c:v>44603</c:v>
                </c:pt>
                <c:pt idx="13556">
                  <c:v>44604</c:v>
                </c:pt>
                <c:pt idx="13557">
                  <c:v>44605</c:v>
                </c:pt>
                <c:pt idx="13558">
                  <c:v>44606</c:v>
                </c:pt>
                <c:pt idx="13559">
                  <c:v>44607</c:v>
                </c:pt>
                <c:pt idx="13560">
                  <c:v>44608</c:v>
                </c:pt>
                <c:pt idx="13561">
                  <c:v>44609</c:v>
                </c:pt>
                <c:pt idx="13562">
                  <c:v>44610</c:v>
                </c:pt>
                <c:pt idx="13563">
                  <c:v>44611</c:v>
                </c:pt>
                <c:pt idx="13564">
                  <c:v>44612</c:v>
                </c:pt>
                <c:pt idx="13565">
                  <c:v>44613</c:v>
                </c:pt>
                <c:pt idx="13566">
                  <c:v>44614</c:v>
                </c:pt>
                <c:pt idx="13567">
                  <c:v>44615</c:v>
                </c:pt>
                <c:pt idx="13568">
                  <c:v>44616</c:v>
                </c:pt>
                <c:pt idx="13569">
                  <c:v>44617</c:v>
                </c:pt>
                <c:pt idx="13570">
                  <c:v>44618</c:v>
                </c:pt>
                <c:pt idx="13571">
                  <c:v>44619</c:v>
                </c:pt>
                <c:pt idx="13572">
                  <c:v>44620</c:v>
                </c:pt>
                <c:pt idx="13573">
                  <c:v>44621</c:v>
                </c:pt>
                <c:pt idx="13574">
                  <c:v>44622</c:v>
                </c:pt>
                <c:pt idx="13575">
                  <c:v>44623</c:v>
                </c:pt>
                <c:pt idx="13576">
                  <c:v>44624</c:v>
                </c:pt>
                <c:pt idx="13577">
                  <c:v>44625</c:v>
                </c:pt>
                <c:pt idx="13578">
                  <c:v>44626</c:v>
                </c:pt>
                <c:pt idx="13579">
                  <c:v>44627</c:v>
                </c:pt>
                <c:pt idx="13580">
                  <c:v>44628</c:v>
                </c:pt>
                <c:pt idx="13581">
                  <c:v>44629</c:v>
                </c:pt>
                <c:pt idx="13582">
                  <c:v>44630</c:v>
                </c:pt>
                <c:pt idx="13583">
                  <c:v>44631</c:v>
                </c:pt>
                <c:pt idx="13584">
                  <c:v>44632</c:v>
                </c:pt>
                <c:pt idx="13585">
                  <c:v>44633</c:v>
                </c:pt>
                <c:pt idx="13586">
                  <c:v>44634</c:v>
                </c:pt>
                <c:pt idx="13587">
                  <c:v>44635</c:v>
                </c:pt>
                <c:pt idx="13588">
                  <c:v>44636</c:v>
                </c:pt>
                <c:pt idx="13589">
                  <c:v>44637</c:v>
                </c:pt>
                <c:pt idx="13590">
                  <c:v>44638</c:v>
                </c:pt>
                <c:pt idx="13591">
                  <c:v>44639</c:v>
                </c:pt>
                <c:pt idx="13592">
                  <c:v>44640</c:v>
                </c:pt>
                <c:pt idx="13593">
                  <c:v>44641</c:v>
                </c:pt>
                <c:pt idx="13594">
                  <c:v>44642</c:v>
                </c:pt>
                <c:pt idx="13595">
                  <c:v>44643</c:v>
                </c:pt>
                <c:pt idx="13596">
                  <c:v>44644</c:v>
                </c:pt>
                <c:pt idx="13597">
                  <c:v>44645</c:v>
                </c:pt>
                <c:pt idx="13598">
                  <c:v>44646</c:v>
                </c:pt>
                <c:pt idx="13599">
                  <c:v>44647</c:v>
                </c:pt>
                <c:pt idx="13600">
                  <c:v>44648</c:v>
                </c:pt>
                <c:pt idx="13601">
                  <c:v>44649</c:v>
                </c:pt>
                <c:pt idx="13602">
                  <c:v>44650</c:v>
                </c:pt>
                <c:pt idx="13603">
                  <c:v>44651</c:v>
                </c:pt>
                <c:pt idx="13604">
                  <c:v>44652</c:v>
                </c:pt>
                <c:pt idx="13605">
                  <c:v>44653</c:v>
                </c:pt>
                <c:pt idx="13606">
                  <c:v>44654</c:v>
                </c:pt>
                <c:pt idx="13607">
                  <c:v>44655</c:v>
                </c:pt>
                <c:pt idx="13608">
                  <c:v>44656</c:v>
                </c:pt>
                <c:pt idx="13609">
                  <c:v>44657</c:v>
                </c:pt>
                <c:pt idx="13610">
                  <c:v>44658</c:v>
                </c:pt>
                <c:pt idx="13611">
                  <c:v>44659</c:v>
                </c:pt>
                <c:pt idx="13612">
                  <c:v>44660</c:v>
                </c:pt>
                <c:pt idx="13613">
                  <c:v>44661</c:v>
                </c:pt>
                <c:pt idx="13614">
                  <c:v>44662</c:v>
                </c:pt>
                <c:pt idx="13615">
                  <c:v>44663</c:v>
                </c:pt>
                <c:pt idx="13616">
                  <c:v>44664</c:v>
                </c:pt>
                <c:pt idx="13617">
                  <c:v>44665</c:v>
                </c:pt>
                <c:pt idx="13618">
                  <c:v>44666</c:v>
                </c:pt>
                <c:pt idx="13619">
                  <c:v>44667</c:v>
                </c:pt>
                <c:pt idx="13620">
                  <c:v>44668</c:v>
                </c:pt>
                <c:pt idx="13621">
                  <c:v>44669</c:v>
                </c:pt>
                <c:pt idx="13622">
                  <c:v>44670</c:v>
                </c:pt>
                <c:pt idx="13623">
                  <c:v>44671</c:v>
                </c:pt>
                <c:pt idx="13624">
                  <c:v>44672</c:v>
                </c:pt>
                <c:pt idx="13625">
                  <c:v>44673</c:v>
                </c:pt>
                <c:pt idx="13626">
                  <c:v>44674</c:v>
                </c:pt>
                <c:pt idx="13627">
                  <c:v>44675</c:v>
                </c:pt>
                <c:pt idx="13628">
                  <c:v>44676</c:v>
                </c:pt>
                <c:pt idx="13629">
                  <c:v>44677</c:v>
                </c:pt>
                <c:pt idx="13630">
                  <c:v>44678</c:v>
                </c:pt>
                <c:pt idx="13631">
                  <c:v>44679</c:v>
                </c:pt>
                <c:pt idx="13632">
                  <c:v>44680</c:v>
                </c:pt>
                <c:pt idx="13633">
                  <c:v>44681</c:v>
                </c:pt>
                <c:pt idx="13634">
                  <c:v>44682</c:v>
                </c:pt>
                <c:pt idx="13635">
                  <c:v>44683</c:v>
                </c:pt>
                <c:pt idx="13636">
                  <c:v>44684</c:v>
                </c:pt>
                <c:pt idx="13637">
                  <c:v>44685</c:v>
                </c:pt>
                <c:pt idx="13638">
                  <c:v>44686</c:v>
                </c:pt>
                <c:pt idx="13639">
                  <c:v>44687</c:v>
                </c:pt>
                <c:pt idx="13640">
                  <c:v>44688</c:v>
                </c:pt>
                <c:pt idx="13641">
                  <c:v>44689</c:v>
                </c:pt>
                <c:pt idx="13642">
                  <c:v>44690</c:v>
                </c:pt>
                <c:pt idx="13643">
                  <c:v>44691</c:v>
                </c:pt>
                <c:pt idx="13644">
                  <c:v>44692</c:v>
                </c:pt>
                <c:pt idx="13645">
                  <c:v>44693</c:v>
                </c:pt>
                <c:pt idx="13646">
                  <c:v>44694</c:v>
                </c:pt>
                <c:pt idx="13647">
                  <c:v>44695</c:v>
                </c:pt>
                <c:pt idx="13648">
                  <c:v>44696</c:v>
                </c:pt>
                <c:pt idx="13649">
                  <c:v>44697</c:v>
                </c:pt>
                <c:pt idx="13650">
                  <c:v>44698</c:v>
                </c:pt>
                <c:pt idx="13651">
                  <c:v>44699</c:v>
                </c:pt>
                <c:pt idx="13652">
                  <c:v>44700</c:v>
                </c:pt>
                <c:pt idx="13653">
                  <c:v>44701</c:v>
                </c:pt>
                <c:pt idx="13654">
                  <c:v>44702</c:v>
                </c:pt>
                <c:pt idx="13655">
                  <c:v>44703</c:v>
                </c:pt>
                <c:pt idx="13656">
                  <c:v>44704</c:v>
                </c:pt>
                <c:pt idx="13657">
                  <c:v>44705</c:v>
                </c:pt>
                <c:pt idx="13658">
                  <c:v>44706</c:v>
                </c:pt>
                <c:pt idx="13659">
                  <c:v>44707</c:v>
                </c:pt>
                <c:pt idx="13660">
                  <c:v>44708</c:v>
                </c:pt>
                <c:pt idx="13661">
                  <c:v>44709</c:v>
                </c:pt>
                <c:pt idx="13662">
                  <c:v>44710</c:v>
                </c:pt>
                <c:pt idx="13663">
                  <c:v>44711</c:v>
                </c:pt>
                <c:pt idx="13664">
                  <c:v>44712</c:v>
                </c:pt>
                <c:pt idx="13665">
                  <c:v>44713</c:v>
                </c:pt>
                <c:pt idx="13666">
                  <c:v>44714</c:v>
                </c:pt>
                <c:pt idx="13667">
                  <c:v>44715</c:v>
                </c:pt>
                <c:pt idx="13668">
                  <c:v>44716</c:v>
                </c:pt>
                <c:pt idx="13669">
                  <c:v>44717</c:v>
                </c:pt>
                <c:pt idx="13670">
                  <c:v>44718</c:v>
                </c:pt>
                <c:pt idx="13671">
                  <c:v>44719</c:v>
                </c:pt>
                <c:pt idx="13672">
                  <c:v>44720</c:v>
                </c:pt>
                <c:pt idx="13673">
                  <c:v>44721</c:v>
                </c:pt>
                <c:pt idx="13674">
                  <c:v>44722</c:v>
                </c:pt>
                <c:pt idx="13675">
                  <c:v>44723</c:v>
                </c:pt>
                <c:pt idx="13676">
                  <c:v>44724</c:v>
                </c:pt>
                <c:pt idx="13677">
                  <c:v>44725</c:v>
                </c:pt>
                <c:pt idx="13678">
                  <c:v>44726</c:v>
                </c:pt>
                <c:pt idx="13679">
                  <c:v>44727</c:v>
                </c:pt>
                <c:pt idx="13680">
                  <c:v>44728</c:v>
                </c:pt>
                <c:pt idx="13681">
                  <c:v>44729</c:v>
                </c:pt>
                <c:pt idx="13682">
                  <c:v>44730</c:v>
                </c:pt>
                <c:pt idx="13683">
                  <c:v>44731</c:v>
                </c:pt>
                <c:pt idx="13684">
                  <c:v>44732</c:v>
                </c:pt>
                <c:pt idx="13685">
                  <c:v>44733</c:v>
                </c:pt>
                <c:pt idx="13686">
                  <c:v>44734</c:v>
                </c:pt>
                <c:pt idx="13687">
                  <c:v>44735</c:v>
                </c:pt>
                <c:pt idx="13688">
                  <c:v>44736</c:v>
                </c:pt>
                <c:pt idx="13689">
                  <c:v>44737</c:v>
                </c:pt>
                <c:pt idx="13690">
                  <c:v>44738</c:v>
                </c:pt>
                <c:pt idx="13691">
                  <c:v>44739</c:v>
                </c:pt>
                <c:pt idx="13692">
                  <c:v>44740</c:v>
                </c:pt>
                <c:pt idx="13693">
                  <c:v>44741</c:v>
                </c:pt>
                <c:pt idx="13694">
                  <c:v>44742</c:v>
                </c:pt>
                <c:pt idx="13695">
                  <c:v>44743</c:v>
                </c:pt>
                <c:pt idx="13696">
                  <c:v>44744</c:v>
                </c:pt>
                <c:pt idx="13697">
                  <c:v>44745</c:v>
                </c:pt>
                <c:pt idx="13698">
                  <c:v>44746</c:v>
                </c:pt>
                <c:pt idx="13699">
                  <c:v>44747</c:v>
                </c:pt>
                <c:pt idx="13700">
                  <c:v>44748</c:v>
                </c:pt>
                <c:pt idx="13701">
                  <c:v>44749</c:v>
                </c:pt>
                <c:pt idx="13702">
                  <c:v>44750</c:v>
                </c:pt>
                <c:pt idx="13703">
                  <c:v>44751</c:v>
                </c:pt>
                <c:pt idx="13704">
                  <c:v>44752</c:v>
                </c:pt>
                <c:pt idx="13705">
                  <c:v>44753</c:v>
                </c:pt>
                <c:pt idx="13706">
                  <c:v>44754</c:v>
                </c:pt>
                <c:pt idx="13707">
                  <c:v>44755</c:v>
                </c:pt>
                <c:pt idx="13708">
                  <c:v>44756</c:v>
                </c:pt>
                <c:pt idx="13709">
                  <c:v>44757</c:v>
                </c:pt>
                <c:pt idx="13710">
                  <c:v>44758</c:v>
                </c:pt>
                <c:pt idx="13711">
                  <c:v>44759</c:v>
                </c:pt>
                <c:pt idx="13712">
                  <c:v>44760</c:v>
                </c:pt>
                <c:pt idx="13713">
                  <c:v>44761</c:v>
                </c:pt>
                <c:pt idx="13714">
                  <c:v>44762</c:v>
                </c:pt>
                <c:pt idx="13715">
                  <c:v>44763</c:v>
                </c:pt>
                <c:pt idx="13716">
                  <c:v>44764</c:v>
                </c:pt>
                <c:pt idx="13717">
                  <c:v>44765</c:v>
                </c:pt>
                <c:pt idx="13718">
                  <c:v>44766</c:v>
                </c:pt>
                <c:pt idx="13719">
                  <c:v>44767</c:v>
                </c:pt>
                <c:pt idx="13720">
                  <c:v>44768</c:v>
                </c:pt>
                <c:pt idx="13721">
                  <c:v>44769</c:v>
                </c:pt>
                <c:pt idx="13722">
                  <c:v>44770</c:v>
                </c:pt>
                <c:pt idx="13723">
                  <c:v>44771</c:v>
                </c:pt>
                <c:pt idx="13724">
                  <c:v>44772</c:v>
                </c:pt>
                <c:pt idx="13725">
                  <c:v>44773</c:v>
                </c:pt>
                <c:pt idx="13726">
                  <c:v>44774</c:v>
                </c:pt>
                <c:pt idx="13727">
                  <c:v>44775</c:v>
                </c:pt>
                <c:pt idx="13728">
                  <c:v>44776</c:v>
                </c:pt>
                <c:pt idx="13729">
                  <c:v>44777</c:v>
                </c:pt>
                <c:pt idx="13730">
                  <c:v>44778</c:v>
                </c:pt>
                <c:pt idx="13731">
                  <c:v>44779</c:v>
                </c:pt>
                <c:pt idx="13732">
                  <c:v>44780</c:v>
                </c:pt>
                <c:pt idx="13733">
                  <c:v>44781</c:v>
                </c:pt>
                <c:pt idx="13734">
                  <c:v>44782</c:v>
                </c:pt>
                <c:pt idx="13735">
                  <c:v>44783</c:v>
                </c:pt>
                <c:pt idx="13736">
                  <c:v>44784</c:v>
                </c:pt>
                <c:pt idx="13737">
                  <c:v>44785</c:v>
                </c:pt>
                <c:pt idx="13738">
                  <c:v>44786</c:v>
                </c:pt>
                <c:pt idx="13739">
                  <c:v>44787</c:v>
                </c:pt>
                <c:pt idx="13740">
                  <c:v>44788</c:v>
                </c:pt>
                <c:pt idx="13741">
                  <c:v>44789</c:v>
                </c:pt>
                <c:pt idx="13742">
                  <c:v>44790</c:v>
                </c:pt>
                <c:pt idx="13743">
                  <c:v>44791</c:v>
                </c:pt>
                <c:pt idx="13744">
                  <c:v>44792</c:v>
                </c:pt>
                <c:pt idx="13745">
                  <c:v>44793</c:v>
                </c:pt>
                <c:pt idx="13746">
                  <c:v>44794</c:v>
                </c:pt>
                <c:pt idx="13747">
                  <c:v>44795</c:v>
                </c:pt>
                <c:pt idx="13748">
                  <c:v>44796</c:v>
                </c:pt>
                <c:pt idx="13749">
                  <c:v>44797</c:v>
                </c:pt>
                <c:pt idx="13750">
                  <c:v>44798</c:v>
                </c:pt>
                <c:pt idx="13751">
                  <c:v>44799</c:v>
                </c:pt>
                <c:pt idx="13752">
                  <c:v>44800</c:v>
                </c:pt>
                <c:pt idx="13753">
                  <c:v>44801</c:v>
                </c:pt>
                <c:pt idx="13754">
                  <c:v>44802</c:v>
                </c:pt>
                <c:pt idx="13755">
                  <c:v>44803</c:v>
                </c:pt>
                <c:pt idx="13756">
                  <c:v>44804</c:v>
                </c:pt>
                <c:pt idx="13757">
                  <c:v>44805</c:v>
                </c:pt>
                <c:pt idx="13758">
                  <c:v>44806</c:v>
                </c:pt>
                <c:pt idx="13759">
                  <c:v>44807</c:v>
                </c:pt>
                <c:pt idx="13760">
                  <c:v>44808</c:v>
                </c:pt>
                <c:pt idx="13761">
                  <c:v>44809</c:v>
                </c:pt>
                <c:pt idx="13762">
                  <c:v>44810</c:v>
                </c:pt>
                <c:pt idx="13763">
                  <c:v>44811</c:v>
                </c:pt>
                <c:pt idx="13764">
                  <c:v>44812</c:v>
                </c:pt>
                <c:pt idx="13765">
                  <c:v>44813</c:v>
                </c:pt>
                <c:pt idx="13766">
                  <c:v>44814</c:v>
                </c:pt>
                <c:pt idx="13767">
                  <c:v>44815</c:v>
                </c:pt>
                <c:pt idx="13768">
                  <c:v>44816</c:v>
                </c:pt>
                <c:pt idx="13769">
                  <c:v>44817</c:v>
                </c:pt>
                <c:pt idx="13770">
                  <c:v>44818</c:v>
                </c:pt>
                <c:pt idx="13771">
                  <c:v>44819</c:v>
                </c:pt>
                <c:pt idx="13772">
                  <c:v>44820</c:v>
                </c:pt>
                <c:pt idx="13773">
                  <c:v>44821</c:v>
                </c:pt>
                <c:pt idx="13774">
                  <c:v>44822</c:v>
                </c:pt>
                <c:pt idx="13775">
                  <c:v>44823</c:v>
                </c:pt>
                <c:pt idx="13776">
                  <c:v>44824</c:v>
                </c:pt>
                <c:pt idx="13777">
                  <c:v>44825</c:v>
                </c:pt>
                <c:pt idx="13778">
                  <c:v>44826</c:v>
                </c:pt>
                <c:pt idx="13779">
                  <c:v>44827</c:v>
                </c:pt>
                <c:pt idx="13780">
                  <c:v>44828</c:v>
                </c:pt>
                <c:pt idx="13781">
                  <c:v>44829</c:v>
                </c:pt>
                <c:pt idx="13782">
                  <c:v>44830</c:v>
                </c:pt>
                <c:pt idx="13783">
                  <c:v>44831</c:v>
                </c:pt>
                <c:pt idx="13784">
                  <c:v>44832</c:v>
                </c:pt>
                <c:pt idx="13785">
                  <c:v>44833</c:v>
                </c:pt>
                <c:pt idx="13786">
                  <c:v>44834</c:v>
                </c:pt>
                <c:pt idx="13787">
                  <c:v>44835</c:v>
                </c:pt>
                <c:pt idx="13788">
                  <c:v>44836</c:v>
                </c:pt>
                <c:pt idx="13789">
                  <c:v>44837</c:v>
                </c:pt>
                <c:pt idx="13790">
                  <c:v>44838</c:v>
                </c:pt>
                <c:pt idx="13791">
                  <c:v>44839</c:v>
                </c:pt>
                <c:pt idx="13792">
                  <c:v>44840</c:v>
                </c:pt>
                <c:pt idx="13793">
                  <c:v>44841</c:v>
                </c:pt>
                <c:pt idx="13794">
                  <c:v>44842</c:v>
                </c:pt>
                <c:pt idx="13795">
                  <c:v>44843</c:v>
                </c:pt>
                <c:pt idx="13796">
                  <c:v>44844</c:v>
                </c:pt>
                <c:pt idx="13797">
                  <c:v>44845</c:v>
                </c:pt>
                <c:pt idx="13798">
                  <c:v>44846</c:v>
                </c:pt>
                <c:pt idx="13799">
                  <c:v>44847</c:v>
                </c:pt>
                <c:pt idx="13800">
                  <c:v>44848</c:v>
                </c:pt>
                <c:pt idx="13801">
                  <c:v>44849</c:v>
                </c:pt>
                <c:pt idx="13802">
                  <c:v>44850</c:v>
                </c:pt>
                <c:pt idx="13803">
                  <c:v>44851</c:v>
                </c:pt>
                <c:pt idx="13804">
                  <c:v>44852</c:v>
                </c:pt>
                <c:pt idx="13805">
                  <c:v>44853</c:v>
                </c:pt>
                <c:pt idx="13806">
                  <c:v>44854</c:v>
                </c:pt>
                <c:pt idx="13807">
                  <c:v>44855</c:v>
                </c:pt>
                <c:pt idx="13808">
                  <c:v>44856</c:v>
                </c:pt>
                <c:pt idx="13809">
                  <c:v>44857</c:v>
                </c:pt>
                <c:pt idx="13810">
                  <c:v>44858</c:v>
                </c:pt>
                <c:pt idx="13811">
                  <c:v>44859</c:v>
                </c:pt>
                <c:pt idx="13812">
                  <c:v>44860</c:v>
                </c:pt>
                <c:pt idx="13813">
                  <c:v>44861</c:v>
                </c:pt>
                <c:pt idx="13814">
                  <c:v>44862</c:v>
                </c:pt>
                <c:pt idx="13815">
                  <c:v>44863</c:v>
                </c:pt>
                <c:pt idx="13816">
                  <c:v>44864</c:v>
                </c:pt>
                <c:pt idx="13817">
                  <c:v>44865</c:v>
                </c:pt>
                <c:pt idx="13818">
                  <c:v>44866</c:v>
                </c:pt>
                <c:pt idx="13819">
                  <c:v>44867</c:v>
                </c:pt>
                <c:pt idx="13820">
                  <c:v>44868</c:v>
                </c:pt>
                <c:pt idx="13821">
                  <c:v>44869</c:v>
                </c:pt>
                <c:pt idx="13822">
                  <c:v>44870</c:v>
                </c:pt>
                <c:pt idx="13823">
                  <c:v>44871</c:v>
                </c:pt>
                <c:pt idx="13824">
                  <c:v>44872</c:v>
                </c:pt>
                <c:pt idx="13825">
                  <c:v>44873</c:v>
                </c:pt>
                <c:pt idx="13826">
                  <c:v>44874</c:v>
                </c:pt>
                <c:pt idx="13827">
                  <c:v>44875</c:v>
                </c:pt>
                <c:pt idx="13828">
                  <c:v>44876</c:v>
                </c:pt>
                <c:pt idx="13829">
                  <c:v>44877</c:v>
                </c:pt>
                <c:pt idx="13830">
                  <c:v>44878</c:v>
                </c:pt>
                <c:pt idx="13831">
                  <c:v>44879</c:v>
                </c:pt>
                <c:pt idx="13832">
                  <c:v>44880</c:v>
                </c:pt>
                <c:pt idx="13833">
                  <c:v>44881</c:v>
                </c:pt>
                <c:pt idx="13834">
                  <c:v>44882</c:v>
                </c:pt>
                <c:pt idx="13835">
                  <c:v>44883</c:v>
                </c:pt>
                <c:pt idx="13836">
                  <c:v>44884</c:v>
                </c:pt>
                <c:pt idx="13837">
                  <c:v>44885</c:v>
                </c:pt>
                <c:pt idx="13838">
                  <c:v>44886</c:v>
                </c:pt>
                <c:pt idx="13839">
                  <c:v>44887</c:v>
                </c:pt>
                <c:pt idx="13840">
                  <c:v>44888</c:v>
                </c:pt>
                <c:pt idx="13841">
                  <c:v>44889</c:v>
                </c:pt>
                <c:pt idx="13842">
                  <c:v>44890</c:v>
                </c:pt>
                <c:pt idx="13843">
                  <c:v>44891</c:v>
                </c:pt>
                <c:pt idx="13844">
                  <c:v>44892</c:v>
                </c:pt>
                <c:pt idx="13845">
                  <c:v>44893</c:v>
                </c:pt>
                <c:pt idx="13846">
                  <c:v>44894</c:v>
                </c:pt>
                <c:pt idx="13847">
                  <c:v>44895</c:v>
                </c:pt>
                <c:pt idx="13848">
                  <c:v>44896</c:v>
                </c:pt>
                <c:pt idx="13849">
                  <c:v>44897</c:v>
                </c:pt>
                <c:pt idx="13850">
                  <c:v>44898</c:v>
                </c:pt>
                <c:pt idx="13851">
                  <c:v>44899</c:v>
                </c:pt>
                <c:pt idx="13852">
                  <c:v>44900</c:v>
                </c:pt>
                <c:pt idx="13853">
                  <c:v>44901</c:v>
                </c:pt>
                <c:pt idx="13854">
                  <c:v>44902</c:v>
                </c:pt>
                <c:pt idx="13855">
                  <c:v>44903</c:v>
                </c:pt>
                <c:pt idx="13856">
                  <c:v>44904</c:v>
                </c:pt>
                <c:pt idx="13857">
                  <c:v>44905</c:v>
                </c:pt>
                <c:pt idx="13858">
                  <c:v>44906</c:v>
                </c:pt>
                <c:pt idx="13859">
                  <c:v>44907</c:v>
                </c:pt>
                <c:pt idx="13860">
                  <c:v>44908</c:v>
                </c:pt>
                <c:pt idx="13861">
                  <c:v>44909</c:v>
                </c:pt>
                <c:pt idx="13862">
                  <c:v>44910</c:v>
                </c:pt>
                <c:pt idx="13863">
                  <c:v>44911</c:v>
                </c:pt>
                <c:pt idx="13864">
                  <c:v>44912</c:v>
                </c:pt>
                <c:pt idx="13865">
                  <c:v>44913</c:v>
                </c:pt>
                <c:pt idx="13866">
                  <c:v>44914</c:v>
                </c:pt>
                <c:pt idx="13867">
                  <c:v>44915</c:v>
                </c:pt>
                <c:pt idx="13868">
                  <c:v>44916</c:v>
                </c:pt>
                <c:pt idx="13869">
                  <c:v>44917</c:v>
                </c:pt>
                <c:pt idx="13870">
                  <c:v>44918</c:v>
                </c:pt>
                <c:pt idx="13871">
                  <c:v>44919</c:v>
                </c:pt>
                <c:pt idx="13872">
                  <c:v>44920</c:v>
                </c:pt>
                <c:pt idx="13873">
                  <c:v>44921</c:v>
                </c:pt>
                <c:pt idx="13874">
                  <c:v>44922</c:v>
                </c:pt>
                <c:pt idx="13875">
                  <c:v>44923</c:v>
                </c:pt>
                <c:pt idx="13876">
                  <c:v>44924</c:v>
                </c:pt>
                <c:pt idx="13877">
                  <c:v>44925</c:v>
                </c:pt>
                <c:pt idx="13878">
                  <c:v>44926</c:v>
                </c:pt>
                <c:pt idx="13879">
                  <c:v>44927</c:v>
                </c:pt>
                <c:pt idx="13880">
                  <c:v>44928</c:v>
                </c:pt>
                <c:pt idx="13881">
                  <c:v>44929</c:v>
                </c:pt>
                <c:pt idx="13882">
                  <c:v>44930</c:v>
                </c:pt>
                <c:pt idx="13883">
                  <c:v>44931</c:v>
                </c:pt>
                <c:pt idx="13884">
                  <c:v>44932</c:v>
                </c:pt>
                <c:pt idx="13885">
                  <c:v>44933</c:v>
                </c:pt>
                <c:pt idx="13886">
                  <c:v>44934</c:v>
                </c:pt>
                <c:pt idx="13887">
                  <c:v>44935</c:v>
                </c:pt>
                <c:pt idx="13888">
                  <c:v>44936</c:v>
                </c:pt>
                <c:pt idx="13889">
                  <c:v>44937</c:v>
                </c:pt>
                <c:pt idx="13890">
                  <c:v>44938</c:v>
                </c:pt>
                <c:pt idx="13891">
                  <c:v>44939</c:v>
                </c:pt>
                <c:pt idx="13892">
                  <c:v>44940</c:v>
                </c:pt>
                <c:pt idx="13893">
                  <c:v>44941</c:v>
                </c:pt>
                <c:pt idx="13894">
                  <c:v>44942</c:v>
                </c:pt>
                <c:pt idx="13895">
                  <c:v>44943</c:v>
                </c:pt>
                <c:pt idx="13896">
                  <c:v>44944</c:v>
                </c:pt>
                <c:pt idx="13897">
                  <c:v>44945</c:v>
                </c:pt>
                <c:pt idx="13898">
                  <c:v>44946</c:v>
                </c:pt>
                <c:pt idx="13899">
                  <c:v>44947</c:v>
                </c:pt>
                <c:pt idx="13900">
                  <c:v>44948</c:v>
                </c:pt>
                <c:pt idx="13901">
                  <c:v>44949</c:v>
                </c:pt>
                <c:pt idx="13902">
                  <c:v>44950</c:v>
                </c:pt>
                <c:pt idx="13903">
                  <c:v>44951</c:v>
                </c:pt>
                <c:pt idx="13904">
                  <c:v>44952</c:v>
                </c:pt>
                <c:pt idx="13905">
                  <c:v>44953</c:v>
                </c:pt>
                <c:pt idx="13906">
                  <c:v>44954</c:v>
                </c:pt>
                <c:pt idx="13907">
                  <c:v>44955</c:v>
                </c:pt>
                <c:pt idx="13908">
                  <c:v>44956</c:v>
                </c:pt>
                <c:pt idx="13909">
                  <c:v>44957</c:v>
                </c:pt>
                <c:pt idx="13910">
                  <c:v>44958</c:v>
                </c:pt>
                <c:pt idx="13911">
                  <c:v>44959</c:v>
                </c:pt>
                <c:pt idx="13912">
                  <c:v>44960</c:v>
                </c:pt>
                <c:pt idx="13913">
                  <c:v>44961</c:v>
                </c:pt>
                <c:pt idx="13914">
                  <c:v>44962</c:v>
                </c:pt>
                <c:pt idx="13915">
                  <c:v>44963</c:v>
                </c:pt>
                <c:pt idx="13916">
                  <c:v>44964</c:v>
                </c:pt>
                <c:pt idx="13917">
                  <c:v>44965</c:v>
                </c:pt>
                <c:pt idx="13918">
                  <c:v>44966</c:v>
                </c:pt>
                <c:pt idx="13919">
                  <c:v>44967</c:v>
                </c:pt>
                <c:pt idx="13920">
                  <c:v>44968</c:v>
                </c:pt>
                <c:pt idx="13921">
                  <c:v>44969</c:v>
                </c:pt>
                <c:pt idx="13922">
                  <c:v>44970</c:v>
                </c:pt>
                <c:pt idx="13923">
                  <c:v>44971</c:v>
                </c:pt>
                <c:pt idx="13924">
                  <c:v>44972</c:v>
                </c:pt>
                <c:pt idx="13925">
                  <c:v>44973</c:v>
                </c:pt>
                <c:pt idx="13926">
                  <c:v>44974</c:v>
                </c:pt>
                <c:pt idx="13927">
                  <c:v>44975</c:v>
                </c:pt>
                <c:pt idx="13928">
                  <c:v>44976</c:v>
                </c:pt>
                <c:pt idx="13929">
                  <c:v>44977</c:v>
                </c:pt>
                <c:pt idx="13930">
                  <c:v>44978</c:v>
                </c:pt>
                <c:pt idx="13931">
                  <c:v>44979</c:v>
                </c:pt>
                <c:pt idx="13932">
                  <c:v>44980</c:v>
                </c:pt>
                <c:pt idx="13933">
                  <c:v>44981</c:v>
                </c:pt>
                <c:pt idx="13934">
                  <c:v>44982</c:v>
                </c:pt>
                <c:pt idx="13935">
                  <c:v>44983</c:v>
                </c:pt>
                <c:pt idx="13936">
                  <c:v>44984</c:v>
                </c:pt>
                <c:pt idx="13937">
                  <c:v>44985</c:v>
                </c:pt>
                <c:pt idx="13938">
                  <c:v>44986</c:v>
                </c:pt>
                <c:pt idx="13939">
                  <c:v>44987</c:v>
                </c:pt>
                <c:pt idx="13940">
                  <c:v>44988</c:v>
                </c:pt>
                <c:pt idx="13941">
                  <c:v>44989</c:v>
                </c:pt>
                <c:pt idx="13942">
                  <c:v>44990</c:v>
                </c:pt>
                <c:pt idx="13943">
                  <c:v>44991</c:v>
                </c:pt>
                <c:pt idx="13944">
                  <c:v>44992</c:v>
                </c:pt>
                <c:pt idx="13945">
                  <c:v>44993</c:v>
                </c:pt>
                <c:pt idx="13946">
                  <c:v>44994</c:v>
                </c:pt>
                <c:pt idx="13947">
                  <c:v>44995</c:v>
                </c:pt>
                <c:pt idx="13948">
                  <c:v>44996</c:v>
                </c:pt>
                <c:pt idx="13949">
                  <c:v>44997</c:v>
                </c:pt>
                <c:pt idx="13950">
                  <c:v>44998</c:v>
                </c:pt>
                <c:pt idx="13951">
                  <c:v>44999</c:v>
                </c:pt>
                <c:pt idx="13952">
                  <c:v>45000</c:v>
                </c:pt>
                <c:pt idx="13953">
                  <c:v>45001</c:v>
                </c:pt>
                <c:pt idx="13954">
                  <c:v>45002</c:v>
                </c:pt>
                <c:pt idx="13955">
                  <c:v>45003</c:v>
                </c:pt>
                <c:pt idx="13956">
                  <c:v>45004</c:v>
                </c:pt>
                <c:pt idx="13957">
                  <c:v>45005</c:v>
                </c:pt>
                <c:pt idx="13958">
                  <c:v>45006</c:v>
                </c:pt>
                <c:pt idx="13959">
                  <c:v>45007</c:v>
                </c:pt>
                <c:pt idx="13960">
                  <c:v>45008</c:v>
                </c:pt>
                <c:pt idx="13961">
                  <c:v>45009</c:v>
                </c:pt>
                <c:pt idx="13962">
                  <c:v>45010</c:v>
                </c:pt>
                <c:pt idx="13963">
                  <c:v>45011</c:v>
                </c:pt>
                <c:pt idx="13964">
                  <c:v>45012</c:v>
                </c:pt>
                <c:pt idx="13965">
                  <c:v>45013</c:v>
                </c:pt>
                <c:pt idx="13966">
                  <c:v>45014</c:v>
                </c:pt>
                <c:pt idx="13967">
                  <c:v>45015</c:v>
                </c:pt>
                <c:pt idx="13968">
                  <c:v>45016</c:v>
                </c:pt>
                <c:pt idx="13969">
                  <c:v>45017</c:v>
                </c:pt>
                <c:pt idx="13970">
                  <c:v>45018</c:v>
                </c:pt>
                <c:pt idx="13971">
                  <c:v>45019</c:v>
                </c:pt>
                <c:pt idx="13972">
                  <c:v>45020</c:v>
                </c:pt>
                <c:pt idx="13973">
                  <c:v>45021</c:v>
                </c:pt>
                <c:pt idx="13974">
                  <c:v>45022</c:v>
                </c:pt>
                <c:pt idx="13975">
                  <c:v>45023</c:v>
                </c:pt>
                <c:pt idx="13976">
                  <c:v>45024</c:v>
                </c:pt>
                <c:pt idx="13977">
                  <c:v>45025</c:v>
                </c:pt>
                <c:pt idx="13978">
                  <c:v>45026</c:v>
                </c:pt>
                <c:pt idx="13979">
                  <c:v>45027</c:v>
                </c:pt>
                <c:pt idx="13980">
                  <c:v>45028</c:v>
                </c:pt>
                <c:pt idx="13981">
                  <c:v>45029</c:v>
                </c:pt>
                <c:pt idx="13982">
                  <c:v>45030</c:v>
                </c:pt>
                <c:pt idx="13983">
                  <c:v>45031</c:v>
                </c:pt>
                <c:pt idx="13984">
                  <c:v>45032</c:v>
                </c:pt>
                <c:pt idx="13985">
                  <c:v>45033</c:v>
                </c:pt>
                <c:pt idx="13986">
                  <c:v>45034</c:v>
                </c:pt>
                <c:pt idx="13987">
                  <c:v>45035</c:v>
                </c:pt>
                <c:pt idx="13988">
                  <c:v>45036</c:v>
                </c:pt>
                <c:pt idx="13989">
                  <c:v>45037</c:v>
                </c:pt>
                <c:pt idx="13990">
                  <c:v>45038</c:v>
                </c:pt>
                <c:pt idx="13991">
                  <c:v>45039</c:v>
                </c:pt>
                <c:pt idx="13992">
                  <c:v>45040</c:v>
                </c:pt>
                <c:pt idx="13993">
                  <c:v>45041</c:v>
                </c:pt>
                <c:pt idx="13994">
                  <c:v>45042</c:v>
                </c:pt>
                <c:pt idx="13995">
                  <c:v>45043</c:v>
                </c:pt>
                <c:pt idx="13996">
                  <c:v>45044</c:v>
                </c:pt>
                <c:pt idx="13997">
                  <c:v>45045</c:v>
                </c:pt>
                <c:pt idx="13998">
                  <c:v>45046</c:v>
                </c:pt>
                <c:pt idx="13999">
                  <c:v>45047</c:v>
                </c:pt>
                <c:pt idx="14000">
                  <c:v>45048</c:v>
                </c:pt>
                <c:pt idx="14001">
                  <c:v>45049</c:v>
                </c:pt>
                <c:pt idx="14002">
                  <c:v>45050</c:v>
                </c:pt>
                <c:pt idx="14003">
                  <c:v>45051</c:v>
                </c:pt>
                <c:pt idx="14004">
                  <c:v>45052</c:v>
                </c:pt>
                <c:pt idx="14005">
                  <c:v>45053</c:v>
                </c:pt>
                <c:pt idx="14006">
                  <c:v>45054</c:v>
                </c:pt>
                <c:pt idx="14007">
                  <c:v>45055</c:v>
                </c:pt>
                <c:pt idx="14008">
                  <c:v>45056</c:v>
                </c:pt>
                <c:pt idx="14009">
                  <c:v>45057</c:v>
                </c:pt>
                <c:pt idx="14010">
                  <c:v>45058</c:v>
                </c:pt>
                <c:pt idx="14011">
                  <c:v>45059</c:v>
                </c:pt>
                <c:pt idx="14012">
                  <c:v>45060</c:v>
                </c:pt>
                <c:pt idx="14013">
                  <c:v>45061</c:v>
                </c:pt>
                <c:pt idx="14014">
                  <c:v>45062</c:v>
                </c:pt>
                <c:pt idx="14015">
                  <c:v>45063</c:v>
                </c:pt>
                <c:pt idx="14016">
                  <c:v>45064</c:v>
                </c:pt>
                <c:pt idx="14017">
                  <c:v>45065</c:v>
                </c:pt>
                <c:pt idx="14018">
                  <c:v>45066</c:v>
                </c:pt>
                <c:pt idx="14019">
                  <c:v>45067</c:v>
                </c:pt>
                <c:pt idx="14020">
                  <c:v>45068</c:v>
                </c:pt>
                <c:pt idx="14021">
                  <c:v>45069</c:v>
                </c:pt>
                <c:pt idx="14022">
                  <c:v>45070</c:v>
                </c:pt>
                <c:pt idx="14023">
                  <c:v>45071</c:v>
                </c:pt>
                <c:pt idx="14024">
                  <c:v>45072</c:v>
                </c:pt>
                <c:pt idx="14025">
                  <c:v>45073</c:v>
                </c:pt>
                <c:pt idx="14026">
                  <c:v>45074</c:v>
                </c:pt>
                <c:pt idx="14027">
                  <c:v>45075</c:v>
                </c:pt>
                <c:pt idx="14028">
                  <c:v>45076</c:v>
                </c:pt>
                <c:pt idx="14029">
                  <c:v>45077</c:v>
                </c:pt>
                <c:pt idx="14030">
                  <c:v>45078</c:v>
                </c:pt>
                <c:pt idx="14031">
                  <c:v>45079</c:v>
                </c:pt>
                <c:pt idx="14032">
                  <c:v>45080</c:v>
                </c:pt>
                <c:pt idx="14033">
                  <c:v>45081</c:v>
                </c:pt>
                <c:pt idx="14034">
                  <c:v>45082</c:v>
                </c:pt>
                <c:pt idx="14035">
                  <c:v>45083</c:v>
                </c:pt>
                <c:pt idx="14036">
                  <c:v>45084</c:v>
                </c:pt>
                <c:pt idx="14037">
                  <c:v>45085</c:v>
                </c:pt>
                <c:pt idx="14038">
                  <c:v>45086</c:v>
                </c:pt>
                <c:pt idx="14039">
                  <c:v>45087</c:v>
                </c:pt>
                <c:pt idx="14040">
                  <c:v>45088</c:v>
                </c:pt>
                <c:pt idx="14041">
                  <c:v>45089</c:v>
                </c:pt>
                <c:pt idx="14042">
                  <c:v>45090</c:v>
                </c:pt>
                <c:pt idx="14043">
                  <c:v>45091</c:v>
                </c:pt>
                <c:pt idx="14044">
                  <c:v>45092</c:v>
                </c:pt>
                <c:pt idx="14045">
                  <c:v>45093</c:v>
                </c:pt>
                <c:pt idx="14046">
                  <c:v>45094</c:v>
                </c:pt>
                <c:pt idx="14047">
                  <c:v>45095</c:v>
                </c:pt>
                <c:pt idx="14048">
                  <c:v>45096</c:v>
                </c:pt>
                <c:pt idx="14049">
                  <c:v>45097</c:v>
                </c:pt>
                <c:pt idx="14050">
                  <c:v>45098</c:v>
                </c:pt>
                <c:pt idx="14051">
                  <c:v>45099</c:v>
                </c:pt>
                <c:pt idx="14052">
                  <c:v>45100</c:v>
                </c:pt>
                <c:pt idx="14053">
                  <c:v>45101</c:v>
                </c:pt>
                <c:pt idx="14054">
                  <c:v>45102</c:v>
                </c:pt>
                <c:pt idx="14055">
                  <c:v>45103</c:v>
                </c:pt>
                <c:pt idx="14056">
                  <c:v>45104</c:v>
                </c:pt>
                <c:pt idx="14057">
                  <c:v>45105</c:v>
                </c:pt>
                <c:pt idx="14058">
                  <c:v>45106</c:v>
                </c:pt>
                <c:pt idx="14059">
                  <c:v>45107</c:v>
                </c:pt>
                <c:pt idx="14060">
                  <c:v>45108</c:v>
                </c:pt>
                <c:pt idx="14061">
                  <c:v>45109</c:v>
                </c:pt>
                <c:pt idx="14062">
                  <c:v>45110</c:v>
                </c:pt>
                <c:pt idx="14063">
                  <c:v>45111</c:v>
                </c:pt>
                <c:pt idx="14064">
                  <c:v>45112</c:v>
                </c:pt>
                <c:pt idx="14065">
                  <c:v>45113</c:v>
                </c:pt>
                <c:pt idx="14066">
                  <c:v>45114</c:v>
                </c:pt>
                <c:pt idx="14067">
                  <c:v>45115</c:v>
                </c:pt>
                <c:pt idx="14068">
                  <c:v>45116</c:v>
                </c:pt>
                <c:pt idx="14069">
                  <c:v>45117</c:v>
                </c:pt>
                <c:pt idx="14070">
                  <c:v>45118</c:v>
                </c:pt>
                <c:pt idx="14071">
                  <c:v>45119</c:v>
                </c:pt>
                <c:pt idx="14072">
                  <c:v>45120</c:v>
                </c:pt>
                <c:pt idx="14073">
                  <c:v>45121</c:v>
                </c:pt>
                <c:pt idx="14074">
                  <c:v>45122</c:v>
                </c:pt>
                <c:pt idx="14075">
                  <c:v>45123</c:v>
                </c:pt>
                <c:pt idx="14076">
                  <c:v>45124</c:v>
                </c:pt>
                <c:pt idx="14077">
                  <c:v>45125</c:v>
                </c:pt>
                <c:pt idx="14078">
                  <c:v>45126</c:v>
                </c:pt>
                <c:pt idx="14079">
                  <c:v>45127</c:v>
                </c:pt>
                <c:pt idx="14080">
                  <c:v>45128</c:v>
                </c:pt>
                <c:pt idx="14081">
                  <c:v>45129</c:v>
                </c:pt>
                <c:pt idx="14082">
                  <c:v>45130</c:v>
                </c:pt>
                <c:pt idx="14083">
                  <c:v>45131</c:v>
                </c:pt>
                <c:pt idx="14084">
                  <c:v>45132</c:v>
                </c:pt>
                <c:pt idx="14085">
                  <c:v>45133</c:v>
                </c:pt>
                <c:pt idx="14086">
                  <c:v>45134</c:v>
                </c:pt>
                <c:pt idx="14087">
                  <c:v>45135</c:v>
                </c:pt>
                <c:pt idx="14088">
                  <c:v>45136</c:v>
                </c:pt>
                <c:pt idx="14089">
                  <c:v>45137</c:v>
                </c:pt>
                <c:pt idx="14090">
                  <c:v>45138</c:v>
                </c:pt>
                <c:pt idx="14091">
                  <c:v>45139</c:v>
                </c:pt>
                <c:pt idx="14092">
                  <c:v>45140</c:v>
                </c:pt>
                <c:pt idx="14093">
                  <c:v>45141</c:v>
                </c:pt>
                <c:pt idx="14094">
                  <c:v>45142</c:v>
                </c:pt>
                <c:pt idx="14095">
                  <c:v>45143</c:v>
                </c:pt>
                <c:pt idx="14096">
                  <c:v>45144</c:v>
                </c:pt>
                <c:pt idx="14097">
                  <c:v>45145</c:v>
                </c:pt>
                <c:pt idx="14098">
                  <c:v>45146</c:v>
                </c:pt>
                <c:pt idx="14099">
                  <c:v>45147</c:v>
                </c:pt>
                <c:pt idx="14100">
                  <c:v>45148</c:v>
                </c:pt>
                <c:pt idx="14101">
                  <c:v>45149</c:v>
                </c:pt>
                <c:pt idx="14102">
                  <c:v>45150</c:v>
                </c:pt>
                <c:pt idx="14103">
                  <c:v>45151</c:v>
                </c:pt>
                <c:pt idx="14104">
                  <c:v>45152</c:v>
                </c:pt>
                <c:pt idx="14105">
                  <c:v>45153</c:v>
                </c:pt>
                <c:pt idx="14106">
                  <c:v>45154</c:v>
                </c:pt>
                <c:pt idx="14107">
                  <c:v>45155</c:v>
                </c:pt>
                <c:pt idx="14108">
                  <c:v>45156</c:v>
                </c:pt>
                <c:pt idx="14109">
                  <c:v>45157</c:v>
                </c:pt>
                <c:pt idx="14110">
                  <c:v>45158</c:v>
                </c:pt>
                <c:pt idx="14111">
                  <c:v>45159</c:v>
                </c:pt>
                <c:pt idx="14112">
                  <c:v>45160</c:v>
                </c:pt>
                <c:pt idx="14113">
                  <c:v>45161</c:v>
                </c:pt>
                <c:pt idx="14114">
                  <c:v>45162</c:v>
                </c:pt>
                <c:pt idx="14115">
                  <c:v>45163</c:v>
                </c:pt>
                <c:pt idx="14116">
                  <c:v>45164</c:v>
                </c:pt>
                <c:pt idx="14117">
                  <c:v>45165</c:v>
                </c:pt>
                <c:pt idx="14118">
                  <c:v>45166</c:v>
                </c:pt>
                <c:pt idx="14119">
                  <c:v>45167</c:v>
                </c:pt>
                <c:pt idx="14120">
                  <c:v>45168</c:v>
                </c:pt>
                <c:pt idx="14121">
                  <c:v>45169</c:v>
                </c:pt>
                <c:pt idx="14122">
                  <c:v>45170</c:v>
                </c:pt>
                <c:pt idx="14123">
                  <c:v>45171</c:v>
                </c:pt>
                <c:pt idx="14124">
                  <c:v>45172</c:v>
                </c:pt>
                <c:pt idx="14125">
                  <c:v>45173</c:v>
                </c:pt>
                <c:pt idx="14126">
                  <c:v>45174</c:v>
                </c:pt>
                <c:pt idx="14127">
                  <c:v>45175</c:v>
                </c:pt>
                <c:pt idx="14128">
                  <c:v>45176</c:v>
                </c:pt>
                <c:pt idx="14129">
                  <c:v>45177</c:v>
                </c:pt>
                <c:pt idx="14130">
                  <c:v>45178</c:v>
                </c:pt>
                <c:pt idx="14131">
                  <c:v>45179</c:v>
                </c:pt>
                <c:pt idx="14132">
                  <c:v>45180</c:v>
                </c:pt>
                <c:pt idx="14133">
                  <c:v>45181</c:v>
                </c:pt>
                <c:pt idx="14134">
                  <c:v>45182</c:v>
                </c:pt>
                <c:pt idx="14135">
                  <c:v>45183</c:v>
                </c:pt>
                <c:pt idx="14136">
                  <c:v>45184</c:v>
                </c:pt>
                <c:pt idx="14137">
                  <c:v>45185</c:v>
                </c:pt>
                <c:pt idx="14138">
                  <c:v>45186</c:v>
                </c:pt>
                <c:pt idx="14139">
                  <c:v>45187</c:v>
                </c:pt>
                <c:pt idx="14140">
                  <c:v>45188</c:v>
                </c:pt>
                <c:pt idx="14141">
                  <c:v>45189</c:v>
                </c:pt>
                <c:pt idx="14142">
                  <c:v>45190</c:v>
                </c:pt>
                <c:pt idx="14143">
                  <c:v>45191</c:v>
                </c:pt>
                <c:pt idx="14144">
                  <c:v>45192</c:v>
                </c:pt>
                <c:pt idx="14145">
                  <c:v>45193</c:v>
                </c:pt>
                <c:pt idx="14146">
                  <c:v>45194</c:v>
                </c:pt>
                <c:pt idx="14147">
                  <c:v>45195</c:v>
                </c:pt>
                <c:pt idx="14148">
                  <c:v>45196</c:v>
                </c:pt>
                <c:pt idx="14149">
                  <c:v>45197</c:v>
                </c:pt>
                <c:pt idx="14150">
                  <c:v>45198</c:v>
                </c:pt>
                <c:pt idx="14151">
                  <c:v>45199</c:v>
                </c:pt>
                <c:pt idx="14152">
                  <c:v>45200</c:v>
                </c:pt>
                <c:pt idx="14153">
                  <c:v>45201</c:v>
                </c:pt>
                <c:pt idx="14154">
                  <c:v>45202</c:v>
                </c:pt>
                <c:pt idx="14155">
                  <c:v>45203</c:v>
                </c:pt>
                <c:pt idx="14156">
                  <c:v>45204</c:v>
                </c:pt>
                <c:pt idx="14157">
                  <c:v>45205</c:v>
                </c:pt>
                <c:pt idx="14158">
                  <c:v>45206</c:v>
                </c:pt>
                <c:pt idx="14159">
                  <c:v>45207</c:v>
                </c:pt>
                <c:pt idx="14160">
                  <c:v>45208</c:v>
                </c:pt>
                <c:pt idx="14161">
                  <c:v>45209</c:v>
                </c:pt>
                <c:pt idx="14162">
                  <c:v>45210</c:v>
                </c:pt>
                <c:pt idx="14163">
                  <c:v>45211</c:v>
                </c:pt>
                <c:pt idx="14164">
                  <c:v>45212</c:v>
                </c:pt>
                <c:pt idx="14165">
                  <c:v>45213</c:v>
                </c:pt>
                <c:pt idx="14166">
                  <c:v>45214</c:v>
                </c:pt>
                <c:pt idx="14167">
                  <c:v>45215</c:v>
                </c:pt>
                <c:pt idx="14168">
                  <c:v>45216</c:v>
                </c:pt>
                <c:pt idx="14169">
                  <c:v>45217</c:v>
                </c:pt>
                <c:pt idx="14170">
                  <c:v>45218</c:v>
                </c:pt>
                <c:pt idx="14171">
                  <c:v>45219</c:v>
                </c:pt>
                <c:pt idx="14172">
                  <c:v>45220</c:v>
                </c:pt>
                <c:pt idx="14173">
                  <c:v>45221</c:v>
                </c:pt>
                <c:pt idx="14174">
                  <c:v>45222</c:v>
                </c:pt>
                <c:pt idx="14175">
                  <c:v>45223</c:v>
                </c:pt>
                <c:pt idx="14176">
                  <c:v>45224</c:v>
                </c:pt>
                <c:pt idx="14177">
                  <c:v>45225</c:v>
                </c:pt>
                <c:pt idx="14178">
                  <c:v>45226</c:v>
                </c:pt>
                <c:pt idx="14179">
                  <c:v>45227</c:v>
                </c:pt>
                <c:pt idx="14180">
                  <c:v>45228</c:v>
                </c:pt>
                <c:pt idx="14181">
                  <c:v>45229</c:v>
                </c:pt>
                <c:pt idx="14182">
                  <c:v>45230</c:v>
                </c:pt>
                <c:pt idx="14183">
                  <c:v>45231</c:v>
                </c:pt>
                <c:pt idx="14184">
                  <c:v>45232</c:v>
                </c:pt>
                <c:pt idx="14185">
                  <c:v>45233</c:v>
                </c:pt>
                <c:pt idx="14186">
                  <c:v>45234</c:v>
                </c:pt>
                <c:pt idx="14187">
                  <c:v>45235</c:v>
                </c:pt>
                <c:pt idx="14188">
                  <c:v>45236</c:v>
                </c:pt>
                <c:pt idx="14189">
                  <c:v>45237</c:v>
                </c:pt>
                <c:pt idx="14190">
                  <c:v>45238</c:v>
                </c:pt>
                <c:pt idx="14191">
                  <c:v>45239</c:v>
                </c:pt>
                <c:pt idx="14192">
                  <c:v>45240</c:v>
                </c:pt>
                <c:pt idx="14193">
                  <c:v>45241</c:v>
                </c:pt>
                <c:pt idx="14194">
                  <c:v>45242</c:v>
                </c:pt>
                <c:pt idx="14195">
                  <c:v>45243</c:v>
                </c:pt>
                <c:pt idx="14196">
                  <c:v>45244</c:v>
                </c:pt>
                <c:pt idx="14197">
                  <c:v>45245</c:v>
                </c:pt>
                <c:pt idx="14198">
                  <c:v>45246</c:v>
                </c:pt>
                <c:pt idx="14199">
                  <c:v>45247</c:v>
                </c:pt>
                <c:pt idx="14200">
                  <c:v>45248</c:v>
                </c:pt>
                <c:pt idx="14201">
                  <c:v>45249</c:v>
                </c:pt>
                <c:pt idx="14202">
                  <c:v>45250</c:v>
                </c:pt>
                <c:pt idx="14203">
                  <c:v>45251</c:v>
                </c:pt>
                <c:pt idx="14204">
                  <c:v>45252</c:v>
                </c:pt>
                <c:pt idx="14205">
                  <c:v>45253</c:v>
                </c:pt>
                <c:pt idx="14206">
                  <c:v>45254</c:v>
                </c:pt>
                <c:pt idx="14207">
                  <c:v>45255</c:v>
                </c:pt>
                <c:pt idx="14208">
                  <c:v>45256</c:v>
                </c:pt>
                <c:pt idx="14209">
                  <c:v>45257</c:v>
                </c:pt>
                <c:pt idx="14210">
                  <c:v>45258</c:v>
                </c:pt>
                <c:pt idx="14211">
                  <c:v>45259</c:v>
                </c:pt>
                <c:pt idx="14212">
                  <c:v>45260</c:v>
                </c:pt>
                <c:pt idx="14213">
                  <c:v>45261</c:v>
                </c:pt>
                <c:pt idx="14214">
                  <c:v>45262</c:v>
                </c:pt>
                <c:pt idx="14215">
                  <c:v>45263</c:v>
                </c:pt>
                <c:pt idx="14216">
                  <c:v>45264</c:v>
                </c:pt>
                <c:pt idx="14217">
                  <c:v>45265</c:v>
                </c:pt>
                <c:pt idx="14218">
                  <c:v>45266</c:v>
                </c:pt>
                <c:pt idx="14219">
                  <c:v>45267</c:v>
                </c:pt>
                <c:pt idx="14220">
                  <c:v>45268</c:v>
                </c:pt>
                <c:pt idx="14221">
                  <c:v>45269</c:v>
                </c:pt>
                <c:pt idx="14222">
                  <c:v>45270</c:v>
                </c:pt>
                <c:pt idx="14223">
                  <c:v>45271</c:v>
                </c:pt>
                <c:pt idx="14224">
                  <c:v>45272</c:v>
                </c:pt>
                <c:pt idx="14225">
                  <c:v>45273</c:v>
                </c:pt>
                <c:pt idx="14226">
                  <c:v>45274</c:v>
                </c:pt>
                <c:pt idx="14227">
                  <c:v>45275</c:v>
                </c:pt>
                <c:pt idx="14228">
                  <c:v>45276</c:v>
                </c:pt>
                <c:pt idx="14229">
                  <c:v>45277</c:v>
                </c:pt>
                <c:pt idx="14230">
                  <c:v>45278</c:v>
                </c:pt>
                <c:pt idx="14231">
                  <c:v>45279</c:v>
                </c:pt>
                <c:pt idx="14232">
                  <c:v>45280</c:v>
                </c:pt>
                <c:pt idx="14233">
                  <c:v>45281</c:v>
                </c:pt>
                <c:pt idx="14234">
                  <c:v>45282</c:v>
                </c:pt>
                <c:pt idx="14235">
                  <c:v>45283</c:v>
                </c:pt>
                <c:pt idx="14236">
                  <c:v>45284</c:v>
                </c:pt>
                <c:pt idx="14237">
                  <c:v>45285</c:v>
                </c:pt>
                <c:pt idx="14238">
                  <c:v>45286</c:v>
                </c:pt>
                <c:pt idx="14239">
                  <c:v>45287</c:v>
                </c:pt>
                <c:pt idx="14240">
                  <c:v>45288</c:v>
                </c:pt>
                <c:pt idx="14241">
                  <c:v>45289</c:v>
                </c:pt>
                <c:pt idx="14242">
                  <c:v>45290</c:v>
                </c:pt>
                <c:pt idx="14243">
                  <c:v>45291</c:v>
                </c:pt>
                <c:pt idx="14244">
                  <c:v>45292</c:v>
                </c:pt>
                <c:pt idx="14245">
                  <c:v>45293</c:v>
                </c:pt>
                <c:pt idx="14246">
                  <c:v>45294</c:v>
                </c:pt>
                <c:pt idx="14247">
                  <c:v>45295</c:v>
                </c:pt>
                <c:pt idx="14248">
                  <c:v>45296</c:v>
                </c:pt>
                <c:pt idx="14249">
                  <c:v>45297</c:v>
                </c:pt>
                <c:pt idx="14250">
                  <c:v>45298</c:v>
                </c:pt>
                <c:pt idx="14251">
                  <c:v>45299</c:v>
                </c:pt>
                <c:pt idx="14252">
                  <c:v>45300</c:v>
                </c:pt>
                <c:pt idx="14253">
                  <c:v>45301</c:v>
                </c:pt>
                <c:pt idx="14254">
                  <c:v>45302</c:v>
                </c:pt>
                <c:pt idx="14255">
                  <c:v>45303</c:v>
                </c:pt>
                <c:pt idx="14256">
                  <c:v>45304</c:v>
                </c:pt>
                <c:pt idx="14257">
                  <c:v>45305</c:v>
                </c:pt>
                <c:pt idx="14258">
                  <c:v>45306</c:v>
                </c:pt>
                <c:pt idx="14259">
                  <c:v>45307</c:v>
                </c:pt>
                <c:pt idx="14260">
                  <c:v>45308</c:v>
                </c:pt>
                <c:pt idx="14261">
                  <c:v>45309</c:v>
                </c:pt>
                <c:pt idx="14262">
                  <c:v>45310</c:v>
                </c:pt>
                <c:pt idx="14263">
                  <c:v>45311</c:v>
                </c:pt>
                <c:pt idx="14264">
                  <c:v>45312</c:v>
                </c:pt>
                <c:pt idx="14265">
                  <c:v>45313</c:v>
                </c:pt>
                <c:pt idx="14266">
                  <c:v>45314</c:v>
                </c:pt>
                <c:pt idx="14267">
                  <c:v>45315</c:v>
                </c:pt>
                <c:pt idx="14268">
                  <c:v>45316</c:v>
                </c:pt>
                <c:pt idx="14269">
                  <c:v>45317</c:v>
                </c:pt>
                <c:pt idx="14270">
                  <c:v>45318</c:v>
                </c:pt>
                <c:pt idx="14271">
                  <c:v>45319</c:v>
                </c:pt>
                <c:pt idx="14272">
                  <c:v>45320</c:v>
                </c:pt>
                <c:pt idx="14273">
                  <c:v>45321</c:v>
                </c:pt>
                <c:pt idx="14274">
                  <c:v>45322</c:v>
                </c:pt>
                <c:pt idx="14275">
                  <c:v>45323</c:v>
                </c:pt>
                <c:pt idx="14276">
                  <c:v>45324</c:v>
                </c:pt>
                <c:pt idx="14277">
                  <c:v>45325</c:v>
                </c:pt>
                <c:pt idx="14278">
                  <c:v>45326</c:v>
                </c:pt>
                <c:pt idx="14279">
                  <c:v>45327</c:v>
                </c:pt>
                <c:pt idx="14280">
                  <c:v>45328</c:v>
                </c:pt>
                <c:pt idx="14281">
                  <c:v>45329</c:v>
                </c:pt>
                <c:pt idx="14282">
                  <c:v>45330</c:v>
                </c:pt>
                <c:pt idx="14283">
                  <c:v>45331</c:v>
                </c:pt>
                <c:pt idx="14284">
                  <c:v>45332</c:v>
                </c:pt>
                <c:pt idx="14285">
                  <c:v>45333</c:v>
                </c:pt>
                <c:pt idx="14286">
                  <c:v>45334</c:v>
                </c:pt>
                <c:pt idx="14287">
                  <c:v>45335</c:v>
                </c:pt>
                <c:pt idx="14288">
                  <c:v>45336</c:v>
                </c:pt>
                <c:pt idx="14289">
                  <c:v>45337</c:v>
                </c:pt>
                <c:pt idx="14290">
                  <c:v>45338</c:v>
                </c:pt>
                <c:pt idx="14291">
                  <c:v>45339</c:v>
                </c:pt>
                <c:pt idx="14292">
                  <c:v>45340</c:v>
                </c:pt>
                <c:pt idx="14293">
                  <c:v>45341</c:v>
                </c:pt>
                <c:pt idx="14294">
                  <c:v>45342</c:v>
                </c:pt>
                <c:pt idx="14295">
                  <c:v>45343</c:v>
                </c:pt>
                <c:pt idx="14296">
                  <c:v>45344</c:v>
                </c:pt>
                <c:pt idx="14297">
                  <c:v>45345</c:v>
                </c:pt>
                <c:pt idx="14298">
                  <c:v>45346</c:v>
                </c:pt>
                <c:pt idx="14299">
                  <c:v>45347</c:v>
                </c:pt>
                <c:pt idx="14300">
                  <c:v>45348</c:v>
                </c:pt>
                <c:pt idx="14301">
                  <c:v>45349</c:v>
                </c:pt>
                <c:pt idx="14302">
                  <c:v>45350</c:v>
                </c:pt>
                <c:pt idx="14303">
                  <c:v>45351</c:v>
                </c:pt>
                <c:pt idx="14304">
                  <c:v>45352</c:v>
                </c:pt>
                <c:pt idx="14305">
                  <c:v>45353</c:v>
                </c:pt>
                <c:pt idx="14306">
                  <c:v>45354</c:v>
                </c:pt>
                <c:pt idx="14307">
                  <c:v>45355</c:v>
                </c:pt>
                <c:pt idx="14308">
                  <c:v>45356</c:v>
                </c:pt>
                <c:pt idx="14309">
                  <c:v>45357</c:v>
                </c:pt>
                <c:pt idx="14310">
                  <c:v>45358</c:v>
                </c:pt>
                <c:pt idx="14311">
                  <c:v>45359</c:v>
                </c:pt>
                <c:pt idx="14312">
                  <c:v>45360</c:v>
                </c:pt>
                <c:pt idx="14313">
                  <c:v>45361</c:v>
                </c:pt>
                <c:pt idx="14314">
                  <c:v>45362</c:v>
                </c:pt>
                <c:pt idx="14315">
                  <c:v>45363</c:v>
                </c:pt>
                <c:pt idx="14316">
                  <c:v>45364</c:v>
                </c:pt>
                <c:pt idx="14317">
                  <c:v>45365</c:v>
                </c:pt>
                <c:pt idx="14318">
                  <c:v>45366</c:v>
                </c:pt>
                <c:pt idx="14319">
                  <c:v>45367</c:v>
                </c:pt>
                <c:pt idx="14320">
                  <c:v>45368</c:v>
                </c:pt>
                <c:pt idx="14321">
                  <c:v>45369</c:v>
                </c:pt>
                <c:pt idx="14322">
                  <c:v>45370</c:v>
                </c:pt>
                <c:pt idx="14323">
                  <c:v>45371</c:v>
                </c:pt>
                <c:pt idx="14324">
                  <c:v>45372</c:v>
                </c:pt>
                <c:pt idx="14325">
                  <c:v>45373</c:v>
                </c:pt>
                <c:pt idx="14326">
                  <c:v>45374</c:v>
                </c:pt>
                <c:pt idx="14327">
                  <c:v>45375</c:v>
                </c:pt>
                <c:pt idx="14328">
                  <c:v>45376</c:v>
                </c:pt>
                <c:pt idx="14329">
                  <c:v>45377</c:v>
                </c:pt>
                <c:pt idx="14330">
                  <c:v>45378</c:v>
                </c:pt>
                <c:pt idx="14331">
                  <c:v>45379</c:v>
                </c:pt>
                <c:pt idx="14332">
                  <c:v>45380</c:v>
                </c:pt>
                <c:pt idx="14333">
                  <c:v>45381</c:v>
                </c:pt>
                <c:pt idx="14334">
                  <c:v>45382</c:v>
                </c:pt>
                <c:pt idx="14335">
                  <c:v>45383</c:v>
                </c:pt>
                <c:pt idx="14336">
                  <c:v>45384</c:v>
                </c:pt>
                <c:pt idx="14337">
                  <c:v>45385</c:v>
                </c:pt>
                <c:pt idx="14338">
                  <c:v>45386</c:v>
                </c:pt>
                <c:pt idx="14339">
                  <c:v>45387</c:v>
                </c:pt>
                <c:pt idx="14340">
                  <c:v>45388</c:v>
                </c:pt>
                <c:pt idx="14341">
                  <c:v>45389</c:v>
                </c:pt>
                <c:pt idx="14342">
                  <c:v>45390</c:v>
                </c:pt>
                <c:pt idx="14343">
                  <c:v>45391</c:v>
                </c:pt>
                <c:pt idx="14344">
                  <c:v>45392</c:v>
                </c:pt>
                <c:pt idx="14345">
                  <c:v>45393</c:v>
                </c:pt>
                <c:pt idx="14346">
                  <c:v>45394</c:v>
                </c:pt>
                <c:pt idx="14347">
                  <c:v>45395</c:v>
                </c:pt>
                <c:pt idx="14348">
                  <c:v>45396</c:v>
                </c:pt>
                <c:pt idx="14349">
                  <c:v>45397</c:v>
                </c:pt>
                <c:pt idx="14350">
                  <c:v>45398</c:v>
                </c:pt>
                <c:pt idx="14351">
                  <c:v>45399</c:v>
                </c:pt>
                <c:pt idx="14352">
                  <c:v>45400</c:v>
                </c:pt>
                <c:pt idx="14353">
                  <c:v>45401</c:v>
                </c:pt>
                <c:pt idx="14354">
                  <c:v>45402</c:v>
                </c:pt>
                <c:pt idx="14355">
                  <c:v>45403</c:v>
                </c:pt>
                <c:pt idx="14356">
                  <c:v>45404</c:v>
                </c:pt>
                <c:pt idx="14357">
                  <c:v>45405</c:v>
                </c:pt>
                <c:pt idx="14358">
                  <c:v>45406</c:v>
                </c:pt>
                <c:pt idx="14359">
                  <c:v>45407</c:v>
                </c:pt>
                <c:pt idx="14360">
                  <c:v>45408</c:v>
                </c:pt>
                <c:pt idx="14361">
                  <c:v>45409</c:v>
                </c:pt>
                <c:pt idx="14362">
                  <c:v>45410</c:v>
                </c:pt>
                <c:pt idx="14363">
                  <c:v>45411</c:v>
                </c:pt>
                <c:pt idx="14364">
                  <c:v>45412</c:v>
                </c:pt>
                <c:pt idx="14365">
                  <c:v>45413</c:v>
                </c:pt>
                <c:pt idx="14366">
                  <c:v>45414</c:v>
                </c:pt>
                <c:pt idx="14367">
                  <c:v>45415</c:v>
                </c:pt>
                <c:pt idx="14368">
                  <c:v>45416</c:v>
                </c:pt>
                <c:pt idx="14369">
                  <c:v>45417</c:v>
                </c:pt>
                <c:pt idx="14370">
                  <c:v>45418</c:v>
                </c:pt>
                <c:pt idx="14371">
                  <c:v>45419</c:v>
                </c:pt>
                <c:pt idx="14372">
                  <c:v>45420</c:v>
                </c:pt>
                <c:pt idx="14373">
                  <c:v>45421</c:v>
                </c:pt>
                <c:pt idx="14374">
                  <c:v>45422</c:v>
                </c:pt>
                <c:pt idx="14375">
                  <c:v>45423</c:v>
                </c:pt>
                <c:pt idx="14376">
                  <c:v>45424</c:v>
                </c:pt>
                <c:pt idx="14377">
                  <c:v>45425</c:v>
                </c:pt>
                <c:pt idx="14378">
                  <c:v>45426</c:v>
                </c:pt>
                <c:pt idx="14379">
                  <c:v>45427</c:v>
                </c:pt>
                <c:pt idx="14380">
                  <c:v>45428</c:v>
                </c:pt>
                <c:pt idx="14381">
                  <c:v>45429</c:v>
                </c:pt>
                <c:pt idx="14382">
                  <c:v>45430</c:v>
                </c:pt>
                <c:pt idx="14383">
                  <c:v>45431</c:v>
                </c:pt>
                <c:pt idx="14384">
                  <c:v>45432</c:v>
                </c:pt>
                <c:pt idx="14385">
                  <c:v>45433</c:v>
                </c:pt>
                <c:pt idx="14386">
                  <c:v>45434</c:v>
                </c:pt>
                <c:pt idx="14387">
                  <c:v>45435</c:v>
                </c:pt>
                <c:pt idx="14388">
                  <c:v>45436</c:v>
                </c:pt>
                <c:pt idx="14389">
                  <c:v>45437</c:v>
                </c:pt>
                <c:pt idx="14390">
                  <c:v>45438</c:v>
                </c:pt>
                <c:pt idx="14391">
                  <c:v>45439</c:v>
                </c:pt>
                <c:pt idx="14392">
                  <c:v>45440</c:v>
                </c:pt>
                <c:pt idx="14393">
                  <c:v>45441</c:v>
                </c:pt>
                <c:pt idx="14394">
                  <c:v>45442</c:v>
                </c:pt>
                <c:pt idx="14395">
                  <c:v>45443</c:v>
                </c:pt>
                <c:pt idx="14396">
                  <c:v>45444</c:v>
                </c:pt>
                <c:pt idx="14397">
                  <c:v>45445</c:v>
                </c:pt>
                <c:pt idx="14398">
                  <c:v>45446</c:v>
                </c:pt>
                <c:pt idx="14399">
                  <c:v>45447</c:v>
                </c:pt>
                <c:pt idx="14400">
                  <c:v>45448</c:v>
                </c:pt>
                <c:pt idx="14401">
                  <c:v>45449</c:v>
                </c:pt>
                <c:pt idx="14402">
                  <c:v>45450</c:v>
                </c:pt>
                <c:pt idx="14403">
                  <c:v>45451</c:v>
                </c:pt>
                <c:pt idx="14404">
                  <c:v>45452</c:v>
                </c:pt>
                <c:pt idx="14405">
                  <c:v>45453</c:v>
                </c:pt>
                <c:pt idx="14406">
                  <c:v>45454</c:v>
                </c:pt>
                <c:pt idx="14407">
                  <c:v>45455</c:v>
                </c:pt>
                <c:pt idx="14408">
                  <c:v>45456</c:v>
                </c:pt>
                <c:pt idx="14409">
                  <c:v>45457</c:v>
                </c:pt>
                <c:pt idx="14410">
                  <c:v>45458</c:v>
                </c:pt>
                <c:pt idx="14411">
                  <c:v>45459</c:v>
                </c:pt>
                <c:pt idx="14412">
                  <c:v>45460</c:v>
                </c:pt>
                <c:pt idx="14413">
                  <c:v>45461</c:v>
                </c:pt>
                <c:pt idx="14414">
                  <c:v>45462</c:v>
                </c:pt>
                <c:pt idx="14415">
                  <c:v>45463</c:v>
                </c:pt>
                <c:pt idx="14416">
                  <c:v>45464</c:v>
                </c:pt>
                <c:pt idx="14417">
                  <c:v>45465</c:v>
                </c:pt>
                <c:pt idx="14418">
                  <c:v>45466</c:v>
                </c:pt>
                <c:pt idx="14419">
                  <c:v>45467</c:v>
                </c:pt>
                <c:pt idx="14420">
                  <c:v>45468</c:v>
                </c:pt>
                <c:pt idx="14421">
                  <c:v>45469</c:v>
                </c:pt>
                <c:pt idx="14422">
                  <c:v>45470</c:v>
                </c:pt>
                <c:pt idx="14423">
                  <c:v>45471</c:v>
                </c:pt>
                <c:pt idx="14424">
                  <c:v>45472</c:v>
                </c:pt>
                <c:pt idx="14425">
                  <c:v>45473</c:v>
                </c:pt>
                <c:pt idx="14426">
                  <c:v>45474</c:v>
                </c:pt>
                <c:pt idx="14427">
                  <c:v>45475</c:v>
                </c:pt>
                <c:pt idx="14428">
                  <c:v>45476</c:v>
                </c:pt>
                <c:pt idx="14429">
                  <c:v>45477</c:v>
                </c:pt>
                <c:pt idx="14430">
                  <c:v>45478</c:v>
                </c:pt>
                <c:pt idx="14431">
                  <c:v>45479</c:v>
                </c:pt>
                <c:pt idx="14432">
                  <c:v>45480</c:v>
                </c:pt>
                <c:pt idx="14433">
                  <c:v>45481</c:v>
                </c:pt>
                <c:pt idx="14434">
                  <c:v>45482</c:v>
                </c:pt>
                <c:pt idx="14435">
                  <c:v>45483</c:v>
                </c:pt>
                <c:pt idx="14436">
                  <c:v>45484</c:v>
                </c:pt>
                <c:pt idx="14437">
                  <c:v>45485</c:v>
                </c:pt>
                <c:pt idx="14438">
                  <c:v>45486</c:v>
                </c:pt>
                <c:pt idx="14439">
                  <c:v>45487</c:v>
                </c:pt>
                <c:pt idx="14440">
                  <c:v>45488</c:v>
                </c:pt>
                <c:pt idx="14441">
                  <c:v>45489</c:v>
                </c:pt>
                <c:pt idx="14442">
                  <c:v>45490</c:v>
                </c:pt>
                <c:pt idx="14443">
                  <c:v>45491</c:v>
                </c:pt>
                <c:pt idx="14444">
                  <c:v>45492</c:v>
                </c:pt>
                <c:pt idx="14445">
                  <c:v>45493</c:v>
                </c:pt>
                <c:pt idx="14446">
                  <c:v>45494</c:v>
                </c:pt>
                <c:pt idx="14447">
                  <c:v>45495</c:v>
                </c:pt>
                <c:pt idx="14448">
                  <c:v>45496</c:v>
                </c:pt>
                <c:pt idx="14449">
                  <c:v>45497</c:v>
                </c:pt>
                <c:pt idx="14450">
                  <c:v>45498</c:v>
                </c:pt>
                <c:pt idx="14451">
                  <c:v>45499</c:v>
                </c:pt>
                <c:pt idx="14452">
                  <c:v>45500</c:v>
                </c:pt>
                <c:pt idx="14453">
                  <c:v>45501</c:v>
                </c:pt>
                <c:pt idx="14454">
                  <c:v>45502</c:v>
                </c:pt>
                <c:pt idx="14455">
                  <c:v>45503</c:v>
                </c:pt>
                <c:pt idx="14456">
                  <c:v>45504</c:v>
                </c:pt>
                <c:pt idx="14457">
                  <c:v>45505</c:v>
                </c:pt>
                <c:pt idx="14458">
                  <c:v>45506</c:v>
                </c:pt>
                <c:pt idx="14459">
                  <c:v>45507</c:v>
                </c:pt>
                <c:pt idx="14460">
                  <c:v>45508</c:v>
                </c:pt>
                <c:pt idx="14461">
                  <c:v>45509</c:v>
                </c:pt>
                <c:pt idx="14462">
                  <c:v>45510</c:v>
                </c:pt>
                <c:pt idx="14463">
                  <c:v>45511</c:v>
                </c:pt>
                <c:pt idx="14464">
                  <c:v>45512</c:v>
                </c:pt>
                <c:pt idx="14465">
                  <c:v>45513</c:v>
                </c:pt>
                <c:pt idx="14466">
                  <c:v>45514</c:v>
                </c:pt>
                <c:pt idx="14467">
                  <c:v>45515</c:v>
                </c:pt>
                <c:pt idx="14468">
                  <c:v>45516</c:v>
                </c:pt>
                <c:pt idx="14469">
                  <c:v>45517</c:v>
                </c:pt>
                <c:pt idx="14470">
                  <c:v>45518</c:v>
                </c:pt>
                <c:pt idx="14471">
                  <c:v>45519</c:v>
                </c:pt>
                <c:pt idx="14472">
                  <c:v>45520</c:v>
                </c:pt>
                <c:pt idx="14473">
                  <c:v>45521</c:v>
                </c:pt>
                <c:pt idx="14474">
                  <c:v>45522</c:v>
                </c:pt>
                <c:pt idx="14475">
                  <c:v>45523</c:v>
                </c:pt>
                <c:pt idx="14476">
                  <c:v>45524</c:v>
                </c:pt>
                <c:pt idx="14477">
                  <c:v>45525</c:v>
                </c:pt>
                <c:pt idx="14478">
                  <c:v>45526</c:v>
                </c:pt>
                <c:pt idx="14479">
                  <c:v>45527</c:v>
                </c:pt>
                <c:pt idx="14480">
                  <c:v>45528</c:v>
                </c:pt>
                <c:pt idx="14481">
                  <c:v>45529</c:v>
                </c:pt>
                <c:pt idx="14482">
                  <c:v>45530</c:v>
                </c:pt>
                <c:pt idx="14483">
                  <c:v>45531</c:v>
                </c:pt>
                <c:pt idx="14484">
                  <c:v>45532</c:v>
                </c:pt>
                <c:pt idx="14485">
                  <c:v>45533</c:v>
                </c:pt>
                <c:pt idx="14486">
                  <c:v>45534</c:v>
                </c:pt>
                <c:pt idx="14487">
                  <c:v>45535</c:v>
                </c:pt>
                <c:pt idx="14488">
                  <c:v>45536</c:v>
                </c:pt>
                <c:pt idx="14489">
                  <c:v>45537</c:v>
                </c:pt>
                <c:pt idx="14490">
                  <c:v>45538</c:v>
                </c:pt>
                <c:pt idx="14491">
                  <c:v>45539</c:v>
                </c:pt>
                <c:pt idx="14492">
                  <c:v>45540</c:v>
                </c:pt>
                <c:pt idx="14493">
                  <c:v>45541</c:v>
                </c:pt>
                <c:pt idx="14494">
                  <c:v>45542</c:v>
                </c:pt>
                <c:pt idx="14495">
                  <c:v>45543</c:v>
                </c:pt>
                <c:pt idx="14496">
                  <c:v>45544</c:v>
                </c:pt>
                <c:pt idx="14497">
                  <c:v>45545</c:v>
                </c:pt>
                <c:pt idx="14498">
                  <c:v>45546</c:v>
                </c:pt>
                <c:pt idx="14499">
                  <c:v>45547</c:v>
                </c:pt>
                <c:pt idx="14500">
                  <c:v>45548</c:v>
                </c:pt>
                <c:pt idx="14501">
                  <c:v>45549</c:v>
                </c:pt>
                <c:pt idx="14502">
                  <c:v>45550</c:v>
                </c:pt>
                <c:pt idx="14503">
                  <c:v>45551</c:v>
                </c:pt>
                <c:pt idx="14504">
                  <c:v>45552</c:v>
                </c:pt>
                <c:pt idx="14505">
                  <c:v>45553</c:v>
                </c:pt>
                <c:pt idx="14506">
                  <c:v>45554</c:v>
                </c:pt>
                <c:pt idx="14507">
                  <c:v>45555</c:v>
                </c:pt>
                <c:pt idx="14508">
                  <c:v>45556</c:v>
                </c:pt>
                <c:pt idx="14509">
                  <c:v>45557</c:v>
                </c:pt>
                <c:pt idx="14510">
                  <c:v>45558</c:v>
                </c:pt>
                <c:pt idx="14511">
                  <c:v>45559</c:v>
                </c:pt>
                <c:pt idx="14512">
                  <c:v>45560</c:v>
                </c:pt>
                <c:pt idx="14513">
                  <c:v>45561</c:v>
                </c:pt>
                <c:pt idx="14514">
                  <c:v>45562</c:v>
                </c:pt>
                <c:pt idx="14515">
                  <c:v>45563</c:v>
                </c:pt>
                <c:pt idx="14516">
                  <c:v>45564</c:v>
                </c:pt>
                <c:pt idx="14517">
                  <c:v>45565</c:v>
                </c:pt>
                <c:pt idx="14518">
                  <c:v>45566</c:v>
                </c:pt>
                <c:pt idx="14519">
                  <c:v>45567</c:v>
                </c:pt>
                <c:pt idx="14520">
                  <c:v>45568</c:v>
                </c:pt>
                <c:pt idx="14521">
                  <c:v>45569</c:v>
                </c:pt>
                <c:pt idx="14522">
                  <c:v>45570</c:v>
                </c:pt>
                <c:pt idx="14523">
                  <c:v>45571</c:v>
                </c:pt>
                <c:pt idx="14524">
                  <c:v>45572</c:v>
                </c:pt>
                <c:pt idx="14525">
                  <c:v>45573</c:v>
                </c:pt>
                <c:pt idx="14526">
                  <c:v>45574</c:v>
                </c:pt>
                <c:pt idx="14527">
                  <c:v>45575</c:v>
                </c:pt>
                <c:pt idx="14528">
                  <c:v>45576</c:v>
                </c:pt>
                <c:pt idx="14529">
                  <c:v>45577</c:v>
                </c:pt>
                <c:pt idx="14530">
                  <c:v>45578</c:v>
                </c:pt>
                <c:pt idx="14531">
                  <c:v>45579</c:v>
                </c:pt>
                <c:pt idx="14532">
                  <c:v>45580</c:v>
                </c:pt>
                <c:pt idx="14533">
                  <c:v>45581</c:v>
                </c:pt>
                <c:pt idx="14534">
                  <c:v>45582</c:v>
                </c:pt>
                <c:pt idx="14535">
                  <c:v>45583</c:v>
                </c:pt>
                <c:pt idx="14536">
                  <c:v>45584</c:v>
                </c:pt>
                <c:pt idx="14537">
                  <c:v>45585</c:v>
                </c:pt>
                <c:pt idx="14538">
                  <c:v>45586</c:v>
                </c:pt>
                <c:pt idx="14539">
                  <c:v>45587</c:v>
                </c:pt>
                <c:pt idx="14540">
                  <c:v>45588</c:v>
                </c:pt>
                <c:pt idx="14541">
                  <c:v>45589</c:v>
                </c:pt>
                <c:pt idx="14542">
                  <c:v>45590</c:v>
                </c:pt>
                <c:pt idx="14543">
                  <c:v>45591</c:v>
                </c:pt>
                <c:pt idx="14544">
                  <c:v>45592</c:v>
                </c:pt>
                <c:pt idx="14545">
                  <c:v>45593</c:v>
                </c:pt>
                <c:pt idx="14546">
                  <c:v>45594</c:v>
                </c:pt>
                <c:pt idx="14547">
                  <c:v>45595</c:v>
                </c:pt>
                <c:pt idx="14548">
                  <c:v>45596</c:v>
                </c:pt>
                <c:pt idx="14549">
                  <c:v>45597</c:v>
                </c:pt>
                <c:pt idx="14550">
                  <c:v>45598</c:v>
                </c:pt>
                <c:pt idx="14551">
                  <c:v>45599</c:v>
                </c:pt>
                <c:pt idx="14552">
                  <c:v>45600</c:v>
                </c:pt>
                <c:pt idx="14553">
                  <c:v>45601</c:v>
                </c:pt>
                <c:pt idx="14554">
                  <c:v>45602</c:v>
                </c:pt>
                <c:pt idx="14555">
                  <c:v>45603</c:v>
                </c:pt>
                <c:pt idx="14556">
                  <c:v>45604</c:v>
                </c:pt>
                <c:pt idx="14557">
                  <c:v>45605</c:v>
                </c:pt>
                <c:pt idx="14558">
                  <c:v>45606</c:v>
                </c:pt>
                <c:pt idx="14559">
                  <c:v>45607</c:v>
                </c:pt>
                <c:pt idx="14560">
                  <c:v>45608</c:v>
                </c:pt>
                <c:pt idx="14561">
                  <c:v>45609</c:v>
                </c:pt>
                <c:pt idx="14562">
                  <c:v>45610</c:v>
                </c:pt>
                <c:pt idx="14563">
                  <c:v>45611</c:v>
                </c:pt>
                <c:pt idx="14564">
                  <c:v>45612</c:v>
                </c:pt>
                <c:pt idx="14565">
                  <c:v>45613</c:v>
                </c:pt>
                <c:pt idx="14566">
                  <c:v>45614</c:v>
                </c:pt>
                <c:pt idx="14567">
                  <c:v>45615</c:v>
                </c:pt>
                <c:pt idx="14568">
                  <c:v>45616</c:v>
                </c:pt>
                <c:pt idx="14569">
                  <c:v>45617</c:v>
                </c:pt>
                <c:pt idx="14570">
                  <c:v>45618</c:v>
                </c:pt>
                <c:pt idx="14571">
                  <c:v>45619</c:v>
                </c:pt>
                <c:pt idx="14572">
                  <c:v>45620</c:v>
                </c:pt>
                <c:pt idx="14573">
                  <c:v>45621</c:v>
                </c:pt>
                <c:pt idx="14574">
                  <c:v>45622</c:v>
                </c:pt>
                <c:pt idx="14575">
                  <c:v>45623</c:v>
                </c:pt>
                <c:pt idx="14576">
                  <c:v>45624</c:v>
                </c:pt>
                <c:pt idx="14577">
                  <c:v>45625</c:v>
                </c:pt>
                <c:pt idx="14578">
                  <c:v>45626</c:v>
                </c:pt>
                <c:pt idx="14579">
                  <c:v>45627</c:v>
                </c:pt>
                <c:pt idx="14580">
                  <c:v>45628</c:v>
                </c:pt>
                <c:pt idx="14581">
                  <c:v>45629</c:v>
                </c:pt>
                <c:pt idx="14582">
                  <c:v>45630</c:v>
                </c:pt>
                <c:pt idx="14583">
                  <c:v>45631</c:v>
                </c:pt>
                <c:pt idx="14584">
                  <c:v>45632</c:v>
                </c:pt>
                <c:pt idx="14585">
                  <c:v>45633</c:v>
                </c:pt>
                <c:pt idx="14586">
                  <c:v>45634</c:v>
                </c:pt>
                <c:pt idx="14587">
                  <c:v>45635</c:v>
                </c:pt>
                <c:pt idx="14588">
                  <c:v>45636</c:v>
                </c:pt>
                <c:pt idx="14589">
                  <c:v>45637</c:v>
                </c:pt>
                <c:pt idx="14590">
                  <c:v>45638</c:v>
                </c:pt>
                <c:pt idx="14591">
                  <c:v>45639</c:v>
                </c:pt>
                <c:pt idx="14592">
                  <c:v>45640</c:v>
                </c:pt>
                <c:pt idx="14593">
                  <c:v>45641</c:v>
                </c:pt>
                <c:pt idx="14594">
                  <c:v>45642</c:v>
                </c:pt>
                <c:pt idx="14595">
                  <c:v>45643</c:v>
                </c:pt>
                <c:pt idx="14596">
                  <c:v>45644</c:v>
                </c:pt>
                <c:pt idx="14597">
                  <c:v>45645</c:v>
                </c:pt>
                <c:pt idx="14598">
                  <c:v>45646</c:v>
                </c:pt>
                <c:pt idx="14599">
                  <c:v>45647</c:v>
                </c:pt>
                <c:pt idx="14600">
                  <c:v>45648</c:v>
                </c:pt>
                <c:pt idx="14601">
                  <c:v>45649</c:v>
                </c:pt>
                <c:pt idx="14602">
                  <c:v>45650</c:v>
                </c:pt>
                <c:pt idx="14603">
                  <c:v>45651</c:v>
                </c:pt>
                <c:pt idx="14604">
                  <c:v>45652</c:v>
                </c:pt>
                <c:pt idx="14605">
                  <c:v>45653</c:v>
                </c:pt>
                <c:pt idx="14606">
                  <c:v>45654</c:v>
                </c:pt>
                <c:pt idx="14607">
                  <c:v>45655</c:v>
                </c:pt>
                <c:pt idx="14608">
                  <c:v>45656</c:v>
                </c:pt>
                <c:pt idx="14609">
                  <c:v>45657</c:v>
                </c:pt>
                <c:pt idx="14610">
                  <c:v>45658</c:v>
                </c:pt>
                <c:pt idx="14611">
                  <c:v>45659</c:v>
                </c:pt>
                <c:pt idx="14612">
                  <c:v>45660</c:v>
                </c:pt>
                <c:pt idx="14613">
                  <c:v>45661</c:v>
                </c:pt>
                <c:pt idx="14614">
                  <c:v>45662</c:v>
                </c:pt>
                <c:pt idx="14615">
                  <c:v>45663</c:v>
                </c:pt>
                <c:pt idx="14616">
                  <c:v>45664</c:v>
                </c:pt>
                <c:pt idx="14617">
                  <c:v>45665</c:v>
                </c:pt>
                <c:pt idx="14618">
                  <c:v>45666</c:v>
                </c:pt>
                <c:pt idx="14619">
                  <c:v>45667</c:v>
                </c:pt>
                <c:pt idx="14620">
                  <c:v>45668</c:v>
                </c:pt>
                <c:pt idx="14621">
                  <c:v>45669</c:v>
                </c:pt>
                <c:pt idx="14622">
                  <c:v>45670</c:v>
                </c:pt>
                <c:pt idx="14623">
                  <c:v>45671</c:v>
                </c:pt>
                <c:pt idx="14624">
                  <c:v>45672</c:v>
                </c:pt>
                <c:pt idx="14625">
                  <c:v>45673</c:v>
                </c:pt>
                <c:pt idx="14626">
                  <c:v>45674</c:v>
                </c:pt>
                <c:pt idx="14627">
                  <c:v>45675</c:v>
                </c:pt>
                <c:pt idx="14628">
                  <c:v>45676</c:v>
                </c:pt>
                <c:pt idx="14629">
                  <c:v>45677</c:v>
                </c:pt>
                <c:pt idx="14630">
                  <c:v>45678</c:v>
                </c:pt>
                <c:pt idx="14631">
                  <c:v>45679</c:v>
                </c:pt>
                <c:pt idx="14632">
                  <c:v>45680</c:v>
                </c:pt>
                <c:pt idx="14633">
                  <c:v>45681</c:v>
                </c:pt>
                <c:pt idx="14634">
                  <c:v>45682</c:v>
                </c:pt>
                <c:pt idx="14635">
                  <c:v>45683</c:v>
                </c:pt>
                <c:pt idx="14636">
                  <c:v>45684</c:v>
                </c:pt>
                <c:pt idx="14637">
                  <c:v>45685</c:v>
                </c:pt>
                <c:pt idx="14638">
                  <c:v>45686</c:v>
                </c:pt>
                <c:pt idx="14639">
                  <c:v>45687</c:v>
                </c:pt>
                <c:pt idx="14640">
                  <c:v>45688</c:v>
                </c:pt>
                <c:pt idx="14641">
                  <c:v>45689</c:v>
                </c:pt>
                <c:pt idx="14642">
                  <c:v>45690</c:v>
                </c:pt>
                <c:pt idx="14643">
                  <c:v>45691</c:v>
                </c:pt>
                <c:pt idx="14644">
                  <c:v>45692</c:v>
                </c:pt>
                <c:pt idx="14645">
                  <c:v>45693</c:v>
                </c:pt>
                <c:pt idx="14646">
                  <c:v>45694</c:v>
                </c:pt>
                <c:pt idx="14647">
                  <c:v>45695</c:v>
                </c:pt>
                <c:pt idx="14648">
                  <c:v>45696</c:v>
                </c:pt>
                <c:pt idx="14649">
                  <c:v>45697</c:v>
                </c:pt>
                <c:pt idx="14650">
                  <c:v>45698</c:v>
                </c:pt>
                <c:pt idx="14651">
                  <c:v>45699</c:v>
                </c:pt>
                <c:pt idx="14652">
                  <c:v>45700</c:v>
                </c:pt>
                <c:pt idx="14653">
                  <c:v>45701</c:v>
                </c:pt>
              </c:numCache>
            </c:numRef>
          </c:cat>
          <c:val>
            <c:numRef>
              <c:f>All_Daily_Policy_Data!$F$6:$F$14655</c:f>
              <c:numCache>
                <c:formatCode>General</c:formatCode>
                <c:ptCount val="14650"/>
                <c:pt idx="0">
                  <c:v>132.666</c:v>
                </c:pt>
                <c:pt idx="1">
                  <c:v>153.202</c:v>
                </c:pt>
                <c:pt idx="2">
                  <c:v>212.57199999999997</c:v>
                </c:pt>
                <c:pt idx="3">
                  <c:v>248.76799999999997</c:v>
                </c:pt>
                <c:pt idx="4">
                  <c:v>245.84399999999997</c:v>
                </c:pt>
                <c:pt idx="5">
                  <c:v>268.47999999999996</c:v>
                </c:pt>
                <c:pt idx="6">
                  <c:v>268.68999999999994</c:v>
                </c:pt>
                <c:pt idx="7">
                  <c:v>165.58600000000001</c:v>
                </c:pt>
                <c:pt idx="8">
                  <c:v>127.58199999999999</c:v>
                </c:pt>
                <c:pt idx="9">
                  <c:v>135.01400000000001</c:v>
                </c:pt>
                <c:pt idx="10">
                  <c:v>117.526</c:v>
                </c:pt>
                <c:pt idx="11">
                  <c:v>85.67</c:v>
                </c:pt>
                <c:pt idx="12">
                  <c:v>108.23800000000001</c:v>
                </c:pt>
                <c:pt idx="13">
                  <c:v>140.494</c:v>
                </c:pt>
                <c:pt idx="14">
                  <c:v>127.75399999999999</c:v>
                </c:pt>
                <c:pt idx="15">
                  <c:v>152.10599999999999</c:v>
                </c:pt>
                <c:pt idx="16">
                  <c:v>170.608</c:v>
                </c:pt>
                <c:pt idx="17">
                  <c:v>155.67000000000002</c:v>
                </c:pt>
                <c:pt idx="18">
                  <c:v>134.416</c:v>
                </c:pt>
                <c:pt idx="19">
                  <c:v>128.41799999999998</c:v>
                </c:pt>
                <c:pt idx="20">
                  <c:v>112.18400000000001</c:v>
                </c:pt>
                <c:pt idx="21">
                  <c:v>128.74799999999999</c:v>
                </c:pt>
                <c:pt idx="22">
                  <c:v>184.95999999999998</c:v>
                </c:pt>
                <c:pt idx="23">
                  <c:v>243.00399999999999</c:v>
                </c:pt>
                <c:pt idx="24">
                  <c:v>291.39999999999998</c:v>
                </c:pt>
                <c:pt idx="25">
                  <c:v>270.524</c:v>
                </c:pt>
                <c:pt idx="26">
                  <c:v>254.49799999999999</c:v>
                </c:pt>
                <c:pt idx="27">
                  <c:v>185.23599999999999</c:v>
                </c:pt>
                <c:pt idx="28">
                  <c:v>121.252</c:v>
                </c:pt>
                <c:pt idx="29">
                  <c:v>116.43799999999999</c:v>
                </c:pt>
                <c:pt idx="30">
                  <c:v>146.01599999999999</c:v>
                </c:pt>
                <c:pt idx="31">
                  <c:v>149.73200000000003</c:v>
                </c:pt>
                <c:pt idx="32">
                  <c:v>178.29400000000001</c:v>
                </c:pt>
                <c:pt idx="33">
                  <c:v>216.84800000000004</c:v>
                </c:pt>
                <c:pt idx="34">
                  <c:v>183.05400000000003</c:v>
                </c:pt>
                <c:pt idx="35">
                  <c:v>158.02600000000001</c:v>
                </c:pt>
                <c:pt idx="36">
                  <c:v>169.83600000000001</c:v>
                </c:pt>
                <c:pt idx="37">
                  <c:v>144.87200000000001</c:v>
                </c:pt>
                <c:pt idx="38">
                  <c:v>125.726</c:v>
                </c:pt>
                <c:pt idx="39">
                  <c:v>125.89000000000001</c:v>
                </c:pt>
                <c:pt idx="40">
                  <c:v>120.518</c:v>
                </c:pt>
                <c:pt idx="41">
                  <c:v>106.018</c:v>
                </c:pt>
                <c:pt idx="42">
                  <c:v>135.262</c:v>
                </c:pt>
                <c:pt idx="43">
                  <c:v>164.02600000000001</c:v>
                </c:pt>
                <c:pt idx="44">
                  <c:v>230.20400000000001</c:v>
                </c:pt>
                <c:pt idx="45">
                  <c:v>246.29800000000006</c:v>
                </c:pt>
                <c:pt idx="46">
                  <c:v>235.18600000000001</c:v>
                </c:pt>
                <c:pt idx="47">
                  <c:v>201.21999999999997</c:v>
                </c:pt>
                <c:pt idx="48">
                  <c:v>148.07199999999997</c:v>
                </c:pt>
                <c:pt idx="49">
                  <c:v>76.698000000000008</c:v>
                </c:pt>
                <c:pt idx="50">
                  <c:v>113.208</c:v>
                </c:pt>
                <c:pt idx="51">
                  <c:v>135.24600000000001</c:v>
                </c:pt>
                <c:pt idx="52">
                  <c:v>183.45</c:v>
                </c:pt>
                <c:pt idx="53">
                  <c:v>212.76399999999998</c:v>
                </c:pt>
                <c:pt idx="54">
                  <c:v>234.56199999999998</c:v>
                </c:pt>
                <c:pt idx="55">
                  <c:v>181.98400000000001</c:v>
                </c:pt>
                <c:pt idx="56">
                  <c:v>155.196</c:v>
                </c:pt>
                <c:pt idx="57">
                  <c:v>133.20999999999998</c:v>
                </c:pt>
                <c:pt idx="58">
                  <c:v>107.85</c:v>
                </c:pt>
                <c:pt idx="59">
                  <c:v>93.955999999999989</c:v>
                </c:pt>
                <c:pt idx="60">
                  <c:v>93.926000000000002</c:v>
                </c:pt>
                <c:pt idx="61">
                  <c:v>88.19</c:v>
                </c:pt>
                <c:pt idx="62">
                  <c:v>81.448000000000008</c:v>
                </c:pt>
                <c:pt idx="63">
                  <c:v>82.054000000000002</c:v>
                </c:pt>
                <c:pt idx="64">
                  <c:v>85.753999999999991</c:v>
                </c:pt>
                <c:pt idx="65">
                  <c:v>139.64000000000001</c:v>
                </c:pt>
                <c:pt idx="66">
                  <c:v>153.458</c:v>
                </c:pt>
                <c:pt idx="67">
                  <c:v>161.85999999999999</c:v>
                </c:pt>
                <c:pt idx="68">
                  <c:v>164.43199999999999</c:v>
                </c:pt>
                <c:pt idx="69">
                  <c:v>157.10600000000002</c:v>
                </c:pt>
                <c:pt idx="70">
                  <c:v>107.83200000000002</c:v>
                </c:pt>
                <c:pt idx="71">
                  <c:v>130.16799999999998</c:v>
                </c:pt>
                <c:pt idx="72">
                  <c:v>130.56</c:v>
                </c:pt>
                <c:pt idx="73">
                  <c:v>124.94399999999999</c:v>
                </c:pt>
                <c:pt idx="74">
                  <c:v>124.80199999999999</c:v>
                </c:pt>
                <c:pt idx="75">
                  <c:v>119.16199999999999</c:v>
                </c:pt>
                <c:pt idx="76">
                  <c:v>102.55</c:v>
                </c:pt>
                <c:pt idx="77">
                  <c:v>79.123999999999995</c:v>
                </c:pt>
                <c:pt idx="78">
                  <c:v>93.906000000000006</c:v>
                </c:pt>
                <c:pt idx="79">
                  <c:v>128.42600000000002</c:v>
                </c:pt>
                <c:pt idx="80">
                  <c:v>174.00000000000003</c:v>
                </c:pt>
                <c:pt idx="81">
                  <c:v>164.46</c:v>
                </c:pt>
                <c:pt idx="82">
                  <c:v>159.17200000000003</c:v>
                </c:pt>
                <c:pt idx="83">
                  <c:v>170.10600000000002</c:v>
                </c:pt>
                <c:pt idx="84">
                  <c:v>159.97000000000003</c:v>
                </c:pt>
                <c:pt idx="85">
                  <c:v>176.11799999999999</c:v>
                </c:pt>
                <c:pt idx="86">
                  <c:v>168.98200000000003</c:v>
                </c:pt>
                <c:pt idx="87">
                  <c:v>196.55800000000005</c:v>
                </c:pt>
                <c:pt idx="88">
                  <c:v>213.77400000000003</c:v>
                </c:pt>
                <c:pt idx="89">
                  <c:v>206.988</c:v>
                </c:pt>
                <c:pt idx="90">
                  <c:v>145.30599999999998</c:v>
                </c:pt>
                <c:pt idx="91">
                  <c:v>147.64599999999999</c:v>
                </c:pt>
                <c:pt idx="92">
                  <c:v>135.15600000000001</c:v>
                </c:pt>
                <c:pt idx="93">
                  <c:v>116.22800000000002</c:v>
                </c:pt>
                <c:pt idx="94">
                  <c:v>99.128</c:v>
                </c:pt>
                <c:pt idx="95">
                  <c:v>139.196</c:v>
                </c:pt>
                <c:pt idx="96">
                  <c:v>133.166</c:v>
                </c:pt>
                <c:pt idx="97">
                  <c:v>117.66200000000001</c:v>
                </c:pt>
                <c:pt idx="98">
                  <c:v>94.25</c:v>
                </c:pt>
                <c:pt idx="99">
                  <c:v>88.734000000000009</c:v>
                </c:pt>
                <c:pt idx="100">
                  <c:v>51.267999999999994</c:v>
                </c:pt>
                <c:pt idx="101">
                  <c:v>53.423999999999999</c:v>
                </c:pt>
                <c:pt idx="102">
                  <c:v>84.984000000000009</c:v>
                </c:pt>
                <c:pt idx="103">
                  <c:v>80.736000000000004</c:v>
                </c:pt>
                <c:pt idx="104">
                  <c:v>75.662000000000006</c:v>
                </c:pt>
                <c:pt idx="105">
                  <c:v>76.686000000000007</c:v>
                </c:pt>
                <c:pt idx="106">
                  <c:v>111.39000000000001</c:v>
                </c:pt>
                <c:pt idx="107">
                  <c:v>105.04400000000001</c:v>
                </c:pt>
                <c:pt idx="108">
                  <c:v>116.33800000000001</c:v>
                </c:pt>
                <c:pt idx="109">
                  <c:v>124.428</c:v>
                </c:pt>
                <c:pt idx="110">
                  <c:v>127.47600000000003</c:v>
                </c:pt>
                <c:pt idx="111">
                  <c:v>99.233999999999995</c:v>
                </c:pt>
                <c:pt idx="112">
                  <c:v>78.231999999999999</c:v>
                </c:pt>
                <c:pt idx="113">
                  <c:v>103.124</c:v>
                </c:pt>
                <c:pt idx="114">
                  <c:v>109.596</c:v>
                </c:pt>
                <c:pt idx="115">
                  <c:v>123.91800000000001</c:v>
                </c:pt>
                <c:pt idx="116">
                  <c:v>132.94200000000001</c:v>
                </c:pt>
                <c:pt idx="117">
                  <c:v>142.57000000000002</c:v>
                </c:pt>
                <c:pt idx="118">
                  <c:v>132.89400000000001</c:v>
                </c:pt>
                <c:pt idx="119">
                  <c:v>122.01400000000001</c:v>
                </c:pt>
                <c:pt idx="120">
                  <c:v>114.23999999999998</c:v>
                </c:pt>
                <c:pt idx="121">
                  <c:v>100.64</c:v>
                </c:pt>
                <c:pt idx="122">
                  <c:v>88.087999999999994</c:v>
                </c:pt>
                <c:pt idx="123">
                  <c:v>61.755999999999993</c:v>
                </c:pt>
                <c:pt idx="124">
                  <c:v>86.522000000000006</c:v>
                </c:pt>
                <c:pt idx="125">
                  <c:v>89.419999999999987</c:v>
                </c:pt>
                <c:pt idx="126">
                  <c:v>102.51600000000001</c:v>
                </c:pt>
                <c:pt idx="127">
                  <c:v>122.724</c:v>
                </c:pt>
                <c:pt idx="128">
                  <c:v>126.58199999999999</c:v>
                </c:pt>
                <c:pt idx="129">
                  <c:v>108.18600000000001</c:v>
                </c:pt>
                <c:pt idx="130">
                  <c:v>91.53</c:v>
                </c:pt>
                <c:pt idx="131">
                  <c:v>102.768</c:v>
                </c:pt>
                <c:pt idx="132">
                  <c:v>121.33199999999999</c:v>
                </c:pt>
                <c:pt idx="133">
                  <c:v>121.77799999999999</c:v>
                </c:pt>
                <c:pt idx="134">
                  <c:v>118.31399999999999</c:v>
                </c:pt>
                <c:pt idx="135">
                  <c:v>199.958</c:v>
                </c:pt>
                <c:pt idx="136">
                  <c:v>183.61200000000002</c:v>
                </c:pt>
                <c:pt idx="137">
                  <c:v>144.51399999999998</c:v>
                </c:pt>
                <c:pt idx="138">
                  <c:v>146.53399999999999</c:v>
                </c:pt>
                <c:pt idx="139">
                  <c:v>161.27599999999998</c:v>
                </c:pt>
                <c:pt idx="140">
                  <c:v>84.32</c:v>
                </c:pt>
                <c:pt idx="141">
                  <c:v>93.23599999999999</c:v>
                </c:pt>
                <c:pt idx="142">
                  <c:v>158.44999999999999</c:v>
                </c:pt>
                <c:pt idx="143">
                  <c:v>179.548</c:v>
                </c:pt>
                <c:pt idx="144">
                  <c:v>166.79</c:v>
                </c:pt>
                <c:pt idx="145">
                  <c:v>191.21600000000001</c:v>
                </c:pt>
                <c:pt idx="146">
                  <c:v>171.39400000000001</c:v>
                </c:pt>
                <c:pt idx="147">
                  <c:v>108.21600000000001</c:v>
                </c:pt>
                <c:pt idx="148">
                  <c:v>131.542</c:v>
                </c:pt>
                <c:pt idx="149">
                  <c:v>178.958</c:v>
                </c:pt>
                <c:pt idx="150">
                  <c:v>184.786</c:v>
                </c:pt>
                <c:pt idx="151">
                  <c:v>206.23200000000003</c:v>
                </c:pt>
                <c:pt idx="152">
                  <c:v>202.048</c:v>
                </c:pt>
                <c:pt idx="153">
                  <c:v>166.83600000000001</c:v>
                </c:pt>
                <c:pt idx="154">
                  <c:v>114.43400000000001</c:v>
                </c:pt>
                <c:pt idx="155">
                  <c:v>106.84200000000001</c:v>
                </c:pt>
                <c:pt idx="156">
                  <c:v>119.16600000000001</c:v>
                </c:pt>
                <c:pt idx="157">
                  <c:v>129.60999999999999</c:v>
                </c:pt>
                <c:pt idx="158">
                  <c:v>121.06800000000001</c:v>
                </c:pt>
                <c:pt idx="159">
                  <c:v>136.76600000000002</c:v>
                </c:pt>
                <c:pt idx="160">
                  <c:v>117.10400000000001</c:v>
                </c:pt>
                <c:pt idx="161">
                  <c:v>99.218000000000004</c:v>
                </c:pt>
                <c:pt idx="162">
                  <c:v>102.35599999999999</c:v>
                </c:pt>
                <c:pt idx="163">
                  <c:v>129.36600000000001</c:v>
                </c:pt>
                <c:pt idx="164">
                  <c:v>128.14000000000001</c:v>
                </c:pt>
                <c:pt idx="165">
                  <c:v>120.41199999999999</c:v>
                </c:pt>
                <c:pt idx="166">
                  <c:v>117.18600000000001</c:v>
                </c:pt>
                <c:pt idx="167">
                  <c:v>119.41000000000001</c:v>
                </c:pt>
                <c:pt idx="168">
                  <c:v>89.225999999999999</c:v>
                </c:pt>
                <c:pt idx="169">
                  <c:v>114.19000000000001</c:v>
                </c:pt>
                <c:pt idx="170">
                  <c:v>148.43600000000001</c:v>
                </c:pt>
                <c:pt idx="171">
                  <c:v>145.536</c:v>
                </c:pt>
                <c:pt idx="172">
                  <c:v>152.45599999999999</c:v>
                </c:pt>
                <c:pt idx="173">
                  <c:v>169.46999999999997</c:v>
                </c:pt>
                <c:pt idx="174">
                  <c:v>171.64600000000002</c:v>
                </c:pt>
                <c:pt idx="175">
                  <c:v>187.31800000000001</c:v>
                </c:pt>
                <c:pt idx="176">
                  <c:v>198.714</c:v>
                </c:pt>
                <c:pt idx="177">
                  <c:v>198.99600000000001</c:v>
                </c:pt>
                <c:pt idx="178">
                  <c:v>179.22200000000004</c:v>
                </c:pt>
                <c:pt idx="179">
                  <c:v>140.25</c:v>
                </c:pt>
                <c:pt idx="180">
                  <c:v>113.33400000000002</c:v>
                </c:pt>
                <c:pt idx="181">
                  <c:v>103.25</c:v>
                </c:pt>
                <c:pt idx="182">
                  <c:v>85.891999999999996</c:v>
                </c:pt>
                <c:pt idx="183">
                  <c:v>154.88400000000001</c:v>
                </c:pt>
                <c:pt idx="184">
                  <c:v>151.27600000000001</c:v>
                </c:pt>
                <c:pt idx="185">
                  <c:v>146.79</c:v>
                </c:pt>
                <c:pt idx="186">
                  <c:v>149.77199999999999</c:v>
                </c:pt>
                <c:pt idx="187">
                  <c:v>171.756</c:v>
                </c:pt>
                <c:pt idx="188">
                  <c:v>101.59</c:v>
                </c:pt>
                <c:pt idx="189">
                  <c:v>125.078</c:v>
                </c:pt>
                <c:pt idx="190">
                  <c:v>171.46199999999999</c:v>
                </c:pt>
                <c:pt idx="191">
                  <c:v>159.40000000000003</c:v>
                </c:pt>
                <c:pt idx="192">
                  <c:v>174.33</c:v>
                </c:pt>
                <c:pt idx="193">
                  <c:v>188.48600000000002</c:v>
                </c:pt>
                <c:pt idx="194">
                  <c:v>167.81</c:v>
                </c:pt>
                <c:pt idx="195">
                  <c:v>124.06999999999998</c:v>
                </c:pt>
                <c:pt idx="196">
                  <c:v>135.88399999999999</c:v>
                </c:pt>
                <c:pt idx="197">
                  <c:v>122.628</c:v>
                </c:pt>
                <c:pt idx="198">
                  <c:v>121.36199999999999</c:v>
                </c:pt>
                <c:pt idx="199">
                  <c:v>115.876</c:v>
                </c:pt>
                <c:pt idx="200">
                  <c:v>108.29</c:v>
                </c:pt>
                <c:pt idx="201">
                  <c:v>92.641999999999996</c:v>
                </c:pt>
                <c:pt idx="202">
                  <c:v>71.09</c:v>
                </c:pt>
                <c:pt idx="203">
                  <c:v>61.71</c:v>
                </c:pt>
                <c:pt idx="204">
                  <c:v>101.69200000000001</c:v>
                </c:pt>
                <c:pt idx="205">
                  <c:v>109.70399999999999</c:v>
                </c:pt>
                <c:pt idx="206">
                  <c:v>128.30000000000001</c:v>
                </c:pt>
                <c:pt idx="207">
                  <c:v>120.64200000000001</c:v>
                </c:pt>
                <c:pt idx="208">
                  <c:v>157.25199999999998</c:v>
                </c:pt>
                <c:pt idx="209">
                  <c:v>131.96</c:v>
                </c:pt>
                <c:pt idx="210">
                  <c:v>113.76999999999998</c:v>
                </c:pt>
                <c:pt idx="211">
                  <c:v>108.958</c:v>
                </c:pt>
                <c:pt idx="212">
                  <c:v>151.94200000000001</c:v>
                </c:pt>
                <c:pt idx="213">
                  <c:v>137.36999999999998</c:v>
                </c:pt>
                <c:pt idx="214">
                  <c:v>121.556</c:v>
                </c:pt>
                <c:pt idx="215">
                  <c:v>123.22599999999997</c:v>
                </c:pt>
                <c:pt idx="216">
                  <c:v>132.208</c:v>
                </c:pt>
                <c:pt idx="217">
                  <c:v>93.256</c:v>
                </c:pt>
                <c:pt idx="218">
                  <c:v>87.783999999999992</c:v>
                </c:pt>
                <c:pt idx="219">
                  <c:v>120.428</c:v>
                </c:pt>
                <c:pt idx="220">
                  <c:v>139.68600000000001</c:v>
                </c:pt>
                <c:pt idx="221">
                  <c:v>159.46600000000001</c:v>
                </c:pt>
                <c:pt idx="222">
                  <c:v>155.07400000000001</c:v>
                </c:pt>
                <c:pt idx="223">
                  <c:v>164.43800000000002</c:v>
                </c:pt>
                <c:pt idx="224">
                  <c:v>180.86200000000002</c:v>
                </c:pt>
                <c:pt idx="225">
                  <c:v>155.69400000000002</c:v>
                </c:pt>
                <c:pt idx="226">
                  <c:v>143.90799999999999</c:v>
                </c:pt>
                <c:pt idx="227">
                  <c:v>184.82</c:v>
                </c:pt>
                <c:pt idx="228">
                  <c:v>168.25</c:v>
                </c:pt>
                <c:pt idx="229">
                  <c:v>118.452</c:v>
                </c:pt>
                <c:pt idx="230">
                  <c:v>118.508</c:v>
                </c:pt>
                <c:pt idx="231">
                  <c:v>91.782000000000011</c:v>
                </c:pt>
                <c:pt idx="232">
                  <c:v>57.398000000000003</c:v>
                </c:pt>
                <c:pt idx="233">
                  <c:v>75.34</c:v>
                </c:pt>
                <c:pt idx="234">
                  <c:v>83.596000000000004</c:v>
                </c:pt>
                <c:pt idx="235">
                  <c:v>89.43</c:v>
                </c:pt>
                <c:pt idx="236">
                  <c:v>116.15</c:v>
                </c:pt>
                <c:pt idx="237">
                  <c:v>137.858</c:v>
                </c:pt>
                <c:pt idx="238">
                  <c:v>153.88</c:v>
                </c:pt>
                <c:pt idx="239">
                  <c:v>145.922</c:v>
                </c:pt>
                <c:pt idx="240">
                  <c:v>157.95599999999999</c:v>
                </c:pt>
                <c:pt idx="241">
                  <c:v>129.97800000000001</c:v>
                </c:pt>
                <c:pt idx="242">
                  <c:v>101.61200000000001</c:v>
                </c:pt>
                <c:pt idx="243">
                  <c:v>53.653999999999996</c:v>
                </c:pt>
                <c:pt idx="244">
                  <c:v>60.152000000000001</c:v>
                </c:pt>
                <c:pt idx="245">
                  <c:v>45.561999999999998</c:v>
                </c:pt>
                <c:pt idx="246">
                  <c:v>49.076000000000001</c:v>
                </c:pt>
                <c:pt idx="247">
                  <c:v>82.444000000000003</c:v>
                </c:pt>
                <c:pt idx="248">
                  <c:v>92.951999999999998</c:v>
                </c:pt>
                <c:pt idx="249">
                  <c:v>99.721999999999994</c:v>
                </c:pt>
                <c:pt idx="250">
                  <c:v>96.078000000000003</c:v>
                </c:pt>
                <c:pt idx="251">
                  <c:v>97.876000000000005</c:v>
                </c:pt>
                <c:pt idx="252">
                  <c:v>68.122</c:v>
                </c:pt>
                <c:pt idx="253">
                  <c:v>99.286000000000001</c:v>
                </c:pt>
                <c:pt idx="254">
                  <c:v>89.254000000000005</c:v>
                </c:pt>
                <c:pt idx="255">
                  <c:v>107.53800000000001</c:v>
                </c:pt>
                <c:pt idx="256">
                  <c:v>99.548000000000002</c:v>
                </c:pt>
                <c:pt idx="257">
                  <c:v>102.52799999999999</c:v>
                </c:pt>
                <c:pt idx="258">
                  <c:v>68.417999999999992</c:v>
                </c:pt>
                <c:pt idx="259">
                  <c:v>87.323999999999998</c:v>
                </c:pt>
                <c:pt idx="260">
                  <c:v>81.183999999999997</c:v>
                </c:pt>
                <c:pt idx="261">
                  <c:v>114.44200000000001</c:v>
                </c:pt>
                <c:pt idx="262">
                  <c:v>148.488</c:v>
                </c:pt>
                <c:pt idx="263">
                  <c:v>148.07</c:v>
                </c:pt>
                <c:pt idx="264">
                  <c:v>164.63799999999998</c:v>
                </c:pt>
                <c:pt idx="265">
                  <c:v>160.53000000000003</c:v>
                </c:pt>
                <c:pt idx="266">
                  <c:v>140.56200000000001</c:v>
                </c:pt>
                <c:pt idx="267">
                  <c:v>118.604</c:v>
                </c:pt>
                <c:pt idx="268">
                  <c:v>125.16800000000001</c:v>
                </c:pt>
                <c:pt idx="269">
                  <c:v>102.91800000000001</c:v>
                </c:pt>
                <c:pt idx="270">
                  <c:v>94.801999999999992</c:v>
                </c:pt>
                <c:pt idx="271">
                  <c:v>87.432000000000002</c:v>
                </c:pt>
                <c:pt idx="272">
                  <c:v>96.304000000000002</c:v>
                </c:pt>
                <c:pt idx="273">
                  <c:v>85.25800000000001</c:v>
                </c:pt>
                <c:pt idx="274">
                  <c:v>85.929999999999993</c:v>
                </c:pt>
                <c:pt idx="275">
                  <c:v>127.03599999999999</c:v>
                </c:pt>
                <c:pt idx="276">
                  <c:v>137.85399999999998</c:v>
                </c:pt>
                <c:pt idx="277">
                  <c:v>121.96799999999999</c:v>
                </c:pt>
                <c:pt idx="278">
                  <c:v>124.98599999999999</c:v>
                </c:pt>
                <c:pt idx="279">
                  <c:v>114.58800000000001</c:v>
                </c:pt>
                <c:pt idx="280">
                  <c:v>85.347999999999999</c:v>
                </c:pt>
                <c:pt idx="281">
                  <c:v>114.21</c:v>
                </c:pt>
                <c:pt idx="282">
                  <c:v>115.122</c:v>
                </c:pt>
                <c:pt idx="283">
                  <c:v>110.872</c:v>
                </c:pt>
                <c:pt idx="284">
                  <c:v>103.648</c:v>
                </c:pt>
                <c:pt idx="285">
                  <c:v>109.96200000000002</c:v>
                </c:pt>
                <c:pt idx="286">
                  <c:v>77.536000000000001</c:v>
                </c:pt>
                <c:pt idx="287">
                  <c:v>86.662000000000006</c:v>
                </c:pt>
                <c:pt idx="288">
                  <c:v>101.94200000000001</c:v>
                </c:pt>
                <c:pt idx="289">
                  <c:v>104.94000000000001</c:v>
                </c:pt>
                <c:pt idx="290">
                  <c:v>103.976</c:v>
                </c:pt>
                <c:pt idx="291">
                  <c:v>95.921999999999997</c:v>
                </c:pt>
                <c:pt idx="292">
                  <c:v>78.832000000000008</c:v>
                </c:pt>
                <c:pt idx="293">
                  <c:v>61.95</c:v>
                </c:pt>
                <c:pt idx="294">
                  <c:v>61.777999999999999</c:v>
                </c:pt>
                <c:pt idx="295">
                  <c:v>60.842000000000006</c:v>
                </c:pt>
                <c:pt idx="296">
                  <c:v>65.960000000000008</c:v>
                </c:pt>
                <c:pt idx="297">
                  <c:v>61.751999999999995</c:v>
                </c:pt>
                <c:pt idx="298">
                  <c:v>61.082000000000008</c:v>
                </c:pt>
                <c:pt idx="299">
                  <c:v>73.503999999999991</c:v>
                </c:pt>
                <c:pt idx="300">
                  <c:v>74.12</c:v>
                </c:pt>
                <c:pt idx="301">
                  <c:v>134.27799999999999</c:v>
                </c:pt>
                <c:pt idx="302">
                  <c:v>163.73599999999999</c:v>
                </c:pt>
                <c:pt idx="303">
                  <c:v>166.29399999999998</c:v>
                </c:pt>
                <c:pt idx="304">
                  <c:v>158.434</c:v>
                </c:pt>
                <c:pt idx="305">
                  <c:v>165.50799999999998</c:v>
                </c:pt>
                <c:pt idx="306">
                  <c:v>93.671999999999997</c:v>
                </c:pt>
                <c:pt idx="307">
                  <c:v>81.424000000000007</c:v>
                </c:pt>
                <c:pt idx="308">
                  <c:v>81.772000000000006</c:v>
                </c:pt>
                <c:pt idx="309">
                  <c:v>110.63800000000001</c:v>
                </c:pt>
                <c:pt idx="310">
                  <c:v>105.52200000000001</c:v>
                </c:pt>
                <c:pt idx="311">
                  <c:v>114.41199999999999</c:v>
                </c:pt>
                <c:pt idx="312">
                  <c:v>106.50399999999999</c:v>
                </c:pt>
                <c:pt idx="313">
                  <c:v>135.74600000000001</c:v>
                </c:pt>
                <c:pt idx="314">
                  <c:v>116.748</c:v>
                </c:pt>
                <c:pt idx="315">
                  <c:v>108.13199999999999</c:v>
                </c:pt>
                <c:pt idx="316">
                  <c:v>150.91</c:v>
                </c:pt>
                <c:pt idx="317">
                  <c:v>166.88199999999998</c:v>
                </c:pt>
                <c:pt idx="318">
                  <c:v>155.61999999999998</c:v>
                </c:pt>
                <c:pt idx="319">
                  <c:v>142.69199999999995</c:v>
                </c:pt>
                <c:pt idx="320">
                  <c:v>131.31399999999999</c:v>
                </c:pt>
                <c:pt idx="321">
                  <c:v>103.66599999999998</c:v>
                </c:pt>
                <c:pt idx="322">
                  <c:v>79.902000000000001</c:v>
                </c:pt>
                <c:pt idx="323">
                  <c:v>79.126000000000005</c:v>
                </c:pt>
                <c:pt idx="324">
                  <c:v>84.546000000000006</c:v>
                </c:pt>
                <c:pt idx="325">
                  <c:v>86.02</c:v>
                </c:pt>
                <c:pt idx="326">
                  <c:v>109.44200000000001</c:v>
                </c:pt>
                <c:pt idx="327">
                  <c:v>107.08399999999999</c:v>
                </c:pt>
                <c:pt idx="328">
                  <c:v>110.08600000000001</c:v>
                </c:pt>
                <c:pt idx="329">
                  <c:v>113.69200000000001</c:v>
                </c:pt>
                <c:pt idx="330">
                  <c:v>145.45599999999999</c:v>
                </c:pt>
                <c:pt idx="331">
                  <c:v>126.35799999999999</c:v>
                </c:pt>
                <c:pt idx="332">
                  <c:v>173.774</c:v>
                </c:pt>
                <c:pt idx="333">
                  <c:v>155.82600000000002</c:v>
                </c:pt>
                <c:pt idx="334">
                  <c:v>152.48599999999999</c:v>
                </c:pt>
                <c:pt idx="335">
                  <c:v>149.31199999999998</c:v>
                </c:pt>
                <c:pt idx="336">
                  <c:v>180.358</c:v>
                </c:pt>
                <c:pt idx="337">
                  <c:v>178.67799999999997</c:v>
                </c:pt>
                <c:pt idx="338">
                  <c:v>207.49600000000001</c:v>
                </c:pt>
                <c:pt idx="339">
                  <c:v>210.696</c:v>
                </c:pt>
                <c:pt idx="340">
                  <c:v>191.13000000000002</c:v>
                </c:pt>
                <c:pt idx="341">
                  <c:v>152.142</c:v>
                </c:pt>
                <c:pt idx="342">
                  <c:v>106.024</c:v>
                </c:pt>
                <c:pt idx="343">
                  <c:v>75.080000000000013</c:v>
                </c:pt>
                <c:pt idx="344">
                  <c:v>109.19200000000001</c:v>
                </c:pt>
                <c:pt idx="345">
                  <c:v>134.19800000000001</c:v>
                </c:pt>
                <c:pt idx="346">
                  <c:v>122.25600000000001</c:v>
                </c:pt>
                <c:pt idx="347">
                  <c:v>132.03000000000003</c:v>
                </c:pt>
                <c:pt idx="348">
                  <c:v>156.154</c:v>
                </c:pt>
                <c:pt idx="349">
                  <c:v>140.02599999999998</c:v>
                </c:pt>
                <c:pt idx="350">
                  <c:v>117.08</c:v>
                </c:pt>
                <c:pt idx="351">
                  <c:v>131.75</c:v>
                </c:pt>
                <c:pt idx="352">
                  <c:v>133.01400000000001</c:v>
                </c:pt>
                <c:pt idx="353">
                  <c:v>115.29600000000001</c:v>
                </c:pt>
                <c:pt idx="354">
                  <c:v>86.59</c:v>
                </c:pt>
                <c:pt idx="355">
                  <c:v>84.907999999999987</c:v>
                </c:pt>
                <c:pt idx="356">
                  <c:v>63.585999999999999</c:v>
                </c:pt>
                <c:pt idx="357">
                  <c:v>66.501999999999995</c:v>
                </c:pt>
                <c:pt idx="358">
                  <c:v>88.233999999999995</c:v>
                </c:pt>
                <c:pt idx="359">
                  <c:v>88.179999999999993</c:v>
                </c:pt>
                <c:pt idx="360">
                  <c:v>78.934000000000012</c:v>
                </c:pt>
                <c:pt idx="361">
                  <c:v>100.83000000000001</c:v>
                </c:pt>
                <c:pt idx="362">
                  <c:v>113.45599999999999</c:v>
                </c:pt>
                <c:pt idx="363">
                  <c:v>88.051999999999992</c:v>
                </c:pt>
                <c:pt idx="364">
                  <c:v>117.58200000000002</c:v>
                </c:pt>
                <c:pt idx="365">
                  <c:v>170.23000000000002</c:v>
                </c:pt>
                <c:pt idx="366">
                  <c:v>164.25</c:v>
                </c:pt>
                <c:pt idx="367">
                  <c:v>171.56399999999999</c:v>
                </c:pt>
                <c:pt idx="368">
                  <c:v>175.006</c:v>
                </c:pt>
                <c:pt idx="369">
                  <c:v>156.38799999999998</c:v>
                </c:pt>
                <c:pt idx="370">
                  <c:v>142.22</c:v>
                </c:pt>
                <c:pt idx="371">
                  <c:v>188.21199999999999</c:v>
                </c:pt>
                <c:pt idx="372">
                  <c:v>206.28400000000002</c:v>
                </c:pt>
                <c:pt idx="373">
                  <c:v>206.14399999999995</c:v>
                </c:pt>
                <c:pt idx="374">
                  <c:v>203.804</c:v>
                </c:pt>
                <c:pt idx="375">
                  <c:v>176.42599999999999</c:v>
                </c:pt>
                <c:pt idx="376">
                  <c:v>140.36799999999999</c:v>
                </c:pt>
                <c:pt idx="377">
                  <c:v>102.64400000000001</c:v>
                </c:pt>
                <c:pt idx="378">
                  <c:v>163.33999999999997</c:v>
                </c:pt>
                <c:pt idx="379">
                  <c:v>178.73999999999998</c:v>
                </c:pt>
                <c:pt idx="380">
                  <c:v>176.21600000000001</c:v>
                </c:pt>
                <c:pt idx="381">
                  <c:v>178.65199999999999</c:v>
                </c:pt>
                <c:pt idx="382">
                  <c:v>185.44399999999999</c:v>
                </c:pt>
                <c:pt idx="383">
                  <c:v>128.352</c:v>
                </c:pt>
                <c:pt idx="384">
                  <c:v>125.73599999999999</c:v>
                </c:pt>
                <c:pt idx="385">
                  <c:v>117.08000000000001</c:v>
                </c:pt>
                <c:pt idx="386">
                  <c:v>151.71799999999999</c:v>
                </c:pt>
                <c:pt idx="387">
                  <c:v>159.71800000000002</c:v>
                </c:pt>
                <c:pt idx="388">
                  <c:v>164.31199999999998</c:v>
                </c:pt>
                <c:pt idx="389">
                  <c:v>138.74</c:v>
                </c:pt>
                <c:pt idx="390">
                  <c:v>168.85399999999998</c:v>
                </c:pt>
                <c:pt idx="391">
                  <c:v>103.824</c:v>
                </c:pt>
                <c:pt idx="392">
                  <c:v>89.524000000000001</c:v>
                </c:pt>
                <c:pt idx="393">
                  <c:v>130.48399999999998</c:v>
                </c:pt>
                <c:pt idx="394">
                  <c:v>184.62799999999999</c:v>
                </c:pt>
                <c:pt idx="395">
                  <c:v>170.21800000000002</c:v>
                </c:pt>
                <c:pt idx="396">
                  <c:v>183.50799999999998</c:v>
                </c:pt>
                <c:pt idx="397">
                  <c:v>209.84200000000001</c:v>
                </c:pt>
                <c:pt idx="398">
                  <c:v>210.03400000000002</c:v>
                </c:pt>
                <c:pt idx="399">
                  <c:v>158.59399999999999</c:v>
                </c:pt>
                <c:pt idx="400">
                  <c:v>205.61599999999999</c:v>
                </c:pt>
                <c:pt idx="401">
                  <c:v>202.29400000000001</c:v>
                </c:pt>
                <c:pt idx="402">
                  <c:v>200.55799999999999</c:v>
                </c:pt>
                <c:pt idx="403">
                  <c:v>164.51400000000001</c:v>
                </c:pt>
                <c:pt idx="404">
                  <c:v>179.99799999999999</c:v>
                </c:pt>
                <c:pt idx="405">
                  <c:v>115.474</c:v>
                </c:pt>
                <c:pt idx="406">
                  <c:v>107.57000000000001</c:v>
                </c:pt>
                <c:pt idx="407">
                  <c:v>136.536</c:v>
                </c:pt>
                <c:pt idx="408">
                  <c:v>124.46200000000002</c:v>
                </c:pt>
                <c:pt idx="409">
                  <c:v>133.32</c:v>
                </c:pt>
                <c:pt idx="410">
                  <c:v>156.42599999999999</c:v>
                </c:pt>
                <c:pt idx="411">
                  <c:v>163.47800000000001</c:v>
                </c:pt>
                <c:pt idx="412">
                  <c:v>99.311999999999983</c:v>
                </c:pt>
                <c:pt idx="413">
                  <c:v>96.926000000000002</c:v>
                </c:pt>
                <c:pt idx="414">
                  <c:v>135.18800000000002</c:v>
                </c:pt>
                <c:pt idx="415">
                  <c:v>143.41200000000001</c:v>
                </c:pt>
                <c:pt idx="416">
                  <c:v>146.20400000000001</c:v>
                </c:pt>
                <c:pt idx="417">
                  <c:v>173.04000000000002</c:v>
                </c:pt>
                <c:pt idx="418">
                  <c:v>179.30599999999998</c:v>
                </c:pt>
                <c:pt idx="419">
                  <c:v>124.47799999999999</c:v>
                </c:pt>
                <c:pt idx="420">
                  <c:v>113.958</c:v>
                </c:pt>
                <c:pt idx="421">
                  <c:v>140.554</c:v>
                </c:pt>
                <c:pt idx="422">
                  <c:v>132.10600000000002</c:v>
                </c:pt>
                <c:pt idx="423">
                  <c:v>146.28</c:v>
                </c:pt>
                <c:pt idx="424">
                  <c:v>140.19</c:v>
                </c:pt>
                <c:pt idx="425">
                  <c:v>118.76400000000001</c:v>
                </c:pt>
                <c:pt idx="426">
                  <c:v>94.075999999999993</c:v>
                </c:pt>
                <c:pt idx="427">
                  <c:v>79.23599999999999</c:v>
                </c:pt>
                <c:pt idx="428">
                  <c:v>87.33</c:v>
                </c:pt>
                <c:pt idx="429">
                  <c:v>99.293999999999997</c:v>
                </c:pt>
                <c:pt idx="430">
                  <c:v>116.80199999999999</c:v>
                </c:pt>
                <c:pt idx="431">
                  <c:v>132.32999999999998</c:v>
                </c:pt>
                <c:pt idx="432">
                  <c:v>123.232</c:v>
                </c:pt>
                <c:pt idx="433">
                  <c:v>95.745999999999995</c:v>
                </c:pt>
                <c:pt idx="434">
                  <c:v>81.675999999999988</c:v>
                </c:pt>
                <c:pt idx="435">
                  <c:v>76.905999999999992</c:v>
                </c:pt>
                <c:pt idx="436">
                  <c:v>97.859999999999985</c:v>
                </c:pt>
                <c:pt idx="437">
                  <c:v>115.346</c:v>
                </c:pt>
                <c:pt idx="438">
                  <c:v>118.44200000000001</c:v>
                </c:pt>
                <c:pt idx="439">
                  <c:v>124.75</c:v>
                </c:pt>
                <c:pt idx="440">
                  <c:v>121.55199999999999</c:v>
                </c:pt>
                <c:pt idx="441">
                  <c:v>73.066000000000003</c:v>
                </c:pt>
                <c:pt idx="442">
                  <c:v>86.244</c:v>
                </c:pt>
                <c:pt idx="443">
                  <c:v>82.417999999999992</c:v>
                </c:pt>
                <c:pt idx="444">
                  <c:v>90.674000000000007</c:v>
                </c:pt>
                <c:pt idx="445">
                  <c:v>85.353999999999999</c:v>
                </c:pt>
                <c:pt idx="446">
                  <c:v>92.190000000000012</c:v>
                </c:pt>
                <c:pt idx="447">
                  <c:v>71.974000000000004</c:v>
                </c:pt>
                <c:pt idx="448">
                  <c:v>65.665999999999997</c:v>
                </c:pt>
                <c:pt idx="449">
                  <c:v>72.103999999999999</c:v>
                </c:pt>
                <c:pt idx="450">
                  <c:v>113.80799999999999</c:v>
                </c:pt>
                <c:pt idx="451">
                  <c:v>133.27600000000001</c:v>
                </c:pt>
                <c:pt idx="452">
                  <c:v>122.96199999999999</c:v>
                </c:pt>
                <c:pt idx="453">
                  <c:v>134.208</c:v>
                </c:pt>
                <c:pt idx="454">
                  <c:v>111.58200000000002</c:v>
                </c:pt>
                <c:pt idx="455">
                  <c:v>81.882000000000005</c:v>
                </c:pt>
                <c:pt idx="456">
                  <c:v>90.448000000000008</c:v>
                </c:pt>
                <c:pt idx="457">
                  <c:v>106.73399999999999</c:v>
                </c:pt>
                <c:pt idx="458">
                  <c:v>93.698000000000008</c:v>
                </c:pt>
                <c:pt idx="459">
                  <c:v>101.374</c:v>
                </c:pt>
                <c:pt idx="460">
                  <c:v>102.374</c:v>
                </c:pt>
                <c:pt idx="461">
                  <c:v>70.14</c:v>
                </c:pt>
                <c:pt idx="462">
                  <c:v>69.988</c:v>
                </c:pt>
                <c:pt idx="463">
                  <c:v>85.792000000000002</c:v>
                </c:pt>
                <c:pt idx="464">
                  <c:v>114.58800000000001</c:v>
                </c:pt>
                <c:pt idx="465">
                  <c:v>156.904</c:v>
                </c:pt>
                <c:pt idx="466">
                  <c:v>181.07199999999997</c:v>
                </c:pt>
                <c:pt idx="467">
                  <c:v>182.40199999999999</c:v>
                </c:pt>
                <c:pt idx="468">
                  <c:v>175.39600000000002</c:v>
                </c:pt>
                <c:pt idx="469">
                  <c:v>140.94800000000004</c:v>
                </c:pt>
                <c:pt idx="470">
                  <c:v>111.62199999999999</c:v>
                </c:pt>
                <c:pt idx="471">
                  <c:v>99.455999999999989</c:v>
                </c:pt>
                <c:pt idx="472">
                  <c:v>98.935999999999993</c:v>
                </c:pt>
                <c:pt idx="473">
                  <c:v>88.917999999999992</c:v>
                </c:pt>
                <c:pt idx="474">
                  <c:v>86.255999999999986</c:v>
                </c:pt>
                <c:pt idx="475">
                  <c:v>56.294000000000004</c:v>
                </c:pt>
                <c:pt idx="476">
                  <c:v>48.181999999999995</c:v>
                </c:pt>
                <c:pt idx="477">
                  <c:v>56.531999999999996</c:v>
                </c:pt>
                <c:pt idx="478">
                  <c:v>108.71399999999998</c:v>
                </c:pt>
                <c:pt idx="479">
                  <c:v>170.654</c:v>
                </c:pt>
                <c:pt idx="480">
                  <c:v>178.59800000000001</c:v>
                </c:pt>
                <c:pt idx="481">
                  <c:v>174.27199999999999</c:v>
                </c:pt>
                <c:pt idx="482">
                  <c:v>167.858</c:v>
                </c:pt>
                <c:pt idx="483">
                  <c:v>138.74199999999999</c:v>
                </c:pt>
                <c:pt idx="484">
                  <c:v>135.39400000000001</c:v>
                </c:pt>
                <c:pt idx="485">
                  <c:v>171.64600000000002</c:v>
                </c:pt>
                <c:pt idx="486">
                  <c:v>194.626</c:v>
                </c:pt>
                <c:pt idx="487">
                  <c:v>188.42199999999997</c:v>
                </c:pt>
                <c:pt idx="488">
                  <c:v>174.32</c:v>
                </c:pt>
                <c:pt idx="489">
                  <c:v>152.83199999999999</c:v>
                </c:pt>
                <c:pt idx="490">
                  <c:v>110.73999999999998</c:v>
                </c:pt>
                <c:pt idx="491">
                  <c:v>99.88</c:v>
                </c:pt>
                <c:pt idx="492">
                  <c:v>96.826000000000008</c:v>
                </c:pt>
                <c:pt idx="493">
                  <c:v>116.57599999999999</c:v>
                </c:pt>
                <c:pt idx="494">
                  <c:v>83.66</c:v>
                </c:pt>
                <c:pt idx="495">
                  <c:v>94.331999999999994</c:v>
                </c:pt>
                <c:pt idx="496">
                  <c:v>129.97799999999998</c:v>
                </c:pt>
                <c:pt idx="497">
                  <c:v>129.726</c:v>
                </c:pt>
                <c:pt idx="498">
                  <c:v>158.43399999999997</c:v>
                </c:pt>
                <c:pt idx="499">
                  <c:v>169.99600000000001</c:v>
                </c:pt>
                <c:pt idx="500">
                  <c:v>168.66800000000001</c:v>
                </c:pt>
                <c:pt idx="501">
                  <c:v>116.22999999999999</c:v>
                </c:pt>
                <c:pt idx="502">
                  <c:v>135.87799999999999</c:v>
                </c:pt>
                <c:pt idx="503">
                  <c:v>97.346000000000004</c:v>
                </c:pt>
                <c:pt idx="504">
                  <c:v>84.183999999999997</c:v>
                </c:pt>
                <c:pt idx="505">
                  <c:v>94.707999999999998</c:v>
                </c:pt>
                <c:pt idx="506">
                  <c:v>144.25799999999998</c:v>
                </c:pt>
                <c:pt idx="507">
                  <c:v>145.17400000000001</c:v>
                </c:pt>
                <c:pt idx="508">
                  <c:v>135.47799999999998</c:v>
                </c:pt>
                <c:pt idx="509">
                  <c:v>132.846</c:v>
                </c:pt>
                <c:pt idx="510">
                  <c:v>153.36799999999999</c:v>
                </c:pt>
                <c:pt idx="511">
                  <c:v>106.63399999999999</c:v>
                </c:pt>
                <c:pt idx="512">
                  <c:v>98.472000000000008</c:v>
                </c:pt>
                <c:pt idx="513">
                  <c:v>105.82800000000002</c:v>
                </c:pt>
                <c:pt idx="514">
                  <c:v>123.15799999999999</c:v>
                </c:pt>
                <c:pt idx="515">
                  <c:v>88.662000000000006</c:v>
                </c:pt>
                <c:pt idx="516">
                  <c:v>90.162000000000006</c:v>
                </c:pt>
                <c:pt idx="517">
                  <c:v>94.190000000000012</c:v>
                </c:pt>
                <c:pt idx="518">
                  <c:v>80.335999999999999</c:v>
                </c:pt>
                <c:pt idx="519">
                  <c:v>80.744</c:v>
                </c:pt>
                <c:pt idx="520">
                  <c:v>122.55799999999999</c:v>
                </c:pt>
                <c:pt idx="521">
                  <c:v>147.41199999999998</c:v>
                </c:pt>
                <c:pt idx="522">
                  <c:v>159.898</c:v>
                </c:pt>
                <c:pt idx="523">
                  <c:v>187.50200000000001</c:v>
                </c:pt>
                <c:pt idx="524">
                  <c:v>220.19400000000002</c:v>
                </c:pt>
                <c:pt idx="525">
                  <c:v>193.79400000000001</c:v>
                </c:pt>
                <c:pt idx="526">
                  <c:v>191.876</c:v>
                </c:pt>
                <c:pt idx="527">
                  <c:v>176.626</c:v>
                </c:pt>
                <c:pt idx="528">
                  <c:v>192.148</c:v>
                </c:pt>
                <c:pt idx="529">
                  <c:v>173.87799999999999</c:v>
                </c:pt>
                <c:pt idx="530">
                  <c:v>195.67199999999997</c:v>
                </c:pt>
                <c:pt idx="531">
                  <c:v>187.94799999999998</c:v>
                </c:pt>
                <c:pt idx="532">
                  <c:v>167.46599999999998</c:v>
                </c:pt>
                <c:pt idx="533">
                  <c:v>166.03399999999999</c:v>
                </c:pt>
                <c:pt idx="534">
                  <c:v>164.762</c:v>
                </c:pt>
                <c:pt idx="535">
                  <c:v>126.13399999999999</c:v>
                </c:pt>
                <c:pt idx="536">
                  <c:v>156.286</c:v>
                </c:pt>
                <c:pt idx="537">
                  <c:v>192.74199999999999</c:v>
                </c:pt>
                <c:pt idx="538">
                  <c:v>162.77000000000004</c:v>
                </c:pt>
                <c:pt idx="539">
                  <c:v>141.536</c:v>
                </c:pt>
                <c:pt idx="540">
                  <c:v>171.19400000000002</c:v>
                </c:pt>
                <c:pt idx="541">
                  <c:v>144.51400000000001</c:v>
                </c:pt>
                <c:pt idx="542">
                  <c:v>112.34200000000001</c:v>
                </c:pt>
                <c:pt idx="543">
                  <c:v>102.60599999999999</c:v>
                </c:pt>
                <c:pt idx="544">
                  <c:v>97.421999999999997</c:v>
                </c:pt>
                <c:pt idx="545">
                  <c:v>113.62</c:v>
                </c:pt>
                <c:pt idx="546">
                  <c:v>104.18199999999999</c:v>
                </c:pt>
                <c:pt idx="547">
                  <c:v>136.81799999999998</c:v>
                </c:pt>
                <c:pt idx="548">
                  <c:v>149.34599999999998</c:v>
                </c:pt>
                <c:pt idx="549">
                  <c:v>168.988</c:v>
                </c:pt>
                <c:pt idx="550">
                  <c:v>134.59800000000001</c:v>
                </c:pt>
                <c:pt idx="551">
                  <c:v>125.84400000000001</c:v>
                </c:pt>
                <c:pt idx="552">
                  <c:v>106.43800000000002</c:v>
                </c:pt>
                <c:pt idx="553">
                  <c:v>105.57399999999998</c:v>
                </c:pt>
                <c:pt idx="554">
                  <c:v>114.52000000000001</c:v>
                </c:pt>
                <c:pt idx="555">
                  <c:v>162.24</c:v>
                </c:pt>
                <c:pt idx="556">
                  <c:v>197.91</c:v>
                </c:pt>
                <c:pt idx="557">
                  <c:v>195.42</c:v>
                </c:pt>
                <c:pt idx="558">
                  <c:v>183.94199999999998</c:v>
                </c:pt>
                <c:pt idx="559">
                  <c:v>156.26399999999998</c:v>
                </c:pt>
                <c:pt idx="560">
                  <c:v>126.43400000000001</c:v>
                </c:pt>
                <c:pt idx="561">
                  <c:v>127.63</c:v>
                </c:pt>
                <c:pt idx="562">
                  <c:v>160.642</c:v>
                </c:pt>
                <c:pt idx="563">
                  <c:v>180.44</c:v>
                </c:pt>
                <c:pt idx="564">
                  <c:v>228.33800000000002</c:v>
                </c:pt>
                <c:pt idx="565">
                  <c:v>201.51799999999997</c:v>
                </c:pt>
                <c:pt idx="566">
                  <c:v>178.67</c:v>
                </c:pt>
                <c:pt idx="567">
                  <c:v>130.56</c:v>
                </c:pt>
                <c:pt idx="568">
                  <c:v>188.52599999999998</c:v>
                </c:pt>
                <c:pt idx="569">
                  <c:v>151.5</c:v>
                </c:pt>
                <c:pt idx="570">
                  <c:v>154.48399999999998</c:v>
                </c:pt>
                <c:pt idx="571">
                  <c:v>153.262</c:v>
                </c:pt>
                <c:pt idx="572">
                  <c:v>183.36399999999998</c:v>
                </c:pt>
                <c:pt idx="573">
                  <c:v>110.498</c:v>
                </c:pt>
                <c:pt idx="574">
                  <c:v>110.05199999999999</c:v>
                </c:pt>
                <c:pt idx="575">
                  <c:v>118.934</c:v>
                </c:pt>
                <c:pt idx="576">
                  <c:v>110.654</c:v>
                </c:pt>
                <c:pt idx="577">
                  <c:v>84.661999999999992</c:v>
                </c:pt>
                <c:pt idx="578">
                  <c:v>83.703999999999994</c:v>
                </c:pt>
                <c:pt idx="579">
                  <c:v>104.08199999999999</c:v>
                </c:pt>
                <c:pt idx="580">
                  <c:v>87.876000000000005</c:v>
                </c:pt>
                <c:pt idx="581">
                  <c:v>101.202</c:v>
                </c:pt>
                <c:pt idx="582">
                  <c:v>145.72200000000001</c:v>
                </c:pt>
                <c:pt idx="583">
                  <c:v>187.286</c:v>
                </c:pt>
                <c:pt idx="584">
                  <c:v>157.69200000000001</c:v>
                </c:pt>
                <c:pt idx="585">
                  <c:v>156.93200000000002</c:v>
                </c:pt>
                <c:pt idx="586">
                  <c:v>143.21199999999999</c:v>
                </c:pt>
                <c:pt idx="587">
                  <c:v>106.678</c:v>
                </c:pt>
                <c:pt idx="588">
                  <c:v>65.677999999999997</c:v>
                </c:pt>
                <c:pt idx="589">
                  <c:v>85.585999999999984</c:v>
                </c:pt>
                <c:pt idx="590">
                  <c:v>145.91400000000002</c:v>
                </c:pt>
                <c:pt idx="591">
                  <c:v>203.84800000000001</c:v>
                </c:pt>
                <c:pt idx="592">
                  <c:v>219.346</c:v>
                </c:pt>
                <c:pt idx="593">
                  <c:v>227.86599999999999</c:v>
                </c:pt>
                <c:pt idx="594">
                  <c:v>206.56399999999999</c:v>
                </c:pt>
                <c:pt idx="595">
                  <c:v>171.87799999999999</c:v>
                </c:pt>
                <c:pt idx="596">
                  <c:v>167.654</c:v>
                </c:pt>
                <c:pt idx="597">
                  <c:v>167.422</c:v>
                </c:pt>
                <c:pt idx="598">
                  <c:v>207.45999999999998</c:v>
                </c:pt>
                <c:pt idx="599">
                  <c:v>202.208</c:v>
                </c:pt>
                <c:pt idx="600">
                  <c:v>176.34</c:v>
                </c:pt>
                <c:pt idx="601">
                  <c:v>124.16600000000001</c:v>
                </c:pt>
                <c:pt idx="602">
                  <c:v>96.566000000000003</c:v>
                </c:pt>
                <c:pt idx="603">
                  <c:v>98.190000000000012</c:v>
                </c:pt>
                <c:pt idx="604">
                  <c:v>164.36799999999999</c:v>
                </c:pt>
                <c:pt idx="605">
                  <c:v>183.86599999999999</c:v>
                </c:pt>
                <c:pt idx="606">
                  <c:v>190.34399999999999</c:v>
                </c:pt>
                <c:pt idx="607">
                  <c:v>209.64600000000002</c:v>
                </c:pt>
                <c:pt idx="608">
                  <c:v>186.83399999999997</c:v>
                </c:pt>
                <c:pt idx="609">
                  <c:v>136.41399999999999</c:v>
                </c:pt>
                <c:pt idx="610">
                  <c:v>144.99</c:v>
                </c:pt>
                <c:pt idx="611">
                  <c:v>149.66000000000003</c:v>
                </c:pt>
                <c:pt idx="612">
                  <c:v>139.96799999999999</c:v>
                </c:pt>
                <c:pt idx="613">
                  <c:v>111.89200000000001</c:v>
                </c:pt>
                <c:pt idx="614">
                  <c:v>109.01999999999998</c:v>
                </c:pt>
                <c:pt idx="615">
                  <c:v>133.482</c:v>
                </c:pt>
                <c:pt idx="616">
                  <c:v>126.32400000000003</c:v>
                </c:pt>
                <c:pt idx="617">
                  <c:v>150.934</c:v>
                </c:pt>
                <c:pt idx="618">
                  <c:v>176.976</c:v>
                </c:pt>
                <c:pt idx="619">
                  <c:v>198.208</c:v>
                </c:pt>
                <c:pt idx="620">
                  <c:v>165.93</c:v>
                </c:pt>
                <c:pt idx="621">
                  <c:v>155.91800000000001</c:v>
                </c:pt>
                <c:pt idx="622">
                  <c:v>188.208</c:v>
                </c:pt>
                <c:pt idx="623">
                  <c:v>168.03400000000002</c:v>
                </c:pt>
                <c:pt idx="624">
                  <c:v>177.52799999999996</c:v>
                </c:pt>
                <c:pt idx="625">
                  <c:v>161.922</c:v>
                </c:pt>
                <c:pt idx="626">
                  <c:v>174.608</c:v>
                </c:pt>
                <c:pt idx="627">
                  <c:v>139.27600000000001</c:v>
                </c:pt>
                <c:pt idx="628">
                  <c:v>137.32400000000001</c:v>
                </c:pt>
                <c:pt idx="629">
                  <c:v>135.62199999999999</c:v>
                </c:pt>
                <c:pt idx="630">
                  <c:v>166.654</c:v>
                </c:pt>
                <c:pt idx="631">
                  <c:v>244.53000000000003</c:v>
                </c:pt>
                <c:pt idx="632">
                  <c:v>232.756</c:v>
                </c:pt>
                <c:pt idx="633">
                  <c:v>248.03199999999998</c:v>
                </c:pt>
                <c:pt idx="634">
                  <c:v>218.28200000000001</c:v>
                </c:pt>
                <c:pt idx="635">
                  <c:v>191.37200000000001</c:v>
                </c:pt>
                <c:pt idx="636">
                  <c:v>101.10999999999999</c:v>
                </c:pt>
                <c:pt idx="637">
                  <c:v>131.072</c:v>
                </c:pt>
                <c:pt idx="638">
                  <c:v>134.49799999999999</c:v>
                </c:pt>
                <c:pt idx="639">
                  <c:v>137.68</c:v>
                </c:pt>
                <c:pt idx="640">
                  <c:v>136.38200000000001</c:v>
                </c:pt>
                <c:pt idx="641">
                  <c:v>131.54400000000001</c:v>
                </c:pt>
                <c:pt idx="642">
                  <c:v>96.213999999999999</c:v>
                </c:pt>
                <c:pt idx="643">
                  <c:v>78.39200000000001</c:v>
                </c:pt>
                <c:pt idx="644">
                  <c:v>71.384</c:v>
                </c:pt>
                <c:pt idx="645">
                  <c:v>82.674000000000007</c:v>
                </c:pt>
                <c:pt idx="646">
                  <c:v>91.440000000000012</c:v>
                </c:pt>
                <c:pt idx="647">
                  <c:v>76.429999999999993</c:v>
                </c:pt>
                <c:pt idx="648">
                  <c:v>83.715999999999994</c:v>
                </c:pt>
                <c:pt idx="649">
                  <c:v>79.50200000000001</c:v>
                </c:pt>
                <c:pt idx="650">
                  <c:v>61.304000000000009</c:v>
                </c:pt>
                <c:pt idx="651">
                  <c:v>73.5</c:v>
                </c:pt>
                <c:pt idx="652">
                  <c:v>91.118000000000009</c:v>
                </c:pt>
                <c:pt idx="653">
                  <c:v>123.60999999999999</c:v>
                </c:pt>
                <c:pt idx="654">
                  <c:v>130.73200000000003</c:v>
                </c:pt>
                <c:pt idx="655">
                  <c:v>158.69400000000002</c:v>
                </c:pt>
                <c:pt idx="656">
                  <c:v>227.24</c:v>
                </c:pt>
                <c:pt idx="657">
                  <c:v>222.12600000000003</c:v>
                </c:pt>
                <c:pt idx="658">
                  <c:v>183.06200000000001</c:v>
                </c:pt>
                <c:pt idx="659">
                  <c:v>221.608</c:v>
                </c:pt>
                <c:pt idx="660">
                  <c:v>203.64599999999999</c:v>
                </c:pt>
                <c:pt idx="661">
                  <c:v>125.65</c:v>
                </c:pt>
                <c:pt idx="662">
                  <c:v>123.82799999999997</c:v>
                </c:pt>
                <c:pt idx="663">
                  <c:v>122.07600000000002</c:v>
                </c:pt>
                <c:pt idx="664">
                  <c:v>95.368000000000009</c:v>
                </c:pt>
                <c:pt idx="665">
                  <c:v>94.623999999999995</c:v>
                </c:pt>
                <c:pt idx="666">
                  <c:v>123.70599999999999</c:v>
                </c:pt>
                <c:pt idx="667">
                  <c:v>151.07599999999999</c:v>
                </c:pt>
                <c:pt idx="668">
                  <c:v>150.17199999999997</c:v>
                </c:pt>
                <c:pt idx="669">
                  <c:v>133.798</c:v>
                </c:pt>
                <c:pt idx="670">
                  <c:v>142.82199999999997</c:v>
                </c:pt>
                <c:pt idx="671">
                  <c:v>111.45</c:v>
                </c:pt>
                <c:pt idx="672">
                  <c:v>80.347999999999985</c:v>
                </c:pt>
                <c:pt idx="673">
                  <c:v>92.109999999999985</c:v>
                </c:pt>
                <c:pt idx="674">
                  <c:v>106.56199999999998</c:v>
                </c:pt>
                <c:pt idx="675">
                  <c:v>90.056000000000012</c:v>
                </c:pt>
                <c:pt idx="676">
                  <c:v>89.801999999999992</c:v>
                </c:pt>
                <c:pt idx="677">
                  <c:v>81.222000000000008</c:v>
                </c:pt>
                <c:pt idx="678">
                  <c:v>67.094000000000008</c:v>
                </c:pt>
                <c:pt idx="679">
                  <c:v>47.9</c:v>
                </c:pt>
                <c:pt idx="680">
                  <c:v>83.033999999999992</c:v>
                </c:pt>
                <c:pt idx="681">
                  <c:v>88.65</c:v>
                </c:pt>
                <c:pt idx="682">
                  <c:v>94.804000000000002</c:v>
                </c:pt>
                <c:pt idx="683">
                  <c:v>93.701999999999998</c:v>
                </c:pt>
                <c:pt idx="684">
                  <c:v>99.665999999999997</c:v>
                </c:pt>
                <c:pt idx="685">
                  <c:v>67.096000000000004</c:v>
                </c:pt>
                <c:pt idx="686">
                  <c:v>54.603999999999999</c:v>
                </c:pt>
                <c:pt idx="687">
                  <c:v>87.171999999999997</c:v>
                </c:pt>
                <c:pt idx="688">
                  <c:v>92.847999999999999</c:v>
                </c:pt>
                <c:pt idx="689">
                  <c:v>112.27200000000001</c:v>
                </c:pt>
                <c:pt idx="690">
                  <c:v>107.74600000000001</c:v>
                </c:pt>
                <c:pt idx="691">
                  <c:v>111.026</c:v>
                </c:pt>
                <c:pt idx="692">
                  <c:v>73.614000000000004</c:v>
                </c:pt>
                <c:pt idx="693">
                  <c:v>62.733999999999995</c:v>
                </c:pt>
                <c:pt idx="694">
                  <c:v>55.531999999999996</c:v>
                </c:pt>
                <c:pt idx="695">
                  <c:v>59.596000000000004</c:v>
                </c:pt>
                <c:pt idx="696">
                  <c:v>55.089999999999996</c:v>
                </c:pt>
                <c:pt idx="697">
                  <c:v>61.725999999999999</c:v>
                </c:pt>
                <c:pt idx="698">
                  <c:v>82.936000000000007</c:v>
                </c:pt>
                <c:pt idx="699">
                  <c:v>75.71599999999998</c:v>
                </c:pt>
                <c:pt idx="700">
                  <c:v>68.917999999999992</c:v>
                </c:pt>
                <c:pt idx="701">
                  <c:v>87.781999999999996</c:v>
                </c:pt>
                <c:pt idx="702">
                  <c:v>100.42399999999999</c:v>
                </c:pt>
                <c:pt idx="703">
                  <c:v>82.287999999999997</c:v>
                </c:pt>
                <c:pt idx="704">
                  <c:v>89.164000000000001</c:v>
                </c:pt>
                <c:pt idx="705">
                  <c:v>98.753999999999991</c:v>
                </c:pt>
                <c:pt idx="706">
                  <c:v>87.62</c:v>
                </c:pt>
                <c:pt idx="707">
                  <c:v>81.757999999999996</c:v>
                </c:pt>
                <c:pt idx="708">
                  <c:v>102.54</c:v>
                </c:pt>
                <c:pt idx="709">
                  <c:v>97.404000000000011</c:v>
                </c:pt>
                <c:pt idx="710">
                  <c:v>106.64200000000001</c:v>
                </c:pt>
                <c:pt idx="711">
                  <c:v>106.08199999999999</c:v>
                </c:pt>
                <c:pt idx="712">
                  <c:v>95.00800000000001</c:v>
                </c:pt>
                <c:pt idx="713">
                  <c:v>68.238</c:v>
                </c:pt>
                <c:pt idx="714">
                  <c:v>61.661999999999999</c:v>
                </c:pt>
                <c:pt idx="715">
                  <c:v>61.434000000000005</c:v>
                </c:pt>
                <c:pt idx="716">
                  <c:v>66.19</c:v>
                </c:pt>
                <c:pt idx="717">
                  <c:v>78.781999999999996</c:v>
                </c:pt>
                <c:pt idx="718">
                  <c:v>83.9</c:v>
                </c:pt>
                <c:pt idx="719">
                  <c:v>78.035999999999987</c:v>
                </c:pt>
                <c:pt idx="720">
                  <c:v>59.720000000000006</c:v>
                </c:pt>
                <c:pt idx="721">
                  <c:v>58.405999999999992</c:v>
                </c:pt>
                <c:pt idx="722">
                  <c:v>78.935999999999993</c:v>
                </c:pt>
                <c:pt idx="723">
                  <c:v>107.624</c:v>
                </c:pt>
                <c:pt idx="724">
                  <c:v>117.88999999999999</c:v>
                </c:pt>
                <c:pt idx="725">
                  <c:v>151.41000000000003</c:v>
                </c:pt>
                <c:pt idx="726">
                  <c:v>158.21200000000002</c:v>
                </c:pt>
                <c:pt idx="727">
                  <c:v>150.06</c:v>
                </c:pt>
                <c:pt idx="728">
                  <c:v>125.15799999999999</c:v>
                </c:pt>
                <c:pt idx="729">
                  <c:v>125.16200000000001</c:v>
                </c:pt>
                <c:pt idx="730">
                  <c:v>104.398</c:v>
                </c:pt>
                <c:pt idx="731">
                  <c:v>101.22</c:v>
                </c:pt>
                <c:pt idx="732">
                  <c:v>104.51199999999999</c:v>
                </c:pt>
                <c:pt idx="733">
                  <c:v>106.852</c:v>
                </c:pt>
                <c:pt idx="734">
                  <c:v>110.602</c:v>
                </c:pt>
                <c:pt idx="735">
                  <c:v>97.182000000000002</c:v>
                </c:pt>
                <c:pt idx="736">
                  <c:v>108.78600000000002</c:v>
                </c:pt>
                <c:pt idx="737">
                  <c:v>96.774000000000001</c:v>
                </c:pt>
                <c:pt idx="738">
                  <c:v>99.804000000000002</c:v>
                </c:pt>
                <c:pt idx="739">
                  <c:v>98.256</c:v>
                </c:pt>
                <c:pt idx="740">
                  <c:v>100.06</c:v>
                </c:pt>
                <c:pt idx="741">
                  <c:v>73.33</c:v>
                </c:pt>
                <c:pt idx="742">
                  <c:v>66.948000000000008</c:v>
                </c:pt>
                <c:pt idx="743">
                  <c:v>67.213999999999999</c:v>
                </c:pt>
                <c:pt idx="744">
                  <c:v>78.737999999999985</c:v>
                </c:pt>
                <c:pt idx="745">
                  <c:v>95.320000000000007</c:v>
                </c:pt>
                <c:pt idx="746">
                  <c:v>105.92400000000001</c:v>
                </c:pt>
                <c:pt idx="747">
                  <c:v>106.98999999999998</c:v>
                </c:pt>
                <c:pt idx="748">
                  <c:v>92.503999999999991</c:v>
                </c:pt>
                <c:pt idx="749">
                  <c:v>79.56</c:v>
                </c:pt>
                <c:pt idx="750">
                  <c:v>95.578000000000003</c:v>
                </c:pt>
                <c:pt idx="751">
                  <c:v>111.21399999999998</c:v>
                </c:pt>
                <c:pt idx="752">
                  <c:v>106.508</c:v>
                </c:pt>
                <c:pt idx="753">
                  <c:v>109.75</c:v>
                </c:pt>
                <c:pt idx="754">
                  <c:v>110.66000000000001</c:v>
                </c:pt>
                <c:pt idx="755">
                  <c:v>82.602000000000004</c:v>
                </c:pt>
                <c:pt idx="756">
                  <c:v>57.782000000000004</c:v>
                </c:pt>
                <c:pt idx="757">
                  <c:v>76.460000000000008</c:v>
                </c:pt>
                <c:pt idx="758">
                  <c:v>91.772000000000006</c:v>
                </c:pt>
                <c:pt idx="759">
                  <c:v>95.781999999999996</c:v>
                </c:pt>
                <c:pt idx="760">
                  <c:v>90.983999999999995</c:v>
                </c:pt>
                <c:pt idx="761">
                  <c:v>103.81799999999998</c:v>
                </c:pt>
                <c:pt idx="762">
                  <c:v>90.811999999999983</c:v>
                </c:pt>
                <c:pt idx="763">
                  <c:v>73.352000000000004</c:v>
                </c:pt>
                <c:pt idx="764">
                  <c:v>68.78</c:v>
                </c:pt>
                <c:pt idx="765">
                  <c:v>84.756</c:v>
                </c:pt>
                <c:pt idx="766">
                  <c:v>75.334000000000017</c:v>
                </c:pt>
                <c:pt idx="767">
                  <c:v>62.711999999999989</c:v>
                </c:pt>
                <c:pt idx="768">
                  <c:v>64.286000000000001</c:v>
                </c:pt>
                <c:pt idx="769">
                  <c:v>61.968000000000004</c:v>
                </c:pt>
                <c:pt idx="770">
                  <c:v>44.227999999999994</c:v>
                </c:pt>
                <c:pt idx="771">
                  <c:v>52.709999999999994</c:v>
                </c:pt>
                <c:pt idx="772">
                  <c:v>52.005999999999993</c:v>
                </c:pt>
                <c:pt idx="773">
                  <c:v>60.435999999999993</c:v>
                </c:pt>
                <c:pt idx="774">
                  <c:v>59.725999999999999</c:v>
                </c:pt>
                <c:pt idx="775">
                  <c:v>57.811999999999991</c:v>
                </c:pt>
                <c:pt idx="776">
                  <c:v>59.774000000000001</c:v>
                </c:pt>
                <c:pt idx="777">
                  <c:v>64.522000000000006</c:v>
                </c:pt>
                <c:pt idx="778">
                  <c:v>62.944000000000003</c:v>
                </c:pt>
                <c:pt idx="779">
                  <c:v>76.903999999999996</c:v>
                </c:pt>
                <c:pt idx="780">
                  <c:v>77.746000000000009</c:v>
                </c:pt>
                <c:pt idx="781">
                  <c:v>69.179999999999993</c:v>
                </c:pt>
                <c:pt idx="782">
                  <c:v>79.657999999999987</c:v>
                </c:pt>
                <c:pt idx="783">
                  <c:v>73.161999999999992</c:v>
                </c:pt>
                <c:pt idx="784">
                  <c:v>49.673999999999999</c:v>
                </c:pt>
                <c:pt idx="785">
                  <c:v>62.739999999999995</c:v>
                </c:pt>
                <c:pt idx="786">
                  <c:v>57.501999999999995</c:v>
                </c:pt>
                <c:pt idx="787">
                  <c:v>40.387999999999998</c:v>
                </c:pt>
                <c:pt idx="788">
                  <c:v>43.767999999999994</c:v>
                </c:pt>
                <c:pt idx="789">
                  <c:v>45.555999999999997</c:v>
                </c:pt>
                <c:pt idx="790">
                  <c:v>51.283999999999992</c:v>
                </c:pt>
                <c:pt idx="791">
                  <c:v>50.986000000000004</c:v>
                </c:pt>
                <c:pt idx="792">
                  <c:v>67.713999999999999</c:v>
                </c:pt>
                <c:pt idx="793">
                  <c:v>62.637999999999998</c:v>
                </c:pt>
                <c:pt idx="794">
                  <c:v>64.47</c:v>
                </c:pt>
                <c:pt idx="795">
                  <c:v>66.506</c:v>
                </c:pt>
                <c:pt idx="796">
                  <c:v>86.051999999999992</c:v>
                </c:pt>
                <c:pt idx="797">
                  <c:v>80.323999999999998</c:v>
                </c:pt>
                <c:pt idx="798">
                  <c:v>80.012</c:v>
                </c:pt>
                <c:pt idx="799">
                  <c:v>78.094000000000008</c:v>
                </c:pt>
                <c:pt idx="800">
                  <c:v>80.653999999999996</c:v>
                </c:pt>
                <c:pt idx="801">
                  <c:v>69.426000000000002</c:v>
                </c:pt>
                <c:pt idx="802">
                  <c:v>64.972000000000008</c:v>
                </c:pt>
                <c:pt idx="803">
                  <c:v>70.644000000000005</c:v>
                </c:pt>
                <c:pt idx="804">
                  <c:v>78.836000000000013</c:v>
                </c:pt>
                <c:pt idx="805">
                  <c:v>62.015999999999998</c:v>
                </c:pt>
                <c:pt idx="806">
                  <c:v>65.688000000000002</c:v>
                </c:pt>
                <c:pt idx="807">
                  <c:v>83.583999999999989</c:v>
                </c:pt>
                <c:pt idx="808">
                  <c:v>77.075999999999993</c:v>
                </c:pt>
                <c:pt idx="809">
                  <c:v>80.45</c:v>
                </c:pt>
                <c:pt idx="810">
                  <c:v>76.75</c:v>
                </c:pt>
                <c:pt idx="811">
                  <c:v>78.825999999999993</c:v>
                </c:pt>
                <c:pt idx="812">
                  <c:v>55.534000000000006</c:v>
                </c:pt>
                <c:pt idx="813">
                  <c:v>67.638000000000005</c:v>
                </c:pt>
                <c:pt idx="814">
                  <c:v>77.022000000000006</c:v>
                </c:pt>
                <c:pt idx="815">
                  <c:v>74.145999999999987</c:v>
                </c:pt>
                <c:pt idx="816">
                  <c:v>65.849999999999994</c:v>
                </c:pt>
                <c:pt idx="817">
                  <c:v>74.623999999999995</c:v>
                </c:pt>
                <c:pt idx="818">
                  <c:v>65.83</c:v>
                </c:pt>
                <c:pt idx="819">
                  <c:v>55.116</c:v>
                </c:pt>
                <c:pt idx="820">
                  <c:v>67.693999999999988</c:v>
                </c:pt>
                <c:pt idx="821">
                  <c:v>67.617999999999995</c:v>
                </c:pt>
                <c:pt idx="822">
                  <c:v>62.11999999999999</c:v>
                </c:pt>
                <c:pt idx="823">
                  <c:v>61.212000000000003</c:v>
                </c:pt>
                <c:pt idx="824">
                  <c:v>61.874000000000002</c:v>
                </c:pt>
                <c:pt idx="825">
                  <c:v>56.05</c:v>
                </c:pt>
                <c:pt idx="826">
                  <c:v>61.591999999999999</c:v>
                </c:pt>
                <c:pt idx="827">
                  <c:v>70.47999999999999</c:v>
                </c:pt>
                <c:pt idx="828">
                  <c:v>69.128</c:v>
                </c:pt>
                <c:pt idx="829">
                  <c:v>60.287999999999997</c:v>
                </c:pt>
                <c:pt idx="830">
                  <c:v>67.98</c:v>
                </c:pt>
                <c:pt idx="831">
                  <c:v>65.964000000000013</c:v>
                </c:pt>
                <c:pt idx="832">
                  <c:v>68.08</c:v>
                </c:pt>
                <c:pt idx="833">
                  <c:v>68.544000000000011</c:v>
                </c:pt>
                <c:pt idx="834">
                  <c:v>91.103999999999999</c:v>
                </c:pt>
                <c:pt idx="835">
                  <c:v>96.320000000000007</c:v>
                </c:pt>
                <c:pt idx="836">
                  <c:v>104.28800000000001</c:v>
                </c:pt>
                <c:pt idx="837">
                  <c:v>91.51</c:v>
                </c:pt>
                <c:pt idx="838">
                  <c:v>99.503999999999991</c:v>
                </c:pt>
                <c:pt idx="839">
                  <c:v>71.605999999999995</c:v>
                </c:pt>
                <c:pt idx="840">
                  <c:v>68.834000000000003</c:v>
                </c:pt>
                <c:pt idx="841">
                  <c:v>74.105999999999995</c:v>
                </c:pt>
                <c:pt idx="842">
                  <c:v>94.198000000000008</c:v>
                </c:pt>
                <c:pt idx="843">
                  <c:v>102.002</c:v>
                </c:pt>
                <c:pt idx="844">
                  <c:v>105.16800000000001</c:v>
                </c:pt>
                <c:pt idx="845">
                  <c:v>105.604</c:v>
                </c:pt>
                <c:pt idx="846">
                  <c:v>104.19800000000001</c:v>
                </c:pt>
                <c:pt idx="847">
                  <c:v>82.503999999999991</c:v>
                </c:pt>
                <c:pt idx="848">
                  <c:v>85.307999999999993</c:v>
                </c:pt>
                <c:pt idx="849">
                  <c:v>100.75399999999999</c:v>
                </c:pt>
                <c:pt idx="850">
                  <c:v>97.244</c:v>
                </c:pt>
                <c:pt idx="851">
                  <c:v>77.883999999999986</c:v>
                </c:pt>
                <c:pt idx="852">
                  <c:v>79.647999999999996</c:v>
                </c:pt>
                <c:pt idx="853">
                  <c:v>74.457999999999998</c:v>
                </c:pt>
                <c:pt idx="854">
                  <c:v>80.59</c:v>
                </c:pt>
                <c:pt idx="855">
                  <c:v>111.458</c:v>
                </c:pt>
                <c:pt idx="856">
                  <c:v>127.08599999999998</c:v>
                </c:pt>
                <c:pt idx="857">
                  <c:v>128.53399999999999</c:v>
                </c:pt>
                <c:pt idx="858">
                  <c:v>119.94600000000003</c:v>
                </c:pt>
                <c:pt idx="859">
                  <c:v>109.526</c:v>
                </c:pt>
                <c:pt idx="860">
                  <c:v>67.766000000000005</c:v>
                </c:pt>
                <c:pt idx="861">
                  <c:v>55.978000000000009</c:v>
                </c:pt>
                <c:pt idx="862">
                  <c:v>68.277999999999992</c:v>
                </c:pt>
                <c:pt idx="863">
                  <c:v>62.787999999999997</c:v>
                </c:pt>
                <c:pt idx="864">
                  <c:v>48.981999999999992</c:v>
                </c:pt>
                <c:pt idx="865">
                  <c:v>45.013999999999996</c:v>
                </c:pt>
                <c:pt idx="866">
                  <c:v>37.664000000000001</c:v>
                </c:pt>
                <c:pt idx="867">
                  <c:v>20.423999999999999</c:v>
                </c:pt>
                <c:pt idx="868">
                  <c:v>20.628</c:v>
                </c:pt>
                <c:pt idx="869">
                  <c:v>19.922000000000001</c:v>
                </c:pt>
                <c:pt idx="870">
                  <c:v>23.687999999999999</c:v>
                </c:pt>
                <c:pt idx="871">
                  <c:v>25.655999999999999</c:v>
                </c:pt>
                <c:pt idx="872">
                  <c:v>25.588000000000001</c:v>
                </c:pt>
                <c:pt idx="873">
                  <c:v>23.616</c:v>
                </c:pt>
                <c:pt idx="874">
                  <c:v>23.831999999999997</c:v>
                </c:pt>
                <c:pt idx="875">
                  <c:v>22.353999999999999</c:v>
                </c:pt>
                <c:pt idx="876">
                  <c:v>20.562000000000001</c:v>
                </c:pt>
                <c:pt idx="877">
                  <c:v>45.027999999999999</c:v>
                </c:pt>
                <c:pt idx="878">
                  <c:v>64.760000000000005</c:v>
                </c:pt>
                <c:pt idx="879">
                  <c:v>101.524</c:v>
                </c:pt>
                <c:pt idx="880">
                  <c:v>113.372</c:v>
                </c:pt>
                <c:pt idx="881">
                  <c:v>128.202</c:v>
                </c:pt>
                <c:pt idx="882">
                  <c:v>122.248</c:v>
                </c:pt>
                <c:pt idx="883">
                  <c:v>131.18800000000002</c:v>
                </c:pt>
                <c:pt idx="884">
                  <c:v>112.898</c:v>
                </c:pt>
                <c:pt idx="885">
                  <c:v>117.88</c:v>
                </c:pt>
                <c:pt idx="886">
                  <c:v>136.136</c:v>
                </c:pt>
                <c:pt idx="887">
                  <c:v>124.66999999999999</c:v>
                </c:pt>
                <c:pt idx="888">
                  <c:v>107.874</c:v>
                </c:pt>
                <c:pt idx="889">
                  <c:v>97.162000000000006</c:v>
                </c:pt>
                <c:pt idx="890">
                  <c:v>103.8</c:v>
                </c:pt>
                <c:pt idx="891">
                  <c:v>78.191999999999993</c:v>
                </c:pt>
                <c:pt idx="892">
                  <c:v>71.907999999999987</c:v>
                </c:pt>
                <c:pt idx="893">
                  <c:v>60.059999999999988</c:v>
                </c:pt>
                <c:pt idx="894">
                  <c:v>59.601999999999997</c:v>
                </c:pt>
                <c:pt idx="895">
                  <c:v>49.83</c:v>
                </c:pt>
                <c:pt idx="896">
                  <c:v>49.753999999999998</c:v>
                </c:pt>
                <c:pt idx="897">
                  <c:v>56.188000000000002</c:v>
                </c:pt>
                <c:pt idx="898">
                  <c:v>75.084000000000003</c:v>
                </c:pt>
                <c:pt idx="899">
                  <c:v>68.641999999999996</c:v>
                </c:pt>
                <c:pt idx="900">
                  <c:v>56.625999999999998</c:v>
                </c:pt>
                <c:pt idx="901">
                  <c:v>52.763999999999996</c:v>
                </c:pt>
                <c:pt idx="902">
                  <c:v>53.758000000000003</c:v>
                </c:pt>
                <c:pt idx="903">
                  <c:v>42.628</c:v>
                </c:pt>
                <c:pt idx="904">
                  <c:v>57.703999999999994</c:v>
                </c:pt>
                <c:pt idx="905">
                  <c:v>67.283999999999992</c:v>
                </c:pt>
                <c:pt idx="906">
                  <c:v>78.181999999999988</c:v>
                </c:pt>
                <c:pt idx="907">
                  <c:v>69.78</c:v>
                </c:pt>
                <c:pt idx="908">
                  <c:v>65.323999999999984</c:v>
                </c:pt>
                <c:pt idx="909">
                  <c:v>53.88000000000001</c:v>
                </c:pt>
                <c:pt idx="910">
                  <c:v>44.048000000000002</c:v>
                </c:pt>
                <c:pt idx="911">
                  <c:v>46.682000000000002</c:v>
                </c:pt>
                <c:pt idx="912">
                  <c:v>65.883999999999986</c:v>
                </c:pt>
                <c:pt idx="913">
                  <c:v>81.813999999999993</c:v>
                </c:pt>
                <c:pt idx="914">
                  <c:v>88.03</c:v>
                </c:pt>
                <c:pt idx="915">
                  <c:v>91.406000000000006</c:v>
                </c:pt>
                <c:pt idx="916">
                  <c:v>81.955999999999989</c:v>
                </c:pt>
                <c:pt idx="917">
                  <c:v>70.92</c:v>
                </c:pt>
                <c:pt idx="918">
                  <c:v>82.177999999999997</c:v>
                </c:pt>
                <c:pt idx="919">
                  <c:v>103.08600000000001</c:v>
                </c:pt>
                <c:pt idx="920">
                  <c:v>101.11</c:v>
                </c:pt>
                <c:pt idx="921">
                  <c:v>100.19199999999999</c:v>
                </c:pt>
                <c:pt idx="922">
                  <c:v>98.834000000000003</c:v>
                </c:pt>
                <c:pt idx="923">
                  <c:v>83.403999999999996</c:v>
                </c:pt>
                <c:pt idx="924">
                  <c:v>53.622</c:v>
                </c:pt>
                <c:pt idx="925">
                  <c:v>63.998000000000005</c:v>
                </c:pt>
                <c:pt idx="926">
                  <c:v>58.738</c:v>
                </c:pt>
                <c:pt idx="927">
                  <c:v>70.381999999999991</c:v>
                </c:pt>
                <c:pt idx="928">
                  <c:v>55.304000000000009</c:v>
                </c:pt>
                <c:pt idx="929">
                  <c:v>56.736000000000011</c:v>
                </c:pt>
                <c:pt idx="930">
                  <c:v>49.249999999999993</c:v>
                </c:pt>
                <c:pt idx="931">
                  <c:v>49.578000000000003</c:v>
                </c:pt>
                <c:pt idx="932">
                  <c:v>46.457999999999998</c:v>
                </c:pt>
                <c:pt idx="933">
                  <c:v>68.605999999999995</c:v>
                </c:pt>
                <c:pt idx="934">
                  <c:v>65.805999999999997</c:v>
                </c:pt>
                <c:pt idx="935">
                  <c:v>75.587999999999994</c:v>
                </c:pt>
                <c:pt idx="936">
                  <c:v>77.13000000000001</c:v>
                </c:pt>
                <c:pt idx="937">
                  <c:v>69.797999999999988</c:v>
                </c:pt>
                <c:pt idx="938">
                  <c:v>49.944000000000003</c:v>
                </c:pt>
                <c:pt idx="939">
                  <c:v>64.355999999999995</c:v>
                </c:pt>
                <c:pt idx="940">
                  <c:v>48.384</c:v>
                </c:pt>
                <c:pt idx="941">
                  <c:v>45.713999999999999</c:v>
                </c:pt>
                <c:pt idx="942">
                  <c:v>37.851999999999997</c:v>
                </c:pt>
                <c:pt idx="943">
                  <c:v>42.234000000000002</c:v>
                </c:pt>
                <c:pt idx="944">
                  <c:v>34.805999999999997</c:v>
                </c:pt>
                <c:pt idx="945">
                  <c:v>41.334000000000003</c:v>
                </c:pt>
                <c:pt idx="946">
                  <c:v>65.8</c:v>
                </c:pt>
                <c:pt idx="947">
                  <c:v>72.295999999999992</c:v>
                </c:pt>
                <c:pt idx="948">
                  <c:v>70.75800000000001</c:v>
                </c:pt>
                <c:pt idx="949">
                  <c:v>63.112000000000002</c:v>
                </c:pt>
                <c:pt idx="950">
                  <c:v>68.322000000000003</c:v>
                </c:pt>
                <c:pt idx="951">
                  <c:v>43.36</c:v>
                </c:pt>
                <c:pt idx="952">
                  <c:v>44.75</c:v>
                </c:pt>
                <c:pt idx="953">
                  <c:v>54.29</c:v>
                </c:pt>
                <c:pt idx="954">
                  <c:v>66.424000000000007</c:v>
                </c:pt>
                <c:pt idx="955">
                  <c:v>66.578000000000003</c:v>
                </c:pt>
                <c:pt idx="956">
                  <c:v>66.39200000000001</c:v>
                </c:pt>
                <c:pt idx="957">
                  <c:v>65.06</c:v>
                </c:pt>
                <c:pt idx="958">
                  <c:v>57.648000000000003</c:v>
                </c:pt>
                <c:pt idx="959">
                  <c:v>47.656000000000006</c:v>
                </c:pt>
                <c:pt idx="960">
                  <c:v>48.323999999999998</c:v>
                </c:pt>
                <c:pt idx="961">
                  <c:v>50.021999999999998</c:v>
                </c:pt>
                <c:pt idx="962">
                  <c:v>48.46</c:v>
                </c:pt>
                <c:pt idx="963">
                  <c:v>55.434000000000005</c:v>
                </c:pt>
                <c:pt idx="964">
                  <c:v>53.103999999999999</c:v>
                </c:pt>
                <c:pt idx="965">
                  <c:v>46.97</c:v>
                </c:pt>
                <c:pt idx="966">
                  <c:v>47.208000000000006</c:v>
                </c:pt>
                <c:pt idx="967">
                  <c:v>56.153999999999996</c:v>
                </c:pt>
                <c:pt idx="968">
                  <c:v>65.105999999999995</c:v>
                </c:pt>
                <c:pt idx="969">
                  <c:v>65.652000000000001</c:v>
                </c:pt>
                <c:pt idx="970">
                  <c:v>64.143999999999991</c:v>
                </c:pt>
                <c:pt idx="971">
                  <c:v>68.353999999999999</c:v>
                </c:pt>
                <c:pt idx="972">
                  <c:v>68.709999999999994</c:v>
                </c:pt>
                <c:pt idx="973">
                  <c:v>47.454000000000001</c:v>
                </c:pt>
                <c:pt idx="974">
                  <c:v>60.944000000000003</c:v>
                </c:pt>
                <c:pt idx="975">
                  <c:v>71.77000000000001</c:v>
                </c:pt>
                <c:pt idx="976">
                  <c:v>67.152000000000001</c:v>
                </c:pt>
                <c:pt idx="977">
                  <c:v>60.031999999999996</c:v>
                </c:pt>
                <c:pt idx="978">
                  <c:v>70.658000000000001</c:v>
                </c:pt>
                <c:pt idx="979">
                  <c:v>63.637999999999998</c:v>
                </c:pt>
                <c:pt idx="980">
                  <c:v>53.347999999999999</c:v>
                </c:pt>
                <c:pt idx="981">
                  <c:v>68.27000000000001</c:v>
                </c:pt>
                <c:pt idx="982">
                  <c:v>76.77</c:v>
                </c:pt>
                <c:pt idx="983">
                  <c:v>80.664000000000001</c:v>
                </c:pt>
                <c:pt idx="984">
                  <c:v>73.569999999999993</c:v>
                </c:pt>
                <c:pt idx="985">
                  <c:v>75.759999999999991</c:v>
                </c:pt>
                <c:pt idx="986">
                  <c:v>66.548000000000002</c:v>
                </c:pt>
                <c:pt idx="987">
                  <c:v>52.472000000000001</c:v>
                </c:pt>
                <c:pt idx="988">
                  <c:v>49.169999999999995</c:v>
                </c:pt>
                <c:pt idx="989">
                  <c:v>55.307999999999993</c:v>
                </c:pt>
                <c:pt idx="990">
                  <c:v>50.394000000000005</c:v>
                </c:pt>
                <c:pt idx="991">
                  <c:v>49.786000000000001</c:v>
                </c:pt>
                <c:pt idx="992">
                  <c:v>54.544000000000004</c:v>
                </c:pt>
                <c:pt idx="993">
                  <c:v>52.05</c:v>
                </c:pt>
                <c:pt idx="994">
                  <c:v>52.855999999999995</c:v>
                </c:pt>
                <c:pt idx="995">
                  <c:v>67.611999999999995</c:v>
                </c:pt>
                <c:pt idx="996">
                  <c:v>87.66</c:v>
                </c:pt>
                <c:pt idx="997">
                  <c:v>89.84</c:v>
                </c:pt>
                <c:pt idx="998">
                  <c:v>82.525999999999996</c:v>
                </c:pt>
                <c:pt idx="999">
                  <c:v>85.09</c:v>
                </c:pt>
                <c:pt idx="1000">
                  <c:v>69.55</c:v>
                </c:pt>
                <c:pt idx="1001">
                  <c:v>49.796000000000006</c:v>
                </c:pt>
                <c:pt idx="1002">
                  <c:v>54.318000000000005</c:v>
                </c:pt>
                <c:pt idx="1003">
                  <c:v>61.784000000000006</c:v>
                </c:pt>
                <c:pt idx="1004">
                  <c:v>69.716000000000008</c:v>
                </c:pt>
                <c:pt idx="1005">
                  <c:v>69.611999999999995</c:v>
                </c:pt>
                <c:pt idx="1006">
                  <c:v>71.915999999999997</c:v>
                </c:pt>
                <c:pt idx="1007">
                  <c:v>69.465999999999994</c:v>
                </c:pt>
                <c:pt idx="1008">
                  <c:v>75.373999999999995</c:v>
                </c:pt>
                <c:pt idx="1009">
                  <c:v>86.641999999999996</c:v>
                </c:pt>
                <c:pt idx="1010">
                  <c:v>98.567999999999998</c:v>
                </c:pt>
                <c:pt idx="1011">
                  <c:v>94.16</c:v>
                </c:pt>
                <c:pt idx="1012">
                  <c:v>93.49199999999999</c:v>
                </c:pt>
                <c:pt idx="1013">
                  <c:v>82.77000000000001</c:v>
                </c:pt>
                <c:pt idx="1014">
                  <c:v>75.917999999999992</c:v>
                </c:pt>
                <c:pt idx="1015">
                  <c:v>66.896000000000001</c:v>
                </c:pt>
                <c:pt idx="1016">
                  <c:v>95.080000000000013</c:v>
                </c:pt>
                <c:pt idx="1017">
                  <c:v>116.22200000000001</c:v>
                </c:pt>
                <c:pt idx="1018">
                  <c:v>136.77199999999999</c:v>
                </c:pt>
                <c:pt idx="1019">
                  <c:v>154.72399999999999</c:v>
                </c:pt>
                <c:pt idx="1020">
                  <c:v>170.40199999999999</c:v>
                </c:pt>
                <c:pt idx="1021">
                  <c:v>162.506</c:v>
                </c:pt>
                <c:pt idx="1022">
                  <c:v>152.846</c:v>
                </c:pt>
                <c:pt idx="1023">
                  <c:v>170.05</c:v>
                </c:pt>
                <c:pt idx="1024">
                  <c:v>178.86799999999999</c:v>
                </c:pt>
                <c:pt idx="1025">
                  <c:v>190.46200000000002</c:v>
                </c:pt>
                <c:pt idx="1026">
                  <c:v>192.27399999999997</c:v>
                </c:pt>
                <c:pt idx="1027">
                  <c:v>195.13399999999999</c:v>
                </c:pt>
                <c:pt idx="1028">
                  <c:v>173.02</c:v>
                </c:pt>
                <c:pt idx="1029">
                  <c:v>180.85999999999999</c:v>
                </c:pt>
                <c:pt idx="1030">
                  <c:v>193.85400000000001</c:v>
                </c:pt>
                <c:pt idx="1031">
                  <c:v>218.03000000000003</c:v>
                </c:pt>
                <c:pt idx="1032">
                  <c:v>222.96000000000004</c:v>
                </c:pt>
                <c:pt idx="1033">
                  <c:v>218.994</c:v>
                </c:pt>
                <c:pt idx="1034">
                  <c:v>196.48</c:v>
                </c:pt>
                <c:pt idx="1035">
                  <c:v>178.55799999999999</c:v>
                </c:pt>
                <c:pt idx="1036">
                  <c:v>139.11199999999999</c:v>
                </c:pt>
                <c:pt idx="1037">
                  <c:v>130.494</c:v>
                </c:pt>
                <c:pt idx="1038">
                  <c:v>144.62400000000002</c:v>
                </c:pt>
                <c:pt idx="1039">
                  <c:v>135.51399999999998</c:v>
                </c:pt>
                <c:pt idx="1040">
                  <c:v>120.18200000000002</c:v>
                </c:pt>
                <c:pt idx="1041">
                  <c:v>121.614</c:v>
                </c:pt>
                <c:pt idx="1042">
                  <c:v>111.80400000000002</c:v>
                </c:pt>
                <c:pt idx="1043">
                  <c:v>101.13</c:v>
                </c:pt>
                <c:pt idx="1044">
                  <c:v>89.152000000000001</c:v>
                </c:pt>
                <c:pt idx="1045">
                  <c:v>97.075999999999993</c:v>
                </c:pt>
                <c:pt idx="1046">
                  <c:v>112.25999999999999</c:v>
                </c:pt>
                <c:pt idx="1047">
                  <c:v>127.67</c:v>
                </c:pt>
                <c:pt idx="1048">
                  <c:v>131.14400000000001</c:v>
                </c:pt>
                <c:pt idx="1049">
                  <c:v>138.91399999999999</c:v>
                </c:pt>
                <c:pt idx="1050">
                  <c:v>139.76600000000002</c:v>
                </c:pt>
                <c:pt idx="1051">
                  <c:v>143.446</c:v>
                </c:pt>
                <c:pt idx="1052">
                  <c:v>137.32199999999997</c:v>
                </c:pt>
                <c:pt idx="1053">
                  <c:v>137.72800000000001</c:v>
                </c:pt>
                <c:pt idx="1054">
                  <c:v>131.53199999999998</c:v>
                </c:pt>
                <c:pt idx="1055">
                  <c:v>137.36200000000002</c:v>
                </c:pt>
                <c:pt idx="1056">
                  <c:v>123.17999999999999</c:v>
                </c:pt>
                <c:pt idx="1057">
                  <c:v>105.29600000000001</c:v>
                </c:pt>
                <c:pt idx="1058">
                  <c:v>119.58399999999999</c:v>
                </c:pt>
                <c:pt idx="1059">
                  <c:v>131.982</c:v>
                </c:pt>
                <c:pt idx="1060">
                  <c:v>141.886</c:v>
                </c:pt>
                <c:pt idx="1061">
                  <c:v>140.54399999999998</c:v>
                </c:pt>
                <c:pt idx="1062">
                  <c:v>154.15799999999999</c:v>
                </c:pt>
                <c:pt idx="1063">
                  <c:v>128.88200000000001</c:v>
                </c:pt>
                <c:pt idx="1064">
                  <c:v>134.82999999999998</c:v>
                </c:pt>
                <c:pt idx="1065">
                  <c:v>109.928</c:v>
                </c:pt>
                <c:pt idx="1066">
                  <c:v>123.80199999999999</c:v>
                </c:pt>
                <c:pt idx="1067">
                  <c:v>124.21</c:v>
                </c:pt>
                <c:pt idx="1068">
                  <c:v>123.248</c:v>
                </c:pt>
                <c:pt idx="1069">
                  <c:v>93.287999999999982</c:v>
                </c:pt>
                <c:pt idx="1070">
                  <c:v>97.835999999999984</c:v>
                </c:pt>
                <c:pt idx="1071">
                  <c:v>79.77</c:v>
                </c:pt>
                <c:pt idx="1072">
                  <c:v>76.940000000000012</c:v>
                </c:pt>
                <c:pt idx="1073">
                  <c:v>90.171999999999997</c:v>
                </c:pt>
                <c:pt idx="1074">
                  <c:v>120.458</c:v>
                </c:pt>
                <c:pt idx="1075">
                  <c:v>109.21000000000001</c:v>
                </c:pt>
                <c:pt idx="1076">
                  <c:v>119.42999999999999</c:v>
                </c:pt>
                <c:pt idx="1077">
                  <c:v>112.91799999999998</c:v>
                </c:pt>
                <c:pt idx="1078">
                  <c:v>109.93199999999999</c:v>
                </c:pt>
                <c:pt idx="1079">
                  <c:v>87.195999999999998</c:v>
                </c:pt>
                <c:pt idx="1080">
                  <c:v>111.248</c:v>
                </c:pt>
                <c:pt idx="1081">
                  <c:v>89.35</c:v>
                </c:pt>
                <c:pt idx="1082">
                  <c:v>100.824</c:v>
                </c:pt>
                <c:pt idx="1083">
                  <c:v>85.046000000000006</c:v>
                </c:pt>
                <c:pt idx="1084">
                  <c:v>83.606000000000009</c:v>
                </c:pt>
                <c:pt idx="1085">
                  <c:v>78.47999999999999</c:v>
                </c:pt>
                <c:pt idx="1086">
                  <c:v>97.218000000000004</c:v>
                </c:pt>
                <c:pt idx="1087">
                  <c:v>142.00799999999998</c:v>
                </c:pt>
                <c:pt idx="1088">
                  <c:v>170.09</c:v>
                </c:pt>
                <c:pt idx="1089">
                  <c:v>176.34399999999999</c:v>
                </c:pt>
                <c:pt idx="1090">
                  <c:v>166.61600000000001</c:v>
                </c:pt>
                <c:pt idx="1091">
                  <c:v>172.57400000000001</c:v>
                </c:pt>
                <c:pt idx="1092">
                  <c:v>112.348</c:v>
                </c:pt>
                <c:pt idx="1093">
                  <c:v>110.38199999999999</c:v>
                </c:pt>
                <c:pt idx="1094">
                  <c:v>153.226</c:v>
                </c:pt>
                <c:pt idx="1095">
                  <c:v>150.20599999999999</c:v>
                </c:pt>
                <c:pt idx="1096">
                  <c:v>147.88600000000002</c:v>
                </c:pt>
                <c:pt idx="1097">
                  <c:v>147.71999999999997</c:v>
                </c:pt>
                <c:pt idx="1098">
                  <c:v>121.17</c:v>
                </c:pt>
                <c:pt idx="1099">
                  <c:v>85.424000000000007</c:v>
                </c:pt>
                <c:pt idx="1100">
                  <c:v>109.64200000000001</c:v>
                </c:pt>
                <c:pt idx="1101">
                  <c:v>131.34399999999999</c:v>
                </c:pt>
                <c:pt idx="1102">
                  <c:v>143.98000000000002</c:v>
                </c:pt>
                <c:pt idx="1103">
                  <c:v>149.166</c:v>
                </c:pt>
                <c:pt idx="1104">
                  <c:v>138.67399999999998</c:v>
                </c:pt>
                <c:pt idx="1105">
                  <c:v>115.348</c:v>
                </c:pt>
                <c:pt idx="1106">
                  <c:v>91.046000000000006</c:v>
                </c:pt>
                <c:pt idx="1107">
                  <c:v>111.242</c:v>
                </c:pt>
                <c:pt idx="1108">
                  <c:v>123.80799999999999</c:v>
                </c:pt>
                <c:pt idx="1109">
                  <c:v>128.66</c:v>
                </c:pt>
                <c:pt idx="1110">
                  <c:v>117.85599999999999</c:v>
                </c:pt>
                <c:pt idx="1111">
                  <c:v>108.96399999999998</c:v>
                </c:pt>
                <c:pt idx="1112">
                  <c:v>93.614000000000004</c:v>
                </c:pt>
                <c:pt idx="1113">
                  <c:v>79.868000000000009</c:v>
                </c:pt>
                <c:pt idx="1114">
                  <c:v>76.539999999999992</c:v>
                </c:pt>
                <c:pt idx="1115">
                  <c:v>84.65</c:v>
                </c:pt>
                <c:pt idx="1116">
                  <c:v>87.74799999999999</c:v>
                </c:pt>
                <c:pt idx="1117">
                  <c:v>79.828000000000003</c:v>
                </c:pt>
                <c:pt idx="1118">
                  <c:v>73.998000000000005</c:v>
                </c:pt>
                <c:pt idx="1119">
                  <c:v>73.599999999999994</c:v>
                </c:pt>
                <c:pt idx="1120">
                  <c:v>83.024000000000001</c:v>
                </c:pt>
                <c:pt idx="1121">
                  <c:v>83.201999999999998</c:v>
                </c:pt>
                <c:pt idx="1122">
                  <c:v>102.38799999999999</c:v>
                </c:pt>
                <c:pt idx="1123">
                  <c:v>111.69399999999999</c:v>
                </c:pt>
                <c:pt idx="1124">
                  <c:v>111.29600000000001</c:v>
                </c:pt>
                <c:pt idx="1125">
                  <c:v>99.646000000000001</c:v>
                </c:pt>
                <c:pt idx="1126">
                  <c:v>88.036000000000001</c:v>
                </c:pt>
                <c:pt idx="1127">
                  <c:v>62.918000000000006</c:v>
                </c:pt>
                <c:pt idx="1128">
                  <c:v>80.146000000000001</c:v>
                </c:pt>
                <c:pt idx="1129">
                  <c:v>118.78000000000002</c:v>
                </c:pt>
                <c:pt idx="1130">
                  <c:v>117.88</c:v>
                </c:pt>
                <c:pt idx="1131">
                  <c:v>126.63400000000001</c:v>
                </c:pt>
                <c:pt idx="1132">
                  <c:v>122.64200000000001</c:v>
                </c:pt>
                <c:pt idx="1133">
                  <c:v>96.793999999999997</c:v>
                </c:pt>
                <c:pt idx="1134">
                  <c:v>61.577999999999996</c:v>
                </c:pt>
                <c:pt idx="1135">
                  <c:v>65.655999999999992</c:v>
                </c:pt>
                <c:pt idx="1136">
                  <c:v>64.77</c:v>
                </c:pt>
                <c:pt idx="1137">
                  <c:v>62.81</c:v>
                </c:pt>
                <c:pt idx="1138">
                  <c:v>72.132000000000005</c:v>
                </c:pt>
                <c:pt idx="1139">
                  <c:v>67.915999999999997</c:v>
                </c:pt>
                <c:pt idx="1140">
                  <c:v>65.724000000000004</c:v>
                </c:pt>
                <c:pt idx="1141">
                  <c:v>65.316000000000003</c:v>
                </c:pt>
                <c:pt idx="1142">
                  <c:v>80.239999999999995</c:v>
                </c:pt>
                <c:pt idx="1143">
                  <c:v>65.75</c:v>
                </c:pt>
                <c:pt idx="1144">
                  <c:v>57.931999999999995</c:v>
                </c:pt>
                <c:pt idx="1145">
                  <c:v>63.379999999999995</c:v>
                </c:pt>
                <c:pt idx="1146">
                  <c:v>55.122</c:v>
                </c:pt>
                <c:pt idx="1147">
                  <c:v>52.286000000000001</c:v>
                </c:pt>
                <c:pt idx="1148">
                  <c:v>66.059999999999988</c:v>
                </c:pt>
                <c:pt idx="1149">
                  <c:v>73.953999999999994</c:v>
                </c:pt>
                <c:pt idx="1150">
                  <c:v>68.39</c:v>
                </c:pt>
                <c:pt idx="1151">
                  <c:v>73.55</c:v>
                </c:pt>
                <c:pt idx="1152">
                  <c:v>73.481999999999999</c:v>
                </c:pt>
                <c:pt idx="1153">
                  <c:v>70.044000000000011</c:v>
                </c:pt>
                <c:pt idx="1154">
                  <c:v>61.372</c:v>
                </c:pt>
                <c:pt idx="1155">
                  <c:v>53.215999999999994</c:v>
                </c:pt>
                <c:pt idx="1156">
                  <c:v>63.022000000000006</c:v>
                </c:pt>
                <c:pt idx="1157">
                  <c:v>91.69</c:v>
                </c:pt>
                <c:pt idx="1158">
                  <c:v>87.97</c:v>
                </c:pt>
                <c:pt idx="1159">
                  <c:v>93.158000000000015</c:v>
                </c:pt>
                <c:pt idx="1160">
                  <c:v>112.26400000000001</c:v>
                </c:pt>
                <c:pt idx="1161">
                  <c:v>98.106000000000023</c:v>
                </c:pt>
                <c:pt idx="1162">
                  <c:v>76.75800000000001</c:v>
                </c:pt>
                <c:pt idx="1163">
                  <c:v>86.418000000000006</c:v>
                </c:pt>
                <c:pt idx="1164">
                  <c:v>92.766000000000005</c:v>
                </c:pt>
                <c:pt idx="1165">
                  <c:v>83.92</c:v>
                </c:pt>
                <c:pt idx="1166">
                  <c:v>92.51</c:v>
                </c:pt>
                <c:pt idx="1167">
                  <c:v>77.878</c:v>
                </c:pt>
                <c:pt idx="1168">
                  <c:v>63.905999999999992</c:v>
                </c:pt>
                <c:pt idx="1169">
                  <c:v>55.734000000000002</c:v>
                </c:pt>
                <c:pt idx="1170">
                  <c:v>56.143999999999991</c:v>
                </c:pt>
                <c:pt idx="1171">
                  <c:v>49.818000000000005</c:v>
                </c:pt>
                <c:pt idx="1172">
                  <c:v>55.744000000000007</c:v>
                </c:pt>
                <c:pt idx="1173">
                  <c:v>64.599999999999994</c:v>
                </c:pt>
                <c:pt idx="1174">
                  <c:v>63.562000000000012</c:v>
                </c:pt>
                <c:pt idx="1175">
                  <c:v>64.146000000000001</c:v>
                </c:pt>
                <c:pt idx="1176">
                  <c:v>69.798000000000002</c:v>
                </c:pt>
                <c:pt idx="1177">
                  <c:v>83.313999999999993</c:v>
                </c:pt>
                <c:pt idx="1178">
                  <c:v>81.321999999999989</c:v>
                </c:pt>
                <c:pt idx="1179">
                  <c:v>83.787999999999997</c:v>
                </c:pt>
                <c:pt idx="1180">
                  <c:v>80.887999999999991</c:v>
                </c:pt>
                <c:pt idx="1181">
                  <c:v>78.462000000000003</c:v>
                </c:pt>
                <c:pt idx="1182">
                  <c:v>67.181999999999988</c:v>
                </c:pt>
                <c:pt idx="1183">
                  <c:v>58.725999999999999</c:v>
                </c:pt>
                <c:pt idx="1184">
                  <c:v>63.209999999999994</c:v>
                </c:pt>
                <c:pt idx="1185">
                  <c:v>71.95</c:v>
                </c:pt>
                <c:pt idx="1186">
                  <c:v>85.929999999999993</c:v>
                </c:pt>
                <c:pt idx="1187">
                  <c:v>75.08</c:v>
                </c:pt>
                <c:pt idx="1188">
                  <c:v>72.849999999999994</c:v>
                </c:pt>
                <c:pt idx="1189">
                  <c:v>69.753999999999991</c:v>
                </c:pt>
                <c:pt idx="1190">
                  <c:v>57.048000000000002</c:v>
                </c:pt>
                <c:pt idx="1191">
                  <c:v>52.306000000000004</c:v>
                </c:pt>
                <c:pt idx="1192">
                  <c:v>59.387999999999998</c:v>
                </c:pt>
                <c:pt idx="1193">
                  <c:v>67.265999999999991</c:v>
                </c:pt>
                <c:pt idx="1194">
                  <c:v>60.509999999999991</c:v>
                </c:pt>
                <c:pt idx="1195">
                  <c:v>65.647999999999996</c:v>
                </c:pt>
                <c:pt idx="1196">
                  <c:v>56.701999999999998</c:v>
                </c:pt>
                <c:pt idx="1197">
                  <c:v>57.446000000000005</c:v>
                </c:pt>
                <c:pt idx="1198">
                  <c:v>87.825999999999993</c:v>
                </c:pt>
                <c:pt idx="1199">
                  <c:v>108.498</c:v>
                </c:pt>
                <c:pt idx="1200">
                  <c:v>108.52200000000001</c:v>
                </c:pt>
                <c:pt idx="1201">
                  <c:v>99.022000000000006</c:v>
                </c:pt>
                <c:pt idx="1202">
                  <c:v>90.73599999999999</c:v>
                </c:pt>
                <c:pt idx="1203">
                  <c:v>58.803999999999995</c:v>
                </c:pt>
                <c:pt idx="1204">
                  <c:v>36.803999999999995</c:v>
                </c:pt>
                <c:pt idx="1205">
                  <c:v>57.660000000000004</c:v>
                </c:pt>
                <c:pt idx="1206">
                  <c:v>75.439999999999984</c:v>
                </c:pt>
                <c:pt idx="1207">
                  <c:v>87.975999999999999</c:v>
                </c:pt>
                <c:pt idx="1208">
                  <c:v>93.213999999999999</c:v>
                </c:pt>
                <c:pt idx="1209">
                  <c:v>102.76599999999999</c:v>
                </c:pt>
                <c:pt idx="1210">
                  <c:v>104.51199999999999</c:v>
                </c:pt>
                <c:pt idx="1211">
                  <c:v>88.227999999999994</c:v>
                </c:pt>
                <c:pt idx="1212">
                  <c:v>84.784000000000006</c:v>
                </c:pt>
                <c:pt idx="1213">
                  <c:v>91.432000000000002</c:v>
                </c:pt>
                <c:pt idx="1214">
                  <c:v>84.415999999999997</c:v>
                </c:pt>
                <c:pt idx="1215">
                  <c:v>59.282000000000004</c:v>
                </c:pt>
                <c:pt idx="1216">
                  <c:v>68.992000000000004</c:v>
                </c:pt>
                <c:pt idx="1217">
                  <c:v>70.437999999999988</c:v>
                </c:pt>
                <c:pt idx="1218">
                  <c:v>58.455999999999996</c:v>
                </c:pt>
                <c:pt idx="1219">
                  <c:v>63.281999999999996</c:v>
                </c:pt>
                <c:pt idx="1220">
                  <c:v>101.178</c:v>
                </c:pt>
                <c:pt idx="1221">
                  <c:v>104.848</c:v>
                </c:pt>
                <c:pt idx="1222">
                  <c:v>103.646</c:v>
                </c:pt>
                <c:pt idx="1223">
                  <c:v>120.44000000000001</c:v>
                </c:pt>
                <c:pt idx="1224">
                  <c:v>130.58800000000002</c:v>
                </c:pt>
                <c:pt idx="1225">
                  <c:v>85.671999999999997</c:v>
                </c:pt>
                <c:pt idx="1226">
                  <c:v>94.701999999999998</c:v>
                </c:pt>
                <c:pt idx="1227">
                  <c:v>101.708</c:v>
                </c:pt>
                <c:pt idx="1228">
                  <c:v>90.072000000000003</c:v>
                </c:pt>
                <c:pt idx="1229">
                  <c:v>76.739999999999981</c:v>
                </c:pt>
                <c:pt idx="1230">
                  <c:v>80.837999999999994</c:v>
                </c:pt>
                <c:pt idx="1231">
                  <c:v>60.407999999999994</c:v>
                </c:pt>
                <c:pt idx="1232">
                  <c:v>85.76</c:v>
                </c:pt>
                <c:pt idx="1233">
                  <c:v>83.358000000000004</c:v>
                </c:pt>
                <c:pt idx="1234">
                  <c:v>92.025999999999996</c:v>
                </c:pt>
                <c:pt idx="1235">
                  <c:v>93.914000000000001</c:v>
                </c:pt>
                <c:pt idx="1236">
                  <c:v>105.41600000000001</c:v>
                </c:pt>
                <c:pt idx="1237">
                  <c:v>78.14</c:v>
                </c:pt>
                <c:pt idx="1238">
                  <c:v>75.713999999999999</c:v>
                </c:pt>
                <c:pt idx="1239">
                  <c:v>62.835999999999999</c:v>
                </c:pt>
                <c:pt idx="1240">
                  <c:v>76.513999999999996</c:v>
                </c:pt>
                <c:pt idx="1241">
                  <c:v>76.236000000000004</c:v>
                </c:pt>
                <c:pt idx="1242">
                  <c:v>79.539999999999992</c:v>
                </c:pt>
                <c:pt idx="1243">
                  <c:v>97.78</c:v>
                </c:pt>
                <c:pt idx="1244">
                  <c:v>108.304</c:v>
                </c:pt>
                <c:pt idx="1245">
                  <c:v>100.32599999999999</c:v>
                </c:pt>
                <c:pt idx="1246">
                  <c:v>105.434</c:v>
                </c:pt>
                <c:pt idx="1247">
                  <c:v>109.274</c:v>
                </c:pt>
                <c:pt idx="1248">
                  <c:v>99.566000000000003</c:v>
                </c:pt>
                <c:pt idx="1249">
                  <c:v>91.700000000000017</c:v>
                </c:pt>
                <c:pt idx="1250">
                  <c:v>78.22</c:v>
                </c:pt>
                <c:pt idx="1251">
                  <c:v>72.981999999999999</c:v>
                </c:pt>
                <c:pt idx="1252">
                  <c:v>49.118000000000002</c:v>
                </c:pt>
                <c:pt idx="1253">
                  <c:v>45.4</c:v>
                </c:pt>
                <c:pt idx="1254">
                  <c:v>71.22999999999999</c:v>
                </c:pt>
                <c:pt idx="1255">
                  <c:v>94.203999999999994</c:v>
                </c:pt>
                <c:pt idx="1256">
                  <c:v>87.705999999999989</c:v>
                </c:pt>
                <c:pt idx="1257">
                  <c:v>99.674000000000007</c:v>
                </c:pt>
                <c:pt idx="1258">
                  <c:v>97.085999999999999</c:v>
                </c:pt>
                <c:pt idx="1259">
                  <c:v>79.924000000000007</c:v>
                </c:pt>
                <c:pt idx="1260">
                  <c:v>58.685999999999993</c:v>
                </c:pt>
                <c:pt idx="1261">
                  <c:v>66.488000000000014</c:v>
                </c:pt>
                <c:pt idx="1262">
                  <c:v>68.8</c:v>
                </c:pt>
                <c:pt idx="1263">
                  <c:v>75.224000000000004</c:v>
                </c:pt>
                <c:pt idx="1264">
                  <c:v>68.585999999999999</c:v>
                </c:pt>
                <c:pt idx="1265">
                  <c:v>75.50800000000001</c:v>
                </c:pt>
                <c:pt idx="1266">
                  <c:v>66.53</c:v>
                </c:pt>
                <c:pt idx="1267">
                  <c:v>58.277999999999999</c:v>
                </c:pt>
                <c:pt idx="1268">
                  <c:v>61.673999999999999</c:v>
                </c:pt>
                <c:pt idx="1269">
                  <c:v>65.843999999999994</c:v>
                </c:pt>
                <c:pt idx="1270">
                  <c:v>64.895999999999987</c:v>
                </c:pt>
                <c:pt idx="1271">
                  <c:v>70.018000000000001</c:v>
                </c:pt>
                <c:pt idx="1272">
                  <c:v>75.5</c:v>
                </c:pt>
                <c:pt idx="1273">
                  <c:v>70.364000000000004</c:v>
                </c:pt>
                <c:pt idx="1274">
                  <c:v>71.335999999999999</c:v>
                </c:pt>
                <c:pt idx="1275">
                  <c:v>97.034000000000006</c:v>
                </c:pt>
                <c:pt idx="1276">
                  <c:v>93.786000000000001</c:v>
                </c:pt>
                <c:pt idx="1277">
                  <c:v>103.15599999999999</c:v>
                </c:pt>
                <c:pt idx="1278">
                  <c:v>90.09</c:v>
                </c:pt>
                <c:pt idx="1279">
                  <c:v>91.05</c:v>
                </c:pt>
                <c:pt idx="1280">
                  <c:v>64.64200000000001</c:v>
                </c:pt>
                <c:pt idx="1281">
                  <c:v>71.774000000000001</c:v>
                </c:pt>
                <c:pt idx="1282">
                  <c:v>79.289999999999992</c:v>
                </c:pt>
                <c:pt idx="1283">
                  <c:v>93.713999999999984</c:v>
                </c:pt>
                <c:pt idx="1284">
                  <c:v>89.222000000000008</c:v>
                </c:pt>
                <c:pt idx="1285">
                  <c:v>94.86999999999999</c:v>
                </c:pt>
                <c:pt idx="1286">
                  <c:v>90.763999999999996</c:v>
                </c:pt>
                <c:pt idx="1287">
                  <c:v>75.424000000000007</c:v>
                </c:pt>
                <c:pt idx="1288">
                  <c:v>62.422000000000004</c:v>
                </c:pt>
                <c:pt idx="1289">
                  <c:v>69.914000000000001</c:v>
                </c:pt>
                <c:pt idx="1290">
                  <c:v>70.690000000000012</c:v>
                </c:pt>
                <c:pt idx="1291">
                  <c:v>79.908000000000001</c:v>
                </c:pt>
                <c:pt idx="1292">
                  <c:v>66.494</c:v>
                </c:pt>
                <c:pt idx="1293">
                  <c:v>75.917999999999992</c:v>
                </c:pt>
                <c:pt idx="1294">
                  <c:v>73.224000000000004</c:v>
                </c:pt>
                <c:pt idx="1295">
                  <c:v>66.157999999999987</c:v>
                </c:pt>
                <c:pt idx="1296">
                  <c:v>64.402000000000001</c:v>
                </c:pt>
                <c:pt idx="1297">
                  <c:v>84.69</c:v>
                </c:pt>
                <c:pt idx="1298">
                  <c:v>77.731999999999999</c:v>
                </c:pt>
                <c:pt idx="1299">
                  <c:v>68.448000000000008</c:v>
                </c:pt>
                <c:pt idx="1300">
                  <c:v>74.234000000000009</c:v>
                </c:pt>
                <c:pt idx="1301">
                  <c:v>61.808000000000007</c:v>
                </c:pt>
                <c:pt idx="1302">
                  <c:v>62.822000000000003</c:v>
                </c:pt>
                <c:pt idx="1303">
                  <c:v>74.965999999999994</c:v>
                </c:pt>
                <c:pt idx="1304">
                  <c:v>90.114000000000004</c:v>
                </c:pt>
                <c:pt idx="1305">
                  <c:v>78.74199999999999</c:v>
                </c:pt>
                <c:pt idx="1306">
                  <c:v>81.080000000000013</c:v>
                </c:pt>
                <c:pt idx="1307">
                  <c:v>65.628000000000014</c:v>
                </c:pt>
                <c:pt idx="1308">
                  <c:v>62.941999999999993</c:v>
                </c:pt>
                <c:pt idx="1309">
                  <c:v>60.513999999999996</c:v>
                </c:pt>
                <c:pt idx="1310">
                  <c:v>75.301999999999992</c:v>
                </c:pt>
                <c:pt idx="1311">
                  <c:v>76.397999999999996</c:v>
                </c:pt>
                <c:pt idx="1312">
                  <c:v>85.854000000000013</c:v>
                </c:pt>
                <c:pt idx="1313">
                  <c:v>78.283999999999992</c:v>
                </c:pt>
                <c:pt idx="1314">
                  <c:v>73.856000000000009</c:v>
                </c:pt>
                <c:pt idx="1315">
                  <c:v>99.657999999999987</c:v>
                </c:pt>
                <c:pt idx="1316">
                  <c:v>100.83600000000001</c:v>
                </c:pt>
                <c:pt idx="1317">
                  <c:v>124.80199999999999</c:v>
                </c:pt>
                <c:pt idx="1318">
                  <c:v>136.53800000000001</c:v>
                </c:pt>
                <c:pt idx="1319">
                  <c:v>166.68</c:v>
                </c:pt>
                <c:pt idx="1320">
                  <c:v>128.10399999999998</c:v>
                </c:pt>
                <c:pt idx="1321">
                  <c:v>130.57199999999997</c:v>
                </c:pt>
                <c:pt idx="1322">
                  <c:v>97.903999999999996</c:v>
                </c:pt>
                <c:pt idx="1323">
                  <c:v>81.746000000000009</c:v>
                </c:pt>
                <c:pt idx="1324">
                  <c:v>58.024000000000001</c:v>
                </c:pt>
                <c:pt idx="1325">
                  <c:v>74.762000000000015</c:v>
                </c:pt>
                <c:pt idx="1326">
                  <c:v>75.989999999999995</c:v>
                </c:pt>
                <c:pt idx="1327">
                  <c:v>82.183999999999997</c:v>
                </c:pt>
                <c:pt idx="1328">
                  <c:v>86.27000000000001</c:v>
                </c:pt>
                <c:pt idx="1329">
                  <c:v>78.13000000000001</c:v>
                </c:pt>
                <c:pt idx="1330">
                  <c:v>60.194000000000003</c:v>
                </c:pt>
                <c:pt idx="1331">
                  <c:v>62.802</c:v>
                </c:pt>
                <c:pt idx="1332">
                  <c:v>70.39</c:v>
                </c:pt>
                <c:pt idx="1333">
                  <c:v>64.56</c:v>
                </c:pt>
                <c:pt idx="1334">
                  <c:v>67.795999999999992</c:v>
                </c:pt>
                <c:pt idx="1335">
                  <c:v>76.844000000000008</c:v>
                </c:pt>
                <c:pt idx="1336">
                  <c:v>62.208000000000006</c:v>
                </c:pt>
                <c:pt idx="1337">
                  <c:v>56.926000000000002</c:v>
                </c:pt>
                <c:pt idx="1338">
                  <c:v>62.874000000000002</c:v>
                </c:pt>
                <c:pt idx="1339">
                  <c:v>73.900000000000006</c:v>
                </c:pt>
                <c:pt idx="1340">
                  <c:v>82.366000000000014</c:v>
                </c:pt>
                <c:pt idx="1341">
                  <c:v>79.22999999999999</c:v>
                </c:pt>
                <c:pt idx="1342">
                  <c:v>72.693999999999988</c:v>
                </c:pt>
                <c:pt idx="1343">
                  <c:v>76.153999999999996</c:v>
                </c:pt>
                <c:pt idx="1344">
                  <c:v>53.152000000000001</c:v>
                </c:pt>
                <c:pt idx="1345">
                  <c:v>45.484000000000002</c:v>
                </c:pt>
                <c:pt idx="1346">
                  <c:v>63.195999999999991</c:v>
                </c:pt>
                <c:pt idx="1347">
                  <c:v>69.131999999999991</c:v>
                </c:pt>
                <c:pt idx="1348">
                  <c:v>65.722000000000008</c:v>
                </c:pt>
                <c:pt idx="1349">
                  <c:v>67.211999999999989</c:v>
                </c:pt>
                <c:pt idx="1350">
                  <c:v>55.811999999999991</c:v>
                </c:pt>
                <c:pt idx="1351">
                  <c:v>43.186</c:v>
                </c:pt>
                <c:pt idx="1352">
                  <c:v>36.698</c:v>
                </c:pt>
                <c:pt idx="1353">
                  <c:v>43.406000000000006</c:v>
                </c:pt>
                <c:pt idx="1354">
                  <c:v>41</c:v>
                </c:pt>
                <c:pt idx="1355">
                  <c:v>46.637999999999998</c:v>
                </c:pt>
                <c:pt idx="1356">
                  <c:v>52.144000000000005</c:v>
                </c:pt>
                <c:pt idx="1357">
                  <c:v>56.177999999999997</c:v>
                </c:pt>
                <c:pt idx="1358">
                  <c:v>44.599999999999994</c:v>
                </c:pt>
                <c:pt idx="1359">
                  <c:v>52.207999999999991</c:v>
                </c:pt>
                <c:pt idx="1360">
                  <c:v>62.419999999999995</c:v>
                </c:pt>
                <c:pt idx="1361">
                  <c:v>55.215999999999994</c:v>
                </c:pt>
                <c:pt idx="1362">
                  <c:v>43.085999999999999</c:v>
                </c:pt>
                <c:pt idx="1363">
                  <c:v>49.548000000000002</c:v>
                </c:pt>
                <c:pt idx="1364">
                  <c:v>53.2</c:v>
                </c:pt>
                <c:pt idx="1365">
                  <c:v>50.591999999999999</c:v>
                </c:pt>
                <c:pt idx="1366">
                  <c:v>69.438000000000002</c:v>
                </c:pt>
                <c:pt idx="1367">
                  <c:v>74.811999999999998</c:v>
                </c:pt>
                <c:pt idx="1368">
                  <c:v>71.415999999999997</c:v>
                </c:pt>
                <c:pt idx="1369">
                  <c:v>71.468000000000004</c:v>
                </c:pt>
                <c:pt idx="1370">
                  <c:v>69.179999999999993</c:v>
                </c:pt>
                <c:pt idx="1371">
                  <c:v>78.986000000000004</c:v>
                </c:pt>
                <c:pt idx="1372">
                  <c:v>83.523999999999987</c:v>
                </c:pt>
                <c:pt idx="1373">
                  <c:v>102.286</c:v>
                </c:pt>
                <c:pt idx="1374">
                  <c:v>108.72799999999999</c:v>
                </c:pt>
                <c:pt idx="1375">
                  <c:v>105.76600000000001</c:v>
                </c:pt>
                <c:pt idx="1376">
                  <c:v>73.676000000000002</c:v>
                </c:pt>
                <c:pt idx="1377">
                  <c:v>72.722000000000008</c:v>
                </c:pt>
                <c:pt idx="1378">
                  <c:v>62.274000000000001</c:v>
                </c:pt>
                <c:pt idx="1379">
                  <c:v>45.603999999999999</c:v>
                </c:pt>
                <c:pt idx="1380">
                  <c:v>85.987999999999985</c:v>
                </c:pt>
                <c:pt idx="1381">
                  <c:v>118.88999999999999</c:v>
                </c:pt>
                <c:pt idx="1382">
                  <c:v>124.74600000000001</c:v>
                </c:pt>
                <c:pt idx="1383">
                  <c:v>134.19999999999999</c:v>
                </c:pt>
                <c:pt idx="1384">
                  <c:v>143.79400000000001</c:v>
                </c:pt>
                <c:pt idx="1385">
                  <c:v>107.744</c:v>
                </c:pt>
                <c:pt idx="1386">
                  <c:v>89.355999999999995</c:v>
                </c:pt>
                <c:pt idx="1387">
                  <c:v>108.782</c:v>
                </c:pt>
                <c:pt idx="1388">
                  <c:v>92.341999999999999</c:v>
                </c:pt>
                <c:pt idx="1389">
                  <c:v>89.05</c:v>
                </c:pt>
                <c:pt idx="1390">
                  <c:v>79.846000000000004</c:v>
                </c:pt>
                <c:pt idx="1391">
                  <c:v>76.41</c:v>
                </c:pt>
                <c:pt idx="1392">
                  <c:v>64.287999999999997</c:v>
                </c:pt>
                <c:pt idx="1393">
                  <c:v>68.472000000000008</c:v>
                </c:pt>
                <c:pt idx="1394">
                  <c:v>83.268000000000001</c:v>
                </c:pt>
                <c:pt idx="1395">
                  <c:v>97.932000000000002</c:v>
                </c:pt>
                <c:pt idx="1396">
                  <c:v>90.751999999999995</c:v>
                </c:pt>
                <c:pt idx="1397">
                  <c:v>74.569999999999993</c:v>
                </c:pt>
                <c:pt idx="1398">
                  <c:v>67.366</c:v>
                </c:pt>
                <c:pt idx="1399">
                  <c:v>53.902000000000001</c:v>
                </c:pt>
                <c:pt idx="1400">
                  <c:v>45.664000000000001</c:v>
                </c:pt>
                <c:pt idx="1401">
                  <c:v>73.313999999999993</c:v>
                </c:pt>
                <c:pt idx="1402">
                  <c:v>87.965999999999994</c:v>
                </c:pt>
                <c:pt idx="1403">
                  <c:v>89.593999999999994</c:v>
                </c:pt>
                <c:pt idx="1404">
                  <c:v>102.078</c:v>
                </c:pt>
                <c:pt idx="1405">
                  <c:v>115.50999999999999</c:v>
                </c:pt>
                <c:pt idx="1406">
                  <c:v>102.58599999999998</c:v>
                </c:pt>
                <c:pt idx="1407">
                  <c:v>101.80199999999999</c:v>
                </c:pt>
                <c:pt idx="1408">
                  <c:v>132.554</c:v>
                </c:pt>
                <c:pt idx="1409">
                  <c:v>129.44</c:v>
                </c:pt>
                <c:pt idx="1410">
                  <c:v>120.62400000000002</c:v>
                </c:pt>
                <c:pt idx="1411">
                  <c:v>125.44000000000001</c:v>
                </c:pt>
                <c:pt idx="1412">
                  <c:v>127.88999999999999</c:v>
                </c:pt>
                <c:pt idx="1413">
                  <c:v>114.46</c:v>
                </c:pt>
                <c:pt idx="1414">
                  <c:v>109.994</c:v>
                </c:pt>
                <c:pt idx="1415">
                  <c:v>144.304</c:v>
                </c:pt>
                <c:pt idx="1416">
                  <c:v>138.53800000000001</c:v>
                </c:pt>
                <c:pt idx="1417">
                  <c:v>130.86399999999998</c:v>
                </c:pt>
                <c:pt idx="1418">
                  <c:v>115.91800000000001</c:v>
                </c:pt>
                <c:pt idx="1419">
                  <c:v>118.79</c:v>
                </c:pt>
                <c:pt idx="1420">
                  <c:v>86.52600000000001</c:v>
                </c:pt>
                <c:pt idx="1421">
                  <c:v>75.635999999999996</c:v>
                </c:pt>
                <c:pt idx="1422">
                  <c:v>73.66</c:v>
                </c:pt>
                <c:pt idx="1423">
                  <c:v>86.385999999999996</c:v>
                </c:pt>
                <c:pt idx="1424">
                  <c:v>102.152</c:v>
                </c:pt>
                <c:pt idx="1425">
                  <c:v>95.281999999999996</c:v>
                </c:pt>
                <c:pt idx="1426">
                  <c:v>100.02000000000001</c:v>
                </c:pt>
                <c:pt idx="1427">
                  <c:v>100.246</c:v>
                </c:pt>
                <c:pt idx="1428">
                  <c:v>82.539999999999992</c:v>
                </c:pt>
                <c:pt idx="1429">
                  <c:v>61.691999999999993</c:v>
                </c:pt>
                <c:pt idx="1430">
                  <c:v>70.215999999999994</c:v>
                </c:pt>
                <c:pt idx="1431">
                  <c:v>66.150000000000006</c:v>
                </c:pt>
                <c:pt idx="1432">
                  <c:v>62.862000000000002</c:v>
                </c:pt>
                <c:pt idx="1433">
                  <c:v>64.178000000000011</c:v>
                </c:pt>
                <c:pt idx="1434">
                  <c:v>55.809999999999988</c:v>
                </c:pt>
                <c:pt idx="1435">
                  <c:v>57.616</c:v>
                </c:pt>
                <c:pt idx="1436">
                  <c:v>61.86399999999999</c:v>
                </c:pt>
                <c:pt idx="1437">
                  <c:v>70.710000000000008</c:v>
                </c:pt>
                <c:pt idx="1438">
                  <c:v>75.396000000000001</c:v>
                </c:pt>
                <c:pt idx="1439">
                  <c:v>95.333999999999989</c:v>
                </c:pt>
                <c:pt idx="1440">
                  <c:v>75.432000000000002</c:v>
                </c:pt>
                <c:pt idx="1441">
                  <c:v>95.774000000000001</c:v>
                </c:pt>
                <c:pt idx="1442">
                  <c:v>79.073999999999984</c:v>
                </c:pt>
                <c:pt idx="1443">
                  <c:v>86.933999999999997</c:v>
                </c:pt>
                <c:pt idx="1444">
                  <c:v>81.98599999999999</c:v>
                </c:pt>
                <c:pt idx="1445">
                  <c:v>97.064000000000007</c:v>
                </c:pt>
                <c:pt idx="1446">
                  <c:v>77.403999999999996</c:v>
                </c:pt>
                <c:pt idx="1447">
                  <c:v>75.933999999999997</c:v>
                </c:pt>
                <c:pt idx="1448">
                  <c:v>68.319999999999993</c:v>
                </c:pt>
                <c:pt idx="1449">
                  <c:v>52.253999999999998</c:v>
                </c:pt>
                <c:pt idx="1450">
                  <c:v>59.532000000000004</c:v>
                </c:pt>
                <c:pt idx="1451">
                  <c:v>67.246000000000009</c:v>
                </c:pt>
                <c:pt idx="1452">
                  <c:v>92.268000000000001</c:v>
                </c:pt>
                <c:pt idx="1453">
                  <c:v>98.72999999999999</c:v>
                </c:pt>
                <c:pt idx="1454">
                  <c:v>110.13800000000001</c:v>
                </c:pt>
                <c:pt idx="1455">
                  <c:v>105.79400000000001</c:v>
                </c:pt>
                <c:pt idx="1456">
                  <c:v>97.186000000000007</c:v>
                </c:pt>
                <c:pt idx="1457">
                  <c:v>99.288000000000011</c:v>
                </c:pt>
                <c:pt idx="1458">
                  <c:v>107.83400000000002</c:v>
                </c:pt>
                <c:pt idx="1459">
                  <c:v>130.05000000000001</c:v>
                </c:pt>
                <c:pt idx="1460">
                  <c:v>122.90599999999999</c:v>
                </c:pt>
                <c:pt idx="1461">
                  <c:v>121.52600000000002</c:v>
                </c:pt>
                <c:pt idx="1462">
                  <c:v>105.444</c:v>
                </c:pt>
                <c:pt idx="1463">
                  <c:v>95.171999999999997</c:v>
                </c:pt>
                <c:pt idx="1464">
                  <c:v>91.671999999999997</c:v>
                </c:pt>
                <c:pt idx="1465">
                  <c:v>97.187999999999988</c:v>
                </c:pt>
                <c:pt idx="1466">
                  <c:v>90.018000000000001</c:v>
                </c:pt>
                <c:pt idx="1467">
                  <c:v>91.335999999999984</c:v>
                </c:pt>
                <c:pt idx="1468">
                  <c:v>88.361999999999995</c:v>
                </c:pt>
                <c:pt idx="1469">
                  <c:v>64.158000000000001</c:v>
                </c:pt>
                <c:pt idx="1470">
                  <c:v>63.386000000000003</c:v>
                </c:pt>
                <c:pt idx="1471">
                  <c:v>81.152000000000001</c:v>
                </c:pt>
                <c:pt idx="1472">
                  <c:v>84.844000000000008</c:v>
                </c:pt>
                <c:pt idx="1473">
                  <c:v>88.48</c:v>
                </c:pt>
                <c:pt idx="1474">
                  <c:v>84.864000000000004</c:v>
                </c:pt>
                <c:pt idx="1475">
                  <c:v>68.873999999999995</c:v>
                </c:pt>
                <c:pt idx="1476">
                  <c:v>57.779999999999994</c:v>
                </c:pt>
                <c:pt idx="1477">
                  <c:v>49.1</c:v>
                </c:pt>
                <c:pt idx="1478">
                  <c:v>72.024000000000001</c:v>
                </c:pt>
                <c:pt idx="1479">
                  <c:v>89.455999999999989</c:v>
                </c:pt>
                <c:pt idx="1480">
                  <c:v>92.896000000000001</c:v>
                </c:pt>
                <c:pt idx="1481">
                  <c:v>104.37</c:v>
                </c:pt>
                <c:pt idx="1482">
                  <c:v>110.396</c:v>
                </c:pt>
                <c:pt idx="1483">
                  <c:v>79.131999999999991</c:v>
                </c:pt>
                <c:pt idx="1484">
                  <c:v>72.27</c:v>
                </c:pt>
                <c:pt idx="1485">
                  <c:v>82.868000000000009</c:v>
                </c:pt>
                <c:pt idx="1486">
                  <c:v>77.296000000000006</c:v>
                </c:pt>
                <c:pt idx="1487">
                  <c:v>72.657999999999987</c:v>
                </c:pt>
                <c:pt idx="1488">
                  <c:v>72.487999999999985</c:v>
                </c:pt>
                <c:pt idx="1489">
                  <c:v>61.451999999999998</c:v>
                </c:pt>
                <c:pt idx="1490">
                  <c:v>55.438000000000002</c:v>
                </c:pt>
                <c:pt idx="1491">
                  <c:v>44.3</c:v>
                </c:pt>
                <c:pt idx="1492">
                  <c:v>55.04</c:v>
                </c:pt>
                <c:pt idx="1493">
                  <c:v>62.096000000000004</c:v>
                </c:pt>
                <c:pt idx="1494">
                  <c:v>78.192000000000007</c:v>
                </c:pt>
                <c:pt idx="1495">
                  <c:v>79.994</c:v>
                </c:pt>
                <c:pt idx="1496">
                  <c:v>74.994</c:v>
                </c:pt>
                <c:pt idx="1497">
                  <c:v>60.168000000000006</c:v>
                </c:pt>
                <c:pt idx="1498">
                  <c:v>60.363999999999997</c:v>
                </c:pt>
                <c:pt idx="1499">
                  <c:v>61.222000000000001</c:v>
                </c:pt>
                <c:pt idx="1500">
                  <c:v>67.467999999999989</c:v>
                </c:pt>
                <c:pt idx="1501">
                  <c:v>73.95</c:v>
                </c:pt>
                <c:pt idx="1502">
                  <c:v>73.804000000000002</c:v>
                </c:pt>
                <c:pt idx="1503">
                  <c:v>70.53</c:v>
                </c:pt>
                <c:pt idx="1504">
                  <c:v>56.941999999999993</c:v>
                </c:pt>
                <c:pt idx="1505">
                  <c:v>52.793999999999997</c:v>
                </c:pt>
                <c:pt idx="1506">
                  <c:v>77.366</c:v>
                </c:pt>
                <c:pt idx="1507">
                  <c:v>89.227999999999994</c:v>
                </c:pt>
                <c:pt idx="1508">
                  <c:v>89.873999999999995</c:v>
                </c:pt>
                <c:pt idx="1509">
                  <c:v>86.77</c:v>
                </c:pt>
                <c:pt idx="1510">
                  <c:v>83.996000000000009</c:v>
                </c:pt>
                <c:pt idx="1511">
                  <c:v>63.432000000000002</c:v>
                </c:pt>
                <c:pt idx="1512">
                  <c:v>47.585999999999999</c:v>
                </c:pt>
                <c:pt idx="1513">
                  <c:v>53.911999999999999</c:v>
                </c:pt>
                <c:pt idx="1514">
                  <c:v>64.558000000000007</c:v>
                </c:pt>
                <c:pt idx="1515">
                  <c:v>55.823999999999998</c:v>
                </c:pt>
                <c:pt idx="1516">
                  <c:v>47.839999999999996</c:v>
                </c:pt>
                <c:pt idx="1517">
                  <c:v>53.265999999999998</c:v>
                </c:pt>
                <c:pt idx="1518">
                  <c:v>39.827999999999996</c:v>
                </c:pt>
                <c:pt idx="1519">
                  <c:v>39.108000000000004</c:v>
                </c:pt>
                <c:pt idx="1520">
                  <c:v>48.11</c:v>
                </c:pt>
                <c:pt idx="1521">
                  <c:v>57.363999999999997</c:v>
                </c:pt>
                <c:pt idx="1522">
                  <c:v>59.636000000000003</c:v>
                </c:pt>
                <c:pt idx="1523">
                  <c:v>66.86</c:v>
                </c:pt>
                <c:pt idx="1524">
                  <c:v>61.103999999999999</c:v>
                </c:pt>
                <c:pt idx="1525">
                  <c:v>61.863999999999997</c:v>
                </c:pt>
                <c:pt idx="1526">
                  <c:v>65.414000000000001</c:v>
                </c:pt>
                <c:pt idx="1527">
                  <c:v>77.048000000000002</c:v>
                </c:pt>
                <c:pt idx="1528">
                  <c:v>78.464000000000013</c:v>
                </c:pt>
                <c:pt idx="1529">
                  <c:v>84.070000000000007</c:v>
                </c:pt>
                <c:pt idx="1530">
                  <c:v>85.62</c:v>
                </c:pt>
                <c:pt idx="1531">
                  <c:v>81.412000000000006</c:v>
                </c:pt>
                <c:pt idx="1532">
                  <c:v>70.774000000000015</c:v>
                </c:pt>
                <c:pt idx="1533">
                  <c:v>74.275999999999996</c:v>
                </c:pt>
                <c:pt idx="1534">
                  <c:v>68.822000000000003</c:v>
                </c:pt>
                <c:pt idx="1535">
                  <c:v>71.573999999999998</c:v>
                </c:pt>
                <c:pt idx="1536">
                  <c:v>66.614000000000004</c:v>
                </c:pt>
                <c:pt idx="1537">
                  <c:v>66.259999999999991</c:v>
                </c:pt>
                <c:pt idx="1538">
                  <c:v>60.486000000000004</c:v>
                </c:pt>
                <c:pt idx="1539">
                  <c:v>56.474000000000004</c:v>
                </c:pt>
                <c:pt idx="1540">
                  <c:v>43.303999999999995</c:v>
                </c:pt>
                <c:pt idx="1541">
                  <c:v>49.659999999999989</c:v>
                </c:pt>
                <c:pt idx="1542">
                  <c:v>59.438000000000002</c:v>
                </c:pt>
                <c:pt idx="1543">
                  <c:v>65.39</c:v>
                </c:pt>
                <c:pt idx="1544">
                  <c:v>69.998000000000005</c:v>
                </c:pt>
                <c:pt idx="1545">
                  <c:v>73.061999999999998</c:v>
                </c:pt>
                <c:pt idx="1546">
                  <c:v>60.705999999999996</c:v>
                </c:pt>
                <c:pt idx="1547">
                  <c:v>52.666000000000011</c:v>
                </c:pt>
                <c:pt idx="1548">
                  <c:v>63.083999999999989</c:v>
                </c:pt>
                <c:pt idx="1549">
                  <c:v>68.096000000000004</c:v>
                </c:pt>
                <c:pt idx="1550">
                  <c:v>72.295999999999992</c:v>
                </c:pt>
                <c:pt idx="1551">
                  <c:v>81.413999999999987</c:v>
                </c:pt>
                <c:pt idx="1552">
                  <c:v>72.244</c:v>
                </c:pt>
                <c:pt idx="1553">
                  <c:v>59.553999999999995</c:v>
                </c:pt>
                <c:pt idx="1554">
                  <c:v>59.755999999999993</c:v>
                </c:pt>
                <c:pt idx="1555">
                  <c:v>76.138000000000005</c:v>
                </c:pt>
                <c:pt idx="1556">
                  <c:v>81.984000000000009</c:v>
                </c:pt>
                <c:pt idx="1557">
                  <c:v>88.872</c:v>
                </c:pt>
                <c:pt idx="1558">
                  <c:v>83.18</c:v>
                </c:pt>
                <c:pt idx="1559">
                  <c:v>72.183999999999997</c:v>
                </c:pt>
                <c:pt idx="1560">
                  <c:v>52.5</c:v>
                </c:pt>
                <c:pt idx="1561">
                  <c:v>45.393999999999998</c:v>
                </c:pt>
                <c:pt idx="1562">
                  <c:v>49.944000000000003</c:v>
                </c:pt>
                <c:pt idx="1563">
                  <c:v>68.666000000000011</c:v>
                </c:pt>
                <c:pt idx="1564">
                  <c:v>82.024000000000001</c:v>
                </c:pt>
                <c:pt idx="1565">
                  <c:v>86.222000000000008</c:v>
                </c:pt>
                <c:pt idx="1566">
                  <c:v>88.855999999999995</c:v>
                </c:pt>
                <c:pt idx="1567">
                  <c:v>75.395999999999987</c:v>
                </c:pt>
                <c:pt idx="1568">
                  <c:v>54.207999999999991</c:v>
                </c:pt>
                <c:pt idx="1569">
                  <c:v>53.146000000000001</c:v>
                </c:pt>
                <c:pt idx="1570">
                  <c:v>62.275999999999996</c:v>
                </c:pt>
                <c:pt idx="1571">
                  <c:v>68.988</c:v>
                </c:pt>
                <c:pt idx="1572">
                  <c:v>73.498000000000005</c:v>
                </c:pt>
                <c:pt idx="1573">
                  <c:v>77.438000000000017</c:v>
                </c:pt>
                <c:pt idx="1574">
                  <c:v>68.614000000000004</c:v>
                </c:pt>
                <c:pt idx="1575">
                  <c:v>54.548000000000002</c:v>
                </c:pt>
                <c:pt idx="1576">
                  <c:v>71.513999999999996</c:v>
                </c:pt>
                <c:pt idx="1577">
                  <c:v>81.929999999999993</c:v>
                </c:pt>
                <c:pt idx="1578">
                  <c:v>84.871999999999986</c:v>
                </c:pt>
                <c:pt idx="1579">
                  <c:v>86.546000000000006</c:v>
                </c:pt>
                <c:pt idx="1580">
                  <c:v>90.456000000000003</c:v>
                </c:pt>
                <c:pt idx="1581">
                  <c:v>56.274000000000001</c:v>
                </c:pt>
                <c:pt idx="1582">
                  <c:v>56.158000000000001</c:v>
                </c:pt>
                <c:pt idx="1583">
                  <c:v>64.888000000000005</c:v>
                </c:pt>
                <c:pt idx="1584">
                  <c:v>67.307999999999993</c:v>
                </c:pt>
                <c:pt idx="1585">
                  <c:v>67.78</c:v>
                </c:pt>
                <c:pt idx="1586">
                  <c:v>76.506</c:v>
                </c:pt>
                <c:pt idx="1587">
                  <c:v>69.897999999999996</c:v>
                </c:pt>
                <c:pt idx="1588">
                  <c:v>54.6</c:v>
                </c:pt>
                <c:pt idx="1589">
                  <c:v>57.831999999999994</c:v>
                </c:pt>
                <c:pt idx="1590">
                  <c:v>81.975999999999999</c:v>
                </c:pt>
                <c:pt idx="1591">
                  <c:v>88.463999999999999</c:v>
                </c:pt>
                <c:pt idx="1592">
                  <c:v>93.999999999999986</c:v>
                </c:pt>
                <c:pt idx="1593">
                  <c:v>98.02</c:v>
                </c:pt>
                <c:pt idx="1594">
                  <c:v>91.60799999999999</c:v>
                </c:pt>
                <c:pt idx="1595">
                  <c:v>68.388000000000005</c:v>
                </c:pt>
                <c:pt idx="1596">
                  <c:v>67.731999999999999</c:v>
                </c:pt>
                <c:pt idx="1597">
                  <c:v>74.040000000000006</c:v>
                </c:pt>
                <c:pt idx="1598">
                  <c:v>79.994</c:v>
                </c:pt>
                <c:pt idx="1599">
                  <c:v>99.410000000000011</c:v>
                </c:pt>
                <c:pt idx="1600">
                  <c:v>98.602000000000004</c:v>
                </c:pt>
                <c:pt idx="1601">
                  <c:v>92.453999999999994</c:v>
                </c:pt>
                <c:pt idx="1602">
                  <c:v>82.3</c:v>
                </c:pt>
                <c:pt idx="1603">
                  <c:v>79.341999999999999</c:v>
                </c:pt>
                <c:pt idx="1604">
                  <c:v>63.141999999999996</c:v>
                </c:pt>
                <c:pt idx="1605">
                  <c:v>73.903999999999996</c:v>
                </c:pt>
                <c:pt idx="1606">
                  <c:v>91.783999999999992</c:v>
                </c:pt>
                <c:pt idx="1607">
                  <c:v>89.366</c:v>
                </c:pt>
                <c:pt idx="1608">
                  <c:v>88.515999999999991</c:v>
                </c:pt>
                <c:pt idx="1609">
                  <c:v>89.472000000000008</c:v>
                </c:pt>
                <c:pt idx="1610">
                  <c:v>77.804000000000002</c:v>
                </c:pt>
                <c:pt idx="1611">
                  <c:v>60.434000000000005</c:v>
                </c:pt>
                <c:pt idx="1612">
                  <c:v>67.746000000000009</c:v>
                </c:pt>
                <c:pt idx="1613">
                  <c:v>88.118000000000009</c:v>
                </c:pt>
                <c:pt idx="1614">
                  <c:v>82.53</c:v>
                </c:pt>
                <c:pt idx="1615">
                  <c:v>91.811999999999998</c:v>
                </c:pt>
                <c:pt idx="1616">
                  <c:v>85.337999999999994</c:v>
                </c:pt>
                <c:pt idx="1617">
                  <c:v>82.305999999999997</c:v>
                </c:pt>
                <c:pt idx="1618">
                  <c:v>71.337999999999994</c:v>
                </c:pt>
                <c:pt idx="1619">
                  <c:v>79.335999999999999</c:v>
                </c:pt>
                <c:pt idx="1620">
                  <c:v>104.92400000000001</c:v>
                </c:pt>
                <c:pt idx="1621">
                  <c:v>104.768</c:v>
                </c:pt>
                <c:pt idx="1622">
                  <c:v>94.974000000000004</c:v>
                </c:pt>
                <c:pt idx="1623">
                  <c:v>79.8</c:v>
                </c:pt>
                <c:pt idx="1624">
                  <c:v>80.072000000000003</c:v>
                </c:pt>
                <c:pt idx="1625">
                  <c:v>51.358000000000004</c:v>
                </c:pt>
                <c:pt idx="1626">
                  <c:v>71.234000000000009</c:v>
                </c:pt>
                <c:pt idx="1627">
                  <c:v>89.6</c:v>
                </c:pt>
                <c:pt idx="1628">
                  <c:v>94.044000000000011</c:v>
                </c:pt>
                <c:pt idx="1629">
                  <c:v>88.037999999999997</c:v>
                </c:pt>
                <c:pt idx="1630">
                  <c:v>76.546000000000006</c:v>
                </c:pt>
                <c:pt idx="1631">
                  <c:v>66.182000000000002</c:v>
                </c:pt>
                <c:pt idx="1632">
                  <c:v>64.388000000000005</c:v>
                </c:pt>
                <c:pt idx="1633">
                  <c:v>80.843999999999994</c:v>
                </c:pt>
                <c:pt idx="1634">
                  <c:v>83.245999999999995</c:v>
                </c:pt>
                <c:pt idx="1635">
                  <c:v>90.183999999999997</c:v>
                </c:pt>
                <c:pt idx="1636">
                  <c:v>119.34200000000001</c:v>
                </c:pt>
                <c:pt idx="1637">
                  <c:v>118.65799999999999</c:v>
                </c:pt>
                <c:pt idx="1638">
                  <c:v>104.78</c:v>
                </c:pt>
                <c:pt idx="1639">
                  <c:v>122.25999999999999</c:v>
                </c:pt>
                <c:pt idx="1640">
                  <c:v>128.66000000000003</c:v>
                </c:pt>
                <c:pt idx="1641">
                  <c:v>96.75200000000001</c:v>
                </c:pt>
                <c:pt idx="1642">
                  <c:v>101.95399999999999</c:v>
                </c:pt>
                <c:pt idx="1643">
                  <c:v>104.64200000000001</c:v>
                </c:pt>
                <c:pt idx="1644">
                  <c:v>86.436000000000007</c:v>
                </c:pt>
                <c:pt idx="1645">
                  <c:v>78.763999999999996</c:v>
                </c:pt>
                <c:pt idx="1646">
                  <c:v>123.05999999999999</c:v>
                </c:pt>
                <c:pt idx="1647">
                  <c:v>133.762</c:v>
                </c:pt>
                <c:pt idx="1648">
                  <c:v>133.83200000000002</c:v>
                </c:pt>
                <c:pt idx="1649">
                  <c:v>156.76400000000001</c:v>
                </c:pt>
                <c:pt idx="1650">
                  <c:v>159.73600000000002</c:v>
                </c:pt>
                <c:pt idx="1651">
                  <c:v>116.896</c:v>
                </c:pt>
                <c:pt idx="1652">
                  <c:v>131.36200000000002</c:v>
                </c:pt>
                <c:pt idx="1653">
                  <c:v>145.59</c:v>
                </c:pt>
                <c:pt idx="1654">
                  <c:v>127.22999999999999</c:v>
                </c:pt>
                <c:pt idx="1655">
                  <c:v>127.88</c:v>
                </c:pt>
                <c:pt idx="1656">
                  <c:v>126.90200000000002</c:v>
                </c:pt>
                <c:pt idx="1657">
                  <c:v>83.194000000000003</c:v>
                </c:pt>
                <c:pt idx="1658">
                  <c:v>64.51400000000001</c:v>
                </c:pt>
                <c:pt idx="1659">
                  <c:v>64.353999999999999</c:v>
                </c:pt>
                <c:pt idx="1660">
                  <c:v>77.06</c:v>
                </c:pt>
                <c:pt idx="1661">
                  <c:v>75.707999999999998</c:v>
                </c:pt>
                <c:pt idx="1662">
                  <c:v>88.97399999999999</c:v>
                </c:pt>
                <c:pt idx="1663">
                  <c:v>88.167999999999992</c:v>
                </c:pt>
                <c:pt idx="1664">
                  <c:v>81.83</c:v>
                </c:pt>
                <c:pt idx="1665">
                  <c:v>59.783999999999992</c:v>
                </c:pt>
                <c:pt idx="1666">
                  <c:v>52.681999999999995</c:v>
                </c:pt>
                <c:pt idx="1667">
                  <c:v>51.766000000000005</c:v>
                </c:pt>
                <c:pt idx="1668">
                  <c:v>64.126000000000005</c:v>
                </c:pt>
                <c:pt idx="1669">
                  <c:v>69.849999999999994</c:v>
                </c:pt>
                <c:pt idx="1670">
                  <c:v>74.562000000000012</c:v>
                </c:pt>
                <c:pt idx="1671">
                  <c:v>82.866</c:v>
                </c:pt>
                <c:pt idx="1672">
                  <c:v>87.018000000000001</c:v>
                </c:pt>
                <c:pt idx="1673">
                  <c:v>73.006</c:v>
                </c:pt>
                <c:pt idx="1674">
                  <c:v>70.23</c:v>
                </c:pt>
                <c:pt idx="1675">
                  <c:v>78.075999999999993</c:v>
                </c:pt>
                <c:pt idx="1676">
                  <c:v>77.792000000000002</c:v>
                </c:pt>
                <c:pt idx="1677">
                  <c:v>59.128</c:v>
                </c:pt>
                <c:pt idx="1678">
                  <c:v>53.113999999999997</c:v>
                </c:pt>
                <c:pt idx="1679">
                  <c:v>43.763999999999996</c:v>
                </c:pt>
                <c:pt idx="1680">
                  <c:v>36.922000000000004</c:v>
                </c:pt>
                <c:pt idx="1681">
                  <c:v>39.54</c:v>
                </c:pt>
                <c:pt idx="1682">
                  <c:v>52.512</c:v>
                </c:pt>
                <c:pt idx="1683">
                  <c:v>79.47999999999999</c:v>
                </c:pt>
                <c:pt idx="1684">
                  <c:v>81.853999999999999</c:v>
                </c:pt>
                <c:pt idx="1685">
                  <c:v>75.775999999999996</c:v>
                </c:pt>
                <c:pt idx="1686">
                  <c:v>74.794000000000011</c:v>
                </c:pt>
                <c:pt idx="1687">
                  <c:v>67.794000000000011</c:v>
                </c:pt>
                <c:pt idx="1688">
                  <c:v>48.513999999999996</c:v>
                </c:pt>
                <c:pt idx="1689">
                  <c:v>58.968000000000004</c:v>
                </c:pt>
                <c:pt idx="1690">
                  <c:v>69.12</c:v>
                </c:pt>
                <c:pt idx="1691">
                  <c:v>58.326000000000001</c:v>
                </c:pt>
                <c:pt idx="1692">
                  <c:v>59.188000000000009</c:v>
                </c:pt>
                <c:pt idx="1693">
                  <c:v>64.75800000000001</c:v>
                </c:pt>
                <c:pt idx="1694">
                  <c:v>64.512</c:v>
                </c:pt>
                <c:pt idx="1695">
                  <c:v>63.597999999999999</c:v>
                </c:pt>
                <c:pt idx="1696">
                  <c:v>89.897999999999996</c:v>
                </c:pt>
                <c:pt idx="1697">
                  <c:v>89.841999999999999</c:v>
                </c:pt>
                <c:pt idx="1698">
                  <c:v>84.451999999999998</c:v>
                </c:pt>
                <c:pt idx="1699">
                  <c:v>73.656000000000006</c:v>
                </c:pt>
                <c:pt idx="1700">
                  <c:v>62.176000000000002</c:v>
                </c:pt>
                <c:pt idx="1701">
                  <c:v>40.465999999999994</c:v>
                </c:pt>
                <c:pt idx="1702">
                  <c:v>52.775999999999996</c:v>
                </c:pt>
                <c:pt idx="1703">
                  <c:v>44.736000000000004</c:v>
                </c:pt>
                <c:pt idx="1704">
                  <c:v>48.717999999999996</c:v>
                </c:pt>
                <c:pt idx="1705">
                  <c:v>66.95</c:v>
                </c:pt>
                <c:pt idx="1706">
                  <c:v>78.412000000000006</c:v>
                </c:pt>
                <c:pt idx="1707">
                  <c:v>59.368000000000009</c:v>
                </c:pt>
                <c:pt idx="1708">
                  <c:v>58.222000000000001</c:v>
                </c:pt>
                <c:pt idx="1709">
                  <c:v>63.292000000000009</c:v>
                </c:pt>
                <c:pt idx="1710">
                  <c:v>52.678000000000011</c:v>
                </c:pt>
                <c:pt idx="1711">
                  <c:v>39.717999999999996</c:v>
                </c:pt>
                <c:pt idx="1712">
                  <c:v>44.292000000000002</c:v>
                </c:pt>
                <c:pt idx="1713">
                  <c:v>45.534000000000006</c:v>
                </c:pt>
                <c:pt idx="1714">
                  <c:v>44.037999999999997</c:v>
                </c:pt>
                <c:pt idx="1715">
                  <c:v>37.101999999999997</c:v>
                </c:pt>
                <c:pt idx="1716">
                  <c:v>47.311999999999998</c:v>
                </c:pt>
                <c:pt idx="1717">
                  <c:v>44.591999999999999</c:v>
                </c:pt>
                <c:pt idx="1718">
                  <c:v>42.905999999999999</c:v>
                </c:pt>
                <c:pt idx="1719">
                  <c:v>42.872</c:v>
                </c:pt>
                <c:pt idx="1720">
                  <c:v>50.93</c:v>
                </c:pt>
                <c:pt idx="1721">
                  <c:v>42.58</c:v>
                </c:pt>
                <c:pt idx="1722">
                  <c:v>51.791999999999994</c:v>
                </c:pt>
                <c:pt idx="1723">
                  <c:v>71.135999999999996</c:v>
                </c:pt>
                <c:pt idx="1724">
                  <c:v>63.507999999999996</c:v>
                </c:pt>
                <c:pt idx="1725">
                  <c:v>54.998000000000005</c:v>
                </c:pt>
                <c:pt idx="1726">
                  <c:v>59.236000000000004</c:v>
                </c:pt>
                <c:pt idx="1727">
                  <c:v>52.165999999999997</c:v>
                </c:pt>
                <c:pt idx="1728">
                  <c:v>32.432000000000002</c:v>
                </c:pt>
                <c:pt idx="1729">
                  <c:v>41.730000000000004</c:v>
                </c:pt>
                <c:pt idx="1730">
                  <c:v>63.277999999999999</c:v>
                </c:pt>
                <c:pt idx="1731">
                  <c:v>61.792000000000009</c:v>
                </c:pt>
                <c:pt idx="1732">
                  <c:v>61.446000000000005</c:v>
                </c:pt>
                <c:pt idx="1733">
                  <c:v>70.597999999999999</c:v>
                </c:pt>
                <c:pt idx="1734">
                  <c:v>70.253999999999991</c:v>
                </c:pt>
                <c:pt idx="1735">
                  <c:v>53.101999999999997</c:v>
                </c:pt>
                <c:pt idx="1736">
                  <c:v>52.374000000000002</c:v>
                </c:pt>
                <c:pt idx="1737">
                  <c:v>68.38</c:v>
                </c:pt>
                <c:pt idx="1738">
                  <c:v>87.070000000000007</c:v>
                </c:pt>
                <c:pt idx="1739">
                  <c:v>82.972000000000008</c:v>
                </c:pt>
                <c:pt idx="1740">
                  <c:v>98.706000000000003</c:v>
                </c:pt>
                <c:pt idx="1741">
                  <c:v>106.58600000000001</c:v>
                </c:pt>
                <c:pt idx="1742">
                  <c:v>100.94199999999998</c:v>
                </c:pt>
                <c:pt idx="1743">
                  <c:v>76.988</c:v>
                </c:pt>
                <c:pt idx="1744">
                  <c:v>89.310000000000016</c:v>
                </c:pt>
                <c:pt idx="1745">
                  <c:v>85.286000000000001</c:v>
                </c:pt>
                <c:pt idx="1746">
                  <c:v>86.897999999999996</c:v>
                </c:pt>
                <c:pt idx="1747">
                  <c:v>100.30799999999999</c:v>
                </c:pt>
                <c:pt idx="1748">
                  <c:v>104.80999999999999</c:v>
                </c:pt>
                <c:pt idx="1749">
                  <c:v>87.918000000000006</c:v>
                </c:pt>
                <c:pt idx="1750">
                  <c:v>84.894000000000005</c:v>
                </c:pt>
                <c:pt idx="1751">
                  <c:v>92.087999999999994</c:v>
                </c:pt>
                <c:pt idx="1752">
                  <c:v>72.908000000000001</c:v>
                </c:pt>
                <c:pt idx="1753">
                  <c:v>75.744</c:v>
                </c:pt>
                <c:pt idx="1754">
                  <c:v>80.225999999999999</c:v>
                </c:pt>
                <c:pt idx="1755">
                  <c:v>83.754000000000005</c:v>
                </c:pt>
                <c:pt idx="1756">
                  <c:v>80.859999999999985</c:v>
                </c:pt>
                <c:pt idx="1757">
                  <c:v>79.919999999999987</c:v>
                </c:pt>
                <c:pt idx="1758">
                  <c:v>81.253999999999991</c:v>
                </c:pt>
                <c:pt idx="1759">
                  <c:v>86.015999999999991</c:v>
                </c:pt>
                <c:pt idx="1760">
                  <c:v>74.7</c:v>
                </c:pt>
                <c:pt idx="1761">
                  <c:v>62.208000000000006</c:v>
                </c:pt>
                <c:pt idx="1762">
                  <c:v>60.403999999999996</c:v>
                </c:pt>
                <c:pt idx="1763">
                  <c:v>47.660000000000004</c:v>
                </c:pt>
                <c:pt idx="1764">
                  <c:v>43.276000000000003</c:v>
                </c:pt>
                <c:pt idx="1765">
                  <c:v>49.9</c:v>
                </c:pt>
                <c:pt idx="1766">
                  <c:v>54.708000000000006</c:v>
                </c:pt>
                <c:pt idx="1767">
                  <c:v>81.218000000000004</c:v>
                </c:pt>
                <c:pt idx="1768">
                  <c:v>91.092000000000013</c:v>
                </c:pt>
                <c:pt idx="1769">
                  <c:v>87.43</c:v>
                </c:pt>
                <c:pt idx="1770">
                  <c:v>105.02000000000001</c:v>
                </c:pt>
                <c:pt idx="1771">
                  <c:v>105.422</c:v>
                </c:pt>
                <c:pt idx="1772">
                  <c:v>98.927999999999997</c:v>
                </c:pt>
                <c:pt idx="1773">
                  <c:v>119.32000000000001</c:v>
                </c:pt>
                <c:pt idx="1774">
                  <c:v>126.62199999999999</c:v>
                </c:pt>
                <c:pt idx="1775">
                  <c:v>105.26599999999999</c:v>
                </c:pt>
                <c:pt idx="1776">
                  <c:v>99.793999999999997</c:v>
                </c:pt>
                <c:pt idx="1777">
                  <c:v>76.242000000000004</c:v>
                </c:pt>
                <c:pt idx="1778">
                  <c:v>55.656000000000006</c:v>
                </c:pt>
                <c:pt idx="1779">
                  <c:v>59.117999999999995</c:v>
                </c:pt>
                <c:pt idx="1780">
                  <c:v>74.433999999999997</c:v>
                </c:pt>
                <c:pt idx="1781">
                  <c:v>77.47</c:v>
                </c:pt>
                <c:pt idx="1782">
                  <c:v>82.453999999999994</c:v>
                </c:pt>
                <c:pt idx="1783">
                  <c:v>83.2</c:v>
                </c:pt>
                <c:pt idx="1784">
                  <c:v>79.268000000000001</c:v>
                </c:pt>
                <c:pt idx="1785">
                  <c:v>78.378000000000014</c:v>
                </c:pt>
                <c:pt idx="1786">
                  <c:v>83.756</c:v>
                </c:pt>
                <c:pt idx="1787">
                  <c:v>86.081999999999994</c:v>
                </c:pt>
                <c:pt idx="1788">
                  <c:v>86.899999999999991</c:v>
                </c:pt>
                <c:pt idx="1789">
                  <c:v>83.641999999999996</c:v>
                </c:pt>
                <c:pt idx="1790">
                  <c:v>84.754000000000005</c:v>
                </c:pt>
                <c:pt idx="1791">
                  <c:v>70.713999999999999</c:v>
                </c:pt>
                <c:pt idx="1792">
                  <c:v>86.448000000000008</c:v>
                </c:pt>
                <c:pt idx="1793">
                  <c:v>90.904000000000011</c:v>
                </c:pt>
                <c:pt idx="1794">
                  <c:v>99.052000000000007</c:v>
                </c:pt>
                <c:pt idx="1795">
                  <c:v>95.347999999999999</c:v>
                </c:pt>
                <c:pt idx="1796">
                  <c:v>113.37200000000003</c:v>
                </c:pt>
                <c:pt idx="1797">
                  <c:v>111.33</c:v>
                </c:pt>
                <c:pt idx="1798">
                  <c:v>102.968</c:v>
                </c:pt>
                <c:pt idx="1799">
                  <c:v>102.81400000000001</c:v>
                </c:pt>
                <c:pt idx="1800">
                  <c:v>91.523999999999987</c:v>
                </c:pt>
                <c:pt idx="1801">
                  <c:v>95.724000000000004</c:v>
                </c:pt>
                <c:pt idx="1802">
                  <c:v>99.866</c:v>
                </c:pt>
                <c:pt idx="1803">
                  <c:v>99.496000000000009</c:v>
                </c:pt>
                <c:pt idx="1804">
                  <c:v>90.571999999999989</c:v>
                </c:pt>
                <c:pt idx="1805">
                  <c:v>86.197999999999993</c:v>
                </c:pt>
                <c:pt idx="1806">
                  <c:v>75.756</c:v>
                </c:pt>
                <c:pt idx="1807">
                  <c:v>57.475999999999999</c:v>
                </c:pt>
                <c:pt idx="1808">
                  <c:v>61.85799999999999</c:v>
                </c:pt>
                <c:pt idx="1809">
                  <c:v>59.225999999999999</c:v>
                </c:pt>
                <c:pt idx="1810">
                  <c:v>63.984000000000002</c:v>
                </c:pt>
                <c:pt idx="1811">
                  <c:v>60.972000000000001</c:v>
                </c:pt>
                <c:pt idx="1812">
                  <c:v>57.65</c:v>
                </c:pt>
                <c:pt idx="1813">
                  <c:v>55.342000000000006</c:v>
                </c:pt>
                <c:pt idx="1814">
                  <c:v>60.284000000000006</c:v>
                </c:pt>
                <c:pt idx="1815">
                  <c:v>72.692000000000007</c:v>
                </c:pt>
                <c:pt idx="1816">
                  <c:v>86.179999999999993</c:v>
                </c:pt>
                <c:pt idx="1817">
                  <c:v>89.86399999999999</c:v>
                </c:pt>
                <c:pt idx="1818">
                  <c:v>88.771999999999991</c:v>
                </c:pt>
                <c:pt idx="1819">
                  <c:v>89.37</c:v>
                </c:pt>
                <c:pt idx="1820">
                  <c:v>72.34</c:v>
                </c:pt>
                <c:pt idx="1821">
                  <c:v>106.20599999999999</c:v>
                </c:pt>
                <c:pt idx="1822">
                  <c:v>150.584</c:v>
                </c:pt>
                <c:pt idx="1823">
                  <c:v>174.27</c:v>
                </c:pt>
                <c:pt idx="1824">
                  <c:v>172.30200000000002</c:v>
                </c:pt>
                <c:pt idx="1825">
                  <c:v>180.33800000000002</c:v>
                </c:pt>
                <c:pt idx="1826">
                  <c:v>130.96600000000001</c:v>
                </c:pt>
                <c:pt idx="1827">
                  <c:v>116.202</c:v>
                </c:pt>
                <c:pt idx="1828">
                  <c:v>111.89200000000001</c:v>
                </c:pt>
                <c:pt idx="1829">
                  <c:v>125.38</c:v>
                </c:pt>
                <c:pt idx="1830">
                  <c:v>129.96799999999999</c:v>
                </c:pt>
                <c:pt idx="1831">
                  <c:v>129.34800000000001</c:v>
                </c:pt>
                <c:pt idx="1832">
                  <c:v>100.49600000000001</c:v>
                </c:pt>
                <c:pt idx="1833">
                  <c:v>82.070000000000022</c:v>
                </c:pt>
                <c:pt idx="1834">
                  <c:v>69.274000000000001</c:v>
                </c:pt>
                <c:pt idx="1835">
                  <c:v>78.457999999999998</c:v>
                </c:pt>
                <c:pt idx="1836">
                  <c:v>80.427999999999997</c:v>
                </c:pt>
                <c:pt idx="1837">
                  <c:v>70.957999999999998</c:v>
                </c:pt>
                <c:pt idx="1838">
                  <c:v>68.50800000000001</c:v>
                </c:pt>
                <c:pt idx="1839">
                  <c:v>66.347999999999999</c:v>
                </c:pt>
                <c:pt idx="1840">
                  <c:v>48.438000000000002</c:v>
                </c:pt>
                <c:pt idx="1841">
                  <c:v>48.008000000000003</c:v>
                </c:pt>
                <c:pt idx="1842">
                  <c:v>75.488000000000014</c:v>
                </c:pt>
                <c:pt idx="1843">
                  <c:v>88.605999999999995</c:v>
                </c:pt>
                <c:pt idx="1844">
                  <c:v>83.193999999999988</c:v>
                </c:pt>
                <c:pt idx="1845">
                  <c:v>99.775999999999996</c:v>
                </c:pt>
                <c:pt idx="1846">
                  <c:v>115.76600000000001</c:v>
                </c:pt>
                <c:pt idx="1847">
                  <c:v>93.718000000000004</c:v>
                </c:pt>
                <c:pt idx="1848">
                  <c:v>86.96599999999998</c:v>
                </c:pt>
                <c:pt idx="1849">
                  <c:v>121.122</c:v>
                </c:pt>
                <c:pt idx="1850">
                  <c:v>132.71599999999998</c:v>
                </c:pt>
                <c:pt idx="1851">
                  <c:v>131.33000000000001</c:v>
                </c:pt>
                <c:pt idx="1852">
                  <c:v>145.952</c:v>
                </c:pt>
                <c:pt idx="1853">
                  <c:v>169.584</c:v>
                </c:pt>
                <c:pt idx="1854">
                  <c:v>150.44199999999998</c:v>
                </c:pt>
                <c:pt idx="1855">
                  <c:v>126.35</c:v>
                </c:pt>
                <c:pt idx="1856">
                  <c:v>145.30799999999999</c:v>
                </c:pt>
                <c:pt idx="1857">
                  <c:v>144.48999999999998</c:v>
                </c:pt>
                <c:pt idx="1858">
                  <c:v>122.98399999999999</c:v>
                </c:pt>
                <c:pt idx="1859">
                  <c:v>113.63199999999999</c:v>
                </c:pt>
                <c:pt idx="1860">
                  <c:v>130.958</c:v>
                </c:pt>
                <c:pt idx="1861">
                  <c:v>98.081999999999994</c:v>
                </c:pt>
                <c:pt idx="1862">
                  <c:v>79.542000000000002</c:v>
                </c:pt>
                <c:pt idx="1863">
                  <c:v>83.72</c:v>
                </c:pt>
                <c:pt idx="1864">
                  <c:v>115.59200000000001</c:v>
                </c:pt>
                <c:pt idx="1865">
                  <c:v>110.008</c:v>
                </c:pt>
                <c:pt idx="1866">
                  <c:v>124.06599999999999</c:v>
                </c:pt>
                <c:pt idx="1867">
                  <c:v>127.84</c:v>
                </c:pt>
                <c:pt idx="1868">
                  <c:v>110.848</c:v>
                </c:pt>
                <c:pt idx="1869">
                  <c:v>77.339999999999989</c:v>
                </c:pt>
                <c:pt idx="1870">
                  <c:v>94.238</c:v>
                </c:pt>
                <c:pt idx="1871">
                  <c:v>95.885999999999996</c:v>
                </c:pt>
                <c:pt idx="1872">
                  <c:v>96.75</c:v>
                </c:pt>
                <c:pt idx="1873">
                  <c:v>107.10999999999999</c:v>
                </c:pt>
                <c:pt idx="1874">
                  <c:v>110.048</c:v>
                </c:pt>
                <c:pt idx="1875">
                  <c:v>76.86999999999999</c:v>
                </c:pt>
                <c:pt idx="1876">
                  <c:v>53.856000000000009</c:v>
                </c:pt>
                <c:pt idx="1877">
                  <c:v>69.085999999999999</c:v>
                </c:pt>
                <c:pt idx="1878">
                  <c:v>72.335999999999999</c:v>
                </c:pt>
                <c:pt idx="1879">
                  <c:v>106.69200000000001</c:v>
                </c:pt>
                <c:pt idx="1880">
                  <c:v>106.276</c:v>
                </c:pt>
                <c:pt idx="1881">
                  <c:v>114.34</c:v>
                </c:pt>
                <c:pt idx="1882">
                  <c:v>113.646</c:v>
                </c:pt>
                <c:pt idx="1883">
                  <c:v>110.426</c:v>
                </c:pt>
                <c:pt idx="1884">
                  <c:v>92.74199999999999</c:v>
                </c:pt>
                <c:pt idx="1885">
                  <c:v>97.194000000000003</c:v>
                </c:pt>
                <c:pt idx="1886">
                  <c:v>95.062000000000012</c:v>
                </c:pt>
                <c:pt idx="1887">
                  <c:v>75.744</c:v>
                </c:pt>
                <c:pt idx="1888">
                  <c:v>62.910000000000004</c:v>
                </c:pt>
                <c:pt idx="1889">
                  <c:v>42.433999999999997</c:v>
                </c:pt>
                <c:pt idx="1890">
                  <c:v>33.351999999999997</c:v>
                </c:pt>
                <c:pt idx="1891">
                  <c:v>41.838000000000001</c:v>
                </c:pt>
                <c:pt idx="1892">
                  <c:v>50.462000000000003</c:v>
                </c:pt>
                <c:pt idx="1893">
                  <c:v>60.54</c:v>
                </c:pt>
                <c:pt idx="1894">
                  <c:v>62.387999999999998</c:v>
                </c:pt>
                <c:pt idx="1895">
                  <c:v>75.681999999999988</c:v>
                </c:pt>
                <c:pt idx="1896">
                  <c:v>73.075999999999993</c:v>
                </c:pt>
                <c:pt idx="1897">
                  <c:v>68.731999999999999</c:v>
                </c:pt>
                <c:pt idx="1898">
                  <c:v>97.974000000000004</c:v>
                </c:pt>
                <c:pt idx="1899">
                  <c:v>99.820000000000007</c:v>
                </c:pt>
                <c:pt idx="1900">
                  <c:v>96.690000000000012</c:v>
                </c:pt>
                <c:pt idx="1901">
                  <c:v>92.27000000000001</c:v>
                </c:pt>
                <c:pt idx="1902">
                  <c:v>96.237999999999985</c:v>
                </c:pt>
                <c:pt idx="1903">
                  <c:v>57.841999999999999</c:v>
                </c:pt>
                <c:pt idx="1904">
                  <c:v>56.188000000000002</c:v>
                </c:pt>
                <c:pt idx="1905">
                  <c:v>78.216000000000008</c:v>
                </c:pt>
                <c:pt idx="1906">
                  <c:v>79.328000000000003</c:v>
                </c:pt>
                <c:pt idx="1907">
                  <c:v>94.591999999999999</c:v>
                </c:pt>
                <c:pt idx="1908">
                  <c:v>110.646</c:v>
                </c:pt>
                <c:pt idx="1909">
                  <c:v>112.35800000000002</c:v>
                </c:pt>
                <c:pt idx="1910">
                  <c:v>85.888000000000005</c:v>
                </c:pt>
                <c:pt idx="1911">
                  <c:v>73.546000000000006</c:v>
                </c:pt>
                <c:pt idx="1912">
                  <c:v>67.878</c:v>
                </c:pt>
                <c:pt idx="1913">
                  <c:v>62.86</c:v>
                </c:pt>
                <c:pt idx="1914">
                  <c:v>73.27</c:v>
                </c:pt>
                <c:pt idx="1915">
                  <c:v>71.766000000000005</c:v>
                </c:pt>
                <c:pt idx="1916">
                  <c:v>77.140000000000015</c:v>
                </c:pt>
                <c:pt idx="1917">
                  <c:v>63.455999999999996</c:v>
                </c:pt>
                <c:pt idx="1918">
                  <c:v>63.834000000000003</c:v>
                </c:pt>
                <c:pt idx="1919">
                  <c:v>57.684000000000005</c:v>
                </c:pt>
                <c:pt idx="1920">
                  <c:v>61.564</c:v>
                </c:pt>
                <c:pt idx="1921">
                  <c:v>56.332000000000008</c:v>
                </c:pt>
                <c:pt idx="1922">
                  <c:v>54.152000000000001</c:v>
                </c:pt>
                <c:pt idx="1923">
                  <c:v>49.538000000000004</c:v>
                </c:pt>
                <c:pt idx="1924">
                  <c:v>41.762</c:v>
                </c:pt>
                <c:pt idx="1925">
                  <c:v>31.059999999999995</c:v>
                </c:pt>
                <c:pt idx="1926">
                  <c:v>56.355999999999995</c:v>
                </c:pt>
                <c:pt idx="1927">
                  <c:v>71.414000000000001</c:v>
                </c:pt>
                <c:pt idx="1928">
                  <c:v>111.14000000000001</c:v>
                </c:pt>
                <c:pt idx="1929">
                  <c:v>128.488</c:v>
                </c:pt>
                <c:pt idx="1930">
                  <c:v>149.63399999999999</c:v>
                </c:pt>
                <c:pt idx="1931">
                  <c:v>148.85999999999999</c:v>
                </c:pt>
                <c:pt idx="1932">
                  <c:v>139.80199999999999</c:v>
                </c:pt>
                <c:pt idx="1933">
                  <c:v>117.904</c:v>
                </c:pt>
                <c:pt idx="1934">
                  <c:v>105.83800000000001</c:v>
                </c:pt>
                <c:pt idx="1935">
                  <c:v>92.98599999999999</c:v>
                </c:pt>
                <c:pt idx="1936">
                  <c:v>76.126000000000005</c:v>
                </c:pt>
                <c:pt idx="1937">
                  <c:v>67.707999999999998</c:v>
                </c:pt>
                <c:pt idx="1938">
                  <c:v>54.213999999999999</c:v>
                </c:pt>
                <c:pt idx="1939">
                  <c:v>48.944000000000003</c:v>
                </c:pt>
                <c:pt idx="1940">
                  <c:v>55.366000000000007</c:v>
                </c:pt>
                <c:pt idx="1941">
                  <c:v>59.838000000000001</c:v>
                </c:pt>
                <c:pt idx="1942">
                  <c:v>65.49199999999999</c:v>
                </c:pt>
                <c:pt idx="1943">
                  <c:v>70.759999999999991</c:v>
                </c:pt>
                <c:pt idx="1944">
                  <c:v>78.853999999999999</c:v>
                </c:pt>
                <c:pt idx="1945">
                  <c:v>69.147999999999996</c:v>
                </c:pt>
                <c:pt idx="1946">
                  <c:v>69.056000000000012</c:v>
                </c:pt>
                <c:pt idx="1947">
                  <c:v>77.823999999999998</c:v>
                </c:pt>
                <c:pt idx="1948">
                  <c:v>72.841999999999999</c:v>
                </c:pt>
                <c:pt idx="1949">
                  <c:v>67.805999999999997</c:v>
                </c:pt>
                <c:pt idx="1950">
                  <c:v>71.403999999999996</c:v>
                </c:pt>
                <c:pt idx="1951">
                  <c:v>66.599999999999994</c:v>
                </c:pt>
                <c:pt idx="1952">
                  <c:v>58.554000000000009</c:v>
                </c:pt>
                <c:pt idx="1953">
                  <c:v>55.787999999999997</c:v>
                </c:pt>
                <c:pt idx="1954">
                  <c:v>72.744</c:v>
                </c:pt>
                <c:pt idx="1955">
                  <c:v>83.722000000000008</c:v>
                </c:pt>
                <c:pt idx="1956">
                  <c:v>92.538000000000011</c:v>
                </c:pt>
                <c:pt idx="1957">
                  <c:v>96.146000000000001</c:v>
                </c:pt>
                <c:pt idx="1958">
                  <c:v>99.372</c:v>
                </c:pt>
                <c:pt idx="1959">
                  <c:v>81.022000000000006</c:v>
                </c:pt>
                <c:pt idx="1960">
                  <c:v>64.063999999999993</c:v>
                </c:pt>
                <c:pt idx="1961">
                  <c:v>55.767999999999994</c:v>
                </c:pt>
                <c:pt idx="1962">
                  <c:v>54.370000000000005</c:v>
                </c:pt>
                <c:pt idx="1963">
                  <c:v>51.196000000000005</c:v>
                </c:pt>
                <c:pt idx="1964">
                  <c:v>60.923999999999999</c:v>
                </c:pt>
                <c:pt idx="1965">
                  <c:v>73.816000000000003</c:v>
                </c:pt>
                <c:pt idx="1966">
                  <c:v>83.8</c:v>
                </c:pt>
                <c:pt idx="1967">
                  <c:v>75.441999999999993</c:v>
                </c:pt>
                <c:pt idx="1968">
                  <c:v>99.05</c:v>
                </c:pt>
                <c:pt idx="1969">
                  <c:v>93.201999999999984</c:v>
                </c:pt>
                <c:pt idx="1970">
                  <c:v>106.99399999999999</c:v>
                </c:pt>
                <c:pt idx="1971">
                  <c:v>109.08999999999999</c:v>
                </c:pt>
                <c:pt idx="1972">
                  <c:v>112.952</c:v>
                </c:pt>
                <c:pt idx="1973">
                  <c:v>85.85</c:v>
                </c:pt>
                <c:pt idx="1974">
                  <c:v>86.11999999999999</c:v>
                </c:pt>
                <c:pt idx="1975">
                  <c:v>90.966000000000008</c:v>
                </c:pt>
                <c:pt idx="1976">
                  <c:v>107.91800000000001</c:v>
                </c:pt>
                <c:pt idx="1977">
                  <c:v>121.146</c:v>
                </c:pt>
                <c:pt idx="1978">
                  <c:v>122.72799999999998</c:v>
                </c:pt>
                <c:pt idx="1979">
                  <c:v>116.09599999999998</c:v>
                </c:pt>
                <c:pt idx="1980">
                  <c:v>101.652</c:v>
                </c:pt>
                <c:pt idx="1981">
                  <c:v>74.054000000000002</c:v>
                </c:pt>
                <c:pt idx="1982">
                  <c:v>80.681999999999988</c:v>
                </c:pt>
                <c:pt idx="1983">
                  <c:v>99.347999999999985</c:v>
                </c:pt>
                <c:pt idx="1984">
                  <c:v>96.431999999999988</c:v>
                </c:pt>
                <c:pt idx="1985">
                  <c:v>83.494</c:v>
                </c:pt>
                <c:pt idx="1986">
                  <c:v>77.843999999999994</c:v>
                </c:pt>
                <c:pt idx="1987">
                  <c:v>64.563999999999993</c:v>
                </c:pt>
                <c:pt idx="1988">
                  <c:v>50.706000000000003</c:v>
                </c:pt>
                <c:pt idx="1989">
                  <c:v>58.172000000000004</c:v>
                </c:pt>
                <c:pt idx="1990">
                  <c:v>62.681999999999995</c:v>
                </c:pt>
                <c:pt idx="1991">
                  <c:v>61.686</c:v>
                </c:pt>
                <c:pt idx="1992">
                  <c:v>69.921999999999997</c:v>
                </c:pt>
                <c:pt idx="1993">
                  <c:v>72.657999999999987</c:v>
                </c:pt>
                <c:pt idx="1994">
                  <c:v>75.025999999999996</c:v>
                </c:pt>
                <c:pt idx="1995">
                  <c:v>72.305999999999997</c:v>
                </c:pt>
                <c:pt idx="1996">
                  <c:v>99.844000000000008</c:v>
                </c:pt>
                <c:pt idx="1997">
                  <c:v>89.539999999999992</c:v>
                </c:pt>
                <c:pt idx="1998">
                  <c:v>86.227999999999994</c:v>
                </c:pt>
                <c:pt idx="1999">
                  <c:v>90.061999999999983</c:v>
                </c:pt>
                <c:pt idx="2000">
                  <c:v>87.641999999999982</c:v>
                </c:pt>
                <c:pt idx="2001">
                  <c:v>79.847999999999999</c:v>
                </c:pt>
                <c:pt idx="2002">
                  <c:v>80.085999999999999</c:v>
                </c:pt>
                <c:pt idx="2003">
                  <c:v>94.440000000000012</c:v>
                </c:pt>
                <c:pt idx="2004">
                  <c:v>107.80999999999999</c:v>
                </c:pt>
                <c:pt idx="2005">
                  <c:v>110.33599999999998</c:v>
                </c:pt>
                <c:pt idx="2006">
                  <c:v>95.981999999999999</c:v>
                </c:pt>
                <c:pt idx="2007">
                  <c:v>92.933999999999997</c:v>
                </c:pt>
                <c:pt idx="2008">
                  <c:v>92.64200000000001</c:v>
                </c:pt>
                <c:pt idx="2009">
                  <c:v>75.503999999999991</c:v>
                </c:pt>
                <c:pt idx="2010">
                  <c:v>86.073999999999998</c:v>
                </c:pt>
                <c:pt idx="2011">
                  <c:v>98.27000000000001</c:v>
                </c:pt>
                <c:pt idx="2012">
                  <c:v>102.91400000000002</c:v>
                </c:pt>
                <c:pt idx="2013">
                  <c:v>96.685999999999993</c:v>
                </c:pt>
                <c:pt idx="2014">
                  <c:v>108.208</c:v>
                </c:pt>
                <c:pt idx="2015">
                  <c:v>96.137999999999991</c:v>
                </c:pt>
                <c:pt idx="2016">
                  <c:v>99.942000000000007</c:v>
                </c:pt>
                <c:pt idx="2017">
                  <c:v>116.85599999999999</c:v>
                </c:pt>
                <c:pt idx="2018">
                  <c:v>112.40799999999999</c:v>
                </c:pt>
                <c:pt idx="2019">
                  <c:v>118.83800000000001</c:v>
                </c:pt>
                <c:pt idx="2020">
                  <c:v>118.50999999999999</c:v>
                </c:pt>
                <c:pt idx="2021">
                  <c:v>103.81599999999999</c:v>
                </c:pt>
                <c:pt idx="2022">
                  <c:v>97.948000000000008</c:v>
                </c:pt>
                <c:pt idx="2023">
                  <c:v>89.308000000000007</c:v>
                </c:pt>
                <c:pt idx="2024">
                  <c:v>74.976000000000013</c:v>
                </c:pt>
                <c:pt idx="2025">
                  <c:v>87.77000000000001</c:v>
                </c:pt>
                <c:pt idx="2026">
                  <c:v>94.566000000000003</c:v>
                </c:pt>
                <c:pt idx="2027">
                  <c:v>69.599999999999994</c:v>
                </c:pt>
                <c:pt idx="2028">
                  <c:v>66.652000000000001</c:v>
                </c:pt>
                <c:pt idx="2029">
                  <c:v>58.655999999999992</c:v>
                </c:pt>
                <c:pt idx="2030">
                  <c:v>50.021999999999998</c:v>
                </c:pt>
                <c:pt idx="2031">
                  <c:v>49.7</c:v>
                </c:pt>
                <c:pt idx="2032">
                  <c:v>61.644000000000005</c:v>
                </c:pt>
                <c:pt idx="2033">
                  <c:v>62.9</c:v>
                </c:pt>
                <c:pt idx="2034">
                  <c:v>70.712000000000003</c:v>
                </c:pt>
                <c:pt idx="2035">
                  <c:v>69.650000000000006</c:v>
                </c:pt>
                <c:pt idx="2036">
                  <c:v>82.062000000000012</c:v>
                </c:pt>
                <c:pt idx="2037">
                  <c:v>96.207999999999998</c:v>
                </c:pt>
                <c:pt idx="2038">
                  <c:v>116.56800000000001</c:v>
                </c:pt>
                <c:pt idx="2039">
                  <c:v>132.76399999999998</c:v>
                </c:pt>
                <c:pt idx="2040">
                  <c:v>169.11599999999999</c:v>
                </c:pt>
                <c:pt idx="2041">
                  <c:v>176.87200000000001</c:v>
                </c:pt>
                <c:pt idx="2042">
                  <c:v>207.21199999999999</c:v>
                </c:pt>
                <c:pt idx="2043">
                  <c:v>208.49200000000002</c:v>
                </c:pt>
                <c:pt idx="2044">
                  <c:v>194.46600000000001</c:v>
                </c:pt>
                <c:pt idx="2045">
                  <c:v>198.10399999999998</c:v>
                </c:pt>
                <c:pt idx="2046">
                  <c:v>197.64000000000001</c:v>
                </c:pt>
                <c:pt idx="2047">
                  <c:v>155.08999999999997</c:v>
                </c:pt>
                <c:pt idx="2048">
                  <c:v>152.25399999999996</c:v>
                </c:pt>
                <c:pt idx="2049">
                  <c:v>150.98999999999998</c:v>
                </c:pt>
                <c:pt idx="2050">
                  <c:v>112.482</c:v>
                </c:pt>
                <c:pt idx="2051">
                  <c:v>120.874</c:v>
                </c:pt>
                <c:pt idx="2052">
                  <c:v>144.25</c:v>
                </c:pt>
                <c:pt idx="2053">
                  <c:v>146.69400000000002</c:v>
                </c:pt>
                <c:pt idx="2054">
                  <c:v>162.73400000000001</c:v>
                </c:pt>
                <c:pt idx="2055">
                  <c:v>169.90799999999999</c:v>
                </c:pt>
                <c:pt idx="2056">
                  <c:v>132.97</c:v>
                </c:pt>
                <c:pt idx="2057">
                  <c:v>119.95599999999999</c:v>
                </c:pt>
                <c:pt idx="2058">
                  <c:v>123.934</c:v>
                </c:pt>
                <c:pt idx="2059">
                  <c:v>116.86800000000001</c:v>
                </c:pt>
                <c:pt idx="2060">
                  <c:v>117.8</c:v>
                </c:pt>
                <c:pt idx="2061">
                  <c:v>140.32599999999999</c:v>
                </c:pt>
                <c:pt idx="2062">
                  <c:v>127.64199999999998</c:v>
                </c:pt>
                <c:pt idx="2063">
                  <c:v>113.056</c:v>
                </c:pt>
                <c:pt idx="2064">
                  <c:v>106.928</c:v>
                </c:pt>
                <c:pt idx="2065">
                  <c:v>104.81800000000001</c:v>
                </c:pt>
                <c:pt idx="2066">
                  <c:v>96.975999999999999</c:v>
                </c:pt>
                <c:pt idx="2067">
                  <c:v>147.834</c:v>
                </c:pt>
                <c:pt idx="2068">
                  <c:v>161.58800000000002</c:v>
                </c:pt>
                <c:pt idx="2069">
                  <c:v>167.03400000000002</c:v>
                </c:pt>
                <c:pt idx="2070">
                  <c:v>177.05199999999999</c:v>
                </c:pt>
                <c:pt idx="2071">
                  <c:v>184.87799999999999</c:v>
                </c:pt>
                <c:pt idx="2072">
                  <c:v>148.97600000000003</c:v>
                </c:pt>
                <c:pt idx="2073">
                  <c:v>156.08000000000001</c:v>
                </c:pt>
                <c:pt idx="2074">
                  <c:v>176.83199999999999</c:v>
                </c:pt>
                <c:pt idx="2075">
                  <c:v>156.93799999999999</c:v>
                </c:pt>
                <c:pt idx="2076">
                  <c:v>149.86999999999998</c:v>
                </c:pt>
                <c:pt idx="2077">
                  <c:v>147.79400000000001</c:v>
                </c:pt>
                <c:pt idx="2078">
                  <c:v>119.032</c:v>
                </c:pt>
                <c:pt idx="2079">
                  <c:v>81.004000000000005</c:v>
                </c:pt>
                <c:pt idx="2080">
                  <c:v>103.83800000000001</c:v>
                </c:pt>
                <c:pt idx="2081">
                  <c:v>102.94800000000001</c:v>
                </c:pt>
                <c:pt idx="2082">
                  <c:v>106.578</c:v>
                </c:pt>
                <c:pt idx="2083">
                  <c:v>130.96200000000002</c:v>
                </c:pt>
                <c:pt idx="2084">
                  <c:v>161.536</c:v>
                </c:pt>
                <c:pt idx="2085">
                  <c:v>133.934</c:v>
                </c:pt>
                <c:pt idx="2086">
                  <c:v>125.09599999999998</c:v>
                </c:pt>
                <c:pt idx="2087">
                  <c:v>117.96199999999999</c:v>
                </c:pt>
                <c:pt idx="2088">
                  <c:v>132.084</c:v>
                </c:pt>
                <c:pt idx="2089">
                  <c:v>118.84</c:v>
                </c:pt>
                <c:pt idx="2090">
                  <c:v>133.61599999999999</c:v>
                </c:pt>
                <c:pt idx="2091">
                  <c:v>139.76999999999998</c:v>
                </c:pt>
                <c:pt idx="2092">
                  <c:v>141.13999999999999</c:v>
                </c:pt>
                <c:pt idx="2093">
                  <c:v>102.726</c:v>
                </c:pt>
                <c:pt idx="2094">
                  <c:v>106.43800000000002</c:v>
                </c:pt>
                <c:pt idx="2095">
                  <c:v>118.12</c:v>
                </c:pt>
                <c:pt idx="2096">
                  <c:v>124.67</c:v>
                </c:pt>
                <c:pt idx="2097">
                  <c:v>122.55999999999999</c:v>
                </c:pt>
                <c:pt idx="2098">
                  <c:v>134.64600000000002</c:v>
                </c:pt>
                <c:pt idx="2099">
                  <c:v>156.75600000000003</c:v>
                </c:pt>
                <c:pt idx="2100">
                  <c:v>158.09200000000001</c:v>
                </c:pt>
                <c:pt idx="2101">
                  <c:v>156.40799999999999</c:v>
                </c:pt>
                <c:pt idx="2102">
                  <c:v>169.416</c:v>
                </c:pt>
                <c:pt idx="2103">
                  <c:v>160.75</c:v>
                </c:pt>
                <c:pt idx="2104">
                  <c:v>133.95400000000001</c:v>
                </c:pt>
                <c:pt idx="2105">
                  <c:v>127.35599999999999</c:v>
                </c:pt>
                <c:pt idx="2106">
                  <c:v>125.58</c:v>
                </c:pt>
                <c:pt idx="2107">
                  <c:v>102.628</c:v>
                </c:pt>
                <c:pt idx="2108">
                  <c:v>127.03999999999999</c:v>
                </c:pt>
                <c:pt idx="2109">
                  <c:v>132.828</c:v>
                </c:pt>
                <c:pt idx="2110">
                  <c:v>142.57400000000001</c:v>
                </c:pt>
                <c:pt idx="2111">
                  <c:v>131.16</c:v>
                </c:pt>
                <c:pt idx="2112">
                  <c:v>131.93599999999998</c:v>
                </c:pt>
                <c:pt idx="2113">
                  <c:v>127.224</c:v>
                </c:pt>
                <c:pt idx="2114">
                  <c:v>123.96399999999998</c:v>
                </c:pt>
                <c:pt idx="2115">
                  <c:v>124.38999999999999</c:v>
                </c:pt>
                <c:pt idx="2116">
                  <c:v>151.26799999999997</c:v>
                </c:pt>
                <c:pt idx="2117">
                  <c:v>158.78400000000002</c:v>
                </c:pt>
                <c:pt idx="2118">
                  <c:v>138.66400000000002</c:v>
                </c:pt>
                <c:pt idx="2119">
                  <c:v>133.29599999999999</c:v>
                </c:pt>
                <c:pt idx="2120">
                  <c:v>119.37</c:v>
                </c:pt>
                <c:pt idx="2121">
                  <c:v>91.669999999999987</c:v>
                </c:pt>
                <c:pt idx="2122">
                  <c:v>123.96</c:v>
                </c:pt>
                <c:pt idx="2123">
                  <c:v>147.34</c:v>
                </c:pt>
                <c:pt idx="2124">
                  <c:v>142.52799999999999</c:v>
                </c:pt>
                <c:pt idx="2125">
                  <c:v>144.68</c:v>
                </c:pt>
                <c:pt idx="2126">
                  <c:v>191.56800000000001</c:v>
                </c:pt>
                <c:pt idx="2127">
                  <c:v>165.41799999999998</c:v>
                </c:pt>
                <c:pt idx="2128">
                  <c:v>145.61799999999999</c:v>
                </c:pt>
                <c:pt idx="2129">
                  <c:v>167.23599999999999</c:v>
                </c:pt>
                <c:pt idx="2130">
                  <c:v>173.58599999999998</c:v>
                </c:pt>
                <c:pt idx="2131">
                  <c:v>135.87199999999999</c:v>
                </c:pt>
                <c:pt idx="2132">
                  <c:v>132.47399999999999</c:v>
                </c:pt>
                <c:pt idx="2133">
                  <c:v>137.16400000000002</c:v>
                </c:pt>
                <c:pt idx="2134">
                  <c:v>120.63000000000002</c:v>
                </c:pt>
                <c:pt idx="2135">
                  <c:v>103.23000000000002</c:v>
                </c:pt>
                <c:pt idx="2136">
                  <c:v>113.702</c:v>
                </c:pt>
                <c:pt idx="2137">
                  <c:v>125.78400000000002</c:v>
                </c:pt>
                <c:pt idx="2138">
                  <c:v>122.50800000000001</c:v>
                </c:pt>
                <c:pt idx="2139">
                  <c:v>136.602</c:v>
                </c:pt>
                <c:pt idx="2140">
                  <c:v>147.15600000000001</c:v>
                </c:pt>
                <c:pt idx="2141">
                  <c:v>144.75399999999999</c:v>
                </c:pt>
                <c:pt idx="2142">
                  <c:v>131.27199999999999</c:v>
                </c:pt>
                <c:pt idx="2143">
                  <c:v>162.37</c:v>
                </c:pt>
                <c:pt idx="2144">
                  <c:v>158.48200000000003</c:v>
                </c:pt>
                <c:pt idx="2145">
                  <c:v>156.42599999999999</c:v>
                </c:pt>
                <c:pt idx="2146">
                  <c:v>159.17400000000001</c:v>
                </c:pt>
                <c:pt idx="2147">
                  <c:v>151.114</c:v>
                </c:pt>
                <c:pt idx="2148">
                  <c:v>127.53</c:v>
                </c:pt>
                <c:pt idx="2149">
                  <c:v>105.02800000000002</c:v>
                </c:pt>
                <c:pt idx="2150">
                  <c:v>108.378</c:v>
                </c:pt>
                <c:pt idx="2151">
                  <c:v>110.824</c:v>
                </c:pt>
                <c:pt idx="2152">
                  <c:v>134.82999999999998</c:v>
                </c:pt>
                <c:pt idx="2153">
                  <c:v>134.06400000000002</c:v>
                </c:pt>
                <c:pt idx="2154">
                  <c:v>216.41799999999998</c:v>
                </c:pt>
                <c:pt idx="2155">
                  <c:v>218.506</c:v>
                </c:pt>
                <c:pt idx="2156">
                  <c:v>226.82199999999997</c:v>
                </c:pt>
                <c:pt idx="2157">
                  <c:v>230.43599999999998</c:v>
                </c:pt>
                <c:pt idx="2158">
                  <c:v>239.09800000000001</c:v>
                </c:pt>
                <c:pt idx="2159">
                  <c:v>171.27799999999999</c:v>
                </c:pt>
                <c:pt idx="2160">
                  <c:v>169.03400000000002</c:v>
                </c:pt>
                <c:pt idx="2161">
                  <c:v>136.726</c:v>
                </c:pt>
                <c:pt idx="2162">
                  <c:v>119.792</c:v>
                </c:pt>
                <c:pt idx="2163">
                  <c:v>104.316</c:v>
                </c:pt>
                <c:pt idx="2164">
                  <c:v>105.6</c:v>
                </c:pt>
                <c:pt idx="2165">
                  <c:v>100.482</c:v>
                </c:pt>
                <c:pt idx="2166">
                  <c:v>118.148</c:v>
                </c:pt>
                <c:pt idx="2167">
                  <c:v>117.74000000000001</c:v>
                </c:pt>
                <c:pt idx="2168">
                  <c:v>115.298</c:v>
                </c:pt>
                <c:pt idx="2169">
                  <c:v>103.23599999999999</c:v>
                </c:pt>
                <c:pt idx="2170">
                  <c:v>95.161999999999992</c:v>
                </c:pt>
                <c:pt idx="2171">
                  <c:v>87.35199999999999</c:v>
                </c:pt>
                <c:pt idx="2172">
                  <c:v>89.926000000000002</c:v>
                </c:pt>
                <c:pt idx="2173">
                  <c:v>94.157999999999987</c:v>
                </c:pt>
                <c:pt idx="2174">
                  <c:v>90.35799999999999</c:v>
                </c:pt>
                <c:pt idx="2175">
                  <c:v>100.806</c:v>
                </c:pt>
                <c:pt idx="2176">
                  <c:v>121.398</c:v>
                </c:pt>
                <c:pt idx="2177">
                  <c:v>108.44000000000001</c:v>
                </c:pt>
                <c:pt idx="2178">
                  <c:v>136.74799999999999</c:v>
                </c:pt>
                <c:pt idx="2179">
                  <c:v>153.85599999999999</c:v>
                </c:pt>
                <c:pt idx="2180">
                  <c:v>157.88799999999998</c:v>
                </c:pt>
                <c:pt idx="2181">
                  <c:v>130.55799999999999</c:v>
                </c:pt>
                <c:pt idx="2182">
                  <c:v>133.47999999999999</c:v>
                </c:pt>
                <c:pt idx="2183">
                  <c:v>114.04399999999998</c:v>
                </c:pt>
                <c:pt idx="2184">
                  <c:v>105.89400000000001</c:v>
                </c:pt>
                <c:pt idx="2185">
                  <c:v>137.72799999999998</c:v>
                </c:pt>
                <c:pt idx="2186">
                  <c:v>162.10999999999999</c:v>
                </c:pt>
                <c:pt idx="2187">
                  <c:v>170.62999999999997</c:v>
                </c:pt>
                <c:pt idx="2188">
                  <c:v>161.68199999999999</c:v>
                </c:pt>
                <c:pt idx="2189">
                  <c:v>184.68</c:v>
                </c:pt>
                <c:pt idx="2190">
                  <c:v>137.31</c:v>
                </c:pt>
                <c:pt idx="2191">
                  <c:v>132.86399999999998</c:v>
                </c:pt>
                <c:pt idx="2192">
                  <c:v>142.452</c:v>
                </c:pt>
                <c:pt idx="2193">
                  <c:v>164.75800000000001</c:v>
                </c:pt>
                <c:pt idx="2194">
                  <c:v>152.74600000000001</c:v>
                </c:pt>
                <c:pt idx="2195">
                  <c:v>160.86799999999999</c:v>
                </c:pt>
                <c:pt idx="2196">
                  <c:v>149.35400000000001</c:v>
                </c:pt>
                <c:pt idx="2197">
                  <c:v>147.714</c:v>
                </c:pt>
                <c:pt idx="2198">
                  <c:v>127.18799999999999</c:v>
                </c:pt>
                <c:pt idx="2199">
                  <c:v>140.31399999999999</c:v>
                </c:pt>
                <c:pt idx="2200">
                  <c:v>167.48200000000003</c:v>
                </c:pt>
                <c:pt idx="2201">
                  <c:v>170.376</c:v>
                </c:pt>
                <c:pt idx="2202">
                  <c:v>169.858</c:v>
                </c:pt>
                <c:pt idx="2203">
                  <c:v>173.32399999999998</c:v>
                </c:pt>
                <c:pt idx="2204">
                  <c:v>162.98399999999998</c:v>
                </c:pt>
                <c:pt idx="2205">
                  <c:v>133.154</c:v>
                </c:pt>
                <c:pt idx="2206">
                  <c:v>139.65</c:v>
                </c:pt>
                <c:pt idx="2207">
                  <c:v>122.06999999999998</c:v>
                </c:pt>
                <c:pt idx="2208">
                  <c:v>126.926</c:v>
                </c:pt>
                <c:pt idx="2209">
                  <c:v>132.47399999999999</c:v>
                </c:pt>
                <c:pt idx="2210">
                  <c:v>125.03000000000002</c:v>
                </c:pt>
                <c:pt idx="2211">
                  <c:v>107.898</c:v>
                </c:pt>
                <c:pt idx="2212">
                  <c:v>104.51400000000001</c:v>
                </c:pt>
                <c:pt idx="2213">
                  <c:v>105.01200000000001</c:v>
                </c:pt>
                <c:pt idx="2214">
                  <c:v>99.307999999999993</c:v>
                </c:pt>
                <c:pt idx="2215">
                  <c:v>109.63000000000002</c:v>
                </c:pt>
                <c:pt idx="2216">
                  <c:v>129.096</c:v>
                </c:pt>
                <c:pt idx="2217">
                  <c:v>137.55799999999999</c:v>
                </c:pt>
                <c:pt idx="2218">
                  <c:v>132.9</c:v>
                </c:pt>
                <c:pt idx="2219">
                  <c:v>118.354</c:v>
                </c:pt>
                <c:pt idx="2220">
                  <c:v>134.05199999999999</c:v>
                </c:pt>
                <c:pt idx="2221">
                  <c:v>158.804</c:v>
                </c:pt>
                <c:pt idx="2222">
                  <c:v>166.93199999999999</c:v>
                </c:pt>
                <c:pt idx="2223">
                  <c:v>176.54400000000001</c:v>
                </c:pt>
                <c:pt idx="2224">
                  <c:v>173.428</c:v>
                </c:pt>
                <c:pt idx="2225">
                  <c:v>165.226</c:v>
                </c:pt>
                <c:pt idx="2226">
                  <c:v>128.38</c:v>
                </c:pt>
                <c:pt idx="2227">
                  <c:v>132.358</c:v>
                </c:pt>
                <c:pt idx="2228">
                  <c:v>115.42399999999998</c:v>
                </c:pt>
                <c:pt idx="2229">
                  <c:v>127.648</c:v>
                </c:pt>
                <c:pt idx="2230">
                  <c:v>123.51000000000002</c:v>
                </c:pt>
                <c:pt idx="2231">
                  <c:v>118.654</c:v>
                </c:pt>
                <c:pt idx="2232">
                  <c:v>100.79</c:v>
                </c:pt>
                <c:pt idx="2233">
                  <c:v>116.048</c:v>
                </c:pt>
                <c:pt idx="2234">
                  <c:v>111.34200000000001</c:v>
                </c:pt>
                <c:pt idx="2235">
                  <c:v>119.572</c:v>
                </c:pt>
                <c:pt idx="2236">
                  <c:v>105.304</c:v>
                </c:pt>
                <c:pt idx="2237">
                  <c:v>105.202</c:v>
                </c:pt>
                <c:pt idx="2238">
                  <c:v>105.09400000000001</c:v>
                </c:pt>
                <c:pt idx="2239">
                  <c:v>97.528000000000006</c:v>
                </c:pt>
                <c:pt idx="2240">
                  <c:v>84.793999999999997</c:v>
                </c:pt>
                <c:pt idx="2241">
                  <c:v>127</c:v>
                </c:pt>
                <c:pt idx="2242">
                  <c:v>136.43400000000003</c:v>
                </c:pt>
                <c:pt idx="2243">
                  <c:v>133.714</c:v>
                </c:pt>
                <c:pt idx="2244">
                  <c:v>126.11399999999999</c:v>
                </c:pt>
                <c:pt idx="2245">
                  <c:v>142.262</c:v>
                </c:pt>
                <c:pt idx="2246">
                  <c:v>120.39000000000001</c:v>
                </c:pt>
                <c:pt idx="2247">
                  <c:v>115.51599999999999</c:v>
                </c:pt>
                <c:pt idx="2248">
                  <c:v>104.96199999999999</c:v>
                </c:pt>
                <c:pt idx="2249">
                  <c:v>120.976</c:v>
                </c:pt>
                <c:pt idx="2250">
                  <c:v>95.963999999999999</c:v>
                </c:pt>
                <c:pt idx="2251">
                  <c:v>103.42400000000001</c:v>
                </c:pt>
                <c:pt idx="2252">
                  <c:v>163.67400000000001</c:v>
                </c:pt>
                <c:pt idx="2253">
                  <c:v>154.21599999999998</c:v>
                </c:pt>
                <c:pt idx="2254">
                  <c:v>141.38799999999998</c:v>
                </c:pt>
                <c:pt idx="2255">
                  <c:v>157.6</c:v>
                </c:pt>
                <c:pt idx="2256">
                  <c:v>149.22800000000001</c:v>
                </c:pt>
                <c:pt idx="2257">
                  <c:v>82.078000000000003</c:v>
                </c:pt>
                <c:pt idx="2258">
                  <c:v>83.681999999999988</c:v>
                </c:pt>
                <c:pt idx="2259">
                  <c:v>92.731999999999999</c:v>
                </c:pt>
                <c:pt idx="2260">
                  <c:v>104.03400000000002</c:v>
                </c:pt>
                <c:pt idx="2261">
                  <c:v>108.26999999999998</c:v>
                </c:pt>
                <c:pt idx="2262">
                  <c:v>121.752</c:v>
                </c:pt>
                <c:pt idx="2263">
                  <c:v>122.33799999999999</c:v>
                </c:pt>
                <c:pt idx="2264">
                  <c:v>115.72200000000001</c:v>
                </c:pt>
                <c:pt idx="2265">
                  <c:v>100.76599999999999</c:v>
                </c:pt>
                <c:pt idx="2266">
                  <c:v>89.131999999999991</c:v>
                </c:pt>
                <c:pt idx="2267">
                  <c:v>81.335999999999999</c:v>
                </c:pt>
                <c:pt idx="2268">
                  <c:v>80.635999999999996</c:v>
                </c:pt>
                <c:pt idx="2269">
                  <c:v>83.138000000000005</c:v>
                </c:pt>
                <c:pt idx="2270">
                  <c:v>72.881999999999991</c:v>
                </c:pt>
                <c:pt idx="2271">
                  <c:v>70.738</c:v>
                </c:pt>
                <c:pt idx="2272">
                  <c:v>61.953999999999994</c:v>
                </c:pt>
                <c:pt idx="2273">
                  <c:v>58.136000000000003</c:v>
                </c:pt>
                <c:pt idx="2274">
                  <c:v>50.731999999999992</c:v>
                </c:pt>
                <c:pt idx="2275">
                  <c:v>48.583999999999996</c:v>
                </c:pt>
                <c:pt idx="2276">
                  <c:v>67.807999999999993</c:v>
                </c:pt>
                <c:pt idx="2277">
                  <c:v>71.849999999999994</c:v>
                </c:pt>
                <c:pt idx="2278">
                  <c:v>74.156000000000006</c:v>
                </c:pt>
                <c:pt idx="2279">
                  <c:v>71.850000000000009</c:v>
                </c:pt>
                <c:pt idx="2280">
                  <c:v>69.734000000000009</c:v>
                </c:pt>
                <c:pt idx="2281">
                  <c:v>54.691999999999993</c:v>
                </c:pt>
                <c:pt idx="2282">
                  <c:v>46.786000000000001</c:v>
                </c:pt>
                <c:pt idx="2283">
                  <c:v>65.207999999999998</c:v>
                </c:pt>
                <c:pt idx="2284">
                  <c:v>87.426000000000002</c:v>
                </c:pt>
                <c:pt idx="2285">
                  <c:v>88.496000000000009</c:v>
                </c:pt>
                <c:pt idx="2286">
                  <c:v>80.897999999999996</c:v>
                </c:pt>
                <c:pt idx="2287">
                  <c:v>98.3</c:v>
                </c:pt>
                <c:pt idx="2288">
                  <c:v>78.320000000000007</c:v>
                </c:pt>
                <c:pt idx="2289">
                  <c:v>89.253999999999991</c:v>
                </c:pt>
                <c:pt idx="2290">
                  <c:v>101.84200000000001</c:v>
                </c:pt>
                <c:pt idx="2291">
                  <c:v>110.89400000000001</c:v>
                </c:pt>
                <c:pt idx="2292">
                  <c:v>114.744</c:v>
                </c:pt>
                <c:pt idx="2293">
                  <c:v>120.44800000000001</c:v>
                </c:pt>
                <c:pt idx="2294">
                  <c:v>109.122</c:v>
                </c:pt>
                <c:pt idx="2295">
                  <c:v>96.253999999999991</c:v>
                </c:pt>
                <c:pt idx="2296">
                  <c:v>83.378</c:v>
                </c:pt>
                <c:pt idx="2297">
                  <c:v>87.111999999999995</c:v>
                </c:pt>
                <c:pt idx="2298">
                  <c:v>80.176000000000002</c:v>
                </c:pt>
                <c:pt idx="2299">
                  <c:v>65.274000000000001</c:v>
                </c:pt>
                <c:pt idx="2300">
                  <c:v>73.788000000000011</c:v>
                </c:pt>
                <c:pt idx="2301">
                  <c:v>105.91200000000001</c:v>
                </c:pt>
                <c:pt idx="2302">
                  <c:v>99.394000000000005</c:v>
                </c:pt>
                <c:pt idx="2303">
                  <c:v>108.54600000000001</c:v>
                </c:pt>
                <c:pt idx="2304">
                  <c:v>118.928</c:v>
                </c:pt>
                <c:pt idx="2305">
                  <c:v>109.22799999999999</c:v>
                </c:pt>
                <c:pt idx="2306">
                  <c:v>123.17199999999998</c:v>
                </c:pt>
                <c:pt idx="2307">
                  <c:v>108.548</c:v>
                </c:pt>
                <c:pt idx="2308">
                  <c:v>104.81800000000001</c:v>
                </c:pt>
                <c:pt idx="2309">
                  <c:v>89.833999999999989</c:v>
                </c:pt>
                <c:pt idx="2310">
                  <c:v>103.88000000000002</c:v>
                </c:pt>
                <c:pt idx="2311">
                  <c:v>68.062000000000012</c:v>
                </c:pt>
                <c:pt idx="2312">
                  <c:v>79.328000000000003</c:v>
                </c:pt>
                <c:pt idx="2313">
                  <c:v>76.671999999999997</c:v>
                </c:pt>
                <c:pt idx="2314">
                  <c:v>79.472000000000008</c:v>
                </c:pt>
                <c:pt idx="2315">
                  <c:v>64.08</c:v>
                </c:pt>
                <c:pt idx="2316">
                  <c:v>67.337999999999994</c:v>
                </c:pt>
                <c:pt idx="2317">
                  <c:v>59.601999999999997</c:v>
                </c:pt>
                <c:pt idx="2318">
                  <c:v>61.48</c:v>
                </c:pt>
                <c:pt idx="2319">
                  <c:v>62.414000000000001</c:v>
                </c:pt>
                <c:pt idx="2320">
                  <c:v>70.042000000000002</c:v>
                </c:pt>
                <c:pt idx="2321">
                  <c:v>70.593999999999994</c:v>
                </c:pt>
                <c:pt idx="2322">
                  <c:v>71.095999999999989</c:v>
                </c:pt>
                <c:pt idx="2323">
                  <c:v>69.471999999999994</c:v>
                </c:pt>
                <c:pt idx="2324">
                  <c:v>78.233999999999995</c:v>
                </c:pt>
                <c:pt idx="2325">
                  <c:v>86.059999999999988</c:v>
                </c:pt>
                <c:pt idx="2326">
                  <c:v>84.637999999999991</c:v>
                </c:pt>
                <c:pt idx="2327">
                  <c:v>90.483999999999995</c:v>
                </c:pt>
                <c:pt idx="2328">
                  <c:v>100.64400000000001</c:v>
                </c:pt>
                <c:pt idx="2329">
                  <c:v>91.674000000000007</c:v>
                </c:pt>
                <c:pt idx="2330">
                  <c:v>82.679999999999993</c:v>
                </c:pt>
                <c:pt idx="2331">
                  <c:v>82.37</c:v>
                </c:pt>
                <c:pt idx="2332">
                  <c:v>77.707999999999998</c:v>
                </c:pt>
                <c:pt idx="2333">
                  <c:v>75.206000000000003</c:v>
                </c:pt>
                <c:pt idx="2334">
                  <c:v>70.39</c:v>
                </c:pt>
                <c:pt idx="2335">
                  <c:v>69.570000000000007</c:v>
                </c:pt>
                <c:pt idx="2336">
                  <c:v>68.352000000000004</c:v>
                </c:pt>
                <c:pt idx="2337">
                  <c:v>77.364000000000004</c:v>
                </c:pt>
                <c:pt idx="2338">
                  <c:v>71.567999999999998</c:v>
                </c:pt>
                <c:pt idx="2339">
                  <c:v>93.083999999999989</c:v>
                </c:pt>
                <c:pt idx="2340">
                  <c:v>106.97</c:v>
                </c:pt>
                <c:pt idx="2341">
                  <c:v>113.70800000000001</c:v>
                </c:pt>
                <c:pt idx="2342">
                  <c:v>107.196</c:v>
                </c:pt>
                <c:pt idx="2343">
                  <c:v>106.074</c:v>
                </c:pt>
                <c:pt idx="2344">
                  <c:v>93.181999999999988</c:v>
                </c:pt>
                <c:pt idx="2345">
                  <c:v>82.216000000000008</c:v>
                </c:pt>
                <c:pt idx="2346">
                  <c:v>80.463999999999999</c:v>
                </c:pt>
                <c:pt idx="2347">
                  <c:v>84.671999999999997</c:v>
                </c:pt>
                <c:pt idx="2348">
                  <c:v>88.028000000000006</c:v>
                </c:pt>
                <c:pt idx="2349">
                  <c:v>101.40600000000002</c:v>
                </c:pt>
                <c:pt idx="2350">
                  <c:v>94.688000000000002</c:v>
                </c:pt>
                <c:pt idx="2351">
                  <c:v>104.78599999999999</c:v>
                </c:pt>
                <c:pt idx="2352">
                  <c:v>94.11999999999999</c:v>
                </c:pt>
                <c:pt idx="2353">
                  <c:v>102.256</c:v>
                </c:pt>
                <c:pt idx="2354">
                  <c:v>90.638000000000005</c:v>
                </c:pt>
                <c:pt idx="2355">
                  <c:v>97.263999999999996</c:v>
                </c:pt>
                <c:pt idx="2356">
                  <c:v>87.679999999999993</c:v>
                </c:pt>
                <c:pt idx="2357">
                  <c:v>92.717999999999989</c:v>
                </c:pt>
                <c:pt idx="2358">
                  <c:v>86.541999999999987</c:v>
                </c:pt>
                <c:pt idx="2359">
                  <c:v>70.621999999999986</c:v>
                </c:pt>
                <c:pt idx="2360">
                  <c:v>78.645999999999987</c:v>
                </c:pt>
                <c:pt idx="2361">
                  <c:v>70.25800000000001</c:v>
                </c:pt>
                <c:pt idx="2362">
                  <c:v>63.641999999999996</c:v>
                </c:pt>
                <c:pt idx="2363">
                  <c:v>57.872</c:v>
                </c:pt>
                <c:pt idx="2364">
                  <c:v>66.941999999999993</c:v>
                </c:pt>
                <c:pt idx="2365">
                  <c:v>60.738</c:v>
                </c:pt>
                <c:pt idx="2366">
                  <c:v>62.480000000000004</c:v>
                </c:pt>
                <c:pt idx="2367">
                  <c:v>73.25200000000001</c:v>
                </c:pt>
                <c:pt idx="2368">
                  <c:v>101.04</c:v>
                </c:pt>
                <c:pt idx="2369">
                  <c:v>108.80799999999999</c:v>
                </c:pt>
                <c:pt idx="2370">
                  <c:v>106.574</c:v>
                </c:pt>
                <c:pt idx="2371">
                  <c:v>104.3</c:v>
                </c:pt>
                <c:pt idx="2372">
                  <c:v>97.02600000000001</c:v>
                </c:pt>
                <c:pt idx="2373">
                  <c:v>77.244</c:v>
                </c:pt>
                <c:pt idx="2374">
                  <c:v>96.562000000000012</c:v>
                </c:pt>
                <c:pt idx="2375">
                  <c:v>109.25399999999999</c:v>
                </c:pt>
                <c:pt idx="2376">
                  <c:v>129.23000000000002</c:v>
                </c:pt>
                <c:pt idx="2377">
                  <c:v>137.83000000000001</c:v>
                </c:pt>
                <c:pt idx="2378">
                  <c:v>150.804</c:v>
                </c:pt>
                <c:pt idx="2379">
                  <c:v>123.428</c:v>
                </c:pt>
                <c:pt idx="2380">
                  <c:v>111.30000000000003</c:v>
                </c:pt>
                <c:pt idx="2381">
                  <c:v>121.22799999999999</c:v>
                </c:pt>
                <c:pt idx="2382">
                  <c:v>126.79600000000001</c:v>
                </c:pt>
                <c:pt idx="2383">
                  <c:v>107.30600000000001</c:v>
                </c:pt>
                <c:pt idx="2384">
                  <c:v>112.404</c:v>
                </c:pt>
                <c:pt idx="2385">
                  <c:v>128.28199999999998</c:v>
                </c:pt>
                <c:pt idx="2386">
                  <c:v>96.912000000000006</c:v>
                </c:pt>
                <c:pt idx="2387">
                  <c:v>85.442000000000007</c:v>
                </c:pt>
                <c:pt idx="2388">
                  <c:v>101.782</c:v>
                </c:pt>
                <c:pt idx="2389">
                  <c:v>113.41600000000001</c:v>
                </c:pt>
                <c:pt idx="2390">
                  <c:v>99.468000000000004</c:v>
                </c:pt>
                <c:pt idx="2391">
                  <c:v>101.136</c:v>
                </c:pt>
                <c:pt idx="2392">
                  <c:v>127.008</c:v>
                </c:pt>
                <c:pt idx="2393">
                  <c:v>102.03</c:v>
                </c:pt>
                <c:pt idx="2394">
                  <c:v>81.294000000000011</c:v>
                </c:pt>
                <c:pt idx="2395">
                  <c:v>83.762</c:v>
                </c:pt>
                <c:pt idx="2396">
                  <c:v>91.531999999999996</c:v>
                </c:pt>
                <c:pt idx="2397">
                  <c:v>61.423999999999999</c:v>
                </c:pt>
                <c:pt idx="2398">
                  <c:v>109.53800000000001</c:v>
                </c:pt>
                <c:pt idx="2399">
                  <c:v>112.396</c:v>
                </c:pt>
                <c:pt idx="2400">
                  <c:v>107.928</c:v>
                </c:pt>
                <c:pt idx="2401">
                  <c:v>92.225999999999999</c:v>
                </c:pt>
                <c:pt idx="2402">
                  <c:v>104.23799999999999</c:v>
                </c:pt>
                <c:pt idx="2403">
                  <c:v>67.78</c:v>
                </c:pt>
                <c:pt idx="2404">
                  <c:v>72.176000000000002</c:v>
                </c:pt>
                <c:pt idx="2405">
                  <c:v>71.596000000000004</c:v>
                </c:pt>
                <c:pt idx="2406">
                  <c:v>78.307999999999993</c:v>
                </c:pt>
                <c:pt idx="2407">
                  <c:v>68.94</c:v>
                </c:pt>
                <c:pt idx="2408">
                  <c:v>68.075999999999993</c:v>
                </c:pt>
                <c:pt idx="2409">
                  <c:v>79.496000000000009</c:v>
                </c:pt>
                <c:pt idx="2410">
                  <c:v>99.022000000000006</c:v>
                </c:pt>
                <c:pt idx="2411">
                  <c:v>110.22800000000002</c:v>
                </c:pt>
                <c:pt idx="2412">
                  <c:v>106.19800000000001</c:v>
                </c:pt>
                <c:pt idx="2413">
                  <c:v>94.976000000000013</c:v>
                </c:pt>
                <c:pt idx="2414">
                  <c:v>72.683999999999997</c:v>
                </c:pt>
                <c:pt idx="2415">
                  <c:v>53.335999999999991</c:v>
                </c:pt>
                <c:pt idx="2416">
                  <c:v>46.357999999999997</c:v>
                </c:pt>
                <c:pt idx="2417">
                  <c:v>65.218000000000004</c:v>
                </c:pt>
                <c:pt idx="2418">
                  <c:v>192.732</c:v>
                </c:pt>
                <c:pt idx="2419">
                  <c:v>223.26799999999997</c:v>
                </c:pt>
                <c:pt idx="2420">
                  <c:v>230.17600000000002</c:v>
                </c:pt>
                <c:pt idx="2421">
                  <c:v>229.22599999999997</c:v>
                </c:pt>
                <c:pt idx="2422">
                  <c:v>213.85399999999998</c:v>
                </c:pt>
                <c:pt idx="2423">
                  <c:v>101.35</c:v>
                </c:pt>
                <c:pt idx="2424">
                  <c:v>90.14</c:v>
                </c:pt>
                <c:pt idx="2425">
                  <c:v>103.684</c:v>
                </c:pt>
                <c:pt idx="2426">
                  <c:v>106.73200000000001</c:v>
                </c:pt>
                <c:pt idx="2427">
                  <c:v>105.14399999999998</c:v>
                </c:pt>
                <c:pt idx="2428">
                  <c:v>108.548</c:v>
                </c:pt>
                <c:pt idx="2429">
                  <c:v>115.13200000000002</c:v>
                </c:pt>
                <c:pt idx="2430">
                  <c:v>125.03</c:v>
                </c:pt>
                <c:pt idx="2431">
                  <c:v>161.60399999999998</c:v>
                </c:pt>
                <c:pt idx="2432">
                  <c:v>176.18</c:v>
                </c:pt>
                <c:pt idx="2433">
                  <c:v>176.512</c:v>
                </c:pt>
                <c:pt idx="2434">
                  <c:v>178.11799999999999</c:v>
                </c:pt>
                <c:pt idx="2435">
                  <c:v>154.49600000000001</c:v>
                </c:pt>
                <c:pt idx="2436">
                  <c:v>118.57599999999999</c:v>
                </c:pt>
                <c:pt idx="2437">
                  <c:v>114.45600000000002</c:v>
                </c:pt>
                <c:pt idx="2438">
                  <c:v>127.01600000000001</c:v>
                </c:pt>
                <c:pt idx="2439">
                  <c:v>124.05799999999999</c:v>
                </c:pt>
                <c:pt idx="2440">
                  <c:v>123.70599999999999</c:v>
                </c:pt>
                <c:pt idx="2441">
                  <c:v>119.25999999999999</c:v>
                </c:pt>
                <c:pt idx="2442">
                  <c:v>106.99600000000001</c:v>
                </c:pt>
                <c:pt idx="2443">
                  <c:v>121.498</c:v>
                </c:pt>
                <c:pt idx="2444">
                  <c:v>137.916</c:v>
                </c:pt>
                <c:pt idx="2445">
                  <c:v>126.696</c:v>
                </c:pt>
                <c:pt idx="2446">
                  <c:v>132.68600000000001</c:v>
                </c:pt>
                <c:pt idx="2447">
                  <c:v>142.83600000000001</c:v>
                </c:pt>
                <c:pt idx="2448">
                  <c:v>145.25399999999999</c:v>
                </c:pt>
                <c:pt idx="2449">
                  <c:v>123.46</c:v>
                </c:pt>
                <c:pt idx="2450">
                  <c:v>122.78799999999998</c:v>
                </c:pt>
                <c:pt idx="2451">
                  <c:v>131.87799999999999</c:v>
                </c:pt>
                <c:pt idx="2452">
                  <c:v>122.4</c:v>
                </c:pt>
                <c:pt idx="2453">
                  <c:v>80.896000000000001</c:v>
                </c:pt>
                <c:pt idx="2454">
                  <c:v>70.367999999999995</c:v>
                </c:pt>
                <c:pt idx="2455">
                  <c:v>69.345999999999989</c:v>
                </c:pt>
                <c:pt idx="2456">
                  <c:v>52.432000000000002</c:v>
                </c:pt>
                <c:pt idx="2457">
                  <c:v>70.496000000000009</c:v>
                </c:pt>
                <c:pt idx="2458">
                  <c:v>75.201999999999998</c:v>
                </c:pt>
                <c:pt idx="2459">
                  <c:v>92.084000000000003</c:v>
                </c:pt>
                <c:pt idx="2460">
                  <c:v>112.524</c:v>
                </c:pt>
                <c:pt idx="2461">
                  <c:v>117.81999999999998</c:v>
                </c:pt>
                <c:pt idx="2462">
                  <c:v>105.654</c:v>
                </c:pt>
                <c:pt idx="2463">
                  <c:v>99.587999999999994</c:v>
                </c:pt>
                <c:pt idx="2464">
                  <c:v>87.37</c:v>
                </c:pt>
                <c:pt idx="2465">
                  <c:v>84.402000000000001</c:v>
                </c:pt>
                <c:pt idx="2466">
                  <c:v>91.193999999999988</c:v>
                </c:pt>
                <c:pt idx="2467">
                  <c:v>81.44</c:v>
                </c:pt>
                <c:pt idx="2468">
                  <c:v>90.09</c:v>
                </c:pt>
                <c:pt idx="2469">
                  <c:v>101.97999999999999</c:v>
                </c:pt>
                <c:pt idx="2470">
                  <c:v>95.509999999999991</c:v>
                </c:pt>
                <c:pt idx="2471">
                  <c:v>85.927999999999997</c:v>
                </c:pt>
                <c:pt idx="2472">
                  <c:v>107.846</c:v>
                </c:pt>
                <c:pt idx="2473">
                  <c:v>114.88199999999999</c:v>
                </c:pt>
                <c:pt idx="2474">
                  <c:v>98.688000000000002</c:v>
                </c:pt>
                <c:pt idx="2475">
                  <c:v>89.91</c:v>
                </c:pt>
                <c:pt idx="2476">
                  <c:v>111.17</c:v>
                </c:pt>
                <c:pt idx="2477">
                  <c:v>95.464000000000013</c:v>
                </c:pt>
                <c:pt idx="2478">
                  <c:v>75.385999999999996</c:v>
                </c:pt>
                <c:pt idx="2479">
                  <c:v>87.725999999999985</c:v>
                </c:pt>
                <c:pt idx="2480">
                  <c:v>113.94199999999998</c:v>
                </c:pt>
                <c:pt idx="2481">
                  <c:v>96.067999999999998</c:v>
                </c:pt>
                <c:pt idx="2482">
                  <c:v>96.094000000000008</c:v>
                </c:pt>
                <c:pt idx="2483">
                  <c:v>119.79400000000001</c:v>
                </c:pt>
                <c:pt idx="2484">
                  <c:v>126.89400000000001</c:v>
                </c:pt>
                <c:pt idx="2485">
                  <c:v>125.16800000000001</c:v>
                </c:pt>
                <c:pt idx="2486">
                  <c:v>160.65199999999999</c:v>
                </c:pt>
                <c:pt idx="2487">
                  <c:v>172.31200000000001</c:v>
                </c:pt>
                <c:pt idx="2488">
                  <c:v>192.11799999999999</c:v>
                </c:pt>
                <c:pt idx="2489">
                  <c:v>182.35599999999999</c:v>
                </c:pt>
                <c:pt idx="2490">
                  <c:v>169.864</c:v>
                </c:pt>
                <c:pt idx="2491">
                  <c:v>140.70999999999998</c:v>
                </c:pt>
                <c:pt idx="2492">
                  <c:v>134.02199999999999</c:v>
                </c:pt>
                <c:pt idx="2493">
                  <c:v>121.84399999999998</c:v>
                </c:pt>
                <c:pt idx="2494">
                  <c:v>121.498</c:v>
                </c:pt>
                <c:pt idx="2495">
                  <c:v>167.38400000000001</c:v>
                </c:pt>
                <c:pt idx="2496">
                  <c:v>186.43</c:v>
                </c:pt>
                <c:pt idx="2497">
                  <c:v>236.53199999999998</c:v>
                </c:pt>
                <c:pt idx="2498">
                  <c:v>253.31000000000003</c:v>
                </c:pt>
                <c:pt idx="2499">
                  <c:v>258.95000000000005</c:v>
                </c:pt>
                <c:pt idx="2500">
                  <c:v>228.19400000000002</c:v>
                </c:pt>
                <c:pt idx="2501">
                  <c:v>218.86800000000002</c:v>
                </c:pt>
                <c:pt idx="2502">
                  <c:v>168.53399999999999</c:v>
                </c:pt>
                <c:pt idx="2503">
                  <c:v>135.23399999999998</c:v>
                </c:pt>
                <c:pt idx="2504">
                  <c:v>120.01400000000001</c:v>
                </c:pt>
                <c:pt idx="2505">
                  <c:v>118.474</c:v>
                </c:pt>
                <c:pt idx="2506">
                  <c:v>103.56200000000001</c:v>
                </c:pt>
                <c:pt idx="2507">
                  <c:v>120.976</c:v>
                </c:pt>
                <c:pt idx="2508">
                  <c:v>125.944</c:v>
                </c:pt>
                <c:pt idx="2509">
                  <c:v>141.05799999999999</c:v>
                </c:pt>
                <c:pt idx="2510">
                  <c:v>139.47399999999999</c:v>
                </c:pt>
                <c:pt idx="2511">
                  <c:v>172.77199999999999</c:v>
                </c:pt>
                <c:pt idx="2512">
                  <c:v>165.58800000000002</c:v>
                </c:pt>
                <c:pt idx="2513">
                  <c:v>187.28000000000003</c:v>
                </c:pt>
                <c:pt idx="2514">
                  <c:v>225.988</c:v>
                </c:pt>
                <c:pt idx="2515">
                  <c:v>227.35200000000003</c:v>
                </c:pt>
                <c:pt idx="2516">
                  <c:v>196.98400000000001</c:v>
                </c:pt>
                <c:pt idx="2517">
                  <c:v>200.24</c:v>
                </c:pt>
                <c:pt idx="2518">
                  <c:v>182.37600000000003</c:v>
                </c:pt>
                <c:pt idx="2519">
                  <c:v>175.47800000000001</c:v>
                </c:pt>
                <c:pt idx="2520">
                  <c:v>155.042</c:v>
                </c:pt>
                <c:pt idx="2521">
                  <c:v>164.756</c:v>
                </c:pt>
                <c:pt idx="2522">
                  <c:v>149.59800000000001</c:v>
                </c:pt>
                <c:pt idx="2523">
                  <c:v>160.428</c:v>
                </c:pt>
                <c:pt idx="2524">
                  <c:v>120.28399999999999</c:v>
                </c:pt>
                <c:pt idx="2525">
                  <c:v>131.11799999999999</c:v>
                </c:pt>
                <c:pt idx="2526">
                  <c:v>145.65600000000001</c:v>
                </c:pt>
                <c:pt idx="2527">
                  <c:v>150.316</c:v>
                </c:pt>
                <c:pt idx="2528">
                  <c:v>141.99999999999997</c:v>
                </c:pt>
                <c:pt idx="2529">
                  <c:v>147.36799999999999</c:v>
                </c:pt>
                <c:pt idx="2530">
                  <c:v>176.78000000000003</c:v>
                </c:pt>
                <c:pt idx="2531">
                  <c:v>185.50200000000001</c:v>
                </c:pt>
                <c:pt idx="2532">
                  <c:v>195.54599999999999</c:v>
                </c:pt>
                <c:pt idx="2533">
                  <c:v>191.56800000000001</c:v>
                </c:pt>
                <c:pt idx="2534">
                  <c:v>207.77000000000004</c:v>
                </c:pt>
                <c:pt idx="2535">
                  <c:v>185.80800000000002</c:v>
                </c:pt>
                <c:pt idx="2536">
                  <c:v>176.70800000000003</c:v>
                </c:pt>
                <c:pt idx="2537">
                  <c:v>171.91800000000001</c:v>
                </c:pt>
                <c:pt idx="2538">
                  <c:v>168.88200000000001</c:v>
                </c:pt>
                <c:pt idx="2539">
                  <c:v>172.572</c:v>
                </c:pt>
                <c:pt idx="2540">
                  <c:v>166.74</c:v>
                </c:pt>
                <c:pt idx="2541">
                  <c:v>170.67800000000003</c:v>
                </c:pt>
                <c:pt idx="2542">
                  <c:v>208.13800000000001</c:v>
                </c:pt>
                <c:pt idx="2543">
                  <c:v>226.22400000000002</c:v>
                </c:pt>
                <c:pt idx="2544">
                  <c:v>216.21800000000002</c:v>
                </c:pt>
                <c:pt idx="2545">
                  <c:v>226.304</c:v>
                </c:pt>
                <c:pt idx="2546">
                  <c:v>201.45</c:v>
                </c:pt>
                <c:pt idx="2547">
                  <c:v>220.08800000000002</c:v>
                </c:pt>
                <c:pt idx="2548">
                  <c:v>212.32</c:v>
                </c:pt>
                <c:pt idx="2549">
                  <c:v>244.87599999999998</c:v>
                </c:pt>
                <c:pt idx="2550">
                  <c:v>256.62799999999999</c:v>
                </c:pt>
                <c:pt idx="2551">
                  <c:v>269.39599999999996</c:v>
                </c:pt>
                <c:pt idx="2552">
                  <c:v>218.7</c:v>
                </c:pt>
                <c:pt idx="2553">
                  <c:v>229.74799999999999</c:v>
                </c:pt>
                <c:pt idx="2554">
                  <c:v>203.02800000000002</c:v>
                </c:pt>
                <c:pt idx="2555">
                  <c:v>178.042</c:v>
                </c:pt>
                <c:pt idx="2556">
                  <c:v>201.602</c:v>
                </c:pt>
                <c:pt idx="2557">
                  <c:v>196.792</c:v>
                </c:pt>
                <c:pt idx="2558">
                  <c:v>181.83600000000001</c:v>
                </c:pt>
                <c:pt idx="2559">
                  <c:v>167.82</c:v>
                </c:pt>
                <c:pt idx="2560">
                  <c:v>159.60599999999999</c:v>
                </c:pt>
                <c:pt idx="2561">
                  <c:v>122.56200000000001</c:v>
                </c:pt>
                <c:pt idx="2562">
                  <c:v>105.678</c:v>
                </c:pt>
                <c:pt idx="2563">
                  <c:v>118.06399999999999</c:v>
                </c:pt>
                <c:pt idx="2564">
                  <c:v>128.58999999999997</c:v>
                </c:pt>
                <c:pt idx="2565">
                  <c:v>133.63200000000001</c:v>
                </c:pt>
                <c:pt idx="2566">
                  <c:v>150.57</c:v>
                </c:pt>
                <c:pt idx="2567">
                  <c:v>157.55599999999998</c:v>
                </c:pt>
                <c:pt idx="2568">
                  <c:v>149.73600000000002</c:v>
                </c:pt>
                <c:pt idx="2569">
                  <c:v>176.446</c:v>
                </c:pt>
                <c:pt idx="2570">
                  <c:v>197.66199999999998</c:v>
                </c:pt>
                <c:pt idx="2571">
                  <c:v>181.77799999999996</c:v>
                </c:pt>
                <c:pt idx="2572">
                  <c:v>180.68199999999999</c:v>
                </c:pt>
                <c:pt idx="2573">
                  <c:v>163.56799999999998</c:v>
                </c:pt>
                <c:pt idx="2574">
                  <c:v>124.85999999999999</c:v>
                </c:pt>
                <c:pt idx="2575">
                  <c:v>89.176000000000002</c:v>
                </c:pt>
                <c:pt idx="2576">
                  <c:v>87.4</c:v>
                </c:pt>
                <c:pt idx="2577">
                  <c:v>126.3</c:v>
                </c:pt>
                <c:pt idx="2578">
                  <c:v>171.10399999999998</c:v>
                </c:pt>
                <c:pt idx="2579">
                  <c:v>178.846</c:v>
                </c:pt>
                <c:pt idx="2580">
                  <c:v>219.90600000000001</c:v>
                </c:pt>
                <c:pt idx="2581">
                  <c:v>259.26799999999997</c:v>
                </c:pt>
                <c:pt idx="2582">
                  <c:v>228.214</c:v>
                </c:pt>
                <c:pt idx="2583">
                  <c:v>205.83800000000002</c:v>
                </c:pt>
                <c:pt idx="2584">
                  <c:v>206.43400000000003</c:v>
                </c:pt>
                <c:pt idx="2585">
                  <c:v>199.41000000000003</c:v>
                </c:pt>
                <c:pt idx="2586">
                  <c:v>161.51599999999999</c:v>
                </c:pt>
                <c:pt idx="2587">
                  <c:v>201.49399999999997</c:v>
                </c:pt>
                <c:pt idx="2588">
                  <c:v>178.81399999999999</c:v>
                </c:pt>
                <c:pt idx="2589">
                  <c:v>170.02199999999999</c:v>
                </c:pt>
                <c:pt idx="2590">
                  <c:v>144.24799999999999</c:v>
                </c:pt>
                <c:pt idx="2591">
                  <c:v>163.41000000000003</c:v>
                </c:pt>
                <c:pt idx="2592">
                  <c:v>140.40600000000001</c:v>
                </c:pt>
                <c:pt idx="2593">
                  <c:v>155.90600000000001</c:v>
                </c:pt>
                <c:pt idx="2594">
                  <c:v>183.87399999999997</c:v>
                </c:pt>
                <c:pt idx="2595">
                  <c:v>190.10599999999999</c:v>
                </c:pt>
                <c:pt idx="2596">
                  <c:v>155.88600000000002</c:v>
                </c:pt>
                <c:pt idx="2597">
                  <c:v>133.62</c:v>
                </c:pt>
                <c:pt idx="2598">
                  <c:v>146.482</c:v>
                </c:pt>
                <c:pt idx="2599">
                  <c:v>144.85</c:v>
                </c:pt>
                <c:pt idx="2600">
                  <c:v>165.34200000000001</c:v>
                </c:pt>
                <c:pt idx="2601">
                  <c:v>205.28200000000001</c:v>
                </c:pt>
                <c:pt idx="2602">
                  <c:v>250.69200000000001</c:v>
                </c:pt>
                <c:pt idx="2603">
                  <c:v>222.12800000000001</c:v>
                </c:pt>
                <c:pt idx="2604">
                  <c:v>190.52799999999999</c:v>
                </c:pt>
                <c:pt idx="2605">
                  <c:v>191.32999999999998</c:v>
                </c:pt>
                <c:pt idx="2606">
                  <c:v>174.43</c:v>
                </c:pt>
                <c:pt idx="2607">
                  <c:v>157.566</c:v>
                </c:pt>
                <c:pt idx="2608">
                  <c:v>169.12600000000003</c:v>
                </c:pt>
                <c:pt idx="2609">
                  <c:v>182.672</c:v>
                </c:pt>
                <c:pt idx="2610">
                  <c:v>164.738</c:v>
                </c:pt>
                <c:pt idx="2611">
                  <c:v>146.4</c:v>
                </c:pt>
                <c:pt idx="2612">
                  <c:v>140.846</c:v>
                </c:pt>
                <c:pt idx="2613">
                  <c:v>158.83799999999999</c:v>
                </c:pt>
                <c:pt idx="2614">
                  <c:v>169.23</c:v>
                </c:pt>
                <c:pt idx="2615">
                  <c:v>215.09</c:v>
                </c:pt>
                <c:pt idx="2616">
                  <c:v>215.286</c:v>
                </c:pt>
                <c:pt idx="2617">
                  <c:v>189.85</c:v>
                </c:pt>
                <c:pt idx="2618">
                  <c:v>160.392</c:v>
                </c:pt>
                <c:pt idx="2619">
                  <c:v>147.85599999999999</c:v>
                </c:pt>
                <c:pt idx="2620">
                  <c:v>114.49600000000001</c:v>
                </c:pt>
                <c:pt idx="2621">
                  <c:v>116.53400000000002</c:v>
                </c:pt>
                <c:pt idx="2622">
                  <c:v>117.386</c:v>
                </c:pt>
                <c:pt idx="2623">
                  <c:v>130.80799999999999</c:v>
                </c:pt>
                <c:pt idx="2624">
                  <c:v>111.78800000000001</c:v>
                </c:pt>
                <c:pt idx="2625">
                  <c:v>80.968000000000004</c:v>
                </c:pt>
                <c:pt idx="2626">
                  <c:v>109.85</c:v>
                </c:pt>
                <c:pt idx="2627">
                  <c:v>112.78800000000001</c:v>
                </c:pt>
                <c:pt idx="2628">
                  <c:v>107.598</c:v>
                </c:pt>
                <c:pt idx="2629">
                  <c:v>114.146</c:v>
                </c:pt>
                <c:pt idx="2630">
                  <c:v>132.14399999999998</c:v>
                </c:pt>
                <c:pt idx="2631">
                  <c:v>114.45</c:v>
                </c:pt>
                <c:pt idx="2632">
                  <c:v>106.38399999999999</c:v>
                </c:pt>
                <c:pt idx="2633">
                  <c:v>115.18800000000002</c:v>
                </c:pt>
                <c:pt idx="2634">
                  <c:v>113.652</c:v>
                </c:pt>
                <c:pt idx="2635">
                  <c:v>93.138000000000005</c:v>
                </c:pt>
                <c:pt idx="2636">
                  <c:v>78.231999999999999</c:v>
                </c:pt>
                <c:pt idx="2637">
                  <c:v>90.385999999999996</c:v>
                </c:pt>
                <c:pt idx="2638">
                  <c:v>75.03</c:v>
                </c:pt>
                <c:pt idx="2639">
                  <c:v>75.981999999999999</c:v>
                </c:pt>
                <c:pt idx="2640">
                  <c:v>117.35599999999999</c:v>
                </c:pt>
                <c:pt idx="2641">
                  <c:v>115.898</c:v>
                </c:pt>
                <c:pt idx="2642">
                  <c:v>121.99600000000001</c:v>
                </c:pt>
                <c:pt idx="2643">
                  <c:v>120.54</c:v>
                </c:pt>
                <c:pt idx="2644">
                  <c:v>122.94200000000001</c:v>
                </c:pt>
                <c:pt idx="2645">
                  <c:v>92.655999999999992</c:v>
                </c:pt>
                <c:pt idx="2646">
                  <c:v>93.75800000000001</c:v>
                </c:pt>
                <c:pt idx="2647">
                  <c:v>98.707999999999998</c:v>
                </c:pt>
                <c:pt idx="2648">
                  <c:v>104.85400000000001</c:v>
                </c:pt>
                <c:pt idx="2649">
                  <c:v>100.104</c:v>
                </c:pt>
                <c:pt idx="2650">
                  <c:v>106.696</c:v>
                </c:pt>
                <c:pt idx="2651">
                  <c:v>104.02000000000001</c:v>
                </c:pt>
                <c:pt idx="2652">
                  <c:v>81.889999999999986</c:v>
                </c:pt>
                <c:pt idx="2653">
                  <c:v>97.194000000000003</c:v>
                </c:pt>
                <c:pt idx="2654">
                  <c:v>111.21599999999998</c:v>
                </c:pt>
                <c:pt idx="2655">
                  <c:v>110.854</c:v>
                </c:pt>
                <c:pt idx="2656">
                  <c:v>115.39000000000001</c:v>
                </c:pt>
                <c:pt idx="2657">
                  <c:v>126.768</c:v>
                </c:pt>
                <c:pt idx="2658">
                  <c:v>112.50999999999999</c:v>
                </c:pt>
                <c:pt idx="2659">
                  <c:v>104.14200000000001</c:v>
                </c:pt>
                <c:pt idx="2660">
                  <c:v>99.525999999999996</c:v>
                </c:pt>
                <c:pt idx="2661">
                  <c:v>104.25</c:v>
                </c:pt>
                <c:pt idx="2662">
                  <c:v>105.86800000000001</c:v>
                </c:pt>
                <c:pt idx="2663">
                  <c:v>94.907999999999987</c:v>
                </c:pt>
                <c:pt idx="2664">
                  <c:v>88.822000000000003</c:v>
                </c:pt>
                <c:pt idx="2665">
                  <c:v>82.76400000000001</c:v>
                </c:pt>
                <c:pt idx="2666">
                  <c:v>74.811999999999998</c:v>
                </c:pt>
                <c:pt idx="2667">
                  <c:v>78.244</c:v>
                </c:pt>
                <c:pt idx="2668">
                  <c:v>89.457999999999998</c:v>
                </c:pt>
                <c:pt idx="2669">
                  <c:v>106.91199999999999</c:v>
                </c:pt>
                <c:pt idx="2670">
                  <c:v>115.376</c:v>
                </c:pt>
                <c:pt idx="2671">
                  <c:v>115.24000000000001</c:v>
                </c:pt>
                <c:pt idx="2672">
                  <c:v>102.21599999999999</c:v>
                </c:pt>
                <c:pt idx="2673">
                  <c:v>84.296000000000006</c:v>
                </c:pt>
                <c:pt idx="2674">
                  <c:v>58.830000000000005</c:v>
                </c:pt>
                <c:pt idx="2675">
                  <c:v>67.748000000000005</c:v>
                </c:pt>
                <c:pt idx="2676">
                  <c:v>81.713999999999984</c:v>
                </c:pt>
                <c:pt idx="2677">
                  <c:v>81.75</c:v>
                </c:pt>
                <c:pt idx="2678">
                  <c:v>91.645999999999987</c:v>
                </c:pt>
                <c:pt idx="2679">
                  <c:v>105.91800000000001</c:v>
                </c:pt>
                <c:pt idx="2680">
                  <c:v>95.003999999999991</c:v>
                </c:pt>
                <c:pt idx="2681">
                  <c:v>107.63</c:v>
                </c:pt>
                <c:pt idx="2682">
                  <c:v>109.75999999999999</c:v>
                </c:pt>
                <c:pt idx="2683">
                  <c:v>118.65</c:v>
                </c:pt>
                <c:pt idx="2684">
                  <c:v>113.06400000000001</c:v>
                </c:pt>
                <c:pt idx="2685">
                  <c:v>124.46199999999999</c:v>
                </c:pt>
                <c:pt idx="2686">
                  <c:v>95.395999999999987</c:v>
                </c:pt>
                <c:pt idx="2687">
                  <c:v>93.018000000000001</c:v>
                </c:pt>
                <c:pt idx="2688">
                  <c:v>80.498000000000005</c:v>
                </c:pt>
                <c:pt idx="2689">
                  <c:v>83.509999999999991</c:v>
                </c:pt>
                <c:pt idx="2690">
                  <c:v>74.179999999999993</c:v>
                </c:pt>
                <c:pt idx="2691">
                  <c:v>77.231999999999999</c:v>
                </c:pt>
                <c:pt idx="2692">
                  <c:v>79.395999999999987</c:v>
                </c:pt>
                <c:pt idx="2693">
                  <c:v>85.075999999999993</c:v>
                </c:pt>
                <c:pt idx="2694">
                  <c:v>73.59</c:v>
                </c:pt>
                <c:pt idx="2695">
                  <c:v>80.876000000000005</c:v>
                </c:pt>
                <c:pt idx="2696">
                  <c:v>109.80199999999999</c:v>
                </c:pt>
                <c:pt idx="2697">
                  <c:v>122.29600000000001</c:v>
                </c:pt>
                <c:pt idx="2698">
                  <c:v>125.946</c:v>
                </c:pt>
                <c:pt idx="2699">
                  <c:v>133.108</c:v>
                </c:pt>
                <c:pt idx="2700">
                  <c:v>119.78</c:v>
                </c:pt>
                <c:pt idx="2701">
                  <c:v>98.140000000000015</c:v>
                </c:pt>
                <c:pt idx="2702">
                  <c:v>79.977999999999994</c:v>
                </c:pt>
                <c:pt idx="2703">
                  <c:v>92.402000000000001</c:v>
                </c:pt>
                <c:pt idx="2704">
                  <c:v>114.928</c:v>
                </c:pt>
                <c:pt idx="2705">
                  <c:v>145.44200000000001</c:v>
                </c:pt>
                <c:pt idx="2706">
                  <c:v>155.41200000000001</c:v>
                </c:pt>
                <c:pt idx="2707">
                  <c:v>157.03200000000001</c:v>
                </c:pt>
                <c:pt idx="2708">
                  <c:v>144.286</c:v>
                </c:pt>
                <c:pt idx="2709">
                  <c:v>154.84800000000001</c:v>
                </c:pt>
                <c:pt idx="2710">
                  <c:v>145.38399999999999</c:v>
                </c:pt>
                <c:pt idx="2711">
                  <c:v>133.65600000000001</c:v>
                </c:pt>
                <c:pt idx="2712">
                  <c:v>162.82599999999999</c:v>
                </c:pt>
                <c:pt idx="2713">
                  <c:v>168.72399999999999</c:v>
                </c:pt>
                <c:pt idx="2714">
                  <c:v>137.56</c:v>
                </c:pt>
                <c:pt idx="2715">
                  <c:v>117.83799999999999</c:v>
                </c:pt>
                <c:pt idx="2716">
                  <c:v>118.18199999999999</c:v>
                </c:pt>
                <c:pt idx="2717">
                  <c:v>92.626000000000005</c:v>
                </c:pt>
                <c:pt idx="2718">
                  <c:v>92.24199999999999</c:v>
                </c:pt>
                <c:pt idx="2719">
                  <c:v>103.946</c:v>
                </c:pt>
                <c:pt idx="2720">
                  <c:v>113.056</c:v>
                </c:pt>
                <c:pt idx="2721">
                  <c:v>141.494</c:v>
                </c:pt>
                <c:pt idx="2722">
                  <c:v>135.57599999999999</c:v>
                </c:pt>
                <c:pt idx="2723">
                  <c:v>126.25199999999998</c:v>
                </c:pt>
                <c:pt idx="2724">
                  <c:v>136.25200000000001</c:v>
                </c:pt>
                <c:pt idx="2725">
                  <c:v>132.78199999999998</c:v>
                </c:pt>
                <c:pt idx="2726">
                  <c:v>101.726</c:v>
                </c:pt>
                <c:pt idx="2727">
                  <c:v>103.48200000000001</c:v>
                </c:pt>
                <c:pt idx="2728">
                  <c:v>93.436000000000007</c:v>
                </c:pt>
                <c:pt idx="2729">
                  <c:v>88.081999999999994</c:v>
                </c:pt>
                <c:pt idx="2730">
                  <c:v>86.609999999999985</c:v>
                </c:pt>
                <c:pt idx="2731">
                  <c:v>94.55</c:v>
                </c:pt>
                <c:pt idx="2732">
                  <c:v>102.6</c:v>
                </c:pt>
                <c:pt idx="2733">
                  <c:v>114.68199999999999</c:v>
                </c:pt>
                <c:pt idx="2734">
                  <c:v>98.501999999999995</c:v>
                </c:pt>
                <c:pt idx="2735">
                  <c:v>111.94000000000001</c:v>
                </c:pt>
                <c:pt idx="2736">
                  <c:v>145.18199999999999</c:v>
                </c:pt>
                <c:pt idx="2737">
                  <c:v>158.97199999999998</c:v>
                </c:pt>
                <c:pt idx="2738">
                  <c:v>166.29799999999997</c:v>
                </c:pt>
                <c:pt idx="2739">
                  <c:v>176.834</c:v>
                </c:pt>
                <c:pt idx="2740">
                  <c:v>164.08600000000001</c:v>
                </c:pt>
                <c:pt idx="2741">
                  <c:v>144.548</c:v>
                </c:pt>
                <c:pt idx="2742">
                  <c:v>132.25399999999999</c:v>
                </c:pt>
                <c:pt idx="2743">
                  <c:v>119.54600000000001</c:v>
                </c:pt>
                <c:pt idx="2744">
                  <c:v>106.86199999999999</c:v>
                </c:pt>
                <c:pt idx="2745">
                  <c:v>116.44800000000001</c:v>
                </c:pt>
                <c:pt idx="2746">
                  <c:v>109.428</c:v>
                </c:pt>
                <c:pt idx="2747">
                  <c:v>105.39999999999998</c:v>
                </c:pt>
                <c:pt idx="2748">
                  <c:v>103.042</c:v>
                </c:pt>
                <c:pt idx="2749">
                  <c:v>116.59400000000001</c:v>
                </c:pt>
                <c:pt idx="2750">
                  <c:v>125.93999999999998</c:v>
                </c:pt>
                <c:pt idx="2751">
                  <c:v>119.65</c:v>
                </c:pt>
                <c:pt idx="2752">
                  <c:v>159.47800000000001</c:v>
                </c:pt>
                <c:pt idx="2753">
                  <c:v>182.27799999999996</c:v>
                </c:pt>
                <c:pt idx="2754">
                  <c:v>193.45399999999998</c:v>
                </c:pt>
                <c:pt idx="2755">
                  <c:v>171.48</c:v>
                </c:pt>
                <c:pt idx="2756">
                  <c:v>170.84399999999999</c:v>
                </c:pt>
                <c:pt idx="2757">
                  <c:v>129.49600000000001</c:v>
                </c:pt>
                <c:pt idx="2758">
                  <c:v>131.59200000000001</c:v>
                </c:pt>
                <c:pt idx="2759">
                  <c:v>131.34800000000001</c:v>
                </c:pt>
                <c:pt idx="2760">
                  <c:v>159.05000000000001</c:v>
                </c:pt>
                <c:pt idx="2761">
                  <c:v>153.51</c:v>
                </c:pt>
                <c:pt idx="2762">
                  <c:v>169.298</c:v>
                </c:pt>
                <c:pt idx="2763">
                  <c:v>149.92599999999999</c:v>
                </c:pt>
                <c:pt idx="2764">
                  <c:v>120.39599999999999</c:v>
                </c:pt>
                <c:pt idx="2765">
                  <c:v>89.873999999999995</c:v>
                </c:pt>
                <c:pt idx="2766">
                  <c:v>103.33600000000001</c:v>
                </c:pt>
                <c:pt idx="2767">
                  <c:v>92.734000000000009</c:v>
                </c:pt>
                <c:pt idx="2768">
                  <c:v>98.263999999999996</c:v>
                </c:pt>
                <c:pt idx="2769">
                  <c:v>103.39000000000001</c:v>
                </c:pt>
                <c:pt idx="2770">
                  <c:v>111.042</c:v>
                </c:pt>
                <c:pt idx="2771">
                  <c:v>104.79400000000001</c:v>
                </c:pt>
                <c:pt idx="2772">
                  <c:v>100.88200000000001</c:v>
                </c:pt>
                <c:pt idx="2773">
                  <c:v>102.152</c:v>
                </c:pt>
                <c:pt idx="2774">
                  <c:v>95.45</c:v>
                </c:pt>
                <c:pt idx="2775">
                  <c:v>90.872</c:v>
                </c:pt>
                <c:pt idx="2776">
                  <c:v>86.41</c:v>
                </c:pt>
                <c:pt idx="2777">
                  <c:v>96.748000000000005</c:v>
                </c:pt>
                <c:pt idx="2778">
                  <c:v>95.885999999999996</c:v>
                </c:pt>
                <c:pt idx="2779">
                  <c:v>102.50999999999999</c:v>
                </c:pt>
                <c:pt idx="2780">
                  <c:v>127.20399999999999</c:v>
                </c:pt>
                <c:pt idx="2781">
                  <c:v>167.16800000000001</c:v>
                </c:pt>
                <c:pt idx="2782">
                  <c:v>164.88400000000001</c:v>
                </c:pt>
                <c:pt idx="2783">
                  <c:v>176.42600000000002</c:v>
                </c:pt>
                <c:pt idx="2784">
                  <c:v>208.42200000000003</c:v>
                </c:pt>
                <c:pt idx="2785">
                  <c:v>229.33600000000001</c:v>
                </c:pt>
                <c:pt idx="2786">
                  <c:v>225.298</c:v>
                </c:pt>
                <c:pt idx="2787">
                  <c:v>248.61199999999999</c:v>
                </c:pt>
                <c:pt idx="2788">
                  <c:v>247.214</c:v>
                </c:pt>
                <c:pt idx="2789">
                  <c:v>270.31599999999997</c:v>
                </c:pt>
                <c:pt idx="2790">
                  <c:v>236.16399999999999</c:v>
                </c:pt>
                <c:pt idx="2791">
                  <c:v>202.74600000000001</c:v>
                </c:pt>
                <c:pt idx="2792">
                  <c:v>188.74999999999994</c:v>
                </c:pt>
                <c:pt idx="2793">
                  <c:v>169.33600000000001</c:v>
                </c:pt>
                <c:pt idx="2794">
                  <c:v>149.62</c:v>
                </c:pt>
                <c:pt idx="2795">
                  <c:v>144.732</c:v>
                </c:pt>
                <c:pt idx="2796">
                  <c:v>148.86600000000001</c:v>
                </c:pt>
                <c:pt idx="2797">
                  <c:v>125.994</c:v>
                </c:pt>
                <c:pt idx="2798">
                  <c:v>148.292</c:v>
                </c:pt>
                <c:pt idx="2799">
                  <c:v>116.628</c:v>
                </c:pt>
                <c:pt idx="2800">
                  <c:v>109.56799999999998</c:v>
                </c:pt>
                <c:pt idx="2801">
                  <c:v>109.46399999999998</c:v>
                </c:pt>
                <c:pt idx="2802">
                  <c:v>154.72</c:v>
                </c:pt>
                <c:pt idx="2803">
                  <c:v>172.876</c:v>
                </c:pt>
                <c:pt idx="2804">
                  <c:v>178.512</c:v>
                </c:pt>
                <c:pt idx="2805">
                  <c:v>178.458</c:v>
                </c:pt>
                <c:pt idx="2806">
                  <c:v>168.708</c:v>
                </c:pt>
                <c:pt idx="2807">
                  <c:v>125.96000000000001</c:v>
                </c:pt>
                <c:pt idx="2808">
                  <c:v>100.54400000000001</c:v>
                </c:pt>
                <c:pt idx="2809">
                  <c:v>103.91600000000001</c:v>
                </c:pt>
                <c:pt idx="2810">
                  <c:v>107.378</c:v>
                </c:pt>
                <c:pt idx="2811">
                  <c:v>116.17400000000002</c:v>
                </c:pt>
                <c:pt idx="2812">
                  <c:v>118.902</c:v>
                </c:pt>
                <c:pt idx="2813">
                  <c:v>124.998</c:v>
                </c:pt>
                <c:pt idx="2814">
                  <c:v>127.28999999999999</c:v>
                </c:pt>
                <c:pt idx="2815">
                  <c:v>178.27</c:v>
                </c:pt>
                <c:pt idx="2816">
                  <c:v>232.09399999999999</c:v>
                </c:pt>
                <c:pt idx="2817">
                  <c:v>263.00599999999997</c:v>
                </c:pt>
                <c:pt idx="2818">
                  <c:v>252.69400000000002</c:v>
                </c:pt>
                <c:pt idx="2819">
                  <c:v>255.06599999999997</c:v>
                </c:pt>
                <c:pt idx="2820">
                  <c:v>209.80599999999998</c:v>
                </c:pt>
                <c:pt idx="2821">
                  <c:v>172.66400000000002</c:v>
                </c:pt>
                <c:pt idx="2822">
                  <c:v>179.07999999999998</c:v>
                </c:pt>
                <c:pt idx="2823">
                  <c:v>186.35</c:v>
                </c:pt>
                <c:pt idx="2824">
                  <c:v>182.078</c:v>
                </c:pt>
                <c:pt idx="2825">
                  <c:v>191.904</c:v>
                </c:pt>
                <c:pt idx="2826">
                  <c:v>171.48599999999999</c:v>
                </c:pt>
                <c:pt idx="2827">
                  <c:v>182.13399999999999</c:v>
                </c:pt>
                <c:pt idx="2828">
                  <c:v>198.05199999999999</c:v>
                </c:pt>
                <c:pt idx="2829">
                  <c:v>237.58600000000001</c:v>
                </c:pt>
                <c:pt idx="2830">
                  <c:v>263.27999999999997</c:v>
                </c:pt>
                <c:pt idx="2831">
                  <c:v>346.30799999999999</c:v>
                </c:pt>
                <c:pt idx="2832">
                  <c:v>332.35199999999998</c:v>
                </c:pt>
                <c:pt idx="2833">
                  <c:v>329.40600000000001</c:v>
                </c:pt>
                <c:pt idx="2834">
                  <c:v>307.38400000000001</c:v>
                </c:pt>
                <c:pt idx="2835">
                  <c:v>297.28000000000003</c:v>
                </c:pt>
                <c:pt idx="2836">
                  <c:v>271.8</c:v>
                </c:pt>
                <c:pt idx="2837">
                  <c:v>260.13800000000003</c:v>
                </c:pt>
                <c:pt idx="2838">
                  <c:v>238.69</c:v>
                </c:pt>
                <c:pt idx="2839">
                  <c:v>212.892</c:v>
                </c:pt>
                <c:pt idx="2840">
                  <c:v>179.59200000000001</c:v>
                </c:pt>
                <c:pt idx="2841">
                  <c:v>119.83800000000001</c:v>
                </c:pt>
                <c:pt idx="2842">
                  <c:v>106.71599999999998</c:v>
                </c:pt>
                <c:pt idx="2843">
                  <c:v>143.94</c:v>
                </c:pt>
                <c:pt idx="2844">
                  <c:v>160.28199999999998</c:v>
                </c:pt>
                <c:pt idx="2845">
                  <c:v>166.06199999999998</c:v>
                </c:pt>
                <c:pt idx="2846">
                  <c:v>162.94799999999998</c:v>
                </c:pt>
                <c:pt idx="2847">
                  <c:v>150.14799999999997</c:v>
                </c:pt>
                <c:pt idx="2848">
                  <c:v>103.88600000000001</c:v>
                </c:pt>
                <c:pt idx="2849">
                  <c:v>87.35</c:v>
                </c:pt>
                <c:pt idx="2850">
                  <c:v>121.71199999999999</c:v>
                </c:pt>
                <c:pt idx="2851">
                  <c:v>134.69800000000001</c:v>
                </c:pt>
                <c:pt idx="2852">
                  <c:v>145.32400000000001</c:v>
                </c:pt>
                <c:pt idx="2853">
                  <c:v>148.52199999999999</c:v>
                </c:pt>
                <c:pt idx="2854">
                  <c:v>162.49200000000002</c:v>
                </c:pt>
                <c:pt idx="2855">
                  <c:v>132.37</c:v>
                </c:pt>
                <c:pt idx="2856">
                  <c:v>138.62</c:v>
                </c:pt>
                <c:pt idx="2857">
                  <c:v>188.35399999999998</c:v>
                </c:pt>
                <c:pt idx="2858">
                  <c:v>217.74</c:v>
                </c:pt>
                <c:pt idx="2859">
                  <c:v>247.25200000000004</c:v>
                </c:pt>
                <c:pt idx="2860">
                  <c:v>264.988</c:v>
                </c:pt>
                <c:pt idx="2861">
                  <c:v>295.072</c:v>
                </c:pt>
                <c:pt idx="2862">
                  <c:v>261.51799999999997</c:v>
                </c:pt>
                <c:pt idx="2863">
                  <c:v>236.79000000000002</c:v>
                </c:pt>
                <c:pt idx="2864">
                  <c:v>233.35599999999999</c:v>
                </c:pt>
                <c:pt idx="2865">
                  <c:v>219.43800000000002</c:v>
                </c:pt>
                <c:pt idx="2866">
                  <c:v>196.95800000000003</c:v>
                </c:pt>
                <c:pt idx="2867">
                  <c:v>183.72200000000001</c:v>
                </c:pt>
                <c:pt idx="2868">
                  <c:v>186.39599999999999</c:v>
                </c:pt>
                <c:pt idx="2869">
                  <c:v>144.72800000000001</c:v>
                </c:pt>
                <c:pt idx="2870">
                  <c:v>130.34399999999999</c:v>
                </c:pt>
                <c:pt idx="2871">
                  <c:v>133.01600000000002</c:v>
                </c:pt>
                <c:pt idx="2872">
                  <c:v>138.578</c:v>
                </c:pt>
                <c:pt idx="2873">
                  <c:v>143.49200000000002</c:v>
                </c:pt>
                <c:pt idx="2874">
                  <c:v>139.876</c:v>
                </c:pt>
                <c:pt idx="2875">
                  <c:v>133.87399999999997</c:v>
                </c:pt>
                <c:pt idx="2876">
                  <c:v>105.78400000000002</c:v>
                </c:pt>
                <c:pt idx="2877">
                  <c:v>108.102</c:v>
                </c:pt>
                <c:pt idx="2878">
                  <c:v>108.90599999999999</c:v>
                </c:pt>
                <c:pt idx="2879">
                  <c:v>105.008</c:v>
                </c:pt>
                <c:pt idx="2880">
                  <c:v>107.88800000000001</c:v>
                </c:pt>
                <c:pt idx="2881">
                  <c:v>105.36000000000001</c:v>
                </c:pt>
                <c:pt idx="2882">
                  <c:v>82.331999999999994</c:v>
                </c:pt>
                <c:pt idx="2883">
                  <c:v>71.801999999999992</c:v>
                </c:pt>
                <c:pt idx="2884">
                  <c:v>81.963999999999999</c:v>
                </c:pt>
                <c:pt idx="2885">
                  <c:v>88.286000000000001</c:v>
                </c:pt>
                <c:pt idx="2886">
                  <c:v>84.866000000000014</c:v>
                </c:pt>
                <c:pt idx="2887">
                  <c:v>104.85999999999999</c:v>
                </c:pt>
                <c:pt idx="2888">
                  <c:v>105.55</c:v>
                </c:pt>
                <c:pt idx="2889">
                  <c:v>104.468</c:v>
                </c:pt>
                <c:pt idx="2890">
                  <c:v>109.25</c:v>
                </c:pt>
                <c:pt idx="2891">
                  <c:v>107.21399999999998</c:v>
                </c:pt>
                <c:pt idx="2892">
                  <c:v>108.90599999999999</c:v>
                </c:pt>
                <c:pt idx="2893">
                  <c:v>105.42</c:v>
                </c:pt>
                <c:pt idx="2894">
                  <c:v>101.904</c:v>
                </c:pt>
                <c:pt idx="2895">
                  <c:v>90.287999999999997</c:v>
                </c:pt>
                <c:pt idx="2896">
                  <c:v>96.698000000000008</c:v>
                </c:pt>
                <c:pt idx="2897">
                  <c:v>80.903999999999996</c:v>
                </c:pt>
                <c:pt idx="2898">
                  <c:v>73.414000000000001</c:v>
                </c:pt>
                <c:pt idx="2899">
                  <c:v>90.628</c:v>
                </c:pt>
                <c:pt idx="2900">
                  <c:v>113.024</c:v>
                </c:pt>
                <c:pt idx="2901">
                  <c:v>109.57800000000002</c:v>
                </c:pt>
                <c:pt idx="2902">
                  <c:v>116.23200000000001</c:v>
                </c:pt>
                <c:pt idx="2903">
                  <c:v>119.29400000000001</c:v>
                </c:pt>
                <c:pt idx="2904">
                  <c:v>103.84400000000001</c:v>
                </c:pt>
                <c:pt idx="2905">
                  <c:v>72.691999999999993</c:v>
                </c:pt>
                <c:pt idx="2906">
                  <c:v>84.710000000000008</c:v>
                </c:pt>
                <c:pt idx="2907">
                  <c:v>85.737999999999985</c:v>
                </c:pt>
                <c:pt idx="2908">
                  <c:v>81.644000000000005</c:v>
                </c:pt>
                <c:pt idx="2909">
                  <c:v>83.177999999999997</c:v>
                </c:pt>
                <c:pt idx="2910">
                  <c:v>95.096000000000004</c:v>
                </c:pt>
                <c:pt idx="2911">
                  <c:v>96.7</c:v>
                </c:pt>
                <c:pt idx="2912">
                  <c:v>89.144000000000005</c:v>
                </c:pt>
                <c:pt idx="2913">
                  <c:v>122.76400000000001</c:v>
                </c:pt>
                <c:pt idx="2914">
                  <c:v>136.66400000000002</c:v>
                </c:pt>
                <c:pt idx="2915">
                  <c:v>134.74</c:v>
                </c:pt>
                <c:pt idx="2916">
                  <c:v>137.59399999999999</c:v>
                </c:pt>
                <c:pt idx="2917">
                  <c:v>128.18200000000002</c:v>
                </c:pt>
                <c:pt idx="2918">
                  <c:v>102.194</c:v>
                </c:pt>
                <c:pt idx="2919">
                  <c:v>100.68600000000001</c:v>
                </c:pt>
                <c:pt idx="2920">
                  <c:v>139.06399999999999</c:v>
                </c:pt>
                <c:pt idx="2921">
                  <c:v>169.55599999999998</c:v>
                </c:pt>
                <c:pt idx="2922">
                  <c:v>174.16799999999998</c:v>
                </c:pt>
                <c:pt idx="2923">
                  <c:v>167.44399999999999</c:v>
                </c:pt>
                <c:pt idx="2924">
                  <c:v>144.89400000000001</c:v>
                </c:pt>
                <c:pt idx="2925">
                  <c:v>108.17400000000001</c:v>
                </c:pt>
                <c:pt idx="2926">
                  <c:v>69.948000000000008</c:v>
                </c:pt>
                <c:pt idx="2927">
                  <c:v>92.722000000000008</c:v>
                </c:pt>
                <c:pt idx="2928">
                  <c:v>106.33599999999998</c:v>
                </c:pt>
                <c:pt idx="2929">
                  <c:v>117.53600000000002</c:v>
                </c:pt>
                <c:pt idx="2930">
                  <c:v>116.974</c:v>
                </c:pt>
                <c:pt idx="2931">
                  <c:v>118.50399999999999</c:v>
                </c:pt>
                <c:pt idx="2932">
                  <c:v>101.994</c:v>
                </c:pt>
                <c:pt idx="2933">
                  <c:v>99.18</c:v>
                </c:pt>
                <c:pt idx="2934">
                  <c:v>119.96199999999999</c:v>
                </c:pt>
                <c:pt idx="2935">
                  <c:v>125.804</c:v>
                </c:pt>
                <c:pt idx="2936">
                  <c:v>110.33</c:v>
                </c:pt>
                <c:pt idx="2937">
                  <c:v>118.928</c:v>
                </c:pt>
                <c:pt idx="2938">
                  <c:v>126.71200000000002</c:v>
                </c:pt>
                <c:pt idx="2939">
                  <c:v>103.104</c:v>
                </c:pt>
                <c:pt idx="2940">
                  <c:v>88.292000000000002</c:v>
                </c:pt>
                <c:pt idx="2941">
                  <c:v>115.78999999999999</c:v>
                </c:pt>
                <c:pt idx="2942">
                  <c:v>106.00999999999999</c:v>
                </c:pt>
                <c:pt idx="2943">
                  <c:v>89.78</c:v>
                </c:pt>
                <c:pt idx="2944">
                  <c:v>103.10599999999999</c:v>
                </c:pt>
                <c:pt idx="2945">
                  <c:v>122.41199999999999</c:v>
                </c:pt>
                <c:pt idx="2946">
                  <c:v>93.46</c:v>
                </c:pt>
                <c:pt idx="2947">
                  <c:v>91.486000000000004</c:v>
                </c:pt>
                <c:pt idx="2948">
                  <c:v>105.57599999999998</c:v>
                </c:pt>
                <c:pt idx="2949">
                  <c:v>105.86199999999999</c:v>
                </c:pt>
                <c:pt idx="2950">
                  <c:v>85.801999999999992</c:v>
                </c:pt>
                <c:pt idx="2951">
                  <c:v>94.328000000000003</c:v>
                </c:pt>
                <c:pt idx="2952">
                  <c:v>91.2</c:v>
                </c:pt>
                <c:pt idx="2953">
                  <c:v>72.475999999999999</c:v>
                </c:pt>
                <c:pt idx="2954">
                  <c:v>58.944000000000003</c:v>
                </c:pt>
                <c:pt idx="2955">
                  <c:v>73.378</c:v>
                </c:pt>
                <c:pt idx="2956">
                  <c:v>74.320000000000007</c:v>
                </c:pt>
                <c:pt idx="2957">
                  <c:v>66.35799999999999</c:v>
                </c:pt>
                <c:pt idx="2958">
                  <c:v>74.022000000000006</c:v>
                </c:pt>
                <c:pt idx="2959">
                  <c:v>81.407999999999987</c:v>
                </c:pt>
                <c:pt idx="2960">
                  <c:v>63.008000000000003</c:v>
                </c:pt>
                <c:pt idx="2961">
                  <c:v>53.277999999999999</c:v>
                </c:pt>
                <c:pt idx="2962">
                  <c:v>79.599999999999994</c:v>
                </c:pt>
                <c:pt idx="2963">
                  <c:v>80.301999999999992</c:v>
                </c:pt>
                <c:pt idx="2964">
                  <c:v>88.724000000000004</c:v>
                </c:pt>
                <c:pt idx="2965">
                  <c:v>124.854</c:v>
                </c:pt>
                <c:pt idx="2966">
                  <c:v>154.31799999999998</c:v>
                </c:pt>
                <c:pt idx="2967">
                  <c:v>162.96199999999999</c:v>
                </c:pt>
                <c:pt idx="2968">
                  <c:v>175.44199999999998</c:v>
                </c:pt>
                <c:pt idx="2969">
                  <c:v>182.88200000000001</c:v>
                </c:pt>
                <c:pt idx="2970">
                  <c:v>195.80599999999998</c:v>
                </c:pt>
                <c:pt idx="2971">
                  <c:v>183.90600000000001</c:v>
                </c:pt>
                <c:pt idx="2972">
                  <c:v>175.78</c:v>
                </c:pt>
                <c:pt idx="2973">
                  <c:v>155.648</c:v>
                </c:pt>
                <c:pt idx="2974">
                  <c:v>132.084</c:v>
                </c:pt>
                <c:pt idx="2975">
                  <c:v>97.739999999999981</c:v>
                </c:pt>
                <c:pt idx="2976">
                  <c:v>129.06199999999998</c:v>
                </c:pt>
                <c:pt idx="2977">
                  <c:v>132.892</c:v>
                </c:pt>
                <c:pt idx="2978">
                  <c:v>143.80799999999999</c:v>
                </c:pt>
                <c:pt idx="2979">
                  <c:v>144.91399999999996</c:v>
                </c:pt>
                <c:pt idx="2980">
                  <c:v>146.16</c:v>
                </c:pt>
                <c:pt idx="2981">
                  <c:v>98.981999999999999</c:v>
                </c:pt>
                <c:pt idx="2982">
                  <c:v>78.608000000000004</c:v>
                </c:pt>
                <c:pt idx="2983">
                  <c:v>91.06</c:v>
                </c:pt>
                <c:pt idx="2984">
                  <c:v>102.67999999999999</c:v>
                </c:pt>
                <c:pt idx="2985">
                  <c:v>104.98599999999999</c:v>
                </c:pt>
                <c:pt idx="2986">
                  <c:v>109.82399999999998</c:v>
                </c:pt>
                <c:pt idx="2987">
                  <c:v>117.47799999999999</c:v>
                </c:pt>
                <c:pt idx="2988">
                  <c:v>113.87</c:v>
                </c:pt>
                <c:pt idx="2989">
                  <c:v>109.20599999999999</c:v>
                </c:pt>
                <c:pt idx="2990">
                  <c:v>140.554</c:v>
                </c:pt>
                <c:pt idx="2991">
                  <c:v>155.08200000000002</c:v>
                </c:pt>
                <c:pt idx="2992">
                  <c:v>159.29599999999999</c:v>
                </c:pt>
                <c:pt idx="2993">
                  <c:v>159.55199999999996</c:v>
                </c:pt>
                <c:pt idx="2994">
                  <c:v>190.834</c:v>
                </c:pt>
                <c:pt idx="2995">
                  <c:v>155.42400000000001</c:v>
                </c:pt>
                <c:pt idx="2996">
                  <c:v>130.05599999999998</c:v>
                </c:pt>
                <c:pt idx="2997">
                  <c:v>147.13800000000001</c:v>
                </c:pt>
                <c:pt idx="2998">
                  <c:v>161.85599999999999</c:v>
                </c:pt>
                <c:pt idx="2999">
                  <c:v>142.99799999999999</c:v>
                </c:pt>
                <c:pt idx="3000">
                  <c:v>153.32599999999999</c:v>
                </c:pt>
                <c:pt idx="3001">
                  <c:v>176.85999999999999</c:v>
                </c:pt>
                <c:pt idx="3002">
                  <c:v>162.124</c:v>
                </c:pt>
                <c:pt idx="3003">
                  <c:v>136.94400000000002</c:v>
                </c:pt>
                <c:pt idx="3004">
                  <c:v>125.72799999999999</c:v>
                </c:pt>
                <c:pt idx="3005">
                  <c:v>171.59800000000001</c:v>
                </c:pt>
                <c:pt idx="3006">
                  <c:v>166.37200000000001</c:v>
                </c:pt>
                <c:pt idx="3007">
                  <c:v>157.69</c:v>
                </c:pt>
                <c:pt idx="3008">
                  <c:v>152.53400000000002</c:v>
                </c:pt>
                <c:pt idx="3009">
                  <c:v>142.88600000000002</c:v>
                </c:pt>
                <c:pt idx="3010">
                  <c:v>80.781999999999996</c:v>
                </c:pt>
                <c:pt idx="3011">
                  <c:v>128.22800000000001</c:v>
                </c:pt>
                <c:pt idx="3012">
                  <c:v>143.214</c:v>
                </c:pt>
                <c:pt idx="3013">
                  <c:v>142.78199999999998</c:v>
                </c:pt>
                <c:pt idx="3014">
                  <c:v>152.97399999999999</c:v>
                </c:pt>
                <c:pt idx="3015">
                  <c:v>162.66799999999998</c:v>
                </c:pt>
                <c:pt idx="3016">
                  <c:v>111.91800000000001</c:v>
                </c:pt>
                <c:pt idx="3017">
                  <c:v>84.578000000000003</c:v>
                </c:pt>
                <c:pt idx="3018">
                  <c:v>106.44800000000001</c:v>
                </c:pt>
                <c:pt idx="3019">
                  <c:v>104.48400000000001</c:v>
                </c:pt>
                <c:pt idx="3020">
                  <c:v>100.22</c:v>
                </c:pt>
                <c:pt idx="3021">
                  <c:v>91.484000000000009</c:v>
                </c:pt>
                <c:pt idx="3022">
                  <c:v>96.093999999999994</c:v>
                </c:pt>
                <c:pt idx="3023">
                  <c:v>80.938000000000017</c:v>
                </c:pt>
                <c:pt idx="3024">
                  <c:v>69.352000000000004</c:v>
                </c:pt>
                <c:pt idx="3025">
                  <c:v>86.275999999999996</c:v>
                </c:pt>
                <c:pt idx="3026">
                  <c:v>98.955999999999989</c:v>
                </c:pt>
                <c:pt idx="3027">
                  <c:v>102.002</c:v>
                </c:pt>
                <c:pt idx="3028">
                  <c:v>135.22400000000002</c:v>
                </c:pt>
                <c:pt idx="3029">
                  <c:v>146.50399999999999</c:v>
                </c:pt>
                <c:pt idx="3030">
                  <c:v>127.26600000000001</c:v>
                </c:pt>
                <c:pt idx="3031">
                  <c:v>127.042</c:v>
                </c:pt>
                <c:pt idx="3032">
                  <c:v>137.40799999999999</c:v>
                </c:pt>
                <c:pt idx="3033">
                  <c:v>106.944</c:v>
                </c:pt>
                <c:pt idx="3034">
                  <c:v>129.874</c:v>
                </c:pt>
                <c:pt idx="3035">
                  <c:v>150.822</c:v>
                </c:pt>
                <c:pt idx="3036">
                  <c:v>148.77199999999999</c:v>
                </c:pt>
                <c:pt idx="3037">
                  <c:v>137.70599999999999</c:v>
                </c:pt>
                <c:pt idx="3038">
                  <c:v>127.74000000000001</c:v>
                </c:pt>
                <c:pt idx="3039">
                  <c:v>111.43199999999999</c:v>
                </c:pt>
                <c:pt idx="3040">
                  <c:v>95.763999999999996</c:v>
                </c:pt>
                <c:pt idx="3041">
                  <c:v>82.59</c:v>
                </c:pt>
                <c:pt idx="3042">
                  <c:v>117.48600000000002</c:v>
                </c:pt>
                <c:pt idx="3043">
                  <c:v>127.548</c:v>
                </c:pt>
                <c:pt idx="3044">
                  <c:v>127.26799999999999</c:v>
                </c:pt>
                <c:pt idx="3045">
                  <c:v>129.45599999999999</c:v>
                </c:pt>
                <c:pt idx="3046">
                  <c:v>184.94</c:v>
                </c:pt>
                <c:pt idx="3047">
                  <c:v>161.19999999999999</c:v>
                </c:pt>
                <c:pt idx="3048">
                  <c:v>180.72</c:v>
                </c:pt>
                <c:pt idx="3049">
                  <c:v>171.17800000000003</c:v>
                </c:pt>
                <c:pt idx="3050">
                  <c:v>172.66800000000003</c:v>
                </c:pt>
                <c:pt idx="3051">
                  <c:v>145.05799999999999</c:v>
                </c:pt>
                <c:pt idx="3052">
                  <c:v>134.30000000000001</c:v>
                </c:pt>
                <c:pt idx="3053">
                  <c:v>129.41000000000003</c:v>
                </c:pt>
                <c:pt idx="3054">
                  <c:v>138.47</c:v>
                </c:pt>
                <c:pt idx="3055">
                  <c:v>154.44200000000001</c:v>
                </c:pt>
                <c:pt idx="3056">
                  <c:v>149.672</c:v>
                </c:pt>
                <c:pt idx="3057">
                  <c:v>150.77199999999999</c:v>
                </c:pt>
                <c:pt idx="3058">
                  <c:v>136.352</c:v>
                </c:pt>
                <c:pt idx="3059">
                  <c:v>133.846</c:v>
                </c:pt>
                <c:pt idx="3060">
                  <c:v>132.38200000000001</c:v>
                </c:pt>
                <c:pt idx="3061">
                  <c:v>129.76799999999997</c:v>
                </c:pt>
                <c:pt idx="3062">
                  <c:v>160.18799999999999</c:v>
                </c:pt>
                <c:pt idx="3063">
                  <c:v>192.45599999999999</c:v>
                </c:pt>
                <c:pt idx="3064">
                  <c:v>184.334</c:v>
                </c:pt>
                <c:pt idx="3065">
                  <c:v>206.834</c:v>
                </c:pt>
                <c:pt idx="3066">
                  <c:v>216.73200000000003</c:v>
                </c:pt>
                <c:pt idx="3067">
                  <c:v>196.73999999999998</c:v>
                </c:pt>
                <c:pt idx="3068">
                  <c:v>188.67600000000002</c:v>
                </c:pt>
                <c:pt idx="3069">
                  <c:v>206.73000000000002</c:v>
                </c:pt>
                <c:pt idx="3070">
                  <c:v>178.12799999999999</c:v>
                </c:pt>
                <c:pt idx="3071">
                  <c:v>161.97800000000001</c:v>
                </c:pt>
                <c:pt idx="3072">
                  <c:v>155.52199999999999</c:v>
                </c:pt>
                <c:pt idx="3073">
                  <c:v>134.142</c:v>
                </c:pt>
                <c:pt idx="3074">
                  <c:v>146.292</c:v>
                </c:pt>
                <c:pt idx="3075">
                  <c:v>143.43600000000001</c:v>
                </c:pt>
                <c:pt idx="3076">
                  <c:v>134.77600000000001</c:v>
                </c:pt>
                <c:pt idx="3077">
                  <c:v>137.92800000000003</c:v>
                </c:pt>
                <c:pt idx="3078">
                  <c:v>127.426</c:v>
                </c:pt>
                <c:pt idx="3079">
                  <c:v>110.01399999999998</c:v>
                </c:pt>
                <c:pt idx="3080">
                  <c:v>90.945999999999998</c:v>
                </c:pt>
                <c:pt idx="3081">
                  <c:v>103.33600000000001</c:v>
                </c:pt>
                <c:pt idx="3082">
                  <c:v>95.307999999999993</c:v>
                </c:pt>
                <c:pt idx="3083">
                  <c:v>106.99600000000001</c:v>
                </c:pt>
                <c:pt idx="3084">
                  <c:v>100.568</c:v>
                </c:pt>
                <c:pt idx="3085">
                  <c:v>113.17199999999998</c:v>
                </c:pt>
                <c:pt idx="3086">
                  <c:v>147.24</c:v>
                </c:pt>
                <c:pt idx="3087">
                  <c:v>141.47399999999999</c:v>
                </c:pt>
                <c:pt idx="3088">
                  <c:v>138.47399999999999</c:v>
                </c:pt>
                <c:pt idx="3089">
                  <c:v>129.738</c:v>
                </c:pt>
                <c:pt idx="3090">
                  <c:v>131.98400000000001</c:v>
                </c:pt>
                <c:pt idx="3091">
                  <c:v>96.623999999999995</c:v>
                </c:pt>
                <c:pt idx="3092">
                  <c:v>147.17000000000002</c:v>
                </c:pt>
                <c:pt idx="3093">
                  <c:v>144.02600000000001</c:v>
                </c:pt>
                <c:pt idx="3094">
                  <c:v>142.678</c:v>
                </c:pt>
                <c:pt idx="3095">
                  <c:v>154.25200000000001</c:v>
                </c:pt>
                <c:pt idx="3096">
                  <c:v>151.374</c:v>
                </c:pt>
                <c:pt idx="3097">
                  <c:v>117.38800000000001</c:v>
                </c:pt>
                <c:pt idx="3098">
                  <c:v>138.20400000000001</c:v>
                </c:pt>
                <c:pt idx="3099">
                  <c:v>165.04000000000002</c:v>
                </c:pt>
                <c:pt idx="3100">
                  <c:v>148.70400000000001</c:v>
                </c:pt>
                <c:pt idx="3101">
                  <c:v>158.73999999999998</c:v>
                </c:pt>
                <c:pt idx="3102">
                  <c:v>179.25</c:v>
                </c:pt>
                <c:pt idx="3103">
                  <c:v>179.74200000000002</c:v>
                </c:pt>
                <c:pt idx="3104">
                  <c:v>159.376</c:v>
                </c:pt>
                <c:pt idx="3105">
                  <c:v>165.11600000000001</c:v>
                </c:pt>
                <c:pt idx="3106">
                  <c:v>156.13</c:v>
                </c:pt>
                <c:pt idx="3107">
                  <c:v>115.06399999999999</c:v>
                </c:pt>
                <c:pt idx="3108">
                  <c:v>95.10799999999999</c:v>
                </c:pt>
                <c:pt idx="3109">
                  <c:v>112.31399999999999</c:v>
                </c:pt>
                <c:pt idx="3110">
                  <c:v>109.29600000000001</c:v>
                </c:pt>
                <c:pt idx="3111">
                  <c:v>112.11800000000001</c:v>
                </c:pt>
                <c:pt idx="3112">
                  <c:v>117.172</c:v>
                </c:pt>
                <c:pt idx="3113">
                  <c:v>106.11800000000001</c:v>
                </c:pt>
                <c:pt idx="3114">
                  <c:v>80.948000000000008</c:v>
                </c:pt>
                <c:pt idx="3115">
                  <c:v>70.683999999999997</c:v>
                </c:pt>
                <c:pt idx="3116">
                  <c:v>78.325999999999993</c:v>
                </c:pt>
                <c:pt idx="3117">
                  <c:v>108.29</c:v>
                </c:pt>
                <c:pt idx="3118">
                  <c:v>124.45599999999999</c:v>
                </c:pt>
                <c:pt idx="3119">
                  <c:v>137.48000000000002</c:v>
                </c:pt>
                <c:pt idx="3120">
                  <c:v>132.66199999999998</c:v>
                </c:pt>
                <c:pt idx="3121">
                  <c:v>117.16400000000002</c:v>
                </c:pt>
                <c:pt idx="3122">
                  <c:v>88.852000000000004</c:v>
                </c:pt>
                <c:pt idx="3123">
                  <c:v>97.808000000000007</c:v>
                </c:pt>
                <c:pt idx="3124">
                  <c:v>90.171999999999997</c:v>
                </c:pt>
                <c:pt idx="3125">
                  <c:v>99.347999999999999</c:v>
                </c:pt>
                <c:pt idx="3126">
                  <c:v>139.994</c:v>
                </c:pt>
                <c:pt idx="3127">
                  <c:v>143.214</c:v>
                </c:pt>
                <c:pt idx="3128">
                  <c:v>120.852</c:v>
                </c:pt>
                <c:pt idx="3129">
                  <c:v>138.78400000000002</c:v>
                </c:pt>
                <c:pt idx="3130">
                  <c:v>177.56800000000004</c:v>
                </c:pt>
                <c:pt idx="3131">
                  <c:v>155.488</c:v>
                </c:pt>
                <c:pt idx="3132">
                  <c:v>172.63799999999998</c:v>
                </c:pt>
                <c:pt idx="3133">
                  <c:v>190.05199999999999</c:v>
                </c:pt>
                <c:pt idx="3134">
                  <c:v>210.75200000000001</c:v>
                </c:pt>
                <c:pt idx="3135">
                  <c:v>183.99200000000002</c:v>
                </c:pt>
                <c:pt idx="3136">
                  <c:v>249.208</c:v>
                </c:pt>
                <c:pt idx="3137">
                  <c:v>267.99400000000003</c:v>
                </c:pt>
                <c:pt idx="3138">
                  <c:v>268.572</c:v>
                </c:pt>
                <c:pt idx="3139">
                  <c:v>266.83800000000002</c:v>
                </c:pt>
                <c:pt idx="3140">
                  <c:v>258.29399999999998</c:v>
                </c:pt>
                <c:pt idx="3141">
                  <c:v>170.01599999999999</c:v>
                </c:pt>
                <c:pt idx="3142">
                  <c:v>124.242</c:v>
                </c:pt>
                <c:pt idx="3143">
                  <c:v>136.92399999999998</c:v>
                </c:pt>
                <c:pt idx="3144">
                  <c:v>120.532</c:v>
                </c:pt>
                <c:pt idx="3145">
                  <c:v>120.46599999999998</c:v>
                </c:pt>
                <c:pt idx="3146">
                  <c:v>115.42400000000001</c:v>
                </c:pt>
                <c:pt idx="3147">
                  <c:v>122.324</c:v>
                </c:pt>
                <c:pt idx="3148">
                  <c:v>115.39000000000001</c:v>
                </c:pt>
                <c:pt idx="3149">
                  <c:v>106.53999999999999</c:v>
                </c:pt>
                <c:pt idx="3150">
                  <c:v>114.196</c:v>
                </c:pt>
                <c:pt idx="3151">
                  <c:v>136.786</c:v>
                </c:pt>
                <c:pt idx="3152">
                  <c:v>144.47599999999997</c:v>
                </c:pt>
                <c:pt idx="3153">
                  <c:v>124.498</c:v>
                </c:pt>
                <c:pt idx="3154">
                  <c:v>103.752</c:v>
                </c:pt>
                <c:pt idx="3155">
                  <c:v>90.872</c:v>
                </c:pt>
                <c:pt idx="3156">
                  <c:v>81.075999999999993</c:v>
                </c:pt>
                <c:pt idx="3157">
                  <c:v>81.158000000000001</c:v>
                </c:pt>
                <c:pt idx="3158">
                  <c:v>83.08</c:v>
                </c:pt>
                <c:pt idx="3159">
                  <c:v>101.3</c:v>
                </c:pt>
                <c:pt idx="3160">
                  <c:v>97.097999999999985</c:v>
                </c:pt>
                <c:pt idx="3161">
                  <c:v>90.328000000000003</c:v>
                </c:pt>
                <c:pt idx="3162">
                  <c:v>77.794000000000011</c:v>
                </c:pt>
                <c:pt idx="3163">
                  <c:v>68.414000000000001</c:v>
                </c:pt>
                <c:pt idx="3164">
                  <c:v>50.64200000000001</c:v>
                </c:pt>
                <c:pt idx="3165">
                  <c:v>68.198000000000008</c:v>
                </c:pt>
                <c:pt idx="3166">
                  <c:v>105.08600000000001</c:v>
                </c:pt>
                <c:pt idx="3167">
                  <c:v>132.042</c:v>
                </c:pt>
                <c:pt idx="3168">
                  <c:v>148.97999999999999</c:v>
                </c:pt>
                <c:pt idx="3169">
                  <c:v>159.17400000000001</c:v>
                </c:pt>
                <c:pt idx="3170">
                  <c:v>150.376</c:v>
                </c:pt>
                <c:pt idx="3171">
                  <c:v>144.35599999999999</c:v>
                </c:pt>
                <c:pt idx="3172">
                  <c:v>128.14000000000001</c:v>
                </c:pt>
                <c:pt idx="3173">
                  <c:v>126.39000000000001</c:v>
                </c:pt>
                <c:pt idx="3174">
                  <c:v>141.93400000000003</c:v>
                </c:pt>
                <c:pt idx="3175">
                  <c:v>201.53799999999998</c:v>
                </c:pt>
                <c:pt idx="3176">
                  <c:v>180.56</c:v>
                </c:pt>
                <c:pt idx="3177">
                  <c:v>187.18199999999999</c:v>
                </c:pt>
                <c:pt idx="3178">
                  <c:v>184.06200000000001</c:v>
                </c:pt>
                <c:pt idx="3179">
                  <c:v>165.14599999999999</c:v>
                </c:pt>
                <c:pt idx="3180">
                  <c:v>110.25999999999999</c:v>
                </c:pt>
                <c:pt idx="3181">
                  <c:v>95.963999999999984</c:v>
                </c:pt>
                <c:pt idx="3182">
                  <c:v>101.87</c:v>
                </c:pt>
                <c:pt idx="3183">
                  <c:v>131.392</c:v>
                </c:pt>
                <c:pt idx="3184">
                  <c:v>131.554</c:v>
                </c:pt>
                <c:pt idx="3185">
                  <c:v>135.07</c:v>
                </c:pt>
                <c:pt idx="3186">
                  <c:v>168.072</c:v>
                </c:pt>
                <c:pt idx="3187">
                  <c:v>165.714</c:v>
                </c:pt>
                <c:pt idx="3188">
                  <c:v>126.63000000000002</c:v>
                </c:pt>
                <c:pt idx="3189">
                  <c:v>128.78400000000002</c:v>
                </c:pt>
                <c:pt idx="3190">
                  <c:v>112.75</c:v>
                </c:pt>
                <c:pt idx="3191">
                  <c:v>83.816000000000003</c:v>
                </c:pt>
                <c:pt idx="3192">
                  <c:v>63.794000000000004</c:v>
                </c:pt>
                <c:pt idx="3193">
                  <c:v>71.95</c:v>
                </c:pt>
                <c:pt idx="3194">
                  <c:v>61.105999999999995</c:v>
                </c:pt>
                <c:pt idx="3195">
                  <c:v>61.718000000000004</c:v>
                </c:pt>
                <c:pt idx="3196">
                  <c:v>82.475999999999999</c:v>
                </c:pt>
                <c:pt idx="3197">
                  <c:v>82.807999999999993</c:v>
                </c:pt>
                <c:pt idx="3198">
                  <c:v>83.195999999999998</c:v>
                </c:pt>
                <c:pt idx="3199">
                  <c:v>82.24</c:v>
                </c:pt>
                <c:pt idx="3200">
                  <c:v>90.444000000000003</c:v>
                </c:pt>
                <c:pt idx="3201">
                  <c:v>71.53</c:v>
                </c:pt>
                <c:pt idx="3202">
                  <c:v>76.722000000000008</c:v>
                </c:pt>
                <c:pt idx="3203">
                  <c:v>73.484000000000009</c:v>
                </c:pt>
                <c:pt idx="3204">
                  <c:v>75.792000000000002</c:v>
                </c:pt>
                <c:pt idx="3205">
                  <c:v>71.054000000000002</c:v>
                </c:pt>
                <c:pt idx="3206">
                  <c:v>69.844000000000008</c:v>
                </c:pt>
                <c:pt idx="3207">
                  <c:v>73.504000000000005</c:v>
                </c:pt>
                <c:pt idx="3208">
                  <c:v>73.47999999999999</c:v>
                </c:pt>
                <c:pt idx="3209">
                  <c:v>137.554</c:v>
                </c:pt>
                <c:pt idx="3210">
                  <c:v>132.43799999999999</c:v>
                </c:pt>
                <c:pt idx="3211">
                  <c:v>130.39599999999999</c:v>
                </c:pt>
                <c:pt idx="3212">
                  <c:v>120.90199999999997</c:v>
                </c:pt>
                <c:pt idx="3213">
                  <c:v>113.19199999999998</c:v>
                </c:pt>
                <c:pt idx="3214">
                  <c:v>60.686</c:v>
                </c:pt>
                <c:pt idx="3215">
                  <c:v>64.605999999999995</c:v>
                </c:pt>
                <c:pt idx="3216">
                  <c:v>65.298000000000002</c:v>
                </c:pt>
                <c:pt idx="3217">
                  <c:v>62.048000000000016</c:v>
                </c:pt>
                <c:pt idx="3218">
                  <c:v>77.083999999999989</c:v>
                </c:pt>
                <c:pt idx="3219">
                  <c:v>63.225999999999999</c:v>
                </c:pt>
                <c:pt idx="3220">
                  <c:v>63.705999999999996</c:v>
                </c:pt>
                <c:pt idx="3221">
                  <c:v>76.167999999999978</c:v>
                </c:pt>
                <c:pt idx="3222">
                  <c:v>91.585999999999984</c:v>
                </c:pt>
                <c:pt idx="3223">
                  <c:v>80.701999999999998</c:v>
                </c:pt>
                <c:pt idx="3224">
                  <c:v>100.14599999999999</c:v>
                </c:pt>
                <c:pt idx="3225">
                  <c:v>100.532</c:v>
                </c:pt>
                <c:pt idx="3226">
                  <c:v>91.381999999999991</c:v>
                </c:pt>
                <c:pt idx="3227">
                  <c:v>97.535999999999987</c:v>
                </c:pt>
                <c:pt idx="3228">
                  <c:v>118.52600000000002</c:v>
                </c:pt>
                <c:pt idx="3229">
                  <c:v>124.03</c:v>
                </c:pt>
                <c:pt idx="3230">
                  <c:v>120.676</c:v>
                </c:pt>
                <c:pt idx="3231">
                  <c:v>124.98000000000002</c:v>
                </c:pt>
                <c:pt idx="3232">
                  <c:v>102.848</c:v>
                </c:pt>
                <c:pt idx="3233">
                  <c:v>77.686000000000007</c:v>
                </c:pt>
                <c:pt idx="3234">
                  <c:v>60.894000000000005</c:v>
                </c:pt>
                <c:pt idx="3235">
                  <c:v>84.560000000000016</c:v>
                </c:pt>
                <c:pt idx="3236">
                  <c:v>81.534000000000006</c:v>
                </c:pt>
                <c:pt idx="3237">
                  <c:v>116.80799999999999</c:v>
                </c:pt>
                <c:pt idx="3238">
                  <c:v>150.02399999999997</c:v>
                </c:pt>
                <c:pt idx="3239">
                  <c:v>169.07999999999998</c:v>
                </c:pt>
                <c:pt idx="3240">
                  <c:v>156.69400000000002</c:v>
                </c:pt>
                <c:pt idx="3241">
                  <c:v>178.85000000000002</c:v>
                </c:pt>
                <c:pt idx="3242">
                  <c:v>160.57</c:v>
                </c:pt>
                <c:pt idx="3243">
                  <c:v>141.19</c:v>
                </c:pt>
                <c:pt idx="3244">
                  <c:v>124.354</c:v>
                </c:pt>
                <c:pt idx="3245">
                  <c:v>110.48800000000001</c:v>
                </c:pt>
                <c:pt idx="3246">
                  <c:v>74.711999999999989</c:v>
                </c:pt>
                <c:pt idx="3247">
                  <c:v>58.027999999999999</c:v>
                </c:pt>
                <c:pt idx="3248">
                  <c:v>45.645999999999994</c:v>
                </c:pt>
                <c:pt idx="3249">
                  <c:v>46.488</c:v>
                </c:pt>
                <c:pt idx="3250">
                  <c:v>43.008000000000003</c:v>
                </c:pt>
                <c:pt idx="3251">
                  <c:v>54.498000000000005</c:v>
                </c:pt>
                <c:pt idx="3252">
                  <c:v>83.238000000000014</c:v>
                </c:pt>
                <c:pt idx="3253">
                  <c:v>79.051999999999992</c:v>
                </c:pt>
                <c:pt idx="3254">
                  <c:v>83.304000000000002</c:v>
                </c:pt>
                <c:pt idx="3255">
                  <c:v>90.7</c:v>
                </c:pt>
                <c:pt idx="3256">
                  <c:v>81.828000000000003</c:v>
                </c:pt>
                <c:pt idx="3257">
                  <c:v>61.724000000000004</c:v>
                </c:pt>
                <c:pt idx="3258">
                  <c:v>59.743999999999993</c:v>
                </c:pt>
                <c:pt idx="3259">
                  <c:v>51.655999999999992</c:v>
                </c:pt>
                <c:pt idx="3260">
                  <c:v>54.029999999999994</c:v>
                </c:pt>
                <c:pt idx="3261">
                  <c:v>55.993999999999993</c:v>
                </c:pt>
                <c:pt idx="3262">
                  <c:v>55.179999999999993</c:v>
                </c:pt>
                <c:pt idx="3263">
                  <c:v>73.87</c:v>
                </c:pt>
                <c:pt idx="3264">
                  <c:v>73.972000000000008</c:v>
                </c:pt>
                <c:pt idx="3265">
                  <c:v>81.167999999999992</c:v>
                </c:pt>
                <c:pt idx="3266">
                  <c:v>106.58199999999999</c:v>
                </c:pt>
                <c:pt idx="3267">
                  <c:v>152.58199999999999</c:v>
                </c:pt>
                <c:pt idx="3268">
                  <c:v>140.06199999999998</c:v>
                </c:pt>
                <c:pt idx="3269">
                  <c:v>136.834</c:v>
                </c:pt>
                <c:pt idx="3270">
                  <c:v>141.10599999999999</c:v>
                </c:pt>
                <c:pt idx="3271">
                  <c:v>125.23199999999997</c:v>
                </c:pt>
                <c:pt idx="3272">
                  <c:v>85.513999999999996</c:v>
                </c:pt>
                <c:pt idx="3273">
                  <c:v>84.018000000000001</c:v>
                </c:pt>
                <c:pt idx="3274">
                  <c:v>86.632000000000005</c:v>
                </c:pt>
                <c:pt idx="3275">
                  <c:v>68.852000000000004</c:v>
                </c:pt>
                <c:pt idx="3276">
                  <c:v>59.538000000000011</c:v>
                </c:pt>
                <c:pt idx="3277">
                  <c:v>82.135999999999996</c:v>
                </c:pt>
                <c:pt idx="3278">
                  <c:v>104.23800000000001</c:v>
                </c:pt>
                <c:pt idx="3279">
                  <c:v>99.731999999999999</c:v>
                </c:pt>
                <c:pt idx="3280">
                  <c:v>98.585999999999999</c:v>
                </c:pt>
                <c:pt idx="3281">
                  <c:v>107.154</c:v>
                </c:pt>
                <c:pt idx="3282">
                  <c:v>72.069999999999993</c:v>
                </c:pt>
                <c:pt idx="3283">
                  <c:v>48.533999999999992</c:v>
                </c:pt>
                <c:pt idx="3284">
                  <c:v>81.141999999999996</c:v>
                </c:pt>
                <c:pt idx="3285">
                  <c:v>93</c:v>
                </c:pt>
                <c:pt idx="3286">
                  <c:v>93.261999999999986</c:v>
                </c:pt>
                <c:pt idx="3287">
                  <c:v>102.61999999999998</c:v>
                </c:pt>
                <c:pt idx="3288">
                  <c:v>98.775999999999996</c:v>
                </c:pt>
                <c:pt idx="3289">
                  <c:v>70.926000000000016</c:v>
                </c:pt>
                <c:pt idx="3290">
                  <c:v>62.783999999999992</c:v>
                </c:pt>
                <c:pt idx="3291">
                  <c:v>90.725999999999999</c:v>
                </c:pt>
                <c:pt idx="3292">
                  <c:v>98.957999999999998</c:v>
                </c:pt>
                <c:pt idx="3293">
                  <c:v>112.33399999999999</c:v>
                </c:pt>
                <c:pt idx="3294">
                  <c:v>113.102</c:v>
                </c:pt>
                <c:pt idx="3295">
                  <c:v>139.43600000000001</c:v>
                </c:pt>
                <c:pt idx="3296">
                  <c:v>112.196</c:v>
                </c:pt>
                <c:pt idx="3297">
                  <c:v>88.99</c:v>
                </c:pt>
                <c:pt idx="3298">
                  <c:v>100.95</c:v>
                </c:pt>
                <c:pt idx="3299">
                  <c:v>101.08000000000001</c:v>
                </c:pt>
                <c:pt idx="3300">
                  <c:v>75.861999999999995</c:v>
                </c:pt>
                <c:pt idx="3301">
                  <c:v>108.59</c:v>
                </c:pt>
                <c:pt idx="3302">
                  <c:v>124.848</c:v>
                </c:pt>
                <c:pt idx="3303">
                  <c:v>103.05999999999999</c:v>
                </c:pt>
                <c:pt idx="3304">
                  <c:v>99.603999999999999</c:v>
                </c:pt>
                <c:pt idx="3305">
                  <c:v>117.72799999999999</c:v>
                </c:pt>
                <c:pt idx="3306">
                  <c:v>78.17</c:v>
                </c:pt>
                <c:pt idx="3307">
                  <c:v>82.97</c:v>
                </c:pt>
                <c:pt idx="3308">
                  <c:v>97.34</c:v>
                </c:pt>
                <c:pt idx="3309">
                  <c:v>90.77000000000001</c:v>
                </c:pt>
                <c:pt idx="3310">
                  <c:v>67.347999999999999</c:v>
                </c:pt>
                <c:pt idx="3311">
                  <c:v>64.182000000000002</c:v>
                </c:pt>
                <c:pt idx="3312">
                  <c:v>65.45</c:v>
                </c:pt>
                <c:pt idx="3313">
                  <c:v>60.636000000000003</c:v>
                </c:pt>
                <c:pt idx="3314">
                  <c:v>61.965999999999994</c:v>
                </c:pt>
                <c:pt idx="3315">
                  <c:v>68.012</c:v>
                </c:pt>
                <c:pt idx="3316">
                  <c:v>73.835999999999999</c:v>
                </c:pt>
                <c:pt idx="3317">
                  <c:v>70.174000000000007</c:v>
                </c:pt>
                <c:pt idx="3318">
                  <c:v>62.620000000000005</c:v>
                </c:pt>
                <c:pt idx="3319">
                  <c:v>66.039999999999992</c:v>
                </c:pt>
                <c:pt idx="3320">
                  <c:v>86.414000000000001</c:v>
                </c:pt>
                <c:pt idx="3321">
                  <c:v>94.537999999999982</c:v>
                </c:pt>
                <c:pt idx="3322">
                  <c:v>91.325999999999993</c:v>
                </c:pt>
                <c:pt idx="3323">
                  <c:v>95.78</c:v>
                </c:pt>
                <c:pt idx="3324">
                  <c:v>108.86000000000001</c:v>
                </c:pt>
                <c:pt idx="3325">
                  <c:v>82.167999999999992</c:v>
                </c:pt>
                <c:pt idx="3326">
                  <c:v>78.908000000000001</c:v>
                </c:pt>
                <c:pt idx="3327">
                  <c:v>80.698000000000008</c:v>
                </c:pt>
                <c:pt idx="3328">
                  <c:v>85.462000000000003</c:v>
                </c:pt>
                <c:pt idx="3329">
                  <c:v>78.790000000000006</c:v>
                </c:pt>
                <c:pt idx="3330">
                  <c:v>80.868000000000009</c:v>
                </c:pt>
                <c:pt idx="3331">
                  <c:v>73.286000000000001</c:v>
                </c:pt>
                <c:pt idx="3332">
                  <c:v>59.722000000000001</c:v>
                </c:pt>
                <c:pt idx="3333">
                  <c:v>66.575999999999993</c:v>
                </c:pt>
                <c:pt idx="3334">
                  <c:v>69.282000000000011</c:v>
                </c:pt>
                <c:pt idx="3335">
                  <c:v>78.212000000000018</c:v>
                </c:pt>
                <c:pt idx="3336">
                  <c:v>79.644000000000005</c:v>
                </c:pt>
                <c:pt idx="3337">
                  <c:v>89.552000000000007</c:v>
                </c:pt>
                <c:pt idx="3338">
                  <c:v>83.396000000000001</c:v>
                </c:pt>
                <c:pt idx="3339">
                  <c:v>75.603999999999999</c:v>
                </c:pt>
                <c:pt idx="3340">
                  <c:v>78.924000000000007</c:v>
                </c:pt>
                <c:pt idx="3341">
                  <c:v>89.677999999999997</c:v>
                </c:pt>
                <c:pt idx="3342">
                  <c:v>84.355999999999995</c:v>
                </c:pt>
                <c:pt idx="3343">
                  <c:v>71.867999999999995</c:v>
                </c:pt>
                <c:pt idx="3344">
                  <c:v>74.092000000000013</c:v>
                </c:pt>
                <c:pt idx="3345">
                  <c:v>58.208000000000006</c:v>
                </c:pt>
                <c:pt idx="3346">
                  <c:v>42.805999999999997</c:v>
                </c:pt>
                <c:pt idx="3347">
                  <c:v>47.012</c:v>
                </c:pt>
                <c:pt idx="3348">
                  <c:v>47.73</c:v>
                </c:pt>
                <c:pt idx="3349">
                  <c:v>43.838000000000001</c:v>
                </c:pt>
                <c:pt idx="3350">
                  <c:v>42.190000000000005</c:v>
                </c:pt>
                <c:pt idx="3351">
                  <c:v>43.248000000000005</c:v>
                </c:pt>
                <c:pt idx="3352">
                  <c:v>36.378</c:v>
                </c:pt>
                <c:pt idx="3353">
                  <c:v>37.834000000000003</c:v>
                </c:pt>
                <c:pt idx="3354">
                  <c:v>49.561999999999998</c:v>
                </c:pt>
                <c:pt idx="3355">
                  <c:v>65.544000000000011</c:v>
                </c:pt>
                <c:pt idx="3356">
                  <c:v>78.372</c:v>
                </c:pt>
                <c:pt idx="3357">
                  <c:v>84.332000000000008</c:v>
                </c:pt>
                <c:pt idx="3358">
                  <c:v>79.951999999999998</c:v>
                </c:pt>
                <c:pt idx="3359">
                  <c:v>64.018000000000001</c:v>
                </c:pt>
                <c:pt idx="3360">
                  <c:v>73.078000000000003</c:v>
                </c:pt>
                <c:pt idx="3361">
                  <c:v>103.52200000000001</c:v>
                </c:pt>
                <c:pt idx="3362">
                  <c:v>118.11199999999999</c:v>
                </c:pt>
                <c:pt idx="3363">
                  <c:v>119.822</c:v>
                </c:pt>
                <c:pt idx="3364">
                  <c:v>132.166</c:v>
                </c:pt>
                <c:pt idx="3365">
                  <c:v>134.92400000000004</c:v>
                </c:pt>
                <c:pt idx="3366">
                  <c:v>143.02199999999999</c:v>
                </c:pt>
                <c:pt idx="3367">
                  <c:v>128.89000000000001</c:v>
                </c:pt>
                <c:pt idx="3368">
                  <c:v>138.13</c:v>
                </c:pt>
                <c:pt idx="3369">
                  <c:v>144.298</c:v>
                </c:pt>
                <c:pt idx="3370">
                  <c:v>134.88399999999999</c:v>
                </c:pt>
                <c:pt idx="3371">
                  <c:v>86.061999999999983</c:v>
                </c:pt>
                <c:pt idx="3372">
                  <c:v>107.8</c:v>
                </c:pt>
                <c:pt idx="3373">
                  <c:v>134.56800000000001</c:v>
                </c:pt>
                <c:pt idx="3374">
                  <c:v>158.04599999999999</c:v>
                </c:pt>
                <c:pt idx="3375">
                  <c:v>168.166</c:v>
                </c:pt>
                <c:pt idx="3376">
                  <c:v>256.46000000000004</c:v>
                </c:pt>
                <c:pt idx="3377">
                  <c:v>260.33000000000004</c:v>
                </c:pt>
                <c:pt idx="3378">
                  <c:v>240.45400000000001</c:v>
                </c:pt>
                <c:pt idx="3379">
                  <c:v>205.26599999999999</c:v>
                </c:pt>
                <c:pt idx="3380">
                  <c:v>187.91000000000003</c:v>
                </c:pt>
                <c:pt idx="3381">
                  <c:v>124.22400000000002</c:v>
                </c:pt>
                <c:pt idx="3382">
                  <c:v>109.76199999999999</c:v>
                </c:pt>
                <c:pt idx="3383">
                  <c:v>112.944</c:v>
                </c:pt>
                <c:pt idx="3384">
                  <c:v>108.684</c:v>
                </c:pt>
                <c:pt idx="3385">
                  <c:v>97.524000000000001</c:v>
                </c:pt>
                <c:pt idx="3386">
                  <c:v>76.001999999999995</c:v>
                </c:pt>
                <c:pt idx="3387">
                  <c:v>61.69</c:v>
                </c:pt>
                <c:pt idx="3388">
                  <c:v>51.008000000000003</c:v>
                </c:pt>
                <c:pt idx="3389">
                  <c:v>62.688000000000009</c:v>
                </c:pt>
                <c:pt idx="3390">
                  <c:v>75.055999999999997</c:v>
                </c:pt>
                <c:pt idx="3391">
                  <c:v>76.438000000000017</c:v>
                </c:pt>
                <c:pt idx="3392">
                  <c:v>77.42</c:v>
                </c:pt>
                <c:pt idx="3393">
                  <c:v>70.146000000000001</c:v>
                </c:pt>
                <c:pt idx="3394">
                  <c:v>67.974000000000004</c:v>
                </c:pt>
                <c:pt idx="3395">
                  <c:v>70.424000000000007</c:v>
                </c:pt>
                <c:pt idx="3396">
                  <c:v>91.138000000000005</c:v>
                </c:pt>
                <c:pt idx="3397">
                  <c:v>106.324</c:v>
                </c:pt>
                <c:pt idx="3398">
                  <c:v>124.86399999999999</c:v>
                </c:pt>
                <c:pt idx="3399">
                  <c:v>120.25</c:v>
                </c:pt>
                <c:pt idx="3400">
                  <c:v>113.60999999999999</c:v>
                </c:pt>
                <c:pt idx="3401">
                  <c:v>92.756000000000014</c:v>
                </c:pt>
                <c:pt idx="3402">
                  <c:v>71.582000000000008</c:v>
                </c:pt>
                <c:pt idx="3403">
                  <c:v>60.444000000000003</c:v>
                </c:pt>
                <c:pt idx="3404">
                  <c:v>59.434000000000005</c:v>
                </c:pt>
                <c:pt idx="3405">
                  <c:v>60.4</c:v>
                </c:pt>
                <c:pt idx="3406">
                  <c:v>58.233999999999995</c:v>
                </c:pt>
                <c:pt idx="3407">
                  <c:v>93.6</c:v>
                </c:pt>
                <c:pt idx="3408">
                  <c:v>86.796000000000006</c:v>
                </c:pt>
                <c:pt idx="3409">
                  <c:v>89.956000000000017</c:v>
                </c:pt>
                <c:pt idx="3410">
                  <c:v>117.032</c:v>
                </c:pt>
                <c:pt idx="3411">
                  <c:v>114.01400000000001</c:v>
                </c:pt>
                <c:pt idx="3412">
                  <c:v>121.178</c:v>
                </c:pt>
                <c:pt idx="3413">
                  <c:v>134.65</c:v>
                </c:pt>
                <c:pt idx="3414">
                  <c:v>136.85599999999999</c:v>
                </c:pt>
                <c:pt idx="3415">
                  <c:v>114.492</c:v>
                </c:pt>
                <c:pt idx="3416">
                  <c:v>115.74399999999999</c:v>
                </c:pt>
                <c:pt idx="3417">
                  <c:v>98.878</c:v>
                </c:pt>
                <c:pt idx="3418">
                  <c:v>107.782</c:v>
                </c:pt>
                <c:pt idx="3419">
                  <c:v>161.976</c:v>
                </c:pt>
                <c:pt idx="3420">
                  <c:v>186.04</c:v>
                </c:pt>
                <c:pt idx="3421">
                  <c:v>193.994</c:v>
                </c:pt>
                <c:pt idx="3422">
                  <c:v>179.27199999999999</c:v>
                </c:pt>
                <c:pt idx="3423">
                  <c:v>169.708</c:v>
                </c:pt>
                <c:pt idx="3424">
                  <c:v>125.29799999999997</c:v>
                </c:pt>
                <c:pt idx="3425">
                  <c:v>103.99000000000001</c:v>
                </c:pt>
                <c:pt idx="3426">
                  <c:v>102.13399999999999</c:v>
                </c:pt>
                <c:pt idx="3427">
                  <c:v>100.568</c:v>
                </c:pt>
                <c:pt idx="3428">
                  <c:v>87.061999999999998</c:v>
                </c:pt>
                <c:pt idx="3429">
                  <c:v>79.126000000000005</c:v>
                </c:pt>
                <c:pt idx="3430">
                  <c:v>87.794000000000011</c:v>
                </c:pt>
                <c:pt idx="3431">
                  <c:v>92.47</c:v>
                </c:pt>
                <c:pt idx="3432">
                  <c:v>87.325999999999993</c:v>
                </c:pt>
                <c:pt idx="3433">
                  <c:v>87.457999999999998</c:v>
                </c:pt>
                <c:pt idx="3434">
                  <c:v>81.823999999999998</c:v>
                </c:pt>
                <c:pt idx="3435">
                  <c:v>56.417999999999992</c:v>
                </c:pt>
                <c:pt idx="3436">
                  <c:v>45.076000000000001</c:v>
                </c:pt>
                <c:pt idx="3437">
                  <c:v>42.833999999999989</c:v>
                </c:pt>
                <c:pt idx="3438">
                  <c:v>59.907999999999994</c:v>
                </c:pt>
                <c:pt idx="3439">
                  <c:v>52.338000000000001</c:v>
                </c:pt>
                <c:pt idx="3440">
                  <c:v>61.841999999999999</c:v>
                </c:pt>
                <c:pt idx="3441">
                  <c:v>78.091999999999985</c:v>
                </c:pt>
                <c:pt idx="3442">
                  <c:v>75.754000000000005</c:v>
                </c:pt>
                <c:pt idx="3443">
                  <c:v>65.744</c:v>
                </c:pt>
                <c:pt idx="3444">
                  <c:v>65.207999999999998</c:v>
                </c:pt>
                <c:pt idx="3445">
                  <c:v>74.942000000000007</c:v>
                </c:pt>
                <c:pt idx="3446">
                  <c:v>71.025999999999996</c:v>
                </c:pt>
                <c:pt idx="3447">
                  <c:v>79.819999999999993</c:v>
                </c:pt>
                <c:pt idx="3448">
                  <c:v>68.83</c:v>
                </c:pt>
                <c:pt idx="3449">
                  <c:v>76.885999999999996</c:v>
                </c:pt>
                <c:pt idx="3450">
                  <c:v>75.073999999999998</c:v>
                </c:pt>
                <c:pt idx="3451">
                  <c:v>61.680000000000007</c:v>
                </c:pt>
                <c:pt idx="3452">
                  <c:v>62.133999999999993</c:v>
                </c:pt>
                <c:pt idx="3453">
                  <c:v>79.307999999999993</c:v>
                </c:pt>
                <c:pt idx="3454">
                  <c:v>93.938000000000017</c:v>
                </c:pt>
                <c:pt idx="3455">
                  <c:v>100.72200000000001</c:v>
                </c:pt>
                <c:pt idx="3456">
                  <c:v>108.402</c:v>
                </c:pt>
                <c:pt idx="3457">
                  <c:v>114.244</c:v>
                </c:pt>
                <c:pt idx="3458">
                  <c:v>102.71199999999999</c:v>
                </c:pt>
                <c:pt idx="3459">
                  <c:v>91.928000000000011</c:v>
                </c:pt>
                <c:pt idx="3460">
                  <c:v>79.998000000000005</c:v>
                </c:pt>
                <c:pt idx="3461">
                  <c:v>90.671999999999997</c:v>
                </c:pt>
                <c:pt idx="3462">
                  <c:v>87.418000000000006</c:v>
                </c:pt>
                <c:pt idx="3463">
                  <c:v>94.444000000000003</c:v>
                </c:pt>
                <c:pt idx="3464">
                  <c:v>87.625999999999991</c:v>
                </c:pt>
                <c:pt idx="3465">
                  <c:v>87.317999999999998</c:v>
                </c:pt>
                <c:pt idx="3466">
                  <c:v>93.292000000000002</c:v>
                </c:pt>
                <c:pt idx="3467">
                  <c:v>102.85999999999999</c:v>
                </c:pt>
                <c:pt idx="3468">
                  <c:v>101.66</c:v>
                </c:pt>
                <c:pt idx="3469">
                  <c:v>116.19800000000001</c:v>
                </c:pt>
                <c:pt idx="3470">
                  <c:v>113.50399999999999</c:v>
                </c:pt>
                <c:pt idx="3471">
                  <c:v>97.746000000000009</c:v>
                </c:pt>
                <c:pt idx="3472">
                  <c:v>85.697999999999993</c:v>
                </c:pt>
                <c:pt idx="3473">
                  <c:v>109.18199999999999</c:v>
                </c:pt>
                <c:pt idx="3474">
                  <c:v>135.102</c:v>
                </c:pt>
                <c:pt idx="3475">
                  <c:v>156.28000000000003</c:v>
                </c:pt>
                <c:pt idx="3476">
                  <c:v>158.59599999999998</c:v>
                </c:pt>
                <c:pt idx="3477">
                  <c:v>161.31399999999996</c:v>
                </c:pt>
                <c:pt idx="3478">
                  <c:v>126.61199999999999</c:v>
                </c:pt>
                <c:pt idx="3479">
                  <c:v>89.364000000000004</c:v>
                </c:pt>
                <c:pt idx="3480">
                  <c:v>77.3</c:v>
                </c:pt>
                <c:pt idx="3481">
                  <c:v>71.434000000000012</c:v>
                </c:pt>
                <c:pt idx="3482">
                  <c:v>68.176000000000002</c:v>
                </c:pt>
                <c:pt idx="3483">
                  <c:v>76.254000000000005</c:v>
                </c:pt>
                <c:pt idx="3484">
                  <c:v>70.45</c:v>
                </c:pt>
                <c:pt idx="3485">
                  <c:v>52.320000000000007</c:v>
                </c:pt>
                <c:pt idx="3486">
                  <c:v>61.216000000000008</c:v>
                </c:pt>
                <c:pt idx="3487">
                  <c:v>65.024000000000001</c:v>
                </c:pt>
                <c:pt idx="3488">
                  <c:v>65.248000000000005</c:v>
                </c:pt>
                <c:pt idx="3489">
                  <c:v>85.216000000000008</c:v>
                </c:pt>
                <c:pt idx="3490">
                  <c:v>94.646000000000001</c:v>
                </c:pt>
                <c:pt idx="3491">
                  <c:v>82.424000000000007</c:v>
                </c:pt>
                <c:pt idx="3492">
                  <c:v>72.117999999999995</c:v>
                </c:pt>
                <c:pt idx="3493">
                  <c:v>67.320000000000007</c:v>
                </c:pt>
                <c:pt idx="3494">
                  <c:v>61.608000000000004</c:v>
                </c:pt>
                <c:pt idx="3495">
                  <c:v>59.990000000000009</c:v>
                </c:pt>
                <c:pt idx="3496">
                  <c:v>60.826000000000001</c:v>
                </c:pt>
                <c:pt idx="3497">
                  <c:v>60.927999999999997</c:v>
                </c:pt>
                <c:pt idx="3498">
                  <c:v>78.346000000000004</c:v>
                </c:pt>
                <c:pt idx="3499">
                  <c:v>66.695999999999998</c:v>
                </c:pt>
                <c:pt idx="3500">
                  <c:v>68.037999999999997</c:v>
                </c:pt>
                <c:pt idx="3501">
                  <c:v>76.86</c:v>
                </c:pt>
                <c:pt idx="3502">
                  <c:v>88.736000000000018</c:v>
                </c:pt>
                <c:pt idx="3503">
                  <c:v>73.650000000000006</c:v>
                </c:pt>
                <c:pt idx="3504">
                  <c:v>75.16</c:v>
                </c:pt>
                <c:pt idx="3505">
                  <c:v>68.536000000000001</c:v>
                </c:pt>
                <c:pt idx="3506">
                  <c:v>66.17</c:v>
                </c:pt>
                <c:pt idx="3507">
                  <c:v>60.6</c:v>
                </c:pt>
                <c:pt idx="3508">
                  <c:v>73.724000000000004</c:v>
                </c:pt>
                <c:pt idx="3509">
                  <c:v>76.414000000000001</c:v>
                </c:pt>
                <c:pt idx="3510">
                  <c:v>90.455999999999989</c:v>
                </c:pt>
                <c:pt idx="3511">
                  <c:v>118.646</c:v>
                </c:pt>
                <c:pt idx="3512">
                  <c:v>139.81800000000001</c:v>
                </c:pt>
                <c:pt idx="3513">
                  <c:v>142.76399999999998</c:v>
                </c:pt>
                <c:pt idx="3514">
                  <c:v>139.92199999999997</c:v>
                </c:pt>
                <c:pt idx="3515">
                  <c:v>153.54</c:v>
                </c:pt>
                <c:pt idx="3516">
                  <c:v>152.12200000000001</c:v>
                </c:pt>
                <c:pt idx="3517">
                  <c:v>145.97799999999998</c:v>
                </c:pt>
                <c:pt idx="3518">
                  <c:v>127.276</c:v>
                </c:pt>
                <c:pt idx="3519">
                  <c:v>120.61199999999999</c:v>
                </c:pt>
                <c:pt idx="3520">
                  <c:v>95.138000000000005</c:v>
                </c:pt>
                <c:pt idx="3521">
                  <c:v>69.766000000000005</c:v>
                </c:pt>
                <c:pt idx="3522">
                  <c:v>64.99199999999999</c:v>
                </c:pt>
                <c:pt idx="3523">
                  <c:v>66.073999999999998</c:v>
                </c:pt>
                <c:pt idx="3524">
                  <c:v>67.527999999999992</c:v>
                </c:pt>
                <c:pt idx="3525">
                  <c:v>65.976000000000013</c:v>
                </c:pt>
                <c:pt idx="3526">
                  <c:v>57.013999999999996</c:v>
                </c:pt>
                <c:pt idx="3527">
                  <c:v>40.272000000000006</c:v>
                </c:pt>
                <c:pt idx="3528">
                  <c:v>44.993999999999993</c:v>
                </c:pt>
                <c:pt idx="3529">
                  <c:v>63.55</c:v>
                </c:pt>
                <c:pt idx="3530">
                  <c:v>92.434000000000012</c:v>
                </c:pt>
                <c:pt idx="3531">
                  <c:v>104.78600000000002</c:v>
                </c:pt>
                <c:pt idx="3532">
                  <c:v>111.58400000000002</c:v>
                </c:pt>
                <c:pt idx="3533">
                  <c:v>100.62</c:v>
                </c:pt>
                <c:pt idx="3534">
                  <c:v>92.990000000000009</c:v>
                </c:pt>
                <c:pt idx="3535">
                  <c:v>67.051999999999992</c:v>
                </c:pt>
                <c:pt idx="3536">
                  <c:v>60.282000000000004</c:v>
                </c:pt>
                <c:pt idx="3537">
                  <c:v>58.084000000000003</c:v>
                </c:pt>
                <c:pt idx="3538">
                  <c:v>72.906000000000006</c:v>
                </c:pt>
                <c:pt idx="3539">
                  <c:v>66.572000000000003</c:v>
                </c:pt>
                <c:pt idx="3540">
                  <c:v>69.873999999999995</c:v>
                </c:pt>
                <c:pt idx="3541">
                  <c:v>73.166000000000011</c:v>
                </c:pt>
                <c:pt idx="3542">
                  <c:v>76.054000000000002</c:v>
                </c:pt>
                <c:pt idx="3543">
                  <c:v>77.602000000000004</c:v>
                </c:pt>
                <c:pt idx="3544">
                  <c:v>107.752</c:v>
                </c:pt>
                <c:pt idx="3545">
                  <c:v>171.61600000000001</c:v>
                </c:pt>
                <c:pt idx="3546">
                  <c:v>171.01400000000001</c:v>
                </c:pt>
                <c:pt idx="3547">
                  <c:v>178.93</c:v>
                </c:pt>
                <c:pt idx="3548">
                  <c:v>165.62600000000003</c:v>
                </c:pt>
                <c:pt idx="3549">
                  <c:v>134.97400000000002</c:v>
                </c:pt>
                <c:pt idx="3550">
                  <c:v>90.62</c:v>
                </c:pt>
                <c:pt idx="3551">
                  <c:v>101.886</c:v>
                </c:pt>
                <c:pt idx="3552">
                  <c:v>106.22799999999999</c:v>
                </c:pt>
                <c:pt idx="3553">
                  <c:v>115.37600000000002</c:v>
                </c:pt>
                <c:pt idx="3554">
                  <c:v>117.88400000000001</c:v>
                </c:pt>
                <c:pt idx="3555">
                  <c:v>99.203999999999994</c:v>
                </c:pt>
                <c:pt idx="3556">
                  <c:v>86.546000000000006</c:v>
                </c:pt>
                <c:pt idx="3557">
                  <c:v>87.948000000000008</c:v>
                </c:pt>
                <c:pt idx="3558">
                  <c:v>89.333999999999989</c:v>
                </c:pt>
                <c:pt idx="3559">
                  <c:v>87.355999999999995</c:v>
                </c:pt>
                <c:pt idx="3560">
                  <c:v>87.34</c:v>
                </c:pt>
                <c:pt idx="3561">
                  <c:v>84.387999999999991</c:v>
                </c:pt>
                <c:pt idx="3562">
                  <c:v>71.73</c:v>
                </c:pt>
                <c:pt idx="3563">
                  <c:v>85.304000000000002</c:v>
                </c:pt>
                <c:pt idx="3564">
                  <c:v>99.524000000000001</c:v>
                </c:pt>
                <c:pt idx="3565">
                  <c:v>96.669999999999987</c:v>
                </c:pt>
                <c:pt idx="3566">
                  <c:v>93.66</c:v>
                </c:pt>
                <c:pt idx="3567">
                  <c:v>100.158</c:v>
                </c:pt>
                <c:pt idx="3568">
                  <c:v>77.010000000000005</c:v>
                </c:pt>
                <c:pt idx="3569">
                  <c:v>67.135999999999996</c:v>
                </c:pt>
                <c:pt idx="3570">
                  <c:v>60.332000000000008</c:v>
                </c:pt>
                <c:pt idx="3571">
                  <c:v>81.55</c:v>
                </c:pt>
                <c:pt idx="3572">
                  <c:v>81.837999999999994</c:v>
                </c:pt>
                <c:pt idx="3573">
                  <c:v>88.634</c:v>
                </c:pt>
                <c:pt idx="3574">
                  <c:v>81.415999999999997</c:v>
                </c:pt>
                <c:pt idx="3575">
                  <c:v>87.431999999999988</c:v>
                </c:pt>
                <c:pt idx="3576">
                  <c:v>65.97</c:v>
                </c:pt>
                <c:pt idx="3577">
                  <c:v>53.995999999999995</c:v>
                </c:pt>
                <c:pt idx="3578">
                  <c:v>60.634</c:v>
                </c:pt>
                <c:pt idx="3579">
                  <c:v>59.972000000000001</c:v>
                </c:pt>
                <c:pt idx="3580">
                  <c:v>69.171999999999997</c:v>
                </c:pt>
                <c:pt idx="3581">
                  <c:v>101.60799999999999</c:v>
                </c:pt>
                <c:pt idx="3582">
                  <c:v>103.896</c:v>
                </c:pt>
                <c:pt idx="3583">
                  <c:v>89.570000000000007</c:v>
                </c:pt>
                <c:pt idx="3584">
                  <c:v>86.698000000000008</c:v>
                </c:pt>
                <c:pt idx="3585">
                  <c:v>83.432000000000002</c:v>
                </c:pt>
                <c:pt idx="3586">
                  <c:v>59.018000000000008</c:v>
                </c:pt>
                <c:pt idx="3587">
                  <c:v>55.77</c:v>
                </c:pt>
                <c:pt idx="3588">
                  <c:v>71.36</c:v>
                </c:pt>
                <c:pt idx="3589">
                  <c:v>77.597999999999999</c:v>
                </c:pt>
                <c:pt idx="3590">
                  <c:v>69.195999999999998</c:v>
                </c:pt>
                <c:pt idx="3591">
                  <c:v>66.977999999999994</c:v>
                </c:pt>
                <c:pt idx="3592">
                  <c:v>84.24199999999999</c:v>
                </c:pt>
                <c:pt idx="3593">
                  <c:v>81.078000000000003</c:v>
                </c:pt>
                <c:pt idx="3594">
                  <c:v>87.11</c:v>
                </c:pt>
                <c:pt idx="3595">
                  <c:v>102.15</c:v>
                </c:pt>
                <c:pt idx="3596">
                  <c:v>140.12</c:v>
                </c:pt>
                <c:pt idx="3597">
                  <c:v>129.39000000000001</c:v>
                </c:pt>
                <c:pt idx="3598">
                  <c:v>124.78599999999999</c:v>
                </c:pt>
                <c:pt idx="3599">
                  <c:v>144.63800000000001</c:v>
                </c:pt>
                <c:pt idx="3600">
                  <c:v>168.79000000000002</c:v>
                </c:pt>
                <c:pt idx="3601">
                  <c:v>125.02799999999998</c:v>
                </c:pt>
                <c:pt idx="3602">
                  <c:v>136.77600000000001</c:v>
                </c:pt>
                <c:pt idx="3603">
                  <c:v>145.84</c:v>
                </c:pt>
                <c:pt idx="3604">
                  <c:v>117.09</c:v>
                </c:pt>
                <c:pt idx="3605">
                  <c:v>72.488</c:v>
                </c:pt>
                <c:pt idx="3606">
                  <c:v>90.975999999999999</c:v>
                </c:pt>
                <c:pt idx="3607">
                  <c:v>85.63</c:v>
                </c:pt>
                <c:pt idx="3608">
                  <c:v>88.95</c:v>
                </c:pt>
                <c:pt idx="3609">
                  <c:v>103.67400000000002</c:v>
                </c:pt>
                <c:pt idx="3610">
                  <c:v>139.67800000000003</c:v>
                </c:pt>
                <c:pt idx="3611">
                  <c:v>123.66999999999999</c:v>
                </c:pt>
                <c:pt idx="3612">
                  <c:v>135.78800000000001</c:v>
                </c:pt>
                <c:pt idx="3613">
                  <c:v>124.74600000000001</c:v>
                </c:pt>
                <c:pt idx="3614">
                  <c:v>128.15199999999999</c:v>
                </c:pt>
                <c:pt idx="3615">
                  <c:v>131.07</c:v>
                </c:pt>
                <c:pt idx="3616">
                  <c:v>166.20400000000001</c:v>
                </c:pt>
                <c:pt idx="3617">
                  <c:v>138.00000000000003</c:v>
                </c:pt>
                <c:pt idx="3618">
                  <c:v>146.61800000000002</c:v>
                </c:pt>
                <c:pt idx="3619">
                  <c:v>127.122</c:v>
                </c:pt>
                <c:pt idx="3620">
                  <c:v>103.66</c:v>
                </c:pt>
                <c:pt idx="3621">
                  <c:v>72.515999999999991</c:v>
                </c:pt>
                <c:pt idx="3622">
                  <c:v>85.796000000000006</c:v>
                </c:pt>
                <c:pt idx="3623">
                  <c:v>71.031999999999996</c:v>
                </c:pt>
                <c:pt idx="3624">
                  <c:v>73.289999999999992</c:v>
                </c:pt>
                <c:pt idx="3625">
                  <c:v>71.037999999999997</c:v>
                </c:pt>
                <c:pt idx="3626">
                  <c:v>65.594000000000008</c:v>
                </c:pt>
                <c:pt idx="3627">
                  <c:v>70.626000000000005</c:v>
                </c:pt>
                <c:pt idx="3628">
                  <c:v>78.402000000000001</c:v>
                </c:pt>
                <c:pt idx="3629">
                  <c:v>93.186000000000007</c:v>
                </c:pt>
                <c:pt idx="3630">
                  <c:v>102.23399999999999</c:v>
                </c:pt>
                <c:pt idx="3631">
                  <c:v>104.50399999999999</c:v>
                </c:pt>
                <c:pt idx="3632">
                  <c:v>104.84</c:v>
                </c:pt>
                <c:pt idx="3633">
                  <c:v>95.906000000000006</c:v>
                </c:pt>
                <c:pt idx="3634">
                  <c:v>103.73600000000002</c:v>
                </c:pt>
                <c:pt idx="3635">
                  <c:v>90.448000000000008</c:v>
                </c:pt>
                <c:pt idx="3636">
                  <c:v>89.012000000000015</c:v>
                </c:pt>
                <c:pt idx="3637">
                  <c:v>72.608000000000004</c:v>
                </c:pt>
                <c:pt idx="3638">
                  <c:v>88.49199999999999</c:v>
                </c:pt>
                <c:pt idx="3639">
                  <c:v>84.781999999999996</c:v>
                </c:pt>
                <c:pt idx="3640">
                  <c:v>90.059999999999988</c:v>
                </c:pt>
                <c:pt idx="3641">
                  <c:v>102.27200000000001</c:v>
                </c:pt>
                <c:pt idx="3642">
                  <c:v>122.04400000000001</c:v>
                </c:pt>
                <c:pt idx="3643">
                  <c:v>113.88799999999999</c:v>
                </c:pt>
                <c:pt idx="3644">
                  <c:v>108.29600000000001</c:v>
                </c:pt>
                <c:pt idx="3645">
                  <c:v>105.024</c:v>
                </c:pt>
                <c:pt idx="3646">
                  <c:v>103.23799999999999</c:v>
                </c:pt>
                <c:pt idx="3647">
                  <c:v>94.063999999999993</c:v>
                </c:pt>
                <c:pt idx="3648">
                  <c:v>141.01399999999998</c:v>
                </c:pt>
                <c:pt idx="3649">
                  <c:v>170.268</c:v>
                </c:pt>
                <c:pt idx="3650">
                  <c:v>207.66</c:v>
                </c:pt>
                <c:pt idx="3651">
                  <c:v>194.53400000000002</c:v>
                </c:pt>
                <c:pt idx="3652">
                  <c:v>189.16800000000003</c:v>
                </c:pt>
                <c:pt idx="3653">
                  <c:v>148.22400000000002</c:v>
                </c:pt>
                <c:pt idx="3654">
                  <c:v>97.837999999999994</c:v>
                </c:pt>
                <c:pt idx="3655">
                  <c:v>75.397999999999996</c:v>
                </c:pt>
                <c:pt idx="3656">
                  <c:v>80.866</c:v>
                </c:pt>
                <c:pt idx="3657">
                  <c:v>84.53</c:v>
                </c:pt>
                <c:pt idx="3658">
                  <c:v>80.323999999999998</c:v>
                </c:pt>
                <c:pt idx="3659">
                  <c:v>113.758</c:v>
                </c:pt>
                <c:pt idx="3660">
                  <c:v>103.91999999999999</c:v>
                </c:pt>
                <c:pt idx="3661">
                  <c:v>126.64000000000001</c:v>
                </c:pt>
                <c:pt idx="3662">
                  <c:v>143.512</c:v>
                </c:pt>
                <c:pt idx="3663">
                  <c:v>149.18</c:v>
                </c:pt>
                <c:pt idx="3664">
                  <c:v>129.98400000000001</c:v>
                </c:pt>
                <c:pt idx="3665">
                  <c:v>133.83199999999997</c:v>
                </c:pt>
                <c:pt idx="3666">
                  <c:v>109.376</c:v>
                </c:pt>
                <c:pt idx="3667">
                  <c:v>86.225999999999999</c:v>
                </c:pt>
                <c:pt idx="3668">
                  <c:v>85.457999999999998</c:v>
                </c:pt>
                <c:pt idx="3669">
                  <c:v>104.47799999999999</c:v>
                </c:pt>
                <c:pt idx="3670">
                  <c:v>101.518</c:v>
                </c:pt>
                <c:pt idx="3671">
                  <c:v>136.68200000000002</c:v>
                </c:pt>
                <c:pt idx="3672">
                  <c:v>168.798</c:v>
                </c:pt>
                <c:pt idx="3673">
                  <c:v>182.03800000000001</c:v>
                </c:pt>
                <c:pt idx="3674">
                  <c:v>167.43799999999999</c:v>
                </c:pt>
                <c:pt idx="3675">
                  <c:v>161.63000000000002</c:v>
                </c:pt>
                <c:pt idx="3676">
                  <c:v>133.26400000000001</c:v>
                </c:pt>
                <c:pt idx="3677">
                  <c:v>113.654</c:v>
                </c:pt>
                <c:pt idx="3678">
                  <c:v>136.084</c:v>
                </c:pt>
                <c:pt idx="3679">
                  <c:v>148.78799999999998</c:v>
                </c:pt>
                <c:pt idx="3680">
                  <c:v>154.21</c:v>
                </c:pt>
                <c:pt idx="3681">
                  <c:v>154.47</c:v>
                </c:pt>
                <c:pt idx="3682">
                  <c:v>141.32599999999996</c:v>
                </c:pt>
                <c:pt idx="3683">
                  <c:v>119.55199999999999</c:v>
                </c:pt>
                <c:pt idx="3684">
                  <c:v>120.26799999999999</c:v>
                </c:pt>
                <c:pt idx="3685">
                  <c:v>121.58200000000002</c:v>
                </c:pt>
                <c:pt idx="3686">
                  <c:v>113.91</c:v>
                </c:pt>
                <c:pt idx="3687">
                  <c:v>118.72999999999998</c:v>
                </c:pt>
                <c:pt idx="3688">
                  <c:v>103.02200000000001</c:v>
                </c:pt>
                <c:pt idx="3689">
                  <c:v>78.210000000000008</c:v>
                </c:pt>
                <c:pt idx="3690">
                  <c:v>80.678000000000011</c:v>
                </c:pt>
                <c:pt idx="3691">
                  <c:v>89.200000000000017</c:v>
                </c:pt>
                <c:pt idx="3692">
                  <c:v>91.062000000000012</c:v>
                </c:pt>
                <c:pt idx="3693">
                  <c:v>83.355999999999995</c:v>
                </c:pt>
                <c:pt idx="3694">
                  <c:v>98.888000000000005</c:v>
                </c:pt>
                <c:pt idx="3695">
                  <c:v>88.138000000000005</c:v>
                </c:pt>
                <c:pt idx="3696">
                  <c:v>83.260000000000019</c:v>
                </c:pt>
                <c:pt idx="3697">
                  <c:v>93.362000000000009</c:v>
                </c:pt>
                <c:pt idx="3698">
                  <c:v>111.56200000000001</c:v>
                </c:pt>
                <c:pt idx="3699">
                  <c:v>116.44800000000001</c:v>
                </c:pt>
                <c:pt idx="3700">
                  <c:v>120.458</c:v>
                </c:pt>
                <c:pt idx="3701">
                  <c:v>128.68599999999998</c:v>
                </c:pt>
                <c:pt idx="3702">
                  <c:v>191.68199999999999</c:v>
                </c:pt>
                <c:pt idx="3703">
                  <c:v>235.946</c:v>
                </c:pt>
                <c:pt idx="3704">
                  <c:v>243.40600000000001</c:v>
                </c:pt>
                <c:pt idx="3705">
                  <c:v>266.35000000000002</c:v>
                </c:pt>
                <c:pt idx="3706">
                  <c:v>265.55399999999997</c:v>
                </c:pt>
                <c:pt idx="3707">
                  <c:v>203.95400000000001</c:v>
                </c:pt>
                <c:pt idx="3708">
                  <c:v>142.73399999999998</c:v>
                </c:pt>
                <c:pt idx="3709">
                  <c:v>122.494</c:v>
                </c:pt>
                <c:pt idx="3710">
                  <c:v>117.26399999999998</c:v>
                </c:pt>
                <c:pt idx="3711">
                  <c:v>117.242</c:v>
                </c:pt>
                <c:pt idx="3712">
                  <c:v>103.57199999999997</c:v>
                </c:pt>
                <c:pt idx="3713">
                  <c:v>105.78400000000002</c:v>
                </c:pt>
                <c:pt idx="3714">
                  <c:v>110.768</c:v>
                </c:pt>
                <c:pt idx="3715">
                  <c:v>134.02199999999999</c:v>
                </c:pt>
                <c:pt idx="3716">
                  <c:v>129.61200000000002</c:v>
                </c:pt>
                <c:pt idx="3717">
                  <c:v>148.61600000000001</c:v>
                </c:pt>
                <c:pt idx="3718">
                  <c:v>171.416</c:v>
                </c:pt>
                <c:pt idx="3719">
                  <c:v>174.55199999999996</c:v>
                </c:pt>
                <c:pt idx="3720">
                  <c:v>135.61399999999998</c:v>
                </c:pt>
                <c:pt idx="3721">
                  <c:v>131.64400000000001</c:v>
                </c:pt>
                <c:pt idx="3722">
                  <c:v>106.874</c:v>
                </c:pt>
                <c:pt idx="3723">
                  <c:v>77.638000000000005</c:v>
                </c:pt>
                <c:pt idx="3724">
                  <c:v>58.025999999999996</c:v>
                </c:pt>
                <c:pt idx="3725">
                  <c:v>64.578000000000003</c:v>
                </c:pt>
                <c:pt idx="3726">
                  <c:v>65.465999999999994</c:v>
                </c:pt>
                <c:pt idx="3727">
                  <c:v>68.496000000000009</c:v>
                </c:pt>
                <c:pt idx="3728">
                  <c:v>64.320000000000007</c:v>
                </c:pt>
                <c:pt idx="3729">
                  <c:v>65.484000000000009</c:v>
                </c:pt>
                <c:pt idx="3730">
                  <c:v>56.676000000000002</c:v>
                </c:pt>
                <c:pt idx="3731">
                  <c:v>44.014000000000003</c:v>
                </c:pt>
                <c:pt idx="3732">
                  <c:v>50.152000000000001</c:v>
                </c:pt>
                <c:pt idx="3733">
                  <c:v>56.463999999999999</c:v>
                </c:pt>
                <c:pt idx="3734">
                  <c:v>72.427999999999997</c:v>
                </c:pt>
                <c:pt idx="3735">
                  <c:v>75.618000000000009</c:v>
                </c:pt>
                <c:pt idx="3736">
                  <c:v>92.638000000000005</c:v>
                </c:pt>
                <c:pt idx="3737">
                  <c:v>97.50200000000001</c:v>
                </c:pt>
                <c:pt idx="3738">
                  <c:v>103.518</c:v>
                </c:pt>
                <c:pt idx="3739">
                  <c:v>115.526</c:v>
                </c:pt>
                <c:pt idx="3740">
                  <c:v>114.23799999999999</c:v>
                </c:pt>
                <c:pt idx="3741">
                  <c:v>112.52799999999999</c:v>
                </c:pt>
                <c:pt idx="3742">
                  <c:v>109.43400000000001</c:v>
                </c:pt>
                <c:pt idx="3743">
                  <c:v>112.04199999999999</c:v>
                </c:pt>
                <c:pt idx="3744">
                  <c:v>86.006</c:v>
                </c:pt>
                <c:pt idx="3745">
                  <c:v>74.322000000000003</c:v>
                </c:pt>
                <c:pt idx="3746">
                  <c:v>73.37</c:v>
                </c:pt>
                <c:pt idx="3747">
                  <c:v>68.414000000000001</c:v>
                </c:pt>
                <c:pt idx="3748">
                  <c:v>54.448</c:v>
                </c:pt>
                <c:pt idx="3749">
                  <c:v>48.823999999999998</c:v>
                </c:pt>
                <c:pt idx="3750">
                  <c:v>51.302</c:v>
                </c:pt>
                <c:pt idx="3751">
                  <c:v>42.274000000000001</c:v>
                </c:pt>
                <c:pt idx="3752">
                  <c:v>30.316000000000003</c:v>
                </c:pt>
                <c:pt idx="3753">
                  <c:v>47.519999999999996</c:v>
                </c:pt>
                <c:pt idx="3754">
                  <c:v>59.608000000000004</c:v>
                </c:pt>
                <c:pt idx="3755">
                  <c:v>63.217999999999996</c:v>
                </c:pt>
                <c:pt idx="3756">
                  <c:v>64.433999999999997</c:v>
                </c:pt>
                <c:pt idx="3757">
                  <c:v>66.891999999999996</c:v>
                </c:pt>
                <c:pt idx="3758">
                  <c:v>50.036000000000001</c:v>
                </c:pt>
                <c:pt idx="3759">
                  <c:v>45.707999999999998</c:v>
                </c:pt>
                <c:pt idx="3760">
                  <c:v>48.362000000000002</c:v>
                </c:pt>
                <c:pt idx="3761">
                  <c:v>46.203999999999994</c:v>
                </c:pt>
                <c:pt idx="3762">
                  <c:v>55.755999999999993</c:v>
                </c:pt>
                <c:pt idx="3763">
                  <c:v>53.037999999999997</c:v>
                </c:pt>
                <c:pt idx="3764">
                  <c:v>85.11999999999999</c:v>
                </c:pt>
                <c:pt idx="3765">
                  <c:v>84.873999999999995</c:v>
                </c:pt>
                <c:pt idx="3766">
                  <c:v>85.796000000000006</c:v>
                </c:pt>
                <c:pt idx="3767">
                  <c:v>85.89</c:v>
                </c:pt>
                <c:pt idx="3768">
                  <c:v>97.864000000000004</c:v>
                </c:pt>
                <c:pt idx="3769">
                  <c:v>64.842000000000013</c:v>
                </c:pt>
                <c:pt idx="3770">
                  <c:v>70.109999999999985</c:v>
                </c:pt>
                <c:pt idx="3771">
                  <c:v>79.710000000000008</c:v>
                </c:pt>
                <c:pt idx="3772">
                  <c:v>73.33</c:v>
                </c:pt>
                <c:pt idx="3773">
                  <c:v>69.61399999999999</c:v>
                </c:pt>
                <c:pt idx="3774">
                  <c:v>77.176000000000002</c:v>
                </c:pt>
                <c:pt idx="3775">
                  <c:v>73.99199999999999</c:v>
                </c:pt>
                <c:pt idx="3776">
                  <c:v>71.492000000000004</c:v>
                </c:pt>
                <c:pt idx="3777">
                  <c:v>71.402000000000001</c:v>
                </c:pt>
                <c:pt idx="3778">
                  <c:v>67.84</c:v>
                </c:pt>
                <c:pt idx="3779">
                  <c:v>57.58</c:v>
                </c:pt>
                <c:pt idx="3780">
                  <c:v>50.31</c:v>
                </c:pt>
                <c:pt idx="3781">
                  <c:v>57.561999999999998</c:v>
                </c:pt>
                <c:pt idx="3782">
                  <c:v>57.782000000000004</c:v>
                </c:pt>
                <c:pt idx="3783">
                  <c:v>64.739999999999995</c:v>
                </c:pt>
                <c:pt idx="3784">
                  <c:v>63.331999999999994</c:v>
                </c:pt>
                <c:pt idx="3785">
                  <c:v>64.801999999999992</c:v>
                </c:pt>
                <c:pt idx="3786">
                  <c:v>52.916000000000011</c:v>
                </c:pt>
                <c:pt idx="3787">
                  <c:v>53.596000000000004</c:v>
                </c:pt>
                <c:pt idx="3788">
                  <c:v>55.971999999999994</c:v>
                </c:pt>
                <c:pt idx="3789">
                  <c:v>70.231999999999999</c:v>
                </c:pt>
                <c:pt idx="3790">
                  <c:v>84.488</c:v>
                </c:pt>
                <c:pt idx="3791">
                  <c:v>82.876000000000005</c:v>
                </c:pt>
                <c:pt idx="3792">
                  <c:v>91.914000000000001</c:v>
                </c:pt>
                <c:pt idx="3793">
                  <c:v>85.03</c:v>
                </c:pt>
                <c:pt idx="3794">
                  <c:v>68.786000000000001</c:v>
                </c:pt>
                <c:pt idx="3795">
                  <c:v>52.603999999999999</c:v>
                </c:pt>
                <c:pt idx="3796">
                  <c:v>49.931999999999995</c:v>
                </c:pt>
                <c:pt idx="3797">
                  <c:v>42.326000000000001</c:v>
                </c:pt>
                <c:pt idx="3798">
                  <c:v>39.927999999999997</c:v>
                </c:pt>
                <c:pt idx="3799">
                  <c:v>58.605999999999995</c:v>
                </c:pt>
                <c:pt idx="3800">
                  <c:v>65.706000000000003</c:v>
                </c:pt>
                <c:pt idx="3801">
                  <c:v>70.981999999999999</c:v>
                </c:pt>
                <c:pt idx="3802">
                  <c:v>83.97399999999999</c:v>
                </c:pt>
                <c:pt idx="3803">
                  <c:v>97.274000000000001</c:v>
                </c:pt>
                <c:pt idx="3804">
                  <c:v>81.596000000000004</c:v>
                </c:pt>
                <c:pt idx="3805">
                  <c:v>81.843999999999994</c:v>
                </c:pt>
                <c:pt idx="3806">
                  <c:v>92.33</c:v>
                </c:pt>
                <c:pt idx="3807">
                  <c:v>78.948000000000008</c:v>
                </c:pt>
                <c:pt idx="3808">
                  <c:v>67.424000000000007</c:v>
                </c:pt>
                <c:pt idx="3809">
                  <c:v>77.018000000000001</c:v>
                </c:pt>
                <c:pt idx="3810">
                  <c:v>73.402000000000015</c:v>
                </c:pt>
                <c:pt idx="3811">
                  <c:v>57.153999999999996</c:v>
                </c:pt>
                <c:pt idx="3812">
                  <c:v>55.591999999999999</c:v>
                </c:pt>
                <c:pt idx="3813">
                  <c:v>47.438000000000002</c:v>
                </c:pt>
                <c:pt idx="3814">
                  <c:v>49.874000000000002</c:v>
                </c:pt>
                <c:pt idx="3815">
                  <c:v>59.3</c:v>
                </c:pt>
                <c:pt idx="3816">
                  <c:v>71.585999999999999</c:v>
                </c:pt>
                <c:pt idx="3817">
                  <c:v>73.688000000000002</c:v>
                </c:pt>
                <c:pt idx="3818">
                  <c:v>84.092000000000013</c:v>
                </c:pt>
                <c:pt idx="3819">
                  <c:v>109.96600000000001</c:v>
                </c:pt>
                <c:pt idx="3820">
                  <c:v>166.02600000000001</c:v>
                </c:pt>
                <c:pt idx="3821">
                  <c:v>161.68</c:v>
                </c:pt>
                <c:pt idx="3822">
                  <c:v>160.70999999999998</c:v>
                </c:pt>
                <c:pt idx="3823">
                  <c:v>179.95</c:v>
                </c:pt>
                <c:pt idx="3824">
                  <c:v>147.78799999999998</c:v>
                </c:pt>
                <c:pt idx="3825">
                  <c:v>81.87</c:v>
                </c:pt>
                <c:pt idx="3826">
                  <c:v>93.468000000000004</c:v>
                </c:pt>
                <c:pt idx="3827">
                  <c:v>105.01400000000001</c:v>
                </c:pt>
                <c:pt idx="3828">
                  <c:v>84.44</c:v>
                </c:pt>
                <c:pt idx="3829">
                  <c:v>86.522000000000006</c:v>
                </c:pt>
                <c:pt idx="3830">
                  <c:v>112.69800000000001</c:v>
                </c:pt>
                <c:pt idx="3831">
                  <c:v>105.596</c:v>
                </c:pt>
                <c:pt idx="3832">
                  <c:v>89.356000000000009</c:v>
                </c:pt>
                <c:pt idx="3833">
                  <c:v>92.748000000000005</c:v>
                </c:pt>
                <c:pt idx="3834">
                  <c:v>112.94200000000001</c:v>
                </c:pt>
                <c:pt idx="3835">
                  <c:v>100.806</c:v>
                </c:pt>
                <c:pt idx="3836">
                  <c:v>98.938000000000002</c:v>
                </c:pt>
                <c:pt idx="3837">
                  <c:v>128.08600000000001</c:v>
                </c:pt>
                <c:pt idx="3838">
                  <c:v>142.16399999999999</c:v>
                </c:pt>
                <c:pt idx="3839">
                  <c:v>117.93199999999999</c:v>
                </c:pt>
                <c:pt idx="3840">
                  <c:v>129.96199999999999</c:v>
                </c:pt>
                <c:pt idx="3841">
                  <c:v>115.53</c:v>
                </c:pt>
                <c:pt idx="3842">
                  <c:v>88.903999999999996</c:v>
                </c:pt>
                <c:pt idx="3843">
                  <c:v>67.08</c:v>
                </c:pt>
                <c:pt idx="3844">
                  <c:v>78.927999999999997</c:v>
                </c:pt>
                <c:pt idx="3845">
                  <c:v>59.779999999999994</c:v>
                </c:pt>
                <c:pt idx="3846">
                  <c:v>74.073999999999998</c:v>
                </c:pt>
                <c:pt idx="3847">
                  <c:v>75.510000000000005</c:v>
                </c:pt>
                <c:pt idx="3848">
                  <c:v>94.412000000000006</c:v>
                </c:pt>
                <c:pt idx="3849">
                  <c:v>93.22999999999999</c:v>
                </c:pt>
                <c:pt idx="3850">
                  <c:v>83.953999999999994</c:v>
                </c:pt>
                <c:pt idx="3851">
                  <c:v>84.825999999999993</c:v>
                </c:pt>
                <c:pt idx="3852">
                  <c:v>91.078000000000003</c:v>
                </c:pt>
                <c:pt idx="3853">
                  <c:v>81.240000000000009</c:v>
                </c:pt>
                <c:pt idx="3854">
                  <c:v>80.722000000000008</c:v>
                </c:pt>
                <c:pt idx="3855">
                  <c:v>78.182000000000002</c:v>
                </c:pt>
                <c:pt idx="3856">
                  <c:v>67.572000000000003</c:v>
                </c:pt>
                <c:pt idx="3857">
                  <c:v>69.34</c:v>
                </c:pt>
                <c:pt idx="3858">
                  <c:v>72.768000000000001</c:v>
                </c:pt>
                <c:pt idx="3859">
                  <c:v>58.332000000000008</c:v>
                </c:pt>
                <c:pt idx="3860">
                  <c:v>63.384</c:v>
                </c:pt>
                <c:pt idx="3861">
                  <c:v>65.018000000000001</c:v>
                </c:pt>
                <c:pt idx="3862">
                  <c:v>54.835999999999999</c:v>
                </c:pt>
                <c:pt idx="3863">
                  <c:v>52.89200000000001</c:v>
                </c:pt>
                <c:pt idx="3864">
                  <c:v>67.496000000000009</c:v>
                </c:pt>
                <c:pt idx="3865">
                  <c:v>65.444000000000017</c:v>
                </c:pt>
                <c:pt idx="3866">
                  <c:v>68.929999999999993</c:v>
                </c:pt>
                <c:pt idx="3867">
                  <c:v>69.010000000000005</c:v>
                </c:pt>
                <c:pt idx="3868">
                  <c:v>55.64</c:v>
                </c:pt>
                <c:pt idx="3869">
                  <c:v>41.775999999999996</c:v>
                </c:pt>
                <c:pt idx="3870">
                  <c:v>36.529999999999994</c:v>
                </c:pt>
                <c:pt idx="3871">
                  <c:v>26.003999999999998</c:v>
                </c:pt>
                <c:pt idx="3872">
                  <c:v>29.975999999999999</c:v>
                </c:pt>
                <c:pt idx="3873">
                  <c:v>33.631999999999998</c:v>
                </c:pt>
                <c:pt idx="3874">
                  <c:v>37.001999999999995</c:v>
                </c:pt>
                <c:pt idx="3875">
                  <c:v>58.870000000000005</c:v>
                </c:pt>
                <c:pt idx="3876">
                  <c:v>63.874000000000002</c:v>
                </c:pt>
                <c:pt idx="3877">
                  <c:v>60.452000000000012</c:v>
                </c:pt>
                <c:pt idx="3878">
                  <c:v>57.968000000000004</c:v>
                </c:pt>
                <c:pt idx="3879">
                  <c:v>62.81600000000001</c:v>
                </c:pt>
                <c:pt idx="3880">
                  <c:v>42.75</c:v>
                </c:pt>
                <c:pt idx="3881">
                  <c:v>44.349999999999994</c:v>
                </c:pt>
                <c:pt idx="3882">
                  <c:v>42.733999999999995</c:v>
                </c:pt>
                <c:pt idx="3883">
                  <c:v>41.05</c:v>
                </c:pt>
                <c:pt idx="3884">
                  <c:v>33.264000000000003</c:v>
                </c:pt>
                <c:pt idx="3885">
                  <c:v>32.408000000000001</c:v>
                </c:pt>
                <c:pt idx="3886">
                  <c:v>38.124000000000002</c:v>
                </c:pt>
                <c:pt idx="3887">
                  <c:v>42.856000000000002</c:v>
                </c:pt>
                <c:pt idx="3888">
                  <c:v>42.225999999999999</c:v>
                </c:pt>
                <c:pt idx="3889">
                  <c:v>42.212000000000003</c:v>
                </c:pt>
                <c:pt idx="3890">
                  <c:v>42.097999999999999</c:v>
                </c:pt>
                <c:pt idx="3891">
                  <c:v>37.93</c:v>
                </c:pt>
                <c:pt idx="3892">
                  <c:v>31.03</c:v>
                </c:pt>
                <c:pt idx="3893">
                  <c:v>58.453999999999994</c:v>
                </c:pt>
                <c:pt idx="3894">
                  <c:v>74.174000000000007</c:v>
                </c:pt>
                <c:pt idx="3895">
                  <c:v>72.953999999999994</c:v>
                </c:pt>
                <c:pt idx="3896">
                  <c:v>68.751999999999995</c:v>
                </c:pt>
                <c:pt idx="3897">
                  <c:v>77.093999999999994</c:v>
                </c:pt>
                <c:pt idx="3898">
                  <c:v>61.455999999999996</c:v>
                </c:pt>
                <c:pt idx="3899">
                  <c:v>43.525999999999996</c:v>
                </c:pt>
                <c:pt idx="3900">
                  <c:v>53.665999999999997</c:v>
                </c:pt>
                <c:pt idx="3901">
                  <c:v>55.634</c:v>
                </c:pt>
                <c:pt idx="3902">
                  <c:v>47.010000000000005</c:v>
                </c:pt>
                <c:pt idx="3903">
                  <c:v>37.520000000000003</c:v>
                </c:pt>
                <c:pt idx="3904">
                  <c:v>36.352000000000004</c:v>
                </c:pt>
                <c:pt idx="3905">
                  <c:v>27.8</c:v>
                </c:pt>
                <c:pt idx="3906">
                  <c:v>25.18</c:v>
                </c:pt>
                <c:pt idx="3907">
                  <c:v>38.091999999999999</c:v>
                </c:pt>
                <c:pt idx="3908">
                  <c:v>36.323999999999998</c:v>
                </c:pt>
                <c:pt idx="3909">
                  <c:v>38.808</c:v>
                </c:pt>
                <c:pt idx="3910">
                  <c:v>52.46</c:v>
                </c:pt>
                <c:pt idx="3911">
                  <c:v>56.275999999999996</c:v>
                </c:pt>
                <c:pt idx="3912">
                  <c:v>44.132000000000005</c:v>
                </c:pt>
                <c:pt idx="3913">
                  <c:v>46.99</c:v>
                </c:pt>
                <c:pt idx="3914">
                  <c:v>66.83</c:v>
                </c:pt>
                <c:pt idx="3915">
                  <c:v>63.077999999999996</c:v>
                </c:pt>
                <c:pt idx="3916">
                  <c:v>73.489999999999995</c:v>
                </c:pt>
                <c:pt idx="3917">
                  <c:v>77.757999999999996</c:v>
                </c:pt>
                <c:pt idx="3918">
                  <c:v>77.486000000000004</c:v>
                </c:pt>
                <c:pt idx="3919">
                  <c:v>60.974000000000004</c:v>
                </c:pt>
                <c:pt idx="3920">
                  <c:v>51.998000000000005</c:v>
                </c:pt>
                <c:pt idx="3921">
                  <c:v>61.366000000000007</c:v>
                </c:pt>
                <c:pt idx="3922">
                  <c:v>58.768000000000008</c:v>
                </c:pt>
                <c:pt idx="3923">
                  <c:v>75.284000000000006</c:v>
                </c:pt>
                <c:pt idx="3924">
                  <c:v>70.92</c:v>
                </c:pt>
                <c:pt idx="3925">
                  <c:v>71.921999999999997</c:v>
                </c:pt>
                <c:pt idx="3926">
                  <c:v>51.408000000000001</c:v>
                </c:pt>
                <c:pt idx="3927">
                  <c:v>50.664000000000001</c:v>
                </c:pt>
                <c:pt idx="3928">
                  <c:v>41.351999999999997</c:v>
                </c:pt>
                <c:pt idx="3929">
                  <c:v>51.725999999999999</c:v>
                </c:pt>
                <c:pt idx="3930">
                  <c:v>52.470000000000006</c:v>
                </c:pt>
                <c:pt idx="3931">
                  <c:v>52.481999999999992</c:v>
                </c:pt>
                <c:pt idx="3932">
                  <c:v>67.341999999999999</c:v>
                </c:pt>
                <c:pt idx="3933">
                  <c:v>68.78</c:v>
                </c:pt>
                <c:pt idx="3934">
                  <c:v>71.022000000000006</c:v>
                </c:pt>
                <c:pt idx="3935">
                  <c:v>98.464000000000013</c:v>
                </c:pt>
                <c:pt idx="3936">
                  <c:v>113.51000000000002</c:v>
                </c:pt>
                <c:pt idx="3937">
                  <c:v>101.61199999999999</c:v>
                </c:pt>
                <c:pt idx="3938">
                  <c:v>97.570000000000007</c:v>
                </c:pt>
                <c:pt idx="3939">
                  <c:v>104.694</c:v>
                </c:pt>
                <c:pt idx="3940">
                  <c:v>75.788000000000011</c:v>
                </c:pt>
                <c:pt idx="3941">
                  <c:v>64.061999999999998</c:v>
                </c:pt>
                <c:pt idx="3942">
                  <c:v>88.294000000000011</c:v>
                </c:pt>
                <c:pt idx="3943">
                  <c:v>88.63</c:v>
                </c:pt>
                <c:pt idx="3944">
                  <c:v>87.772000000000006</c:v>
                </c:pt>
                <c:pt idx="3945">
                  <c:v>93.282000000000011</c:v>
                </c:pt>
                <c:pt idx="3946">
                  <c:v>100.34</c:v>
                </c:pt>
                <c:pt idx="3947">
                  <c:v>76.22</c:v>
                </c:pt>
                <c:pt idx="3948">
                  <c:v>79.596000000000004</c:v>
                </c:pt>
                <c:pt idx="3949">
                  <c:v>87.36</c:v>
                </c:pt>
                <c:pt idx="3950">
                  <c:v>94.059999999999988</c:v>
                </c:pt>
                <c:pt idx="3951">
                  <c:v>89.573999999999984</c:v>
                </c:pt>
                <c:pt idx="3952">
                  <c:v>95.448000000000008</c:v>
                </c:pt>
                <c:pt idx="3953">
                  <c:v>95.405999999999992</c:v>
                </c:pt>
                <c:pt idx="3954">
                  <c:v>89.72</c:v>
                </c:pt>
                <c:pt idx="3955">
                  <c:v>83.506</c:v>
                </c:pt>
                <c:pt idx="3956">
                  <c:v>108.71399999999998</c:v>
                </c:pt>
                <c:pt idx="3957">
                  <c:v>100.9</c:v>
                </c:pt>
                <c:pt idx="3958">
                  <c:v>89.284000000000006</c:v>
                </c:pt>
                <c:pt idx="3959">
                  <c:v>70.585999999999999</c:v>
                </c:pt>
                <c:pt idx="3960">
                  <c:v>61.317999999999998</c:v>
                </c:pt>
                <c:pt idx="3961">
                  <c:v>28.548000000000002</c:v>
                </c:pt>
                <c:pt idx="3962">
                  <c:v>42.943999999999996</c:v>
                </c:pt>
                <c:pt idx="3963">
                  <c:v>58.10799999999999</c:v>
                </c:pt>
                <c:pt idx="3964">
                  <c:v>58.215999999999994</c:v>
                </c:pt>
                <c:pt idx="3965">
                  <c:v>80.967999999999989</c:v>
                </c:pt>
                <c:pt idx="3966">
                  <c:v>104.364</c:v>
                </c:pt>
                <c:pt idx="3967">
                  <c:v>136.304</c:v>
                </c:pt>
                <c:pt idx="3968">
                  <c:v>127.48600000000002</c:v>
                </c:pt>
                <c:pt idx="3969">
                  <c:v>146.33599999999998</c:v>
                </c:pt>
                <c:pt idx="3970">
                  <c:v>133.51799999999997</c:v>
                </c:pt>
                <c:pt idx="3971">
                  <c:v>120.768</c:v>
                </c:pt>
                <c:pt idx="3972">
                  <c:v>90.072000000000003</c:v>
                </c:pt>
                <c:pt idx="3973">
                  <c:v>93.022000000000006</c:v>
                </c:pt>
                <c:pt idx="3974">
                  <c:v>83.953999999999994</c:v>
                </c:pt>
                <c:pt idx="3975">
                  <c:v>82.52000000000001</c:v>
                </c:pt>
                <c:pt idx="3976">
                  <c:v>82.465999999999994</c:v>
                </c:pt>
                <c:pt idx="3977">
                  <c:v>89.822000000000003</c:v>
                </c:pt>
                <c:pt idx="3978">
                  <c:v>107.31599999999999</c:v>
                </c:pt>
                <c:pt idx="3979">
                  <c:v>100.87199999999999</c:v>
                </c:pt>
                <c:pt idx="3980">
                  <c:v>105.83000000000001</c:v>
                </c:pt>
                <c:pt idx="3981">
                  <c:v>103.83400000000002</c:v>
                </c:pt>
                <c:pt idx="3982">
                  <c:v>102.45599999999999</c:v>
                </c:pt>
                <c:pt idx="3983">
                  <c:v>99.103999999999999</c:v>
                </c:pt>
                <c:pt idx="3984">
                  <c:v>104.684</c:v>
                </c:pt>
                <c:pt idx="3985">
                  <c:v>99.244</c:v>
                </c:pt>
                <c:pt idx="3986">
                  <c:v>91.893999999999991</c:v>
                </c:pt>
                <c:pt idx="3987">
                  <c:v>73.78</c:v>
                </c:pt>
                <c:pt idx="3988">
                  <c:v>93.414000000000001</c:v>
                </c:pt>
                <c:pt idx="3989">
                  <c:v>122.742</c:v>
                </c:pt>
                <c:pt idx="3990">
                  <c:v>121.38199999999999</c:v>
                </c:pt>
                <c:pt idx="3991">
                  <c:v>132.72199999999998</c:v>
                </c:pt>
                <c:pt idx="3992">
                  <c:v>129.31799999999998</c:v>
                </c:pt>
                <c:pt idx="3993">
                  <c:v>95.73</c:v>
                </c:pt>
                <c:pt idx="3994">
                  <c:v>60.71</c:v>
                </c:pt>
                <c:pt idx="3995">
                  <c:v>62.94</c:v>
                </c:pt>
                <c:pt idx="3996">
                  <c:v>59.263999999999996</c:v>
                </c:pt>
                <c:pt idx="3997">
                  <c:v>58.370000000000005</c:v>
                </c:pt>
                <c:pt idx="3998">
                  <c:v>69.467999999999989</c:v>
                </c:pt>
                <c:pt idx="3999">
                  <c:v>74.364000000000004</c:v>
                </c:pt>
                <c:pt idx="4000">
                  <c:v>126.10599999999999</c:v>
                </c:pt>
                <c:pt idx="4001">
                  <c:v>166.60999999999999</c:v>
                </c:pt>
                <c:pt idx="4002">
                  <c:v>187.76599999999999</c:v>
                </c:pt>
                <c:pt idx="4003">
                  <c:v>185.488</c:v>
                </c:pt>
                <c:pt idx="4004">
                  <c:v>179.57599999999996</c:v>
                </c:pt>
                <c:pt idx="4005">
                  <c:v>152.18</c:v>
                </c:pt>
                <c:pt idx="4006">
                  <c:v>98.984000000000009</c:v>
                </c:pt>
                <c:pt idx="4007">
                  <c:v>90.827999999999989</c:v>
                </c:pt>
                <c:pt idx="4008">
                  <c:v>89.816000000000003</c:v>
                </c:pt>
                <c:pt idx="4009">
                  <c:v>92.917999999999992</c:v>
                </c:pt>
                <c:pt idx="4010">
                  <c:v>67.09</c:v>
                </c:pt>
                <c:pt idx="4011">
                  <c:v>102.88600000000001</c:v>
                </c:pt>
                <c:pt idx="4012">
                  <c:v>134.48600000000002</c:v>
                </c:pt>
                <c:pt idx="4013">
                  <c:v>149.964</c:v>
                </c:pt>
                <c:pt idx="4014">
                  <c:v>183.126</c:v>
                </c:pt>
                <c:pt idx="4015">
                  <c:v>199.23600000000002</c:v>
                </c:pt>
                <c:pt idx="4016">
                  <c:v>179.32999999999998</c:v>
                </c:pt>
                <c:pt idx="4017">
                  <c:v>135.10399999999998</c:v>
                </c:pt>
                <c:pt idx="4018">
                  <c:v>114.69200000000001</c:v>
                </c:pt>
                <c:pt idx="4019">
                  <c:v>99.394000000000005</c:v>
                </c:pt>
                <c:pt idx="4020">
                  <c:v>99.492000000000004</c:v>
                </c:pt>
                <c:pt idx="4021">
                  <c:v>109.596</c:v>
                </c:pt>
                <c:pt idx="4022">
                  <c:v>128.35</c:v>
                </c:pt>
                <c:pt idx="4023">
                  <c:v>153.56599999999997</c:v>
                </c:pt>
                <c:pt idx="4024">
                  <c:v>147.75399999999999</c:v>
                </c:pt>
                <c:pt idx="4025">
                  <c:v>132.47399999999999</c:v>
                </c:pt>
                <c:pt idx="4026">
                  <c:v>130.55199999999999</c:v>
                </c:pt>
                <c:pt idx="4027">
                  <c:v>121.97999999999998</c:v>
                </c:pt>
                <c:pt idx="4028">
                  <c:v>99.74</c:v>
                </c:pt>
                <c:pt idx="4029">
                  <c:v>96.352000000000004</c:v>
                </c:pt>
                <c:pt idx="4030">
                  <c:v>100.44000000000001</c:v>
                </c:pt>
                <c:pt idx="4031">
                  <c:v>87.06</c:v>
                </c:pt>
                <c:pt idx="4032">
                  <c:v>79.540000000000006</c:v>
                </c:pt>
                <c:pt idx="4033">
                  <c:v>90.605999999999995</c:v>
                </c:pt>
                <c:pt idx="4034">
                  <c:v>106.58399999999999</c:v>
                </c:pt>
                <c:pt idx="4035">
                  <c:v>109.42</c:v>
                </c:pt>
                <c:pt idx="4036">
                  <c:v>120.33</c:v>
                </c:pt>
                <c:pt idx="4037">
                  <c:v>123.61000000000001</c:v>
                </c:pt>
                <c:pt idx="4038">
                  <c:v>100.742</c:v>
                </c:pt>
                <c:pt idx="4039">
                  <c:v>85.596000000000004</c:v>
                </c:pt>
                <c:pt idx="4040">
                  <c:v>79.8</c:v>
                </c:pt>
                <c:pt idx="4041">
                  <c:v>72.121999999999986</c:v>
                </c:pt>
                <c:pt idx="4042">
                  <c:v>93.88</c:v>
                </c:pt>
                <c:pt idx="4043">
                  <c:v>120.846</c:v>
                </c:pt>
                <c:pt idx="4044">
                  <c:v>114.58800000000001</c:v>
                </c:pt>
                <c:pt idx="4045">
                  <c:v>120.66599999999998</c:v>
                </c:pt>
                <c:pt idx="4046">
                  <c:v>107.354</c:v>
                </c:pt>
                <c:pt idx="4047">
                  <c:v>111.95</c:v>
                </c:pt>
                <c:pt idx="4048">
                  <c:v>97.50200000000001</c:v>
                </c:pt>
                <c:pt idx="4049">
                  <c:v>121.40599999999999</c:v>
                </c:pt>
                <c:pt idx="4050">
                  <c:v>110.26400000000001</c:v>
                </c:pt>
                <c:pt idx="4051">
                  <c:v>129.87799999999999</c:v>
                </c:pt>
                <c:pt idx="4052">
                  <c:v>98.44</c:v>
                </c:pt>
                <c:pt idx="4053">
                  <c:v>82.602000000000004</c:v>
                </c:pt>
                <c:pt idx="4054">
                  <c:v>66.152000000000001</c:v>
                </c:pt>
                <c:pt idx="4055">
                  <c:v>88.61999999999999</c:v>
                </c:pt>
                <c:pt idx="4056">
                  <c:v>74.786000000000001</c:v>
                </c:pt>
                <c:pt idx="4057">
                  <c:v>76.006</c:v>
                </c:pt>
                <c:pt idx="4058">
                  <c:v>77.49199999999999</c:v>
                </c:pt>
                <c:pt idx="4059">
                  <c:v>70.665999999999997</c:v>
                </c:pt>
                <c:pt idx="4060">
                  <c:v>51.637999999999998</c:v>
                </c:pt>
                <c:pt idx="4061">
                  <c:v>99.287999999999997</c:v>
                </c:pt>
                <c:pt idx="4062">
                  <c:v>111.026</c:v>
                </c:pt>
                <c:pt idx="4063">
                  <c:v>116.16400000000002</c:v>
                </c:pt>
                <c:pt idx="4064">
                  <c:v>133.87200000000001</c:v>
                </c:pt>
                <c:pt idx="4065">
                  <c:v>134.70599999999999</c:v>
                </c:pt>
                <c:pt idx="4066">
                  <c:v>87.108000000000004</c:v>
                </c:pt>
                <c:pt idx="4067">
                  <c:v>74.347999999999999</c:v>
                </c:pt>
                <c:pt idx="4068">
                  <c:v>83.527999999999992</c:v>
                </c:pt>
                <c:pt idx="4069">
                  <c:v>80.768000000000001</c:v>
                </c:pt>
                <c:pt idx="4070">
                  <c:v>83.522000000000006</c:v>
                </c:pt>
                <c:pt idx="4071">
                  <c:v>86.18</c:v>
                </c:pt>
                <c:pt idx="4072">
                  <c:v>86.416000000000011</c:v>
                </c:pt>
                <c:pt idx="4073">
                  <c:v>73.794000000000011</c:v>
                </c:pt>
                <c:pt idx="4074">
                  <c:v>58.055999999999997</c:v>
                </c:pt>
                <c:pt idx="4075">
                  <c:v>72.364000000000004</c:v>
                </c:pt>
                <c:pt idx="4076">
                  <c:v>78.792000000000002</c:v>
                </c:pt>
                <c:pt idx="4077">
                  <c:v>83.765999999999991</c:v>
                </c:pt>
                <c:pt idx="4078">
                  <c:v>95.673999999999992</c:v>
                </c:pt>
                <c:pt idx="4079">
                  <c:v>89.221999999999994</c:v>
                </c:pt>
                <c:pt idx="4080">
                  <c:v>74.22999999999999</c:v>
                </c:pt>
                <c:pt idx="4081">
                  <c:v>65.58</c:v>
                </c:pt>
                <c:pt idx="4082">
                  <c:v>71.018000000000001</c:v>
                </c:pt>
                <c:pt idx="4083">
                  <c:v>70.861999999999995</c:v>
                </c:pt>
                <c:pt idx="4084">
                  <c:v>87.652000000000001</c:v>
                </c:pt>
                <c:pt idx="4085">
                  <c:v>88.807999999999993</c:v>
                </c:pt>
                <c:pt idx="4086">
                  <c:v>93.22399999999999</c:v>
                </c:pt>
                <c:pt idx="4087">
                  <c:v>97.542000000000002</c:v>
                </c:pt>
                <c:pt idx="4088">
                  <c:v>80.937999999999988</c:v>
                </c:pt>
                <c:pt idx="4089">
                  <c:v>70.411999999999992</c:v>
                </c:pt>
                <c:pt idx="4090">
                  <c:v>71.538000000000011</c:v>
                </c:pt>
                <c:pt idx="4091">
                  <c:v>69.64200000000001</c:v>
                </c:pt>
                <c:pt idx="4092">
                  <c:v>67.372</c:v>
                </c:pt>
                <c:pt idx="4093">
                  <c:v>73.842000000000013</c:v>
                </c:pt>
                <c:pt idx="4094">
                  <c:v>69.55</c:v>
                </c:pt>
                <c:pt idx="4095">
                  <c:v>72.498000000000005</c:v>
                </c:pt>
                <c:pt idx="4096">
                  <c:v>74.503999999999991</c:v>
                </c:pt>
                <c:pt idx="4097">
                  <c:v>68.03</c:v>
                </c:pt>
                <c:pt idx="4098">
                  <c:v>70.426000000000002</c:v>
                </c:pt>
                <c:pt idx="4099">
                  <c:v>75.786000000000001</c:v>
                </c:pt>
                <c:pt idx="4100">
                  <c:v>89.179999999999993</c:v>
                </c:pt>
                <c:pt idx="4101">
                  <c:v>99.669999999999987</c:v>
                </c:pt>
                <c:pt idx="4102">
                  <c:v>95.001999999999995</c:v>
                </c:pt>
                <c:pt idx="4103">
                  <c:v>107.83399999999999</c:v>
                </c:pt>
                <c:pt idx="4104">
                  <c:v>115.23799999999999</c:v>
                </c:pt>
                <c:pt idx="4105">
                  <c:v>93.664000000000001</c:v>
                </c:pt>
                <c:pt idx="4106">
                  <c:v>72.772000000000006</c:v>
                </c:pt>
                <c:pt idx="4107">
                  <c:v>68.998000000000005</c:v>
                </c:pt>
                <c:pt idx="4108">
                  <c:v>72.084000000000003</c:v>
                </c:pt>
                <c:pt idx="4109">
                  <c:v>61.866</c:v>
                </c:pt>
                <c:pt idx="4110">
                  <c:v>67.738</c:v>
                </c:pt>
                <c:pt idx="4111">
                  <c:v>82.917999999999992</c:v>
                </c:pt>
                <c:pt idx="4112">
                  <c:v>97.539999999999992</c:v>
                </c:pt>
                <c:pt idx="4113">
                  <c:v>77.591999999999999</c:v>
                </c:pt>
                <c:pt idx="4114">
                  <c:v>81.298000000000002</c:v>
                </c:pt>
                <c:pt idx="4115">
                  <c:v>97.396000000000001</c:v>
                </c:pt>
                <c:pt idx="4116">
                  <c:v>85.09</c:v>
                </c:pt>
                <c:pt idx="4117">
                  <c:v>80.724000000000004</c:v>
                </c:pt>
                <c:pt idx="4118">
                  <c:v>88.371999999999986</c:v>
                </c:pt>
                <c:pt idx="4119">
                  <c:v>89.95</c:v>
                </c:pt>
                <c:pt idx="4120">
                  <c:v>59.076000000000001</c:v>
                </c:pt>
                <c:pt idx="4121">
                  <c:v>63.242000000000004</c:v>
                </c:pt>
                <c:pt idx="4122">
                  <c:v>49.531999999999996</c:v>
                </c:pt>
                <c:pt idx="4123">
                  <c:v>48.142000000000003</c:v>
                </c:pt>
                <c:pt idx="4124">
                  <c:v>47.234000000000002</c:v>
                </c:pt>
                <c:pt idx="4125">
                  <c:v>59.144000000000005</c:v>
                </c:pt>
                <c:pt idx="4126">
                  <c:v>49.793999999999997</c:v>
                </c:pt>
                <c:pt idx="4127">
                  <c:v>50.993999999999993</c:v>
                </c:pt>
                <c:pt idx="4128">
                  <c:v>46.501999999999995</c:v>
                </c:pt>
                <c:pt idx="4129">
                  <c:v>33.129999999999995</c:v>
                </c:pt>
                <c:pt idx="4130">
                  <c:v>28.315999999999995</c:v>
                </c:pt>
                <c:pt idx="4131">
                  <c:v>47.263999999999996</c:v>
                </c:pt>
                <c:pt idx="4132">
                  <c:v>52.652000000000001</c:v>
                </c:pt>
                <c:pt idx="4133">
                  <c:v>56.694000000000003</c:v>
                </c:pt>
                <c:pt idx="4134">
                  <c:v>64.331999999999994</c:v>
                </c:pt>
                <c:pt idx="4135">
                  <c:v>64.284000000000006</c:v>
                </c:pt>
                <c:pt idx="4136">
                  <c:v>55.491999999999997</c:v>
                </c:pt>
                <c:pt idx="4137">
                  <c:v>47.911999999999999</c:v>
                </c:pt>
                <c:pt idx="4138">
                  <c:v>64.597999999999999</c:v>
                </c:pt>
                <c:pt idx="4139">
                  <c:v>62.93399999999999</c:v>
                </c:pt>
                <c:pt idx="4140">
                  <c:v>65.462000000000003</c:v>
                </c:pt>
                <c:pt idx="4141">
                  <c:v>66.150000000000006</c:v>
                </c:pt>
                <c:pt idx="4142">
                  <c:v>72.975999999999985</c:v>
                </c:pt>
                <c:pt idx="4143">
                  <c:v>76.945999999999998</c:v>
                </c:pt>
                <c:pt idx="4144">
                  <c:v>67.450000000000017</c:v>
                </c:pt>
                <c:pt idx="4145">
                  <c:v>70.650000000000006</c:v>
                </c:pt>
                <c:pt idx="4146">
                  <c:v>62.010000000000005</c:v>
                </c:pt>
                <c:pt idx="4147">
                  <c:v>55.072000000000003</c:v>
                </c:pt>
                <c:pt idx="4148">
                  <c:v>27.186</c:v>
                </c:pt>
                <c:pt idx="4149">
                  <c:v>48.295999999999999</c:v>
                </c:pt>
                <c:pt idx="4150">
                  <c:v>39.602000000000004</c:v>
                </c:pt>
                <c:pt idx="4151">
                  <c:v>40.706000000000003</c:v>
                </c:pt>
                <c:pt idx="4152">
                  <c:v>63.225999999999999</c:v>
                </c:pt>
                <c:pt idx="4153">
                  <c:v>65.481999999999999</c:v>
                </c:pt>
                <c:pt idx="4154">
                  <c:v>70.757999999999996</c:v>
                </c:pt>
                <c:pt idx="4155">
                  <c:v>110.56199999999998</c:v>
                </c:pt>
                <c:pt idx="4156">
                  <c:v>122.376</c:v>
                </c:pt>
                <c:pt idx="4157">
                  <c:v>112.572</c:v>
                </c:pt>
                <c:pt idx="4158">
                  <c:v>120.056</c:v>
                </c:pt>
                <c:pt idx="4159">
                  <c:v>111.25</c:v>
                </c:pt>
                <c:pt idx="4160">
                  <c:v>82.073999999999998</c:v>
                </c:pt>
                <c:pt idx="4161">
                  <c:v>76.739999999999981</c:v>
                </c:pt>
                <c:pt idx="4162">
                  <c:v>79.873999999999995</c:v>
                </c:pt>
                <c:pt idx="4163">
                  <c:v>70.003999999999991</c:v>
                </c:pt>
                <c:pt idx="4164">
                  <c:v>86.133999999999986</c:v>
                </c:pt>
                <c:pt idx="4165">
                  <c:v>80.359999999999985</c:v>
                </c:pt>
                <c:pt idx="4166">
                  <c:v>91.106000000000009</c:v>
                </c:pt>
                <c:pt idx="4167">
                  <c:v>83.402000000000001</c:v>
                </c:pt>
                <c:pt idx="4168">
                  <c:v>90.623999999999995</c:v>
                </c:pt>
                <c:pt idx="4169">
                  <c:v>68.222000000000008</c:v>
                </c:pt>
                <c:pt idx="4170">
                  <c:v>62.826000000000001</c:v>
                </c:pt>
                <c:pt idx="4171">
                  <c:v>47.552</c:v>
                </c:pt>
                <c:pt idx="4172">
                  <c:v>47.89</c:v>
                </c:pt>
                <c:pt idx="4173">
                  <c:v>51.463999999999999</c:v>
                </c:pt>
                <c:pt idx="4174">
                  <c:v>55.618000000000009</c:v>
                </c:pt>
                <c:pt idx="4175">
                  <c:v>58.730000000000004</c:v>
                </c:pt>
                <c:pt idx="4176">
                  <c:v>61.076000000000001</c:v>
                </c:pt>
                <c:pt idx="4177">
                  <c:v>57.17</c:v>
                </c:pt>
                <c:pt idx="4178">
                  <c:v>68.872</c:v>
                </c:pt>
                <c:pt idx="4179">
                  <c:v>58.52</c:v>
                </c:pt>
                <c:pt idx="4180">
                  <c:v>64.367999999999995</c:v>
                </c:pt>
                <c:pt idx="4181">
                  <c:v>72.263999999999996</c:v>
                </c:pt>
                <c:pt idx="4182">
                  <c:v>77.123999999999995</c:v>
                </c:pt>
                <c:pt idx="4183">
                  <c:v>60.522000000000006</c:v>
                </c:pt>
                <c:pt idx="4184">
                  <c:v>56.293999999999997</c:v>
                </c:pt>
                <c:pt idx="4185">
                  <c:v>52.230000000000004</c:v>
                </c:pt>
                <c:pt idx="4186">
                  <c:v>53.85799999999999</c:v>
                </c:pt>
                <c:pt idx="4187">
                  <c:v>57.805999999999997</c:v>
                </c:pt>
                <c:pt idx="4188">
                  <c:v>64.443999999999988</c:v>
                </c:pt>
                <c:pt idx="4189">
                  <c:v>94.97999999999999</c:v>
                </c:pt>
                <c:pt idx="4190">
                  <c:v>98.671999999999997</c:v>
                </c:pt>
                <c:pt idx="4191">
                  <c:v>85.035999999999987</c:v>
                </c:pt>
                <c:pt idx="4192">
                  <c:v>79.86</c:v>
                </c:pt>
                <c:pt idx="4193">
                  <c:v>105.324</c:v>
                </c:pt>
                <c:pt idx="4194">
                  <c:v>106.09400000000001</c:v>
                </c:pt>
                <c:pt idx="4195">
                  <c:v>104.348</c:v>
                </c:pt>
                <c:pt idx="4196">
                  <c:v>108.90599999999999</c:v>
                </c:pt>
                <c:pt idx="4197">
                  <c:v>112.49600000000001</c:v>
                </c:pt>
                <c:pt idx="4198">
                  <c:v>79.915999999999997</c:v>
                </c:pt>
                <c:pt idx="4199">
                  <c:v>59.944000000000003</c:v>
                </c:pt>
                <c:pt idx="4200">
                  <c:v>58.296000000000006</c:v>
                </c:pt>
                <c:pt idx="4201">
                  <c:v>64.701999999999998</c:v>
                </c:pt>
                <c:pt idx="4202">
                  <c:v>72.929999999999993</c:v>
                </c:pt>
                <c:pt idx="4203">
                  <c:v>67.516000000000005</c:v>
                </c:pt>
                <c:pt idx="4204">
                  <c:v>61.951999999999998</c:v>
                </c:pt>
                <c:pt idx="4205">
                  <c:v>67.048000000000002</c:v>
                </c:pt>
                <c:pt idx="4206">
                  <c:v>62.322000000000003</c:v>
                </c:pt>
                <c:pt idx="4207">
                  <c:v>49.486000000000004</c:v>
                </c:pt>
                <c:pt idx="4208">
                  <c:v>59.155999999999992</c:v>
                </c:pt>
                <c:pt idx="4209">
                  <c:v>60.803999999999995</c:v>
                </c:pt>
                <c:pt idx="4210">
                  <c:v>59.767999999999994</c:v>
                </c:pt>
                <c:pt idx="4211">
                  <c:v>55.241999999999983</c:v>
                </c:pt>
                <c:pt idx="4212">
                  <c:v>53.881999999999991</c:v>
                </c:pt>
                <c:pt idx="4213">
                  <c:v>73.02000000000001</c:v>
                </c:pt>
                <c:pt idx="4214">
                  <c:v>69.521999999999991</c:v>
                </c:pt>
                <c:pt idx="4215">
                  <c:v>63.988000000000014</c:v>
                </c:pt>
                <c:pt idx="4216">
                  <c:v>67.988000000000014</c:v>
                </c:pt>
                <c:pt idx="4217">
                  <c:v>70.933999999999997</c:v>
                </c:pt>
                <c:pt idx="4218">
                  <c:v>43.488</c:v>
                </c:pt>
                <c:pt idx="4219">
                  <c:v>45.42</c:v>
                </c:pt>
                <c:pt idx="4220">
                  <c:v>71.368000000000009</c:v>
                </c:pt>
                <c:pt idx="4221">
                  <c:v>65.349999999999994</c:v>
                </c:pt>
                <c:pt idx="4222">
                  <c:v>59.774000000000001</c:v>
                </c:pt>
                <c:pt idx="4223">
                  <c:v>60.612000000000009</c:v>
                </c:pt>
                <c:pt idx="4224">
                  <c:v>61.422000000000004</c:v>
                </c:pt>
                <c:pt idx="4225">
                  <c:v>71.16</c:v>
                </c:pt>
                <c:pt idx="4226">
                  <c:v>81.853999999999999</c:v>
                </c:pt>
                <c:pt idx="4227">
                  <c:v>94.582000000000008</c:v>
                </c:pt>
                <c:pt idx="4228">
                  <c:v>92.097999999999999</c:v>
                </c:pt>
                <c:pt idx="4229">
                  <c:v>112.65599999999999</c:v>
                </c:pt>
                <c:pt idx="4230">
                  <c:v>85.89</c:v>
                </c:pt>
                <c:pt idx="4231">
                  <c:v>86.399999999999991</c:v>
                </c:pt>
                <c:pt idx="4232">
                  <c:v>88.292000000000002</c:v>
                </c:pt>
                <c:pt idx="4233">
                  <c:v>96.331999999999994</c:v>
                </c:pt>
                <c:pt idx="4234">
                  <c:v>83.108000000000004</c:v>
                </c:pt>
                <c:pt idx="4235">
                  <c:v>71.451999999999998</c:v>
                </c:pt>
                <c:pt idx="4236">
                  <c:v>79.894000000000005</c:v>
                </c:pt>
                <c:pt idx="4237">
                  <c:v>91.198000000000008</c:v>
                </c:pt>
                <c:pt idx="4238">
                  <c:v>90.710000000000008</c:v>
                </c:pt>
                <c:pt idx="4239">
                  <c:v>79.632000000000005</c:v>
                </c:pt>
                <c:pt idx="4240">
                  <c:v>86.006</c:v>
                </c:pt>
                <c:pt idx="4241">
                  <c:v>69.837999999999994</c:v>
                </c:pt>
                <c:pt idx="4242">
                  <c:v>51.128</c:v>
                </c:pt>
                <c:pt idx="4243">
                  <c:v>57.613999999999997</c:v>
                </c:pt>
                <c:pt idx="4244">
                  <c:v>71.709999999999994</c:v>
                </c:pt>
                <c:pt idx="4245">
                  <c:v>64.683999999999997</c:v>
                </c:pt>
                <c:pt idx="4246">
                  <c:v>83.884</c:v>
                </c:pt>
                <c:pt idx="4247">
                  <c:v>75.673999999999992</c:v>
                </c:pt>
                <c:pt idx="4248">
                  <c:v>68.022000000000006</c:v>
                </c:pt>
                <c:pt idx="4249">
                  <c:v>74.128</c:v>
                </c:pt>
                <c:pt idx="4250">
                  <c:v>82.852000000000004</c:v>
                </c:pt>
                <c:pt idx="4251">
                  <c:v>59.160000000000004</c:v>
                </c:pt>
                <c:pt idx="4252">
                  <c:v>65.731999999999999</c:v>
                </c:pt>
                <c:pt idx="4253">
                  <c:v>62.458000000000006</c:v>
                </c:pt>
                <c:pt idx="4254">
                  <c:v>51.712000000000003</c:v>
                </c:pt>
                <c:pt idx="4255">
                  <c:v>50.622</c:v>
                </c:pt>
                <c:pt idx="4256">
                  <c:v>51.77</c:v>
                </c:pt>
                <c:pt idx="4257">
                  <c:v>71.97999999999999</c:v>
                </c:pt>
                <c:pt idx="4258">
                  <c:v>87.347999999999985</c:v>
                </c:pt>
                <c:pt idx="4259">
                  <c:v>78.218000000000004</c:v>
                </c:pt>
                <c:pt idx="4260">
                  <c:v>72.198000000000008</c:v>
                </c:pt>
                <c:pt idx="4261">
                  <c:v>71.098000000000013</c:v>
                </c:pt>
                <c:pt idx="4262">
                  <c:v>47.385999999999996</c:v>
                </c:pt>
                <c:pt idx="4263">
                  <c:v>30.65</c:v>
                </c:pt>
                <c:pt idx="4264">
                  <c:v>36.896000000000001</c:v>
                </c:pt>
                <c:pt idx="4265">
                  <c:v>39.936</c:v>
                </c:pt>
                <c:pt idx="4266">
                  <c:v>42.332000000000001</c:v>
                </c:pt>
                <c:pt idx="4267">
                  <c:v>47.346000000000004</c:v>
                </c:pt>
                <c:pt idx="4268">
                  <c:v>51.862000000000002</c:v>
                </c:pt>
                <c:pt idx="4269">
                  <c:v>45.166000000000004</c:v>
                </c:pt>
                <c:pt idx="4270">
                  <c:v>70.772000000000006</c:v>
                </c:pt>
                <c:pt idx="4271">
                  <c:v>90.794000000000011</c:v>
                </c:pt>
                <c:pt idx="4272">
                  <c:v>89.896000000000001</c:v>
                </c:pt>
                <c:pt idx="4273">
                  <c:v>88.141999999999996</c:v>
                </c:pt>
                <c:pt idx="4274">
                  <c:v>95.92</c:v>
                </c:pt>
                <c:pt idx="4275">
                  <c:v>72.281999999999996</c:v>
                </c:pt>
                <c:pt idx="4276">
                  <c:v>56.524000000000001</c:v>
                </c:pt>
                <c:pt idx="4277">
                  <c:v>68.22999999999999</c:v>
                </c:pt>
                <c:pt idx="4278">
                  <c:v>75.055999999999997</c:v>
                </c:pt>
                <c:pt idx="4279">
                  <c:v>80.257999999999996</c:v>
                </c:pt>
                <c:pt idx="4280">
                  <c:v>82.725999999999999</c:v>
                </c:pt>
                <c:pt idx="4281">
                  <c:v>89.06</c:v>
                </c:pt>
                <c:pt idx="4282">
                  <c:v>79.36999999999999</c:v>
                </c:pt>
                <c:pt idx="4283">
                  <c:v>73.77</c:v>
                </c:pt>
                <c:pt idx="4284">
                  <c:v>64.962000000000003</c:v>
                </c:pt>
                <c:pt idx="4285">
                  <c:v>58.898000000000003</c:v>
                </c:pt>
                <c:pt idx="4286">
                  <c:v>72.150000000000006</c:v>
                </c:pt>
                <c:pt idx="4287">
                  <c:v>72.822000000000003</c:v>
                </c:pt>
                <c:pt idx="4288">
                  <c:v>85.65</c:v>
                </c:pt>
                <c:pt idx="4289">
                  <c:v>85.638000000000005</c:v>
                </c:pt>
                <c:pt idx="4290">
                  <c:v>85.181999999999988</c:v>
                </c:pt>
                <c:pt idx="4291">
                  <c:v>67.448000000000008</c:v>
                </c:pt>
                <c:pt idx="4292">
                  <c:v>73.646000000000001</c:v>
                </c:pt>
                <c:pt idx="4293">
                  <c:v>78.378</c:v>
                </c:pt>
                <c:pt idx="4294">
                  <c:v>76.426000000000002</c:v>
                </c:pt>
                <c:pt idx="4295">
                  <c:v>79.102000000000004</c:v>
                </c:pt>
                <c:pt idx="4296">
                  <c:v>73.8</c:v>
                </c:pt>
                <c:pt idx="4297">
                  <c:v>65.554000000000002</c:v>
                </c:pt>
                <c:pt idx="4298">
                  <c:v>48.444000000000003</c:v>
                </c:pt>
                <c:pt idx="4299">
                  <c:v>59.35</c:v>
                </c:pt>
                <c:pt idx="4300">
                  <c:v>64.390000000000015</c:v>
                </c:pt>
                <c:pt idx="4301">
                  <c:v>82.622</c:v>
                </c:pt>
                <c:pt idx="4302">
                  <c:v>77.532000000000011</c:v>
                </c:pt>
                <c:pt idx="4303">
                  <c:v>80.774000000000015</c:v>
                </c:pt>
                <c:pt idx="4304">
                  <c:v>67.429999999999993</c:v>
                </c:pt>
                <c:pt idx="4305">
                  <c:v>53.835999999999991</c:v>
                </c:pt>
                <c:pt idx="4306">
                  <c:v>45.024000000000001</c:v>
                </c:pt>
                <c:pt idx="4307">
                  <c:v>56.161999999999999</c:v>
                </c:pt>
                <c:pt idx="4308">
                  <c:v>46.576000000000001</c:v>
                </c:pt>
                <c:pt idx="4309">
                  <c:v>47.974000000000004</c:v>
                </c:pt>
                <c:pt idx="4310">
                  <c:v>53.092000000000006</c:v>
                </c:pt>
                <c:pt idx="4311">
                  <c:v>44.260000000000005</c:v>
                </c:pt>
                <c:pt idx="4312">
                  <c:v>38.762</c:v>
                </c:pt>
                <c:pt idx="4313">
                  <c:v>65.322000000000003</c:v>
                </c:pt>
                <c:pt idx="4314">
                  <c:v>93.032000000000011</c:v>
                </c:pt>
                <c:pt idx="4315">
                  <c:v>115.85</c:v>
                </c:pt>
                <c:pt idx="4316">
                  <c:v>117.21199999999999</c:v>
                </c:pt>
                <c:pt idx="4317">
                  <c:v>110.806</c:v>
                </c:pt>
                <c:pt idx="4318">
                  <c:v>82.194000000000003</c:v>
                </c:pt>
                <c:pt idx="4319">
                  <c:v>55.432000000000002</c:v>
                </c:pt>
                <c:pt idx="4320">
                  <c:v>48.830000000000005</c:v>
                </c:pt>
                <c:pt idx="4321">
                  <c:v>53.874000000000002</c:v>
                </c:pt>
                <c:pt idx="4322">
                  <c:v>63.35</c:v>
                </c:pt>
                <c:pt idx="4323">
                  <c:v>98.977999999999994</c:v>
                </c:pt>
                <c:pt idx="4324">
                  <c:v>102.68800000000002</c:v>
                </c:pt>
                <c:pt idx="4325">
                  <c:v>88.438000000000017</c:v>
                </c:pt>
                <c:pt idx="4326">
                  <c:v>88.227999999999994</c:v>
                </c:pt>
                <c:pt idx="4327">
                  <c:v>93.716000000000008</c:v>
                </c:pt>
                <c:pt idx="4328">
                  <c:v>70.123999999999995</c:v>
                </c:pt>
                <c:pt idx="4329">
                  <c:v>77.825999999999993</c:v>
                </c:pt>
                <c:pt idx="4330">
                  <c:v>82.988000000000014</c:v>
                </c:pt>
                <c:pt idx="4331">
                  <c:v>80.837999999999994</c:v>
                </c:pt>
                <c:pt idx="4332">
                  <c:v>63.931999999999995</c:v>
                </c:pt>
                <c:pt idx="4333">
                  <c:v>64.852000000000004</c:v>
                </c:pt>
                <c:pt idx="4334">
                  <c:v>60.994000000000007</c:v>
                </c:pt>
                <c:pt idx="4335">
                  <c:v>54.715999999999994</c:v>
                </c:pt>
                <c:pt idx="4336">
                  <c:v>56.232000000000006</c:v>
                </c:pt>
                <c:pt idx="4337">
                  <c:v>57.588000000000008</c:v>
                </c:pt>
                <c:pt idx="4338">
                  <c:v>51.61</c:v>
                </c:pt>
                <c:pt idx="4339">
                  <c:v>45.192</c:v>
                </c:pt>
                <c:pt idx="4340">
                  <c:v>46.965999999999994</c:v>
                </c:pt>
                <c:pt idx="4341">
                  <c:v>45.344000000000008</c:v>
                </c:pt>
                <c:pt idx="4342">
                  <c:v>47.444000000000003</c:v>
                </c:pt>
                <c:pt idx="4343">
                  <c:v>44.071999999999996</c:v>
                </c:pt>
                <c:pt idx="4344">
                  <c:v>42.007999999999996</c:v>
                </c:pt>
                <c:pt idx="4345">
                  <c:v>41.684000000000005</c:v>
                </c:pt>
                <c:pt idx="4346">
                  <c:v>41.510000000000005</c:v>
                </c:pt>
                <c:pt idx="4347">
                  <c:v>50.234000000000002</c:v>
                </c:pt>
                <c:pt idx="4348">
                  <c:v>56.748000000000005</c:v>
                </c:pt>
                <c:pt idx="4349">
                  <c:v>57.582000000000008</c:v>
                </c:pt>
                <c:pt idx="4350">
                  <c:v>59.001999999999995</c:v>
                </c:pt>
                <c:pt idx="4351">
                  <c:v>62.92</c:v>
                </c:pt>
                <c:pt idx="4352">
                  <c:v>56.974000000000004</c:v>
                </c:pt>
                <c:pt idx="4353">
                  <c:v>55.585999999999999</c:v>
                </c:pt>
                <c:pt idx="4354">
                  <c:v>78.067999999999998</c:v>
                </c:pt>
                <c:pt idx="4355">
                  <c:v>85.037999999999982</c:v>
                </c:pt>
                <c:pt idx="4356">
                  <c:v>93.811999999999998</c:v>
                </c:pt>
                <c:pt idx="4357">
                  <c:v>89.555999999999997</c:v>
                </c:pt>
                <c:pt idx="4358">
                  <c:v>83.462000000000003</c:v>
                </c:pt>
                <c:pt idx="4359">
                  <c:v>60.77</c:v>
                </c:pt>
                <c:pt idx="4360">
                  <c:v>57.423999999999999</c:v>
                </c:pt>
                <c:pt idx="4361">
                  <c:v>61.529999999999994</c:v>
                </c:pt>
                <c:pt idx="4362">
                  <c:v>66.822000000000003</c:v>
                </c:pt>
                <c:pt idx="4363">
                  <c:v>74.555999999999997</c:v>
                </c:pt>
                <c:pt idx="4364">
                  <c:v>80.855999999999995</c:v>
                </c:pt>
                <c:pt idx="4365">
                  <c:v>87.594000000000008</c:v>
                </c:pt>
                <c:pt idx="4366">
                  <c:v>65.614000000000004</c:v>
                </c:pt>
                <c:pt idx="4367">
                  <c:v>65.353999999999999</c:v>
                </c:pt>
                <c:pt idx="4368">
                  <c:v>59.070000000000007</c:v>
                </c:pt>
                <c:pt idx="4369">
                  <c:v>77.87</c:v>
                </c:pt>
                <c:pt idx="4370">
                  <c:v>63.104000000000006</c:v>
                </c:pt>
                <c:pt idx="4371">
                  <c:v>58.679999999999993</c:v>
                </c:pt>
                <c:pt idx="4372">
                  <c:v>61.644000000000005</c:v>
                </c:pt>
                <c:pt idx="4373">
                  <c:v>62.016000000000005</c:v>
                </c:pt>
                <c:pt idx="4374">
                  <c:v>31.387999999999998</c:v>
                </c:pt>
                <c:pt idx="4375">
                  <c:v>27.588000000000001</c:v>
                </c:pt>
                <c:pt idx="4376">
                  <c:v>40.911999999999999</c:v>
                </c:pt>
                <c:pt idx="4377">
                  <c:v>41.088000000000001</c:v>
                </c:pt>
                <c:pt idx="4378">
                  <c:v>49.177999999999997</c:v>
                </c:pt>
                <c:pt idx="4379">
                  <c:v>92.53</c:v>
                </c:pt>
                <c:pt idx="4380">
                  <c:v>96.95</c:v>
                </c:pt>
                <c:pt idx="4381">
                  <c:v>87.692000000000007</c:v>
                </c:pt>
                <c:pt idx="4382">
                  <c:v>84.110000000000014</c:v>
                </c:pt>
                <c:pt idx="4383">
                  <c:v>93.348000000000013</c:v>
                </c:pt>
                <c:pt idx="4384">
                  <c:v>71.566000000000003</c:v>
                </c:pt>
                <c:pt idx="4385">
                  <c:v>71.046000000000006</c:v>
                </c:pt>
                <c:pt idx="4386">
                  <c:v>78.084000000000003</c:v>
                </c:pt>
                <c:pt idx="4387">
                  <c:v>68.992000000000004</c:v>
                </c:pt>
                <c:pt idx="4388">
                  <c:v>53.787999999999997</c:v>
                </c:pt>
                <c:pt idx="4389">
                  <c:v>38.682000000000002</c:v>
                </c:pt>
                <c:pt idx="4390">
                  <c:v>53.732000000000006</c:v>
                </c:pt>
                <c:pt idx="4391">
                  <c:v>58.926000000000002</c:v>
                </c:pt>
                <c:pt idx="4392">
                  <c:v>69.677999999999997</c:v>
                </c:pt>
                <c:pt idx="4393">
                  <c:v>66.822000000000003</c:v>
                </c:pt>
                <c:pt idx="4394">
                  <c:v>66.816000000000003</c:v>
                </c:pt>
                <c:pt idx="4395">
                  <c:v>55.494000000000007</c:v>
                </c:pt>
                <c:pt idx="4396">
                  <c:v>46.968000000000004</c:v>
                </c:pt>
                <c:pt idx="4397">
                  <c:v>66.878</c:v>
                </c:pt>
                <c:pt idx="4398">
                  <c:v>86.35799999999999</c:v>
                </c:pt>
                <c:pt idx="4399">
                  <c:v>101.64399999999999</c:v>
                </c:pt>
                <c:pt idx="4400">
                  <c:v>108.458</c:v>
                </c:pt>
                <c:pt idx="4401">
                  <c:v>109.24199999999999</c:v>
                </c:pt>
                <c:pt idx="4402">
                  <c:v>87.044000000000011</c:v>
                </c:pt>
                <c:pt idx="4403">
                  <c:v>73.683999999999997</c:v>
                </c:pt>
                <c:pt idx="4404">
                  <c:v>72.157999999999987</c:v>
                </c:pt>
                <c:pt idx="4405">
                  <c:v>73.768000000000001</c:v>
                </c:pt>
                <c:pt idx="4406">
                  <c:v>69.39200000000001</c:v>
                </c:pt>
                <c:pt idx="4407">
                  <c:v>68.415999999999997</c:v>
                </c:pt>
                <c:pt idx="4408">
                  <c:v>66.426000000000002</c:v>
                </c:pt>
                <c:pt idx="4409">
                  <c:v>50.968000000000004</c:v>
                </c:pt>
                <c:pt idx="4410">
                  <c:v>38.724000000000004</c:v>
                </c:pt>
                <c:pt idx="4411">
                  <c:v>57.353999999999999</c:v>
                </c:pt>
                <c:pt idx="4412">
                  <c:v>66.445999999999998</c:v>
                </c:pt>
                <c:pt idx="4413">
                  <c:v>65.052000000000007</c:v>
                </c:pt>
                <c:pt idx="4414">
                  <c:v>66</c:v>
                </c:pt>
                <c:pt idx="4415">
                  <c:v>66.251999999999995</c:v>
                </c:pt>
                <c:pt idx="4416">
                  <c:v>53.14</c:v>
                </c:pt>
                <c:pt idx="4417">
                  <c:v>43.214000000000006</c:v>
                </c:pt>
                <c:pt idx="4418">
                  <c:v>72.746000000000009</c:v>
                </c:pt>
                <c:pt idx="4419">
                  <c:v>83.594000000000008</c:v>
                </c:pt>
                <c:pt idx="4420">
                  <c:v>81.573999999999998</c:v>
                </c:pt>
                <c:pt idx="4421">
                  <c:v>76.17</c:v>
                </c:pt>
                <c:pt idx="4422">
                  <c:v>78.336000000000013</c:v>
                </c:pt>
                <c:pt idx="4423">
                  <c:v>58.135999999999989</c:v>
                </c:pt>
                <c:pt idx="4424">
                  <c:v>53.882000000000005</c:v>
                </c:pt>
                <c:pt idx="4425">
                  <c:v>69.614000000000004</c:v>
                </c:pt>
                <c:pt idx="4426">
                  <c:v>67.25</c:v>
                </c:pt>
                <c:pt idx="4427">
                  <c:v>63.416000000000011</c:v>
                </c:pt>
                <c:pt idx="4428">
                  <c:v>47.512</c:v>
                </c:pt>
                <c:pt idx="4429">
                  <c:v>59.08</c:v>
                </c:pt>
                <c:pt idx="4430">
                  <c:v>47.293999999999997</c:v>
                </c:pt>
                <c:pt idx="4431">
                  <c:v>51.274000000000001</c:v>
                </c:pt>
                <c:pt idx="4432">
                  <c:v>67.884</c:v>
                </c:pt>
                <c:pt idx="4433">
                  <c:v>81.36</c:v>
                </c:pt>
                <c:pt idx="4434">
                  <c:v>61.61999999999999</c:v>
                </c:pt>
                <c:pt idx="4435">
                  <c:v>68.60799999999999</c:v>
                </c:pt>
                <c:pt idx="4436">
                  <c:v>71.931999999999988</c:v>
                </c:pt>
                <c:pt idx="4437">
                  <c:v>57.55</c:v>
                </c:pt>
                <c:pt idx="4438">
                  <c:v>47.52</c:v>
                </c:pt>
                <c:pt idx="4439">
                  <c:v>55.680000000000007</c:v>
                </c:pt>
                <c:pt idx="4440">
                  <c:v>45.744</c:v>
                </c:pt>
                <c:pt idx="4441">
                  <c:v>43.269999999999996</c:v>
                </c:pt>
                <c:pt idx="4442">
                  <c:v>37.159999999999997</c:v>
                </c:pt>
                <c:pt idx="4443">
                  <c:v>44.391999999999996</c:v>
                </c:pt>
                <c:pt idx="4444">
                  <c:v>37.995999999999995</c:v>
                </c:pt>
                <c:pt idx="4445">
                  <c:v>37.995999999999995</c:v>
                </c:pt>
                <c:pt idx="4446">
                  <c:v>47.853999999999999</c:v>
                </c:pt>
                <c:pt idx="4447">
                  <c:v>46.696000000000005</c:v>
                </c:pt>
                <c:pt idx="4448">
                  <c:v>36.498000000000005</c:v>
                </c:pt>
                <c:pt idx="4449">
                  <c:v>37.15</c:v>
                </c:pt>
                <c:pt idx="4450">
                  <c:v>36.188000000000002</c:v>
                </c:pt>
                <c:pt idx="4451">
                  <c:v>24.276</c:v>
                </c:pt>
                <c:pt idx="4452">
                  <c:v>30.157999999999998</c:v>
                </c:pt>
                <c:pt idx="4453">
                  <c:v>33.135999999999996</c:v>
                </c:pt>
                <c:pt idx="4454">
                  <c:v>32.061999999999998</c:v>
                </c:pt>
                <c:pt idx="4455">
                  <c:v>59.35</c:v>
                </c:pt>
                <c:pt idx="4456">
                  <c:v>72.548000000000002</c:v>
                </c:pt>
                <c:pt idx="4457">
                  <c:v>110.57800000000002</c:v>
                </c:pt>
                <c:pt idx="4458">
                  <c:v>126.81000000000002</c:v>
                </c:pt>
                <c:pt idx="4459">
                  <c:v>126.81000000000002</c:v>
                </c:pt>
                <c:pt idx="4460">
                  <c:v>114.60599999999999</c:v>
                </c:pt>
                <c:pt idx="4461">
                  <c:v>118.15</c:v>
                </c:pt>
                <c:pt idx="4462">
                  <c:v>85.872</c:v>
                </c:pt>
                <c:pt idx="4463">
                  <c:v>101.876</c:v>
                </c:pt>
                <c:pt idx="4464">
                  <c:v>100.178</c:v>
                </c:pt>
                <c:pt idx="4465">
                  <c:v>99.030000000000015</c:v>
                </c:pt>
                <c:pt idx="4466">
                  <c:v>79.368000000000009</c:v>
                </c:pt>
                <c:pt idx="4467">
                  <c:v>79.25</c:v>
                </c:pt>
                <c:pt idx="4468">
                  <c:v>54.445999999999991</c:v>
                </c:pt>
                <c:pt idx="4469">
                  <c:v>67.751999999999995</c:v>
                </c:pt>
                <c:pt idx="4470">
                  <c:v>57.798000000000002</c:v>
                </c:pt>
                <c:pt idx="4471">
                  <c:v>63.39200000000001</c:v>
                </c:pt>
                <c:pt idx="4472">
                  <c:v>91.798000000000002</c:v>
                </c:pt>
                <c:pt idx="4473">
                  <c:v>86.582000000000008</c:v>
                </c:pt>
                <c:pt idx="4474">
                  <c:v>84.112000000000009</c:v>
                </c:pt>
                <c:pt idx="4475">
                  <c:v>83.51400000000001</c:v>
                </c:pt>
                <c:pt idx="4476">
                  <c:v>83.112000000000009</c:v>
                </c:pt>
                <c:pt idx="4477">
                  <c:v>56.501999999999995</c:v>
                </c:pt>
                <c:pt idx="4478">
                  <c:v>57.146000000000001</c:v>
                </c:pt>
                <c:pt idx="4479">
                  <c:v>55.492000000000004</c:v>
                </c:pt>
                <c:pt idx="4480">
                  <c:v>55.537999999999997</c:v>
                </c:pt>
                <c:pt idx="4481">
                  <c:v>65.355999999999995</c:v>
                </c:pt>
                <c:pt idx="4482">
                  <c:v>66.897999999999996</c:v>
                </c:pt>
                <c:pt idx="4483">
                  <c:v>65.298000000000002</c:v>
                </c:pt>
                <c:pt idx="4484">
                  <c:v>55.517999999999994</c:v>
                </c:pt>
                <c:pt idx="4485">
                  <c:v>49.485999999999997</c:v>
                </c:pt>
                <c:pt idx="4486">
                  <c:v>39.451999999999998</c:v>
                </c:pt>
                <c:pt idx="4487">
                  <c:v>27.963999999999999</c:v>
                </c:pt>
                <c:pt idx="4488">
                  <c:v>45.676000000000002</c:v>
                </c:pt>
                <c:pt idx="4489">
                  <c:v>44.384</c:v>
                </c:pt>
                <c:pt idx="4490">
                  <c:v>54.116000000000007</c:v>
                </c:pt>
                <c:pt idx="4491">
                  <c:v>52.898000000000003</c:v>
                </c:pt>
                <c:pt idx="4492">
                  <c:v>50.5</c:v>
                </c:pt>
                <c:pt idx="4493">
                  <c:v>29.381999999999994</c:v>
                </c:pt>
                <c:pt idx="4494">
                  <c:v>33.597999999999999</c:v>
                </c:pt>
                <c:pt idx="4495">
                  <c:v>39.664000000000001</c:v>
                </c:pt>
                <c:pt idx="4496">
                  <c:v>49.680000000000007</c:v>
                </c:pt>
                <c:pt idx="4497">
                  <c:v>62.081999999999994</c:v>
                </c:pt>
                <c:pt idx="4498">
                  <c:v>64.249999999999986</c:v>
                </c:pt>
                <c:pt idx="4499">
                  <c:v>58.720000000000006</c:v>
                </c:pt>
                <c:pt idx="4500">
                  <c:v>49.384</c:v>
                </c:pt>
                <c:pt idx="4501">
                  <c:v>41.414000000000001</c:v>
                </c:pt>
                <c:pt idx="4502">
                  <c:v>31.409999999999997</c:v>
                </c:pt>
                <c:pt idx="4503">
                  <c:v>34.4</c:v>
                </c:pt>
                <c:pt idx="4504">
                  <c:v>47.838000000000001</c:v>
                </c:pt>
                <c:pt idx="4505">
                  <c:v>47.571999999999989</c:v>
                </c:pt>
                <c:pt idx="4506">
                  <c:v>51.158000000000001</c:v>
                </c:pt>
                <c:pt idx="4507">
                  <c:v>59.9</c:v>
                </c:pt>
                <c:pt idx="4508">
                  <c:v>66.50800000000001</c:v>
                </c:pt>
                <c:pt idx="4509">
                  <c:v>64.89</c:v>
                </c:pt>
                <c:pt idx="4510">
                  <c:v>68.414000000000001</c:v>
                </c:pt>
                <c:pt idx="4511">
                  <c:v>68.106000000000009</c:v>
                </c:pt>
                <c:pt idx="4512">
                  <c:v>60.744000000000007</c:v>
                </c:pt>
                <c:pt idx="4513">
                  <c:v>66.933999999999997</c:v>
                </c:pt>
                <c:pt idx="4514">
                  <c:v>79.12</c:v>
                </c:pt>
                <c:pt idx="4515">
                  <c:v>105.78800000000001</c:v>
                </c:pt>
                <c:pt idx="4516">
                  <c:v>111.40599999999999</c:v>
                </c:pt>
                <c:pt idx="4517">
                  <c:v>119.556</c:v>
                </c:pt>
                <c:pt idx="4518">
                  <c:v>134.34800000000001</c:v>
                </c:pt>
                <c:pt idx="4519">
                  <c:v>130.178</c:v>
                </c:pt>
                <c:pt idx="4520">
                  <c:v>99.31</c:v>
                </c:pt>
                <c:pt idx="4521">
                  <c:v>92.006</c:v>
                </c:pt>
                <c:pt idx="4522">
                  <c:v>85.695999999999998</c:v>
                </c:pt>
                <c:pt idx="4523">
                  <c:v>104.94800000000001</c:v>
                </c:pt>
                <c:pt idx="4524">
                  <c:v>107.252</c:v>
                </c:pt>
                <c:pt idx="4525">
                  <c:v>117.05799999999999</c:v>
                </c:pt>
                <c:pt idx="4526">
                  <c:v>117.41799999999998</c:v>
                </c:pt>
                <c:pt idx="4527">
                  <c:v>115.232</c:v>
                </c:pt>
                <c:pt idx="4528">
                  <c:v>69.664000000000016</c:v>
                </c:pt>
                <c:pt idx="4529">
                  <c:v>51.706000000000003</c:v>
                </c:pt>
                <c:pt idx="4530">
                  <c:v>53.488</c:v>
                </c:pt>
                <c:pt idx="4531">
                  <c:v>47.611999999999995</c:v>
                </c:pt>
                <c:pt idx="4532">
                  <c:v>55.922000000000004</c:v>
                </c:pt>
                <c:pt idx="4533">
                  <c:v>58.05</c:v>
                </c:pt>
                <c:pt idx="4534">
                  <c:v>58.45</c:v>
                </c:pt>
                <c:pt idx="4535">
                  <c:v>46.480000000000004</c:v>
                </c:pt>
                <c:pt idx="4536">
                  <c:v>61.037999999999997</c:v>
                </c:pt>
                <c:pt idx="4537">
                  <c:v>69.157999999999987</c:v>
                </c:pt>
                <c:pt idx="4538">
                  <c:v>60.637999999999998</c:v>
                </c:pt>
                <c:pt idx="4539">
                  <c:v>74.244</c:v>
                </c:pt>
                <c:pt idx="4540">
                  <c:v>80.382000000000005</c:v>
                </c:pt>
                <c:pt idx="4541">
                  <c:v>68.23</c:v>
                </c:pt>
                <c:pt idx="4542">
                  <c:v>61.013999999999996</c:v>
                </c:pt>
                <c:pt idx="4543">
                  <c:v>85.534000000000006</c:v>
                </c:pt>
                <c:pt idx="4544">
                  <c:v>77.106000000000009</c:v>
                </c:pt>
                <c:pt idx="4545">
                  <c:v>79.353999999999999</c:v>
                </c:pt>
                <c:pt idx="4546">
                  <c:v>78.866000000000014</c:v>
                </c:pt>
                <c:pt idx="4547">
                  <c:v>74.154000000000011</c:v>
                </c:pt>
                <c:pt idx="4548">
                  <c:v>66.69</c:v>
                </c:pt>
                <c:pt idx="4549">
                  <c:v>63.629999999999995</c:v>
                </c:pt>
                <c:pt idx="4550">
                  <c:v>56.089999999999996</c:v>
                </c:pt>
                <c:pt idx="4551">
                  <c:v>67.88</c:v>
                </c:pt>
                <c:pt idx="4552">
                  <c:v>71.069999999999993</c:v>
                </c:pt>
                <c:pt idx="4553">
                  <c:v>65.013999999999996</c:v>
                </c:pt>
                <c:pt idx="4554">
                  <c:v>64.878</c:v>
                </c:pt>
                <c:pt idx="4555">
                  <c:v>70.31</c:v>
                </c:pt>
                <c:pt idx="4556">
                  <c:v>83.804000000000002</c:v>
                </c:pt>
                <c:pt idx="4557">
                  <c:v>95.861999999999995</c:v>
                </c:pt>
                <c:pt idx="4558">
                  <c:v>110.48800000000001</c:v>
                </c:pt>
                <c:pt idx="4559">
                  <c:v>129.47600000000003</c:v>
                </c:pt>
                <c:pt idx="4560">
                  <c:v>150.56</c:v>
                </c:pt>
                <c:pt idx="4561">
                  <c:v>128.56</c:v>
                </c:pt>
                <c:pt idx="4562">
                  <c:v>123.56800000000001</c:v>
                </c:pt>
                <c:pt idx="4563">
                  <c:v>105.11199999999999</c:v>
                </c:pt>
                <c:pt idx="4564">
                  <c:v>89.621999999999986</c:v>
                </c:pt>
                <c:pt idx="4565">
                  <c:v>74.141999999999996</c:v>
                </c:pt>
                <c:pt idx="4566">
                  <c:v>73.015999999999991</c:v>
                </c:pt>
                <c:pt idx="4567">
                  <c:v>104.798</c:v>
                </c:pt>
                <c:pt idx="4568">
                  <c:v>104.55799999999999</c:v>
                </c:pt>
                <c:pt idx="4569">
                  <c:v>95.986000000000004</c:v>
                </c:pt>
                <c:pt idx="4570">
                  <c:v>79.694000000000003</c:v>
                </c:pt>
                <c:pt idx="4571">
                  <c:v>80.072000000000003</c:v>
                </c:pt>
                <c:pt idx="4572">
                  <c:v>43.161999999999999</c:v>
                </c:pt>
                <c:pt idx="4573">
                  <c:v>39.954000000000001</c:v>
                </c:pt>
                <c:pt idx="4574">
                  <c:v>43.902000000000001</c:v>
                </c:pt>
                <c:pt idx="4575">
                  <c:v>46.433999999999997</c:v>
                </c:pt>
                <c:pt idx="4576">
                  <c:v>42.417999999999999</c:v>
                </c:pt>
                <c:pt idx="4577">
                  <c:v>35.025999999999996</c:v>
                </c:pt>
                <c:pt idx="4578">
                  <c:v>30.868000000000002</c:v>
                </c:pt>
                <c:pt idx="4579">
                  <c:v>31.992000000000001</c:v>
                </c:pt>
                <c:pt idx="4580">
                  <c:v>27.348000000000003</c:v>
                </c:pt>
                <c:pt idx="4581">
                  <c:v>27.610000000000003</c:v>
                </c:pt>
                <c:pt idx="4582">
                  <c:v>24.981999999999999</c:v>
                </c:pt>
                <c:pt idx="4583">
                  <c:v>47.262</c:v>
                </c:pt>
                <c:pt idx="4584">
                  <c:v>46.24</c:v>
                </c:pt>
                <c:pt idx="4585">
                  <c:v>52.532000000000004</c:v>
                </c:pt>
                <c:pt idx="4586">
                  <c:v>61.382000000000005</c:v>
                </c:pt>
                <c:pt idx="4587">
                  <c:v>59.844000000000008</c:v>
                </c:pt>
                <c:pt idx="4588">
                  <c:v>38.555999999999997</c:v>
                </c:pt>
                <c:pt idx="4589">
                  <c:v>43.879999999999995</c:v>
                </c:pt>
                <c:pt idx="4590">
                  <c:v>43.965999999999994</c:v>
                </c:pt>
                <c:pt idx="4591">
                  <c:v>32.862000000000002</c:v>
                </c:pt>
                <c:pt idx="4592">
                  <c:v>37.351999999999997</c:v>
                </c:pt>
                <c:pt idx="4593">
                  <c:v>47.815999999999995</c:v>
                </c:pt>
                <c:pt idx="4594">
                  <c:v>36.628</c:v>
                </c:pt>
                <c:pt idx="4595">
                  <c:v>36.11</c:v>
                </c:pt>
                <c:pt idx="4596">
                  <c:v>37.54</c:v>
                </c:pt>
                <c:pt idx="4597">
                  <c:v>43.267999999999994</c:v>
                </c:pt>
                <c:pt idx="4598">
                  <c:v>32.438000000000002</c:v>
                </c:pt>
                <c:pt idx="4599">
                  <c:v>76.512</c:v>
                </c:pt>
                <c:pt idx="4600">
                  <c:v>78.494</c:v>
                </c:pt>
                <c:pt idx="4601">
                  <c:v>84.13000000000001</c:v>
                </c:pt>
                <c:pt idx="4602">
                  <c:v>86.782000000000011</c:v>
                </c:pt>
                <c:pt idx="4603">
                  <c:v>98.304000000000002</c:v>
                </c:pt>
                <c:pt idx="4604">
                  <c:v>59.315999999999995</c:v>
                </c:pt>
                <c:pt idx="4605">
                  <c:v>54.862000000000002</c:v>
                </c:pt>
                <c:pt idx="4606">
                  <c:v>64.820000000000007</c:v>
                </c:pt>
                <c:pt idx="4607">
                  <c:v>79.03</c:v>
                </c:pt>
                <c:pt idx="4608">
                  <c:v>85.994</c:v>
                </c:pt>
                <c:pt idx="4609">
                  <c:v>90.759999999999991</c:v>
                </c:pt>
                <c:pt idx="4610">
                  <c:v>100.58799999999999</c:v>
                </c:pt>
                <c:pt idx="4611">
                  <c:v>89.774000000000001</c:v>
                </c:pt>
                <c:pt idx="4612">
                  <c:v>75.192000000000007</c:v>
                </c:pt>
                <c:pt idx="4613">
                  <c:v>57.634</c:v>
                </c:pt>
                <c:pt idx="4614">
                  <c:v>57.522000000000006</c:v>
                </c:pt>
                <c:pt idx="4615">
                  <c:v>69.963999999999999</c:v>
                </c:pt>
                <c:pt idx="4616">
                  <c:v>67.141999999999996</c:v>
                </c:pt>
                <c:pt idx="4617">
                  <c:v>93.19</c:v>
                </c:pt>
                <c:pt idx="4618">
                  <c:v>94.765999999999991</c:v>
                </c:pt>
                <c:pt idx="4619">
                  <c:v>91.457999999999998</c:v>
                </c:pt>
                <c:pt idx="4620">
                  <c:v>68.662000000000006</c:v>
                </c:pt>
                <c:pt idx="4621">
                  <c:v>81.51400000000001</c:v>
                </c:pt>
                <c:pt idx="4622">
                  <c:v>56.164000000000001</c:v>
                </c:pt>
                <c:pt idx="4623">
                  <c:v>62.521999999999991</c:v>
                </c:pt>
                <c:pt idx="4624">
                  <c:v>64.64</c:v>
                </c:pt>
                <c:pt idx="4625">
                  <c:v>66.556000000000012</c:v>
                </c:pt>
                <c:pt idx="4626">
                  <c:v>50.196000000000005</c:v>
                </c:pt>
                <c:pt idx="4627">
                  <c:v>36.275999999999996</c:v>
                </c:pt>
                <c:pt idx="4628">
                  <c:v>33.488000000000007</c:v>
                </c:pt>
                <c:pt idx="4629">
                  <c:v>34.898000000000003</c:v>
                </c:pt>
                <c:pt idx="4630">
                  <c:v>34.037999999999997</c:v>
                </c:pt>
                <c:pt idx="4631">
                  <c:v>37.676000000000002</c:v>
                </c:pt>
                <c:pt idx="4632">
                  <c:v>44.468000000000004</c:v>
                </c:pt>
                <c:pt idx="4633">
                  <c:v>39.263999999999996</c:v>
                </c:pt>
                <c:pt idx="4634">
                  <c:v>42.137999999999998</c:v>
                </c:pt>
                <c:pt idx="4635">
                  <c:v>52.153999999999996</c:v>
                </c:pt>
                <c:pt idx="4636">
                  <c:v>56.451999999999998</c:v>
                </c:pt>
                <c:pt idx="4637">
                  <c:v>56.793999999999997</c:v>
                </c:pt>
                <c:pt idx="4638">
                  <c:v>62.777999999999999</c:v>
                </c:pt>
                <c:pt idx="4639">
                  <c:v>60.725999999999999</c:v>
                </c:pt>
                <c:pt idx="4640">
                  <c:v>49.608000000000004</c:v>
                </c:pt>
                <c:pt idx="4641">
                  <c:v>46.457999999999998</c:v>
                </c:pt>
                <c:pt idx="4642">
                  <c:v>58.498000000000005</c:v>
                </c:pt>
                <c:pt idx="4643">
                  <c:v>59.629999999999995</c:v>
                </c:pt>
                <c:pt idx="4644">
                  <c:v>55.68399999999999</c:v>
                </c:pt>
                <c:pt idx="4645">
                  <c:v>57.137999999999991</c:v>
                </c:pt>
                <c:pt idx="4646">
                  <c:v>58.251999999999995</c:v>
                </c:pt>
                <c:pt idx="4647">
                  <c:v>38.524000000000008</c:v>
                </c:pt>
                <c:pt idx="4648">
                  <c:v>33.915999999999997</c:v>
                </c:pt>
                <c:pt idx="4649">
                  <c:v>40.933999999999997</c:v>
                </c:pt>
                <c:pt idx="4650">
                  <c:v>46.529999999999994</c:v>
                </c:pt>
                <c:pt idx="4651">
                  <c:v>46.881999999999998</c:v>
                </c:pt>
                <c:pt idx="4652">
                  <c:v>58.459999999999994</c:v>
                </c:pt>
                <c:pt idx="4653">
                  <c:v>60.667999999999992</c:v>
                </c:pt>
                <c:pt idx="4654">
                  <c:v>50.922000000000004</c:v>
                </c:pt>
                <c:pt idx="4655">
                  <c:v>44.906000000000006</c:v>
                </c:pt>
                <c:pt idx="4656">
                  <c:v>51.043999999999997</c:v>
                </c:pt>
                <c:pt idx="4657">
                  <c:v>52.116</c:v>
                </c:pt>
                <c:pt idx="4658">
                  <c:v>66.3</c:v>
                </c:pt>
                <c:pt idx="4659">
                  <c:v>70.933999999999997</c:v>
                </c:pt>
                <c:pt idx="4660">
                  <c:v>74.67</c:v>
                </c:pt>
                <c:pt idx="4661">
                  <c:v>75.681999999999988</c:v>
                </c:pt>
                <c:pt idx="4662">
                  <c:v>66.35799999999999</c:v>
                </c:pt>
                <c:pt idx="4663">
                  <c:v>60.212000000000003</c:v>
                </c:pt>
                <c:pt idx="4664">
                  <c:v>61.234000000000002</c:v>
                </c:pt>
                <c:pt idx="4665">
                  <c:v>67.847999999999999</c:v>
                </c:pt>
                <c:pt idx="4666">
                  <c:v>55.410000000000004</c:v>
                </c:pt>
                <c:pt idx="4667">
                  <c:v>57.167999999999992</c:v>
                </c:pt>
                <c:pt idx="4668">
                  <c:v>47.803999999999995</c:v>
                </c:pt>
                <c:pt idx="4669">
                  <c:v>37.65</c:v>
                </c:pt>
                <c:pt idx="4670">
                  <c:v>38.527999999999999</c:v>
                </c:pt>
                <c:pt idx="4671">
                  <c:v>43.963999999999999</c:v>
                </c:pt>
                <c:pt idx="4672">
                  <c:v>37.950000000000003</c:v>
                </c:pt>
                <c:pt idx="4673">
                  <c:v>33.368000000000002</c:v>
                </c:pt>
                <c:pt idx="4674">
                  <c:v>43.323999999999998</c:v>
                </c:pt>
                <c:pt idx="4675">
                  <c:v>49.239999999999995</c:v>
                </c:pt>
                <c:pt idx="4676">
                  <c:v>67.116</c:v>
                </c:pt>
                <c:pt idx="4677">
                  <c:v>85.73599999999999</c:v>
                </c:pt>
                <c:pt idx="4678">
                  <c:v>107.806</c:v>
                </c:pt>
                <c:pt idx="4679">
                  <c:v>139.726</c:v>
                </c:pt>
                <c:pt idx="4680">
                  <c:v>139.64600000000002</c:v>
                </c:pt>
                <c:pt idx="4681">
                  <c:v>132.43600000000001</c:v>
                </c:pt>
                <c:pt idx="4682">
                  <c:v>148.35</c:v>
                </c:pt>
                <c:pt idx="4683">
                  <c:v>142.06</c:v>
                </c:pt>
                <c:pt idx="4684">
                  <c:v>122.36200000000001</c:v>
                </c:pt>
                <c:pt idx="4685">
                  <c:v>109.64199999999998</c:v>
                </c:pt>
                <c:pt idx="4686">
                  <c:v>98.488</c:v>
                </c:pt>
                <c:pt idx="4687">
                  <c:v>78.935999999999993</c:v>
                </c:pt>
                <c:pt idx="4688">
                  <c:v>70.768000000000001</c:v>
                </c:pt>
                <c:pt idx="4689">
                  <c:v>63.220000000000006</c:v>
                </c:pt>
                <c:pt idx="4690">
                  <c:v>58.811999999999998</c:v>
                </c:pt>
                <c:pt idx="4691">
                  <c:v>73.739999999999995</c:v>
                </c:pt>
                <c:pt idx="4692">
                  <c:v>92.282000000000011</c:v>
                </c:pt>
                <c:pt idx="4693">
                  <c:v>96.936000000000007</c:v>
                </c:pt>
                <c:pt idx="4694">
                  <c:v>98.308000000000007</c:v>
                </c:pt>
                <c:pt idx="4695">
                  <c:v>101.13800000000001</c:v>
                </c:pt>
                <c:pt idx="4696">
                  <c:v>85.566000000000003</c:v>
                </c:pt>
                <c:pt idx="4697">
                  <c:v>68.753999999999991</c:v>
                </c:pt>
                <c:pt idx="4698">
                  <c:v>73.239999999999995</c:v>
                </c:pt>
                <c:pt idx="4699">
                  <c:v>69.022000000000006</c:v>
                </c:pt>
                <c:pt idx="4700">
                  <c:v>77.292000000000002</c:v>
                </c:pt>
                <c:pt idx="4701">
                  <c:v>77.608000000000018</c:v>
                </c:pt>
                <c:pt idx="4702">
                  <c:v>65.748000000000005</c:v>
                </c:pt>
                <c:pt idx="4703">
                  <c:v>59.48</c:v>
                </c:pt>
                <c:pt idx="4704">
                  <c:v>57.727999999999994</c:v>
                </c:pt>
                <c:pt idx="4705">
                  <c:v>57.601999999999997</c:v>
                </c:pt>
                <c:pt idx="4706">
                  <c:v>64.782000000000011</c:v>
                </c:pt>
                <c:pt idx="4707">
                  <c:v>85.058000000000007</c:v>
                </c:pt>
                <c:pt idx="4708">
                  <c:v>92.822000000000003</c:v>
                </c:pt>
                <c:pt idx="4709">
                  <c:v>86.231999999999985</c:v>
                </c:pt>
                <c:pt idx="4710">
                  <c:v>84.281999999999996</c:v>
                </c:pt>
                <c:pt idx="4711">
                  <c:v>92.212000000000003</c:v>
                </c:pt>
                <c:pt idx="4712">
                  <c:v>97.025999999999996</c:v>
                </c:pt>
                <c:pt idx="4713">
                  <c:v>95.766000000000005</c:v>
                </c:pt>
                <c:pt idx="4714">
                  <c:v>108.018</c:v>
                </c:pt>
                <c:pt idx="4715">
                  <c:v>100.352</c:v>
                </c:pt>
                <c:pt idx="4716">
                  <c:v>85.425999999999988</c:v>
                </c:pt>
                <c:pt idx="4717">
                  <c:v>65.346000000000004</c:v>
                </c:pt>
                <c:pt idx="4718">
                  <c:v>51.914000000000001</c:v>
                </c:pt>
                <c:pt idx="4719">
                  <c:v>50.286000000000001</c:v>
                </c:pt>
                <c:pt idx="4720">
                  <c:v>54.945999999999991</c:v>
                </c:pt>
                <c:pt idx="4721">
                  <c:v>55.173999999999992</c:v>
                </c:pt>
                <c:pt idx="4722">
                  <c:v>48.531999999999996</c:v>
                </c:pt>
                <c:pt idx="4723">
                  <c:v>61.11</c:v>
                </c:pt>
                <c:pt idx="4724">
                  <c:v>56.207999999999991</c:v>
                </c:pt>
                <c:pt idx="4725">
                  <c:v>66.385999999999996</c:v>
                </c:pt>
                <c:pt idx="4726">
                  <c:v>77.441999999999993</c:v>
                </c:pt>
                <c:pt idx="4727">
                  <c:v>84.92</c:v>
                </c:pt>
                <c:pt idx="4728">
                  <c:v>78.708000000000013</c:v>
                </c:pt>
                <c:pt idx="4729">
                  <c:v>78.908000000000001</c:v>
                </c:pt>
                <c:pt idx="4730">
                  <c:v>63.606000000000009</c:v>
                </c:pt>
                <c:pt idx="4731">
                  <c:v>49.99799999999999</c:v>
                </c:pt>
                <c:pt idx="4732">
                  <c:v>46.63</c:v>
                </c:pt>
                <c:pt idx="4733">
                  <c:v>59.692000000000007</c:v>
                </c:pt>
                <c:pt idx="4734">
                  <c:v>59.326000000000001</c:v>
                </c:pt>
                <c:pt idx="4735">
                  <c:v>60.166000000000011</c:v>
                </c:pt>
                <c:pt idx="4736">
                  <c:v>55.774000000000015</c:v>
                </c:pt>
                <c:pt idx="4737">
                  <c:v>53.673999999999999</c:v>
                </c:pt>
                <c:pt idx="4738">
                  <c:v>37.112000000000009</c:v>
                </c:pt>
                <c:pt idx="4739">
                  <c:v>42.410000000000004</c:v>
                </c:pt>
                <c:pt idx="4740">
                  <c:v>52.79</c:v>
                </c:pt>
                <c:pt idx="4741">
                  <c:v>79.731999999999999</c:v>
                </c:pt>
                <c:pt idx="4742">
                  <c:v>89.885999999999996</c:v>
                </c:pt>
                <c:pt idx="4743">
                  <c:v>88.11</c:v>
                </c:pt>
                <c:pt idx="4744">
                  <c:v>88.734000000000009</c:v>
                </c:pt>
                <c:pt idx="4745">
                  <c:v>124.428</c:v>
                </c:pt>
                <c:pt idx="4746">
                  <c:v>104.57599999999999</c:v>
                </c:pt>
                <c:pt idx="4747">
                  <c:v>121.24600000000001</c:v>
                </c:pt>
                <c:pt idx="4748">
                  <c:v>136.47399999999999</c:v>
                </c:pt>
                <c:pt idx="4749">
                  <c:v>128.79400000000001</c:v>
                </c:pt>
                <c:pt idx="4750">
                  <c:v>105.81399999999999</c:v>
                </c:pt>
                <c:pt idx="4751">
                  <c:v>105.01399999999998</c:v>
                </c:pt>
                <c:pt idx="4752">
                  <c:v>82.585999999999999</c:v>
                </c:pt>
                <c:pt idx="4753">
                  <c:v>83.731999999999999</c:v>
                </c:pt>
                <c:pt idx="4754">
                  <c:v>88.02</c:v>
                </c:pt>
                <c:pt idx="4755">
                  <c:v>85.995999999999995</c:v>
                </c:pt>
                <c:pt idx="4756">
                  <c:v>86.621999999999986</c:v>
                </c:pt>
                <c:pt idx="4757">
                  <c:v>82.65</c:v>
                </c:pt>
                <c:pt idx="4758">
                  <c:v>67.569999999999993</c:v>
                </c:pt>
                <c:pt idx="4759">
                  <c:v>68.95</c:v>
                </c:pt>
                <c:pt idx="4760">
                  <c:v>49.296000000000006</c:v>
                </c:pt>
                <c:pt idx="4761">
                  <c:v>57.372</c:v>
                </c:pt>
                <c:pt idx="4762">
                  <c:v>62.279999999999994</c:v>
                </c:pt>
                <c:pt idx="4763">
                  <c:v>63.196000000000005</c:v>
                </c:pt>
                <c:pt idx="4764">
                  <c:v>58.265999999999998</c:v>
                </c:pt>
                <c:pt idx="4765">
                  <c:v>53.762</c:v>
                </c:pt>
                <c:pt idx="4766">
                  <c:v>72.556000000000012</c:v>
                </c:pt>
                <c:pt idx="4767">
                  <c:v>92.01</c:v>
                </c:pt>
                <c:pt idx="4768">
                  <c:v>102.78800000000001</c:v>
                </c:pt>
                <c:pt idx="4769">
                  <c:v>123.49600000000001</c:v>
                </c:pt>
                <c:pt idx="4770">
                  <c:v>151.99799999999999</c:v>
                </c:pt>
                <c:pt idx="4771">
                  <c:v>181.28</c:v>
                </c:pt>
                <c:pt idx="4772">
                  <c:v>189.554</c:v>
                </c:pt>
                <c:pt idx="4773">
                  <c:v>193.57</c:v>
                </c:pt>
                <c:pt idx="4774">
                  <c:v>204.11199999999999</c:v>
                </c:pt>
                <c:pt idx="4775">
                  <c:v>195.11799999999999</c:v>
                </c:pt>
                <c:pt idx="4776">
                  <c:v>163.37199999999999</c:v>
                </c:pt>
                <c:pt idx="4777">
                  <c:v>156.11799999999999</c:v>
                </c:pt>
                <c:pt idx="4778">
                  <c:v>135.59399999999999</c:v>
                </c:pt>
                <c:pt idx="4779">
                  <c:v>145.334</c:v>
                </c:pt>
                <c:pt idx="4780">
                  <c:v>133.67400000000001</c:v>
                </c:pt>
                <c:pt idx="4781">
                  <c:v>115.26400000000001</c:v>
                </c:pt>
                <c:pt idx="4782">
                  <c:v>92.669999999999987</c:v>
                </c:pt>
                <c:pt idx="4783">
                  <c:v>96.111999999999995</c:v>
                </c:pt>
                <c:pt idx="4784">
                  <c:v>51.055999999999997</c:v>
                </c:pt>
                <c:pt idx="4785">
                  <c:v>61.719999999999992</c:v>
                </c:pt>
                <c:pt idx="4786">
                  <c:v>54.268000000000008</c:v>
                </c:pt>
                <c:pt idx="4787">
                  <c:v>49.991999999999997</c:v>
                </c:pt>
                <c:pt idx="4788">
                  <c:v>48.943999999999996</c:v>
                </c:pt>
                <c:pt idx="4789">
                  <c:v>61.053999999999995</c:v>
                </c:pt>
                <c:pt idx="4790">
                  <c:v>46.322000000000003</c:v>
                </c:pt>
                <c:pt idx="4791">
                  <c:v>48.302</c:v>
                </c:pt>
                <c:pt idx="4792">
                  <c:v>47.248000000000005</c:v>
                </c:pt>
                <c:pt idx="4793">
                  <c:v>51.298000000000002</c:v>
                </c:pt>
                <c:pt idx="4794">
                  <c:v>42.834000000000003</c:v>
                </c:pt>
                <c:pt idx="4795">
                  <c:v>38.998000000000005</c:v>
                </c:pt>
                <c:pt idx="4796">
                  <c:v>51.422000000000004</c:v>
                </c:pt>
                <c:pt idx="4797">
                  <c:v>54.898000000000003</c:v>
                </c:pt>
                <c:pt idx="4798">
                  <c:v>65.56</c:v>
                </c:pt>
                <c:pt idx="4799">
                  <c:v>118.88199999999999</c:v>
                </c:pt>
                <c:pt idx="4800">
                  <c:v>144.358</c:v>
                </c:pt>
                <c:pt idx="4801">
                  <c:v>133.07</c:v>
                </c:pt>
                <c:pt idx="4802">
                  <c:v>141.59199999999998</c:v>
                </c:pt>
                <c:pt idx="4803">
                  <c:v>136.32599999999996</c:v>
                </c:pt>
                <c:pt idx="4804">
                  <c:v>80.548000000000002</c:v>
                </c:pt>
                <c:pt idx="4805">
                  <c:v>121.66800000000001</c:v>
                </c:pt>
                <c:pt idx="4806">
                  <c:v>127.876</c:v>
                </c:pt>
                <c:pt idx="4807">
                  <c:v>134.43400000000003</c:v>
                </c:pt>
                <c:pt idx="4808">
                  <c:v>124.53200000000001</c:v>
                </c:pt>
                <c:pt idx="4809">
                  <c:v>126.09600000000003</c:v>
                </c:pt>
                <c:pt idx="4810">
                  <c:v>72.988</c:v>
                </c:pt>
                <c:pt idx="4811">
                  <c:v>71.356000000000009</c:v>
                </c:pt>
                <c:pt idx="4812">
                  <c:v>52.35799999999999</c:v>
                </c:pt>
                <c:pt idx="4813">
                  <c:v>53.429999999999993</c:v>
                </c:pt>
                <c:pt idx="4814">
                  <c:v>56.272000000000006</c:v>
                </c:pt>
                <c:pt idx="4815">
                  <c:v>46.36</c:v>
                </c:pt>
                <c:pt idx="4816">
                  <c:v>35.936</c:v>
                </c:pt>
                <c:pt idx="4817">
                  <c:v>52.265999999999998</c:v>
                </c:pt>
                <c:pt idx="4818">
                  <c:v>55.790000000000006</c:v>
                </c:pt>
                <c:pt idx="4819">
                  <c:v>50.242000000000004</c:v>
                </c:pt>
                <c:pt idx="4820">
                  <c:v>47.013999999999996</c:v>
                </c:pt>
                <c:pt idx="4821">
                  <c:v>56.988</c:v>
                </c:pt>
                <c:pt idx="4822">
                  <c:v>45.368000000000002</c:v>
                </c:pt>
                <c:pt idx="4823">
                  <c:v>52.022000000000006</c:v>
                </c:pt>
                <c:pt idx="4824">
                  <c:v>68.25</c:v>
                </c:pt>
                <c:pt idx="4825">
                  <c:v>73.415999999999997</c:v>
                </c:pt>
                <c:pt idx="4826">
                  <c:v>71.548000000000002</c:v>
                </c:pt>
                <c:pt idx="4827">
                  <c:v>72.225999999999999</c:v>
                </c:pt>
                <c:pt idx="4828">
                  <c:v>71.167999999999992</c:v>
                </c:pt>
                <c:pt idx="4829">
                  <c:v>63.057999999999993</c:v>
                </c:pt>
                <c:pt idx="4830">
                  <c:v>59.027999999999999</c:v>
                </c:pt>
                <c:pt idx="4831">
                  <c:v>58.073999999999998</c:v>
                </c:pt>
                <c:pt idx="4832">
                  <c:v>76.69</c:v>
                </c:pt>
                <c:pt idx="4833">
                  <c:v>66.496000000000009</c:v>
                </c:pt>
                <c:pt idx="4834">
                  <c:v>62.082000000000008</c:v>
                </c:pt>
                <c:pt idx="4835">
                  <c:v>62.472000000000001</c:v>
                </c:pt>
                <c:pt idx="4836">
                  <c:v>71.940000000000012</c:v>
                </c:pt>
                <c:pt idx="4837">
                  <c:v>66.408000000000001</c:v>
                </c:pt>
                <c:pt idx="4838">
                  <c:v>75.786000000000001</c:v>
                </c:pt>
                <c:pt idx="4839">
                  <c:v>71.614000000000004</c:v>
                </c:pt>
                <c:pt idx="4840">
                  <c:v>70.849999999999994</c:v>
                </c:pt>
                <c:pt idx="4841">
                  <c:v>57.903999999999996</c:v>
                </c:pt>
                <c:pt idx="4842">
                  <c:v>45.366</c:v>
                </c:pt>
                <c:pt idx="4843">
                  <c:v>45.698</c:v>
                </c:pt>
                <c:pt idx="4844">
                  <c:v>79.938000000000002</c:v>
                </c:pt>
                <c:pt idx="4845">
                  <c:v>85.671999999999997</c:v>
                </c:pt>
                <c:pt idx="4846">
                  <c:v>98.902000000000015</c:v>
                </c:pt>
                <c:pt idx="4847">
                  <c:v>136.26</c:v>
                </c:pt>
                <c:pt idx="4848">
                  <c:v>129.74400000000003</c:v>
                </c:pt>
                <c:pt idx="4849">
                  <c:v>116.18800000000002</c:v>
                </c:pt>
                <c:pt idx="4850">
                  <c:v>112.84799999999998</c:v>
                </c:pt>
                <c:pt idx="4851">
                  <c:v>91.86999999999999</c:v>
                </c:pt>
                <c:pt idx="4852">
                  <c:v>56.053999999999995</c:v>
                </c:pt>
                <c:pt idx="4853">
                  <c:v>94.855999999999995</c:v>
                </c:pt>
                <c:pt idx="4854">
                  <c:v>78.337999999999994</c:v>
                </c:pt>
                <c:pt idx="4855">
                  <c:v>79.460000000000008</c:v>
                </c:pt>
                <c:pt idx="4856">
                  <c:v>99.308000000000007</c:v>
                </c:pt>
                <c:pt idx="4857">
                  <c:v>96.74</c:v>
                </c:pt>
                <c:pt idx="4858">
                  <c:v>53.628</c:v>
                </c:pt>
                <c:pt idx="4859">
                  <c:v>64.56</c:v>
                </c:pt>
                <c:pt idx="4860">
                  <c:v>72.325999999999993</c:v>
                </c:pt>
                <c:pt idx="4861">
                  <c:v>55.073999999999998</c:v>
                </c:pt>
                <c:pt idx="4862">
                  <c:v>59.516000000000005</c:v>
                </c:pt>
                <c:pt idx="4863">
                  <c:v>68.12</c:v>
                </c:pt>
                <c:pt idx="4864">
                  <c:v>76.5</c:v>
                </c:pt>
                <c:pt idx="4865">
                  <c:v>64.151999999999987</c:v>
                </c:pt>
                <c:pt idx="4866">
                  <c:v>79.164000000000001</c:v>
                </c:pt>
                <c:pt idx="4867">
                  <c:v>79.08</c:v>
                </c:pt>
                <c:pt idx="4868">
                  <c:v>80.00800000000001</c:v>
                </c:pt>
                <c:pt idx="4869">
                  <c:v>56.184000000000005</c:v>
                </c:pt>
                <c:pt idx="4870">
                  <c:v>61.866</c:v>
                </c:pt>
                <c:pt idx="4871">
                  <c:v>51.784000000000006</c:v>
                </c:pt>
                <c:pt idx="4872">
                  <c:v>49.742000000000004</c:v>
                </c:pt>
                <c:pt idx="4873">
                  <c:v>46.672000000000004</c:v>
                </c:pt>
                <c:pt idx="4874">
                  <c:v>53.803999999999995</c:v>
                </c:pt>
                <c:pt idx="4875">
                  <c:v>58.618000000000009</c:v>
                </c:pt>
                <c:pt idx="4876">
                  <c:v>55.386000000000003</c:v>
                </c:pt>
                <c:pt idx="4877">
                  <c:v>63.011999999999986</c:v>
                </c:pt>
                <c:pt idx="4878">
                  <c:v>54.353999999999999</c:v>
                </c:pt>
                <c:pt idx="4879">
                  <c:v>50.767999999999994</c:v>
                </c:pt>
                <c:pt idx="4880">
                  <c:v>51.956000000000003</c:v>
                </c:pt>
                <c:pt idx="4881">
                  <c:v>62.842000000000006</c:v>
                </c:pt>
                <c:pt idx="4882">
                  <c:v>70.190000000000012</c:v>
                </c:pt>
                <c:pt idx="4883">
                  <c:v>73.583999999999989</c:v>
                </c:pt>
                <c:pt idx="4884">
                  <c:v>95.796000000000006</c:v>
                </c:pt>
                <c:pt idx="4885">
                  <c:v>98.09</c:v>
                </c:pt>
                <c:pt idx="4886">
                  <c:v>85.782000000000011</c:v>
                </c:pt>
                <c:pt idx="4887">
                  <c:v>74.811999999999998</c:v>
                </c:pt>
                <c:pt idx="4888">
                  <c:v>81.34</c:v>
                </c:pt>
                <c:pt idx="4889">
                  <c:v>69.89200000000001</c:v>
                </c:pt>
                <c:pt idx="4890">
                  <c:v>62.244000000000007</c:v>
                </c:pt>
                <c:pt idx="4891">
                  <c:v>67.437999999999988</c:v>
                </c:pt>
                <c:pt idx="4892">
                  <c:v>60.204000000000008</c:v>
                </c:pt>
                <c:pt idx="4893">
                  <c:v>51.212000000000003</c:v>
                </c:pt>
                <c:pt idx="4894">
                  <c:v>47.536000000000001</c:v>
                </c:pt>
                <c:pt idx="4895">
                  <c:v>52.89</c:v>
                </c:pt>
                <c:pt idx="4896">
                  <c:v>47.49</c:v>
                </c:pt>
                <c:pt idx="4897">
                  <c:v>52.284000000000006</c:v>
                </c:pt>
                <c:pt idx="4898">
                  <c:v>55.227999999999994</c:v>
                </c:pt>
                <c:pt idx="4899">
                  <c:v>60.60799999999999</c:v>
                </c:pt>
                <c:pt idx="4900">
                  <c:v>49.08</c:v>
                </c:pt>
                <c:pt idx="4901">
                  <c:v>56.938000000000002</c:v>
                </c:pt>
                <c:pt idx="4902">
                  <c:v>55.882000000000005</c:v>
                </c:pt>
                <c:pt idx="4903">
                  <c:v>52.820000000000007</c:v>
                </c:pt>
                <c:pt idx="4904">
                  <c:v>45.012</c:v>
                </c:pt>
                <c:pt idx="4905">
                  <c:v>81.644000000000005</c:v>
                </c:pt>
                <c:pt idx="4906">
                  <c:v>76.533999999999992</c:v>
                </c:pt>
                <c:pt idx="4907">
                  <c:v>73.343999999999994</c:v>
                </c:pt>
                <c:pt idx="4908">
                  <c:v>74.724000000000004</c:v>
                </c:pt>
                <c:pt idx="4909">
                  <c:v>70.384</c:v>
                </c:pt>
                <c:pt idx="4910">
                  <c:v>43.031999999999996</c:v>
                </c:pt>
                <c:pt idx="4911">
                  <c:v>47.851999999999997</c:v>
                </c:pt>
                <c:pt idx="4912">
                  <c:v>93.573999999999998</c:v>
                </c:pt>
                <c:pt idx="4913">
                  <c:v>112.52200000000001</c:v>
                </c:pt>
                <c:pt idx="4914">
                  <c:v>110.02799999999999</c:v>
                </c:pt>
                <c:pt idx="4915">
                  <c:v>110.874</c:v>
                </c:pt>
                <c:pt idx="4916">
                  <c:v>114.29600000000001</c:v>
                </c:pt>
                <c:pt idx="4917">
                  <c:v>71.17</c:v>
                </c:pt>
                <c:pt idx="4918">
                  <c:v>52.69</c:v>
                </c:pt>
                <c:pt idx="4919">
                  <c:v>51.004000000000005</c:v>
                </c:pt>
                <c:pt idx="4920">
                  <c:v>38.866</c:v>
                </c:pt>
                <c:pt idx="4921">
                  <c:v>31.294</c:v>
                </c:pt>
                <c:pt idx="4922">
                  <c:v>40.160000000000004</c:v>
                </c:pt>
                <c:pt idx="4923">
                  <c:v>44.535999999999994</c:v>
                </c:pt>
                <c:pt idx="4924">
                  <c:v>48.769999999999996</c:v>
                </c:pt>
                <c:pt idx="4925">
                  <c:v>55.847999999999999</c:v>
                </c:pt>
                <c:pt idx="4926">
                  <c:v>54.874000000000002</c:v>
                </c:pt>
                <c:pt idx="4927">
                  <c:v>43.777999999999999</c:v>
                </c:pt>
                <c:pt idx="4928">
                  <c:v>44.225999999999999</c:v>
                </c:pt>
                <c:pt idx="4929">
                  <c:v>62.236000000000004</c:v>
                </c:pt>
                <c:pt idx="4930">
                  <c:v>54.584000000000003</c:v>
                </c:pt>
                <c:pt idx="4931">
                  <c:v>56.787999999999997</c:v>
                </c:pt>
                <c:pt idx="4932">
                  <c:v>49.018000000000001</c:v>
                </c:pt>
                <c:pt idx="4933">
                  <c:v>44.730000000000004</c:v>
                </c:pt>
                <c:pt idx="4934">
                  <c:v>21.738000000000003</c:v>
                </c:pt>
                <c:pt idx="4935">
                  <c:v>26.002000000000002</c:v>
                </c:pt>
                <c:pt idx="4936">
                  <c:v>31.216000000000001</c:v>
                </c:pt>
                <c:pt idx="4937">
                  <c:v>81.128</c:v>
                </c:pt>
                <c:pt idx="4938">
                  <c:v>113.55999999999999</c:v>
                </c:pt>
                <c:pt idx="4939">
                  <c:v>114.76400000000001</c:v>
                </c:pt>
                <c:pt idx="4940">
                  <c:v>116.494</c:v>
                </c:pt>
                <c:pt idx="4941">
                  <c:v>106.15599999999999</c:v>
                </c:pt>
                <c:pt idx="4942">
                  <c:v>58.001999999999988</c:v>
                </c:pt>
                <c:pt idx="4943">
                  <c:v>29.151999999999997</c:v>
                </c:pt>
                <c:pt idx="4944">
                  <c:v>26.142000000000003</c:v>
                </c:pt>
                <c:pt idx="4945">
                  <c:v>50.798000000000002</c:v>
                </c:pt>
                <c:pt idx="4946">
                  <c:v>70.798000000000002</c:v>
                </c:pt>
                <c:pt idx="4947">
                  <c:v>78.749999999999986</c:v>
                </c:pt>
                <c:pt idx="4948">
                  <c:v>77.122</c:v>
                </c:pt>
                <c:pt idx="4949">
                  <c:v>83.036000000000016</c:v>
                </c:pt>
                <c:pt idx="4950">
                  <c:v>69.846000000000004</c:v>
                </c:pt>
                <c:pt idx="4951">
                  <c:v>54.672000000000004</c:v>
                </c:pt>
                <c:pt idx="4952">
                  <c:v>53.488</c:v>
                </c:pt>
                <c:pt idx="4953">
                  <c:v>89.376000000000005</c:v>
                </c:pt>
                <c:pt idx="4954">
                  <c:v>99.655999999999992</c:v>
                </c:pt>
                <c:pt idx="4955">
                  <c:v>95.777999999999992</c:v>
                </c:pt>
                <c:pt idx="4956">
                  <c:v>98.832000000000008</c:v>
                </c:pt>
                <c:pt idx="4957">
                  <c:v>106.38399999999999</c:v>
                </c:pt>
                <c:pt idx="4958">
                  <c:v>75.957999999999998</c:v>
                </c:pt>
                <c:pt idx="4959">
                  <c:v>66.581999999999994</c:v>
                </c:pt>
                <c:pt idx="4960">
                  <c:v>84.592000000000013</c:v>
                </c:pt>
                <c:pt idx="4961">
                  <c:v>120.548</c:v>
                </c:pt>
                <c:pt idx="4962">
                  <c:v>112.83800000000001</c:v>
                </c:pt>
                <c:pt idx="4963">
                  <c:v>106.526</c:v>
                </c:pt>
                <c:pt idx="4964">
                  <c:v>129.62200000000001</c:v>
                </c:pt>
                <c:pt idx="4965">
                  <c:v>113.798</c:v>
                </c:pt>
                <c:pt idx="4966">
                  <c:v>80.691999999999993</c:v>
                </c:pt>
                <c:pt idx="4967">
                  <c:v>78.325999999999993</c:v>
                </c:pt>
                <c:pt idx="4968">
                  <c:v>87.166000000000011</c:v>
                </c:pt>
                <c:pt idx="4969">
                  <c:v>71.188000000000002</c:v>
                </c:pt>
                <c:pt idx="4970">
                  <c:v>68.849999999999994</c:v>
                </c:pt>
                <c:pt idx="4971">
                  <c:v>87.926000000000016</c:v>
                </c:pt>
                <c:pt idx="4972">
                  <c:v>97.806000000000012</c:v>
                </c:pt>
                <c:pt idx="4973">
                  <c:v>118.25999999999999</c:v>
                </c:pt>
                <c:pt idx="4974">
                  <c:v>139.14400000000001</c:v>
                </c:pt>
                <c:pt idx="4975">
                  <c:v>141.36600000000001</c:v>
                </c:pt>
                <c:pt idx="4976">
                  <c:v>111.49600000000001</c:v>
                </c:pt>
                <c:pt idx="4977">
                  <c:v>145.476</c:v>
                </c:pt>
                <c:pt idx="4978">
                  <c:v>120.83600000000001</c:v>
                </c:pt>
                <c:pt idx="4979">
                  <c:v>142.512</c:v>
                </c:pt>
                <c:pt idx="4980">
                  <c:v>140.77000000000001</c:v>
                </c:pt>
                <c:pt idx="4981">
                  <c:v>151.648</c:v>
                </c:pt>
                <c:pt idx="4982">
                  <c:v>111.73799999999999</c:v>
                </c:pt>
                <c:pt idx="4983">
                  <c:v>126.46200000000002</c:v>
                </c:pt>
                <c:pt idx="4984">
                  <c:v>113.79400000000001</c:v>
                </c:pt>
                <c:pt idx="4985">
                  <c:v>127.03200000000001</c:v>
                </c:pt>
                <c:pt idx="4986">
                  <c:v>189.74600000000001</c:v>
                </c:pt>
                <c:pt idx="4987">
                  <c:v>235.36400000000003</c:v>
                </c:pt>
                <c:pt idx="4988">
                  <c:v>268.91000000000003</c:v>
                </c:pt>
                <c:pt idx="4989">
                  <c:v>235.30199999999999</c:v>
                </c:pt>
                <c:pt idx="4990">
                  <c:v>225.62599999999998</c:v>
                </c:pt>
                <c:pt idx="4991">
                  <c:v>165.56800000000001</c:v>
                </c:pt>
                <c:pt idx="4992">
                  <c:v>147.05199999999999</c:v>
                </c:pt>
                <c:pt idx="4993">
                  <c:v>125.574</c:v>
                </c:pt>
                <c:pt idx="4994">
                  <c:v>156.82999999999998</c:v>
                </c:pt>
                <c:pt idx="4995">
                  <c:v>166.13200000000001</c:v>
                </c:pt>
                <c:pt idx="4996">
                  <c:v>182.32000000000002</c:v>
                </c:pt>
                <c:pt idx="4997">
                  <c:v>209.88000000000002</c:v>
                </c:pt>
                <c:pt idx="4998">
                  <c:v>190.69200000000004</c:v>
                </c:pt>
                <c:pt idx="4999">
                  <c:v>180.762</c:v>
                </c:pt>
                <c:pt idx="5000">
                  <c:v>184.09</c:v>
                </c:pt>
                <c:pt idx="5001">
                  <c:v>175.018</c:v>
                </c:pt>
                <c:pt idx="5002">
                  <c:v>120.27799999999999</c:v>
                </c:pt>
                <c:pt idx="5003">
                  <c:v>117.54599999999998</c:v>
                </c:pt>
                <c:pt idx="5004">
                  <c:v>150.30000000000001</c:v>
                </c:pt>
                <c:pt idx="5005">
                  <c:v>139.47399999999999</c:v>
                </c:pt>
                <c:pt idx="5006">
                  <c:v>145.256</c:v>
                </c:pt>
                <c:pt idx="5007">
                  <c:v>154.42000000000002</c:v>
                </c:pt>
                <c:pt idx="5008">
                  <c:v>185.44</c:v>
                </c:pt>
                <c:pt idx="5009">
                  <c:v>128.43199999999999</c:v>
                </c:pt>
                <c:pt idx="5010">
                  <c:v>131.9</c:v>
                </c:pt>
                <c:pt idx="5011">
                  <c:v>110.684</c:v>
                </c:pt>
                <c:pt idx="5012">
                  <c:v>103.85999999999999</c:v>
                </c:pt>
                <c:pt idx="5013">
                  <c:v>80.825999999999993</c:v>
                </c:pt>
                <c:pt idx="5014">
                  <c:v>95.99</c:v>
                </c:pt>
                <c:pt idx="5015">
                  <c:v>121.208</c:v>
                </c:pt>
                <c:pt idx="5016">
                  <c:v>145.58199999999999</c:v>
                </c:pt>
                <c:pt idx="5017">
                  <c:v>171.23399999999998</c:v>
                </c:pt>
                <c:pt idx="5018">
                  <c:v>164.58800000000002</c:v>
                </c:pt>
                <c:pt idx="5019">
                  <c:v>162.63799999999998</c:v>
                </c:pt>
                <c:pt idx="5020">
                  <c:v>140.82799999999997</c:v>
                </c:pt>
                <c:pt idx="5021">
                  <c:v>154.506</c:v>
                </c:pt>
                <c:pt idx="5022">
                  <c:v>130.39600000000002</c:v>
                </c:pt>
                <c:pt idx="5023">
                  <c:v>135.61199999999999</c:v>
                </c:pt>
                <c:pt idx="5024">
                  <c:v>173.476</c:v>
                </c:pt>
                <c:pt idx="5025">
                  <c:v>163.70800000000003</c:v>
                </c:pt>
                <c:pt idx="5026">
                  <c:v>153.86199999999999</c:v>
                </c:pt>
                <c:pt idx="5027">
                  <c:v>166.68</c:v>
                </c:pt>
                <c:pt idx="5028">
                  <c:v>158.43600000000001</c:v>
                </c:pt>
                <c:pt idx="5029">
                  <c:v>116.048</c:v>
                </c:pt>
                <c:pt idx="5030">
                  <c:v>108.89000000000001</c:v>
                </c:pt>
                <c:pt idx="5031">
                  <c:v>81.888000000000005</c:v>
                </c:pt>
                <c:pt idx="5032">
                  <c:v>72.174000000000007</c:v>
                </c:pt>
                <c:pt idx="5033">
                  <c:v>76.5</c:v>
                </c:pt>
                <c:pt idx="5034">
                  <c:v>98.825999999999993</c:v>
                </c:pt>
                <c:pt idx="5035">
                  <c:v>102.018</c:v>
                </c:pt>
                <c:pt idx="5036">
                  <c:v>112.958</c:v>
                </c:pt>
                <c:pt idx="5037">
                  <c:v>120.54600000000001</c:v>
                </c:pt>
                <c:pt idx="5038">
                  <c:v>111.732</c:v>
                </c:pt>
                <c:pt idx="5039">
                  <c:v>85.558000000000007</c:v>
                </c:pt>
                <c:pt idx="5040">
                  <c:v>77.907999999999987</c:v>
                </c:pt>
                <c:pt idx="5041">
                  <c:v>89.191999999999993</c:v>
                </c:pt>
                <c:pt idx="5042">
                  <c:v>92.313999999999993</c:v>
                </c:pt>
                <c:pt idx="5043">
                  <c:v>90.77</c:v>
                </c:pt>
                <c:pt idx="5044">
                  <c:v>117.128</c:v>
                </c:pt>
                <c:pt idx="5045">
                  <c:v>121.88</c:v>
                </c:pt>
                <c:pt idx="5046">
                  <c:v>102.10599999999999</c:v>
                </c:pt>
                <c:pt idx="5047">
                  <c:v>84.512</c:v>
                </c:pt>
                <c:pt idx="5048">
                  <c:v>106.65599999999999</c:v>
                </c:pt>
                <c:pt idx="5049">
                  <c:v>82.277999999999992</c:v>
                </c:pt>
                <c:pt idx="5050">
                  <c:v>81.834000000000003</c:v>
                </c:pt>
                <c:pt idx="5051">
                  <c:v>83.681999999999988</c:v>
                </c:pt>
                <c:pt idx="5052">
                  <c:v>100.446</c:v>
                </c:pt>
                <c:pt idx="5053">
                  <c:v>82.963999999999999</c:v>
                </c:pt>
                <c:pt idx="5054">
                  <c:v>83.1</c:v>
                </c:pt>
                <c:pt idx="5055">
                  <c:v>93.984000000000009</c:v>
                </c:pt>
                <c:pt idx="5056">
                  <c:v>95.013999999999996</c:v>
                </c:pt>
                <c:pt idx="5057">
                  <c:v>76.13</c:v>
                </c:pt>
                <c:pt idx="5058">
                  <c:v>74.205999999999989</c:v>
                </c:pt>
                <c:pt idx="5059">
                  <c:v>72.97</c:v>
                </c:pt>
                <c:pt idx="5060">
                  <c:v>71.516000000000005</c:v>
                </c:pt>
                <c:pt idx="5061">
                  <c:v>82.655999999999992</c:v>
                </c:pt>
                <c:pt idx="5062">
                  <c:v>118.78000000000002</c:v>
                </c:pt>
                <c:pt idx="5063">
                  <c:v>122.09</c:v>
                </c:pt>
                <c:pt idx="5064">
                  <c:v>154.16400000000002</c:v>
                </c:pt>
                <c:pt idx="5065">
                  <c:v>157.00200000000001</c:v>
                </c:pt>
                <c:pt idx="5066">
                  <c:v>155</c:v>
                </c:pt>
                <c:pt idx="5067">
                  <c:v>142.52799999999996</c:v>
                </c:pt>
                <c:pt idx="5068">
                  <c:v>157.64799999999997</c:v>
                </c:pt>
                <c:pt idx="5069">
                  <c:v>122.08999999999999</c:v>
                </c:pt>
                <c:pt idx="5070">
                  <c:v>114.77000000000001</c:v>
                </c:pt>
                <c:pt idx="5071">
                  <c:v>109.66600000000001</c:v>
                </c:pt>
                <c:pt idx="5072">
                  <c:v>83.801999999999992</c:v>
                </c:pt>
                <c:pt idx="5073">
                  <c:v>63.596000000000004</c:v>
                </c:pt>
                <c:pt idx="5074">
                  <c:v>62.085999999999999</c:v>
                </c:pt>
                <c:pt idx="5075">
                  <c:v>52.458000000000006</c:v>
                </c:pt>
                <c:pt idx="5076">
                  <c:v>46.660000000000004</c:v>
                </c:pt>
                <c:pt idx="5077">
                  <c:v>49.846000000000004</c:v>
                </c:pt>
                <c:pt idx="5078">
                  <c:v>52.811999999999998</c:v>
                </c:pt>
                <c:pt idx="5079">
                  <c:v>53.044000000000004</c:v>
                </c:pt>
                <c:pt idx="5080">
                  <c:v>52.923999999999999</c:v>
                </c:pt>
                <c:pt idx="5081">
                  <c:v>47.134</c:v>
                </c:pt>
                <c:pt idx="5082">
                  <c:v>52.030000000000008</c:v>
                </c:pt>
                <c:pt idx="5083">
                  <c:v>68.583999999999989</c:v>
                </c:pt>
                <c:pt idx="5084">
                  <c:v>65.2</c:v>
                </c:pt>
                <c:pt idx="5085">
                  <c:v>72.355999999999995</c:v>
                </c:pt>
                <c:pt idx="5086">
                  <c:v>74.777999999999992</c:v>
                </c:pt>
                <c:pt idx="5087">
                  <c:v>70.035999999999987</c:v>
                </c:pt>
                <c:pt idx="5088">
                  <c:v>53.552</c:v>
                </c:pt>
                <c:pt idx="5089">
                  <c:v>63.67199999999999</c:v>
                </c:pt>
                <c:pt idx="5090">
                  <c:v>70.003999999999991</c:v>
                </c:pt>
                <c:pt idx="5091">
                  <c:v>75.885999999999996</c:v>
                </c:pt>
                <c:pt idx="5092">
                  <c:v>85.343999999999994</c:v>
                </c:pt>
                <c:pt idx="5093">
                  <c:v>104.652</c:v>
                </c:pt>
                <c:pt idx="5094">
                  <c:v>112.56999999999998</c:v>
                </c:pt>
                <c:pt idx="5095">
                  <c:v>118.90599999999999</c:v>
                </c:pt>
                <c:pt idx="5096">
                  <c:v>117.21600000000001</c:v>
                </c:pt>
                <c:pt idx="5097">
                  <c:v>127.38399999999999</c:v>
                </c:pt>
                <c:pt idx="5098">
                  <c:v>119.47800000000002</c:v>
                </c:pt>
                <c:pt idx="5099">
                  <c:v>123.71</c:v>
                </c:pt>
                <c:pt idx="5100">
                  <c:v>105.16200000000001</c:v>
                </c:pt>
                <c:pt idx="5101">
                  <c:v>95.691999999999993</c:v>
                </c:pt>
                <c:pt idx="5102">
                  <c:v>71.177999999999983</c:v>
                </c:pt>
                <c:pt idx="5103">
                  <c:v>60.724000000000011</c:v>
                </c:pt>
                <c:pt idx="5104">
                  <c:v>74.325999999999993</c:v>
                </c:pt>
                <c:pt idx="5105">
                  <c:v>90.322000000000003</c:v>
                </c:pt>
                <c:pt idx="5106">
                  <c:v>97.268000000000001</c:v>
                </c:pt>
                <c:pt idx="5107">
                  <c:v>103.554</c:v>
                </c:pt>
                <c:pt idx="5108">
                  <c:v>98.7</c:v>
                </c:pt>
                <c:pt idx="5109">
                  <c:v>83.25</c:v>
                </c:pt>
                <c:pt idx="5110">
                  <c:v>87.477999999999994</c:v>
                </c:pt>
                <c:pt idx="5111">
                  <c:v>122.08399999999999</c:v>
                </c:pt>
                <c:pt idx="5112">
                  <c:v>131.37</c:v>
                </c:pt>
                <c:pt idx="5113">
                  <c:v>132.77199999999999</c:v>
                </c:pt>
                <c:pt idx="5114">
                  <c:v>115.386</c:v>
                </c:pt>
                <c:pt idx="5115">
                  <c:v>97.385999999999996</c:v>
                </c:pt>
                <c:pt idx="5116">
                  <c:v>71.545999999999992</c:v>
                </c:pt>
                <c:pt idx="5117">
                  <c:v>76.171999999999997</c:v>
                </c:pt>
                <c:pt idx="5118">
                  <c:v>84.6</c:v>
                </c:pt>
                <c:pt idx="5119">
                  <c:v>88.411999999999992</c:v>
                </c:pt>
                <c:pt idx="5120">
                  <c:v>86.653999999999996</c:v>
                </c:pt>
                <c:pt idx="5121">
                  <c:v>80.469999999999985</c:v>
                </c:pt>
                <c:pt idx="5122">
                  <c:v>63.118000000000009</c:v>
                </c:pt>
                <c:pt idx="5123">
                  <c:v>74.912000000000006</c:v>
                </c:pt>
                <c:pt idx="5124">
                  <c:v>72.468000000000004</c:v>
                </c:pt>
                <c:pt idx="5125">
                  <c:v>81.786000000000001</c:v>
                </c:pt>
                <c:pt idx="5126">
                  <c:v>76.768000000000001</c:v>
                </c:pt>
                <c:pt idx="5127">
                  <c:v>86.083999999999989</c:v>
                </c:pt>
                <c:pt idx="5128">
                  <c:v>72.475999999999999</c:v>
                </c:pt>
                <c:pt idx="5129">
                  <c:v>79.222000000000008</c:v>
                </c:pt>
                <c:pt idx="5130">
                  <c:v>79.563999999999993</c:v>
                </c:pt>
                <c:pt idx="5131">
                  <c:v>80.998000000000005</c:v>
                </c:pt>
                <c:pt idx="5132">
                  <c:v>91.272000000000006</c:v>
                </c:pt>
                <c:pt idx="5133">
                  <c:v>86.581999999999994</c:v>
                </c:pt>
                <c:pt idx="5134">
                  <c:v>79.16</c:v>
                </c:pt>
                <c:pt idx="5135">
                  <c:v>76.832000000000008</c:v>
                </c:pt>
                <c:pt idx="5136">
                  <c:v>79.652000000000001</c:v>
                </c:pt>
                <c:pt idx="5137">
                  <c:v>68.253999999999991</c:v>
                </c:pt>
                <c:pt idx="5138">
                  <c:v>75.040000000000006</c:v>
                </c:pt>
                <c:pt idx="5139">
                  <c:v>94.560000000000016</c:v>
                </c:pt>
                <c:pt idx="5140">
                  <c:v>108.752</c:v>
                </c:pt>
                <c:pt idx="5141">
                  <c:v>110.53799999999998</c:v>
                </c:pt>
                <c:pt idx="5142">
                  <c:v>104.97799999999999</c:v>
                </c:pt>
                <c:pt idx="5143">
                  <c:v>89.121999999999986</c:v>
                </c:pt>
                <c:pt idx="5144">
                  <c:v>76.372</c:v>
                </c:pt>
                <c:pt idx="5145">
                  <c:v>61.294000000000004</c:v>
                </c:pt>
                <c:pt idx="5146">
                  <c:v>64.896000000000001</c:v>
                </c:pt>
                <c:pt idx="5147">
                  <c:v>63.412000000000013</c:v>
                </c:pt>
                <c:pt idx="5148">
                  <c:v>75.918000000000006</c:v>
                </c:pt>
                <c:pt idx="5149">
                  <c:v>75.972000000000008</c:v>
                </c:pt>
                <c:pt idx="5150">
                  <c:v>78.384</c:v>
                </c:pt>
                <c:pt idx="5151">
                  <c:v>74.650000000000006</c:v>
                </c:pt>
                <c:pt idx="5152">
                  <c:v>71.626000000000005</c:v>
                </c:pt>
                <c:pt idx="5153">
                  <c:v>74.784000000000006</c:v>
                </c:pt>
                <c:pt idx="5154">
                  <c:v>81.066000000000003</c:v>
                </c:pt>
                <c:pt idx="5155">
                  <c:v>68.551999999999992</c:v>
                </c:pt>
                <c:pt idx="5156">
                  <c:v>55.417999999999992</c:v>
                </c:pt>
                <c:pt idx="5157">
                  <c:v>56.552</c:v>
                </c:pt>
                <c:pt idx="5158">
                  <c:v>46.486000000000004</c:v>
                </c:pt>
                <c:pt idx="5159">
                  <c:v>40.760000000000005</c:v>
                </c:pt>
                <c:pt idx="5160">
                  <c:v>48.552000000000007</c:v>
                </c:pt>
                <c:pt idx="5161">
                  <c:v>55.356000000000009</c:v>
                </c:pt>
                <c:pt idx="5162">
                  <c:v>57.625999999999998</c:v>
                </c:pt>
                <c:pt idx="5163">
                  <c:v>63.603999999999999</c:v>
                </c:pt>
                <c:pt idx="5164">
                  <c:v>52.468000000000004</c:v>
                </c:pt>
                <c:pt idx="5165">
                  <c:v>48.603999999999999</c:v>
                </c:pt>
                <c:pt idx="5166">
                  <c:v>56.896000000000001</c:v>
                </c:pt>
                <c:pt idx="5167">
                  <c:v>60.886000000000003</c:v>
                </c:pt>
                <c:pt idx="5168">
                  <c:v>56.875999999999998</c:v>
                </c:pt>
                <c:pt idx="5169">
                  <c:v>62.307999999999993</c:v>
                </c:pt>
                <c:pt idx="5170">
                  <c:v>58.367999999999995</c:v>
                </c:pt>
                <c:pt idx="5171">
                  <c:v>54.148000000000003</c:v>
                </c:pt>
                <c:pt idx="5172">
                  <c:v>48.814</c:v>
                </c:pt>
                <c:pt idx="5173">
                  <c:v>75.126000000000005</c:v>
                </c:pt>
                <c:pt idx="5174">
                  <c:v>81.89</c:v>
                </c:pt>
                <c:pt idx="5175">
                  <c:v>87.511999999999986</c:v>
                </c:pt>
                <c:pt idx="5176">
                  <c:v>83.248000000000005</c:v>
                </c:pt>
                <c:pt idx="5177">
                  <c:v>78.025999999999996</c:v>
                </c:pt>
                <c:pt idx="5178">
                  <c:v>49.856000000000002</c:v>
                </c:pt>
                <c:pt idx="5179">
                  <c:v>42.155999999999992</c:v>
                </c:pt>
                <c:pt idx="5180">
                  <c:v>41.341999999999999</c:v>
                </c:pt>
                <c:pt idx="5181">
                  <c:v>43.474000000000004</c:v>
                </c:pt>
                <c:pt idx="5182">
                  <c:v>52.220000000000006</c:v>
                </c:pt>
                <c:pt idx="5183">
                  <c:v>57.5</c:v>
                </c:pt>
                <c:pt idx="5184">
                  <c:v>63.072000000000003</c:v>
                </c:pt>
                <c:pt idx="5185">
                  <c:v>63.335999999999999</c:v>
                </c:pt>
                <c:pt idx="5186">
                  <c:v>62.591999999999999</c:v>
                </c:pt>
                <c:pt idx="5187">
                  <c:v>61.213999999999999</c:v>
                </c:pt>
                <c:pt idx="5188">
                  <c:v>69.680000000000007</c:v>
                </c:pt>
                <c:pt idx="5189">
                  <c:v>60.567999999999998</c:v>
                </c:pt>
                <c:pt idx="5190">
                  <c:v>61.55</c:v>
                </c:pt>
                <c:pt idx="5191">
                  <c:v>54.498000000000005</c:v>
                </c:pt>
                <c:pt idx="5192">
                  <c:v>44.944000000000003</c:v>
                </c:pt>
                <c:pt idx="5193">
                  <c:v>26.836000000000002</c:v>
                </c:pt>
                <c:pt idx="5194">
                  <c:v>29.884000000000004</c:v>
                </c:pt>
                <c:pt idx="5195">
                  <c:v>39.316000000000003</c:v>
                </c:pt>
                <c:pt idx="5196">
                  <c:v>40.652000000000001</c:v>
                </c:pt>
                <c:pt idx="5197">
                  <c:v>54.597999999999999</c:v>
                </c:pt>
                <c:pt idx="5198">
                  <c:v>59.132000000000005</c:v>
                </c:pt>
                <c:pt idx="5199">
                  <c:v>56.11</c:v>
                </c:pt>
                <c:pt idx="5200">
                  <c:v>44.054000000000002</c:v>
                </c:pt>
                <c:pt idx="5201">
                  <c:v>52.525999999999996</c:v>
                </c:pt>
                <c:pt idx="5202">
                  <c:v>49.834000000000003</c:v>
                </c:pt>
                <c:pt idx="5203">
                  <c:v>54.227999999999994</c:v>
                </c:pt>
                <c:pt idx="5204">
                  <c:v>54.168000000000006</c:v>
                </c:pt>
                <c:pt idx="5205">
                  <c:v>51.811999999999998</c:v>
                </c:pt>
                <c:pt idx="5206">
                  <c:v>50.156000000000006</c:v>
                </c:pt>
                <c:pt idx="5207">
                  <c:v>51.6</c:v>
                </c:pt>
                <c:pt idx="5208">
                  <c:v>41.506</c:v>
                </c:pt>
                <c:pt idx="5209">
                  <c:v>54.688000000000002</c:v>
                </c:pt>
                <c:pt idx="5210">
                  <c:v>70.7</c:v>
                </c:pt>
                <c:pt idx="5211">
                  <c:v>66.908000000000001</c:v>
                </c:pt>
                <c:pt idx="5212">
                  <c:v>60.363999999999997</c:v>
                </c:pt>
                <c:pt idx="5213">
                  <c:v>63.676000000000002</c:v>
                </c:pt>
                <c:pt idx="5214">
                  <c:v>46.106000000000009</c:v>
                </c:pt>
                <c:pt idx="5215">
                  <c:v>26.190000000000005</c:v>
                </c:pt>
                <c:pt idx="5216">
                  <c:v>30.368000000000002</c:v>
                </c:pt>
                <c:pt idx="5217">
                  <c:v>35.048000000000002</c:v>
                </c:pt>
                <c:pt idx="5218">
                  <c:v>42.112000000000002</c:v>
                </c:pt>
                <c:pt idx="5219">
                  <c:v>47.061999999999998</c:v>
                </c:pt>
                <c:pt idx="5220">
                  <c:v>52.143999999999991</c:v>
                </c:pt>
                <c:pt idx="5221">
                  <c:v>45.519999999999996</c:v>
                </c:pt>
                <c:pt idx="5222">
                  <c:v>50.618000000000002</c:v>
                </c:pt>
                <c:pt idx="5223">
                  <c:v>44.22</c:v>
                </c:pt>
                <c:pt idx="5224">
                  <c:v>61.45</c:v>
                </c:pt>
                <c:pt idx="5225">
                  <c:v>69.463999999999999</c:v>
                </c:pt>
                <c:pt idx="5226">
                  <c:v>72.66</c:v>
                </c:pt>
                <c:pt idx="5227">
                  <c:v>59.404000000000011</c:v>
                </c:pt>
                <c:pt idx="5228">
                  <c:v>58.372</c:v>
                </c:pt>
                <c:pt idx="5229">
                  <c:v>36.905999999999999</c:v>
                </c:pt>
                <c:pt idx="5230">
                  <c:v>34.308</c:v>
                </c:pt>
                <c:pt idx="5231">
                  <c:v>32.054000000000002</c:v>
                </c:pt>
                <c:pt idx="5232">
                  <c:v>30.874000000000002</c:v>
                </c:pt>
                <c:pt idx="5233">
                  <c:v>28.076000000000004</c:v>
                </c:pt>
                <c:pt idx="5234">
                  <c:v>35.358000000000004</c:v>
                </c:pt>
                <c:pt idx="5235">
                  <c:v>29.747999999999998</c:v>
                </c:pt>
                <c:pt idx="5236">
                  <c:v>30.532</c:v>
                </c:pt>
                <c:pt idx="5237">
                  <c:v>33.200000000000003</c:v>
                </c:pt>
                <c:pt idx="5238">
                  <c:v>38.135999999999996</c:v>
                </c:pt>
                <c:pt idx="5239">
                  <c:v>30.7</c:v>
                </c:pt>
                <c:pt idx="5240">
                  <c:v>31.524000000000001</c:v>
                </c:pt>
                <c:pt idx="5241">
                  <c:v>61.831999999999994</c:v>
                </c:pt>
                <c:pt idx="5242">
                  <c:v>73</c:v>
                </c:pt>
                <c:pt idx="5243">
                  <c:v>67.92</c:v>
                </c:pt>
                <c:pt idx="5244">
                  <c:v>88.661999999999992</c:v>
                </c:pt>
                <c:pt idx="5245">
                  <c:v>103.31200000000001</c:v>
                </c:pt>
                <c:pt idx="5246">
                  <c:v>73.426000000000002</c:v>
                </c:pt>
                <c:pt idx="5247">
                  <c:v>64.22399999999999</c:v>
                </c:pt>
                <c:pt idx="5248">
                  <c:v>68.573999999999998</c:v>
                </c:pt>
                <c:pt idx="5249">
                  <c:v>51.391999999999996</c:v>
                </c:pt>
                <c:pt idx="5250">
                  <c:v>35.076000000000008</c:v>
                </c:pt>
                <c:pt idx="5251">
                  <c:v>39.744000000000007</c:v>
                </c:pt>
                <c:pt idx="5252">
                  <c:v>41.533999999999999</c:v>
                </c:pt>
                <c:pt idx="5253">
                  <c:v>40.718000000000004</c:v>
                </c:pt>
                <c:pt idx="5254">
                  <c:v>44.775999999999996</c:v>
                </c:pt>
                <c:pt idx="5255">
                  <c:v>43.18</c:v>
                </c:pt>
                <c:pt idx="5256">
                  <c:v>39.624000000000002</c:v>
                </c:pt>
                <c:pt idx="5257">
                  <c:v>40.19</c:v>
                </c:pt>
                <c:pt idx="5258">
                  <c:v>44.302</c:v>
                </c:pt>
                <c:pt idx="5259">
                  <c:v>43.673999999999999</c:v>
                </c:pt>
                <c:pt idx="5260">
                  <c:v>45.697999999999993</c:v>
                </c:pt>
                <c:pt idx="5261">
                  <c:v>49.195999999999998</c:v>
                </c:pt>
                <c:pt idx="5262">
                  <c:v>49.345999999999997</c:v>
                </c:pt>
                <c:pt idx="5263">
                  <c:v>40.968000000000004</c:v>
                </c:pt>
                <c:pt idx="5264">
                  <c:v>42.517999999999994</c:v>
                </c:pt>
                <c:pt idx="5265">
                  <c:v>45.84</c:v>
                </c:pt>
                <c:pt idx="5266">
                  <c:v>37.124000000000002</c:v>
                </c:pt>
                <c:pt idx="5267">
                  <c:v>33.760000000000005</c:v>
                </c:pt>
                <c:pt idx="5268">
                  <c:v>34.794000000000004</c:v>
                </c:pt>
                <c:pt idx="5269">
                  <c:v>35.155999999999999</c:v>
                </c:pt>
                <c:pt idx="5270">
                  <c:v>33.481999999999999</c:v>
                </c:pt>
                <c:pt idx="5271">
                  <c:v>34.57</c:v>
                </c:pt>
                <c:pt idx="5272">
                  <c:v>49.591999999999999</c:v>
                </c:pt>
                <c:pt idx="5273">
                  <c:v>51.298000000000002</c:v>
                </c:pt>
                <c:pt idx="5274">
                  <c:v>43.814</c:v>
                </c:pt>
                <c:pt idx="5275">
                  <c:v>44.923999999999999</c:v>
                </c:pt>
                <c:pt idx="5276">
                  <c:v>48.396000000000001</c:v>
                </c:pt>
                <c:pt idx="5277">
                  <c:v>37.921999999999997</c:v>
                </c:pt>
                <c:pt idx="5278">
                  <c:v>47.527999999999999</c:v>
                </c:pt>
                <c:pt idx="5279">
                  <c:v>58.844000000000008</c:v>
                </c:pt>
                <c:pt idx="5280">
                  <c:v>59.475999999999999</c:v>
                </c:pt>
                <c:pt idx="5281">
                  <c:v>58.318000000000005</c:v>
                </c:pt>
                <c:pt idx="5282">
                  <c:v>59.655999999999992</c:v>
                </c:pt>
                <c:pt idx="5283">
                  <c:v>63.457999999999991</c:v>
                </c:pt>
                <c:pt idx="5284">
                  <c:v>52.568000000000005</c:v>
                </c:pt>
                <c:pt idx="5285">
                  <c:v>44.75</c:v>
                </c:pt>
                <c:pt idx="5286">
                  <c:v>52.796000000000006</c:v>
                </c:pt>
                <c:pt idx="5287">
                  <c:v>48.525999999999996</c:v>
                </c:pt>
                <c:pt idx="5288">
                  <c:v>65.347999999999999</c:v>
                </c:pt>
                <c:pt idx="5289">
                  <c:v>73.171999999999997</c:v>
                </c:pt>
                <c:pt idx="5290">
                  <c:v>100.458</c:v>
                </c:pt>
                <c:pt idx="5291">
                  <c:v>95.885999999999996</c:v>
                </c:pt>
                <c:pt idx="5292">
                  <c:v>90.957999999999998</c:v>
                </c:pt>
                <c:pt idx="5293">
                  <c:v>70.087999999999994</c:v>
                </c:pt>
                <c:pt idx="5294">
                  <c:v>67.667999999999992</c:v>
                </c:pt>
                <c:pt idx="5295">
                  <c:v>46.753999999999998</c:v>
                </c:pt>
                <c:pt idx="5296">
                  <c:v>41.459999999999994</c:v>
                </c:pt>
                <c:pt idx="5297">
                  <c:v>67.77000000000001</c:v>
                </c:pt>
                <c:pt idx="5298">
                  <c:v>62.128</c:v>
                </c:pt>
                <c:pt idx="5299">
                  <c:v>71.285999999999987</c:v>
                </c:pt>
                <c:pt idx="5300">
                  <c:v>86.417999999999992</c:v>
                </c:pt>
                <c:pt idx="5301">
                  <c:v>92.763999999999996</c:v>
                </c:pt>
                <c:pt idx="5302">
                  <c:v>66.224000000000004</c:v>
                </c:pt>
                <c:pt idx="5303">
                  <c:v>74.756</c:v>
                </c:pt>
                <c:pt idx="5304">
                  <c:v>66.128</c:v>
                </c:pt>
                <c:pt idx="5305">
                  <c:v>57.459999999999994</c:v>
                </c:pt>
                <c:pt idx="5306">
                  <c:v>49.285999999999994</c:v>
                </c:pt>
                <c:pt idx="5307">
                  <c:v>69.551999999999992</c:v>
                </c:pt>
                <c:pt idx="5308">
                  <c:v>62.179999999999993</c:v>
                </c:pt>
                <c:pt idx="5309">
                  <c:v>54.742000000000004</c:v>
                </c:pt>
                <c:pt idx="5310">
                  <c:v>48.36</c:v>
                </c:pt>
                <c:pt idx="5311">
                  <c:v>51.36999999999999</c:v>
                </c:pt>
                <c:pt idx="5312">
                  <c:v>44.672000000000004</c:v>
                </c:pt>
                <c:pt idx="5313">
                  <c:v>43.908000000000001</c:v>
                </c:pt>
                <c:pt idx="5314">
                  <c:v>61.432000000000002</c:v>
                </c:pt>
                <c:pt idx="5315">
                  <c:v>77.914000000000001</c:v>
                </c:pt>
                <c:pt idx="5316">
                  <c:v>86.563999999999993</c:v>
                </c:pt>
                <c:pt idx="5317">
                  <c:v>82.374000000000009</c:v>
                </c:pt>
                <c:pt idx="5318">
                  <c:v>110.52200000000001</c:v>
                </c:pt>
                <c:pt idx="5319">
                  <c:v>101.26</c:v>
                </c:pt>
                <c:pt idx="5320">
                  <c:v>83.899999999999991</c:v>
                </c:pt>
                <c:pt idx="5321">
                  <c:v>85.647999999999996</c:v>
                </c:pt>
                <c:pt idx="5322">
                  <c:v>84.186000000000007</c:v>
                </c:pt>
                <c:pt idx="5323">
                  <c:v>58.866</c:v>
                </c:pt>
                <c:pt idx="5324">
                  <c:v>53.1</c:v>
                </c:pt>
                <c:pt idx="5325">
                  <c:v>57.878000000000007</c:v>
                </c:pt>
                <c:pt idx="5326">
                  <c:v>70.78</c:v>
                </c:pt>
                <c:pt idx="5327">
                  <c:v>74.285999999999987</c:v>
                </c:pt>
                <c:pt idx="5328">
                  <c:v>82.301999999999992</c:v>
                </c:pt>
                <c:pt idx="5329">
                  <c:v>92.96</c:v>
                </c:pt>
                <c:pt idx="5330">
                  <c:v>87.801999999999992</c:v>
                </c:pt>
                <c:pt idx="5331">
                  <c:v>64.225999999999999</c:v>
                </c:pt>
                <c:pt idx="5332">
                  <c:v>56.137999999999998</c:v>
                </c:pt>
                <c:pt idx="5333">
                  <c:v>45.146000000000001</c:v>
                </c:pt>
                <c:pt idx="5334">
                  <c:v>32.236000000000004</c:v>
                </c:pt>
                <c:pt idx="5335">
                  <c:v>38.142000000000003</c:v>
                </c:pt>
                <c:pt idx="5336">
                  <c:v>44.963999999999999</c:v>
                </c:pt>
                <c:pt idx="5337">
                  <c:v>44.146000000000001</c:v>
                </c:pt>
                <c:pt idx="5338">
                  <c:v>39.613999999999997</c:v>
                </c:pt>
                <c:pt idx="5339">
                  <c:v>45.187999999999995</c:v>
                </c:pt>
                <c:pt idx="5340">
                  <c:v>41.408000000000001</c:v>
                </c:pt>
                <c:pt idx="5341">
                  <c:v>45.946000000000005</c:v>
                </c:pt>
                <c:pt idx="5342">
                  <c:v>50.725999999999999</c:v>
                </c:pt>
                <c:pt idx="5343">
                  <c:v>62.15</c:v>
                </c:pt>
                <c:pt idx="5344">
                  <c:v>66.395999999999987</c:v>
                </c:pt>
                <c:pt idx="5345">
                  <c:v>69.506</c:v>
                </c:pt>
                <c:pt idx="5346">
                  <c:v>56.414000000000001</c:v>
                </c:pt>
                <c:pt idx="5347">
                  <c:v>54.302</c:v>
                </c:pt>
                <c:pt idx="5348">
                  <c:v>47.981999999999999</c:v>
                </c:pt>
                <c:pt idx="5349">
                  <c:v>43.654000000000003</c:v>
                </c:pt>
                <c:pt idx="5350">
                  <c:v>39.404000000000003</c:v>
                </c:pt>
                <c:pt idx="5351">
                  <c:v>40.700000000000003</c:v>
                </c:pt>
                <c:pt idx="5352">
                  <c:v>42.353999999999999</c:v>
                </c:pt>
                <c:pt idx="5353">
                  <c:v>43.025999999999996</c:v>
                </c:pt>
                <c:pt idx="5354">
                  <c:v>42.932000000000002</c:v>
                </c:pt>
                <c:pt idx="5355">
                  <c:v>43.457999999999998</c:v>
                </c:pt>
                <c:pt idx="5356">
                  <c:v>53.89</c:v>
                </c:pt>
                <c:pt idx="5357">
                  <c:v>60.128</c:v>
                </c:pt>
                <c:pt idx="5358">
                  <c:v>58.234000000000002</c:v>
                </c:pt>
                <c:pt idx="5359">
                  <c:v>50.762</c:v>
                </c:pt>
                <c:pt idx="5360">
                  <c:v>54.79</c:v>
                </c:pt>
                <c:pt idx="5361">
                  <c:v>50.582000000000001</c:v>
                </c:pt>
                <c:pt idx="5362">
                  <c:v>47.565999999999995</c:v>
                </c:pt>
                <c:pt idx="5363">
                  <c:v>58.358000000000004</c:v>
                </c:pt>
                <c:pt idx="5364">
                  <c:v>64.962000000000003</c:v>
                </c:pt>
                <c:pt idx="5365">
                  <c:v>57.982000000000006</c:v>
                </c:pt>
                <c:pt idx="5366">
                  <c:v>58.410000000000004</c:v>
                </c:pt>
                <c:pt idx="5367">
                  <c:v>49.489999999999995</c:v>
                </c:pt>
                <c:pt idx="5368">
                  <c:v>43.902000000000001</c:v>
                </c:pt>
                <c:pt idx="5369">
                  <c:v>43.043999999999997</c:v>
                </c:pt>
                <c:pt idx="5370">
                  <c:v>50.73</c:v>
                </c:pt>
                <c:pt idx="5371">
                  <c:v>49.269999999999996</c:v>
                </c:pt>
                <c:pt idx="5372">
                  <c:v>53.076000000000001</c:v>
                </c:pt>
                <c:pt idx="5373">
                  <c:v>77.578000000000003</c:v>
                </c:pt>
                <c:pt idx="5374">
                  <c:v>76.477999999999994</c:v>
                </c:pt>
                <c:pt idx="5375">
                  <c:v>70.527999999999992</c:v>
                </c:pt>
                <c:pt idx="5376">
                  <c:v>71.240000000000009</c:v>
                </c:pt>
                <c:pt idx="5377">
                  <c:v>82.725999999999999</c:v>
                </c:pt>
                <c:pt idx="5378">
                  <c:v>62.69</c:v>
                </c:pt>
                <c:pt idx="5379">
                  <c:v>63.38000000000001</c:v>
                </c:pt>
                <c:pt idx="5380">
                  <c:v>74.701999999999998</c:v>
                </c:pt>
                <c:pt idx="5381">
                  <c:v>69.361999999999995</c:v>
                </c:pt>
                <c:pt idx="5382">
                  <c:v>57.898000000000003</c:v>
                </c:pt>
                <c:pt idx="5383">
                  <c:v>67.715999999999994</c:v>
                </c:pt>
                <c:pt idx="5384">
                  <c:v>73.417999999999992</c:v>
                </c:pt>
                <c:pt idx="5385">
                  <c:v>80.246000000000009</c:v>
                </c:pt>
                <c:pt idx="5386">
                  <c:v>87.61</c:v>
                </c:pt>
                <c:pt idx="5387">
                  <c:v>88.085999999999999</c:v>
                </c:pt>
                <c:pt idx="5388">
                  <c:v>67.516000000000005</c:v>
                </c:pt>
                <c:pt idx="5389">
                  <c:v>60.101999999999997</c:v>
                </c:pt>
                <c:pt idx="5390">
                  <c:v>46.221999999999994</c:v>
                </c:pt>
                <c:pt idx="5391">
                  <c:v>47.501999999999995</c:v>
                </c:pt>
                <c:pt idx="5392">
                  <c:v>47.591999999999999</c:v>
                </c:pt>
                <c:pt idx="5393">
                  <c:v>44.414000000000001</c:v>
                </c:pt>
                <c:pt idx="5394">
                  <c:v>44.637999999999998</c:v>
                </c:pt>
                <c:pt idx="5395">
                  <c:v>47.152000000000001</c:v>
                </c:pt>
                <c:pt idx="5396">
                  <c:v>40.597999999999999</c:v>
                </c:pt>
                <c:pt idx="5397">
                  <c:v>57.998000000000005</c:v>
                </c:pt>
                <c:pt idx="5398">
                  <c:v>66.47999999999999</c:v>
                </c:pt>
                <c:pt idx="5399">
                  <c:v>77.010000000000005</c:v>
                </c:pt>
                <c:pt idx="5400">
                  <c:v>73.211999999999989</c:v>
                </c:pt>
                <c:pt idx="5401">
                  <c:v>73.48599999999999</c:v>
                </c:pt>
                <c:pt idx="5402">
                  <c:v>55.115999999999985</c:v>
                </c:pt>
                <c:pt idx="5403">
                  <c:v>43.569999999999993</c:v>
                </c:pt>
                <c:pt idx="5404">
                  <c:v>28.271999999999998</c:v>
                </c:pt>
                <c:pt idx="5405">
                  <c:v>30.768000000000001</c:v>
                </c:pt>
                <c:pt idx="5406">
                  <c:v>29.586000000000002</c:v>
                </c:pt>
                <c:pt idx="5407">
                  <c:v>35.489999999999995</c:v>
                </c:pt>
                <c:pt idx="5408">
                  <c:v>43.524000000000001</c:v>
                </c:pt>
                <c:pt idx="5409">
                  <c:v>48.555999999999997</c:v>
                </c:pt>
                <c:pt idx="5410">
                  <c:v>47.49</c:v>
                </c:pt>
                <c:pt idx="5411">
                  <c:v>44.39</c:v>
                </c:pt>
                <c:pt idx="5412">
                  <c:v>55.727999999999994</c:v>
                </c:pt>
                <c:pt idx="5413">
                  <c:v>55.368000000000009</c:v>
                </c:pt>
                <c:pt idx="5414">
                  <c:v>61.323999999999998</c:v>
                </c:pt>
                <c:pt idx="5415">
                  <c:v>67.618000000000009</c:v>
                </c:pt>
                <c:pt idx="5416">
                  <c:v>73.852000000000004</c:v>
                </c:pt>
                <c:pt idx="5417">
                  <c:v>56.411999999999999</c:v>
                </c:pt>
                <c:pt idx="5418">
                  <c:v>54.146000000000001</c:v>
                </c:pt>
                <c:pt idx="5419">
                  <c:v>58.220000000000006</c:v>
                </c:pt>
                <c:pt idx="5420">
                  <c:v>55.589999999999996</c:v>
                </c:pt>
                <c:pt idx="5421">
                  <c:v>52.85</c:v>
                </c:pt>
                <c:pt idx="5422">
                  <c:v>53.895999999999994</c:v>
                </c:pt>
                <c:pt idx="5423">
                  <c:v>54.616</c:v>
                </c:pt>
                <c:pt idx="5424">
                  <c:v>43.471999999999994</c:v>
                </c:pt>
                <c:pt idx="5425">
                  <c:v>34.647999999999996</c:v>
                </c:pt>
                <c:pt idx="5426">
                  <c:v>42.986000000000004</c:v>
                </c:pt>
                <c:pt idx="5427">
                  <c:v>47.112000000000002</c:v>
                </c:pt>
                <c:pt idx="5428">
                  <c:v>48.46</c:v>
                </c:pt>
                <c:pt idx="5429">
                  <c:v>59.60799999999999</c:v>
                </c:pt>
                <c:pt idx="5430">
                  <c:v>58.85799999999999</c:v>
                </c:pt>
                <c:pt idx="5431">
                  <c:v>49.208000000000006</c:v>
                </c:pt>
                <c:pt idx="5432">
                  <c:v>40.694000000000003</c:v>
                </c:pt>
                <c:pt idx="5433">
                  <c:v>49.085999999999999</c:v>
                </c:pt>
                <c:pt idx="5434">
                  <c:v>45.003999999999998</c:v>
                </c:pt>
                <c:pt idx="5435">
                  <c:v>77.435999999999993</c:v>
                </c:pt>
                <c:pt idx="5436">
                  <c:v>74.673999999999992</c:v>
                </c:pt>
                <c:pt idx="5437">
                  <c:v>80.885999999999996</c:v>
                </c:pt>
                <c:pt idx="5438">
                  <c:v>73.139999999999986</c:v>
                </c:pt>
                <c:pt idx="5439">
                  <c:v>69.195999999999998</c:v>
                </c:pt>
                <c:pt idx="5440">
                  <c:v>44.019999999999996</c:v>
                </c:pt>
                <c:pt idx="5441">
                  <c:v>46.625999999999998</c:v>
                </c:pt>
                <c:pt idx="5442">
                  <c:v>48.166000000000004</c:v>
                </c:pt>
                <c:pt idx="5443">
                  <c:v>43.064</c:v>
                </c:pt>
                <c:pt idx="5444">
                  <c:v>41.268000000000008</c:v>
                </c:pt>
                <c:pt idx="5445">
                  <c:v>33.696000000000005</c:v>
                </c:pt>
                <c:pt idx="5446">
                  <c:v>38.946000000000005</c:v>
                </c:pt>
                <c:pt idx="5447">
                  <c:v>45.677999999999997</c:v>
                </c:pt>
                <c:pt idx="5448">
                  <c:v>51.938000000000002</c:v>
                </c:pt>
                <c:pt idx="5449">
                  <c:v>63.467999999999996</c:v>
                </c:pt>
                <c:pt idx="5450">
                  <c:v>67.53</c:v>
                </c:pt>
                <c:pt idx="5451">
                  <c:v>65.84</c:v>
                </c:pt>
                <c:pt idx="5452">
                  <c:v>52.613999999999997</c:v>
                </c:pt>
                <c:pt idx="5453">
                  <c:v>46.444000000000003</c:v>
                </c:pt>
                <c:pt idx="5454">
                  <c:v>39.358000000000004</c:v>
                </c:pt>
                <c:pt idx="5455">
                  <c:v>36.774000000000001</c:v>
                </c:pt>
                <c:pt idx="5456">
                  <c:v>38.636000000000003</c:v>
                </c:pt>
                <c:pt idx="5457">
                  <c:v>69.652000000000001</c:v>
                </c:pt>
                <c:pt idx="5458">
                  <c:v>77.361999999999995</c:v>
                </c:pt>
                <c:pt idx="5459">
                  <c:v>74.677999999999997</c:v>
                </c:pt>
                <c:pt idx="5460">
                  <c:v>75.949999999999989</c:v>
                </c:pt>
                <c:pt idx="5461">
                  <c:v>91.166000000000011</c:v>
                </c:pt>
                <c:pt idx="5462">
                  <c:v>64.811999999999998</c:v>
                </c:pt>
                <c:pt idx="5463">
                  <c:v>91.512000000000015</c:v>
                </c:pt>
                <c:pt idx="5464">
                  <c:v>138.416</c:v>
                </c:pt>
                <c:pt idx="5465">
                  <c:v>151.76400000000001</c:v>
                </c:pt>
                <c:pt idx="5466">
                  <c:v>162.97199999999998</c:v>
                </c:pt>
                <c:pt idx="5467">
                  <c:v>161.54400000000001</c:v>
                </c:pt>
                <c:pt idx="5468">
                  <c:v>138.37800000000001</c:v>
                </c:pt>
                <c:pt idx="5469">
                  <c:v>97.02600000000001</c:v>
                </c:pt>
                <c:pt idx="5470">
                  <c:v>83.474000000000004</c:v>
                </c:pt>
                <c:pt idx="5471">
                  <c:v>52.819999999999993</c:v>
                </c:pt>
                <c:pt idx="5472">
                  <c:v>52.915999999999997</c:v>
                </c:pt>
                <c:pt idx="5473">
                  <c:v>42.53</c:v>
                </c:pt>
                <c:pt idx="5474">
                  <c:v>42.353999999999999</c:v>
                </c:pt>
                <c:pt idx="5475">
                  <c:v>58.644000000000005</c:v>
                </c:pt>
                <c:pt idx="5476">
                  <c:v>58.832000000000008</c:v>
                </c:pt>
                <c:pt idx="5477">
                  <c:v>72.402000000000001</c:v>
                </c:pt>
                <c:pt idx="5478">
                  <c:v>91.131999999999991</c:v>
                </c:pt>
                <c:pt idx="5479">
                  <c:v>88.246000000000009</c:v>
                </c:pt>
                <c:pt idx="5480">
                  <c:v>72.78</c:v>
                </c:pt>
                <c:pt idx="5481">
                  <c:v>73.453999999999994</c:v>
                </c:pt>
                <c:pt idx="5482">
                  <c:v>68.795999999999992</c:v>
                </c:pt>
                <c:pt idx="5483">
                  <c:v>52.988</c:v>
                </c:pt>
                <c:pt idx="5484">
                  <c:v>47.183999999999997</c:v>
                </c:pt>
                <c:pt idx="5485">
                  <c:v>48.702000000000005</c:v>
                </c:pt>
                <c:pt idx="5486">
                  <c:v>54.994000000000007</c:v>
                </c:pt>
                <c:pt idx="5487">
                  <c:v>40.814</c:v>
                </c:pt>
                <c:pt idx="5488">
                  <c:v>43.471999999999994</c:v>
                </c:pt>
                <c:pt idx="5489">
                  <c:v>55.696000000000005</c:v>
                </c:pt>
                <c:pt idx="5490">
                  <c:v>51.684000000000005</c:v>
                </c:pt>
                <c:pt idx="5491">
                  <c:v>48.082000000000008</c:v>
                </c:pt>
                <c:pt idx="5492">
                  <c:v>56.042000000000009</c:v>
                </c:pt>
                <c:pt idx="5493">
                  <c:v>55.534000000000006</c:v>
                </c:pt>
                <c:pt idx="5494">
                  <c:v>54.682000000000002</c:v>
                </c:pt>
                <c:pt idx="5495">
                  <c:v>57.666000000000011</c:v>
                </c:pt>
                <c:pt idx="5496">
                  <c:v>61.108000000000004</c:v>
                </c:pt>
                <c:pt idx="5497">
                  <c:v>57.238</c:v>
                </c:pt>
                <c:pt idx="5498">
                  <c:v>47.438000000000002</c:v>
                </c:pt>
                <c:pt idx="5499">
                  <c:v>37.256</c:v>
                </c:pt>
                <c:pt idx="5500">
                  <c:v>37.597999999999999</c:v>
                </c:pt>
                <c:pt idx="5501">
                  <c:v>40.725999999999999</c:v>
                </c:pt>
                <c:pt idx="5502">
                  <c:v>46.231999999999999</c:v>
                </c:pt>
                <c:pt idx="5503">
                  <c:v>55.046000000000006</c:v>
                </c:pt>
                <c:pt idx="5504">
                  <c:v>60.128</c:v>
                </c:pt>
                <c:pt idx="5505">
                  <c:v>60.215999999999994</c:v>
                </c:pt>
                <c:pt idx="5506">
                  <c:v>54.823999999999998</c:v>
                </c:pt>
                <c:pt idx="5507">
                  <c:v>48.434000000000005</c:v>
                </c:pt>
                <c:pt idx="5508">
                  <c:v>54.01400000000001</c:v>
                </c:pt>
                <c:pt idx="5509">
                  <c:v>70.238</c:v>
                </c:pt>
                <c:pt idx="5510">
                  <c:v>82.614000000000004</c:v>
                </c:pt>
                <c:pt idx="5511">
                  <c:v>79.460000000000008</c:v>
                </c:pt>
                <c:pt idx="5512">
                  <c:v>87.481999999999999</c:v>
                </c:pt>
                <c:pt idx="5513">
                  <c:v>80.781999999999996</c:v>
                </c:pt>
                <c:pt idx="5514">
                  <c:v>62.375999999999998</c:v>
                </c:pt>
                <c:pt idx="5515">
                  <c:v>50.296000000000006</c:v>
                </c:pt>
                <c:pt idx="5516">
                  <c:v>46.802</c:v>
                </c:pt>
                <c:pt idx="5517">
                  <c:v>49.012</c:v>
                </c:pt>
                <c:pt idx="5518">
                  <c:v>51.070000000000007</c:v>
                </c:pt>
                <c:pt idx="5519">
                  <c:v>48.034000000000006</c:v>
                </c:pt>
                <c:pt idx="5520">
                  <c:v>43.322000000000003</c:v>
                </c:pt>
                <c:pt idx="5521">
                  <c:v>44.594000000000008</c:v>
                </c:pt>
                <c:pt idx="5522">
                  <c:v>29.094000000000001</c:v>
                </c:pt>
                <c:pt idx="5523">
                  <c:v>28.012</c:v>
                </c:pt>
                <c:pt idx="5524">
                  <c:v>31.589999999999996</c:v>
                </c:pt>
                <c:pt idx="5525">
                  <c:v>33.700000000000003</c:v>
                </c:pt>
                <c:pt idx="5526">
                  <c:v>36.356000000000002</c:v>
                </c:pt>
                <c:pt idx="5527">
                  <c:v>41.39</c:v>
                </c:pt>
                <c:pt idx="5528">
                  <c:v>53.951999999999998</c:v>
                </c:pt>
                <c:pt idx="5529">
                  <c:v>49.233999999999995</c:v>
                </c:pt>
                <c:pt idx="5530">
                  <c:v>45.89200000000001</c:v>
                </c:pt>
                <c:pt idx="5531">
                  <c:v>47.238</c:v>
                </c:pt>
                <c:pt idx="5532">
                  <c:v>52.041999999999994</c:v>
                </c:pt>
                <c:pt idx="5533">
                  <c:v>36.862000000000002</c:v>
                </c:pt>
                <c:pt idx="5534">
                  <c:v>35.688000000000002</c:v>
                </c:pt>
                <c:pt idx="5535">
                  <c:v>37.315999999999995</c:v>
                </c:pt>
                <c:pt idx="5536">
                  <c:v>54.422000000000004</c:v>
                </c:pt>
                <c:pt idx="5537">
                  <c:v>53.169999999999995</c:v>
                </c:pt>
                <c:pt idx="5538">
                  <c:v>55.08</c:v>
                </c:pt>
                <c:pt idx="5539">
                  <c:v>66.298000000000002</c:v>
                </c:pt>
                <c:pt idx="5540">
                  <c:v>66.52600000000001</c:v>
                </c:pt>
                <c:pt idx="5541">
                  <c:v>48.774000000000008</c:v>
                </c:pt>
                <c:pt idx="5542">
                  <c:v>56.490000000000009</c:v>
                </c:pt>
                <c:pt idx="5543">
                  <c:v>53.847999999999999</c:v>
                </c:pt>
                <c:pt idx="5544">
                  <c:v>54.685999999999993</c:v>
                </c:pt>
                <c:pt idx="5545">
                  <c:v>65.361999999999995</c:v>
                </c:pt>
                <c:pt idx="5546">
                  <c:v>63.623999999999988</c:v>
                </c:pt>
                <c:pt idx="5547">
                  <c:v>63.738</c:v>
                </c:pt>
                <c:pt idx="5548">
                  <c:v>70.460000000000008</c:v>
                </c:pt>
                <c:pt idx="5549">
                  <c:v>60.091999999999999</c:v>
                </c:pt>
                <c:pt idx="5550">
                  <c:v>55.284000000000006</c:v>
                </c:pt>
                <c:pt idx="5551">
                  <c:v>52.347999999999999</c:v>
                </c:pt>
                <c:pt idx="5552">
                  <c:v>59.398000000000003</c:v>
                </c:pt>
                <c:pt idx="5553">
                  <c:v>61.291999999999994</c:v>
                </c:pt>
                <c:pt idx="5554">
                  <c:v>72.725999999999999</c:v>
                </c:pt>
                <c:pt idx="5555">
                  <c:v>73.08</c:v>
                </c:pt>
                <c:pt idx="5556">
                  <c:v>78.923999999999992</c:v>
                </c:pt>
                <c:pt idx="5557">
                  <c:v>64.183999999999997</c:v>
                </c:pt>
                <c:pt idx="5558">
                  <c:v>57.65</c:v>
                </c:pt>
                <c:pt idx="5559">
                  <c:v>53.525999999999996</c:v>
                </c:pt>
                <c:pt idx="5560">
                  <c:v>59.225999999999999</c:v>
                </c:pt>
                <c:pt idx="5561">
                  <c:v>80.66</c:v>
                </c:pt>
                <c:pt idx="5562">
                  <c:v>78.775999999999996</c:v>
                </c:pt>
                <c:pt idx="5563">
                  <c:v>90.77000000000001</c:v>
                </c:pt>
                <c:pt idx="5564">
                  <c:v>91.98</c:v>
                </c:pt>
                <c:pt idx="5565">
                  <c:v>80.534000000000006</c:v>
                </c:pt>
                <c:pt idx="5566">
                  <c:v>68.786000000000001</c:v>
                </c:pt>
                <c:pt idx="5567">
                  <c:v>67.748000000000005</c:v>
                </c:pt>
                <c:pt idx="5568">
                  <c:v>54.265999999999998</c:v>
                </c:pt>
                <c:pt idx="5569">
                  <c:v>54.296000000000006</c:v>
                </c:pt>
                <c:pt idx="5570">
                  <c:v>84.325999999999993</c:v>
                </c:pt>
                <c:pt idx="5571">
                  <c:v>71.705999999999989</c:v>
                </c:pt>
                <c:pt idx="5572">
                  <c:v>88.376000000000005</c:v>
                </c:pt>
                <c:pt idx="5573">
                  <c:v>101.55</c:v>
                </c:pt>
                <c:pt idx="5574">
                  <c:v>97.152000000000001</c:v>
                </c:pt>
                <c:pt idx="5575">
                  <c:v>67.00800000000001</c:v>
                </c:pt>
                <c:pt idx="5576">
                  <c:v>62.030000000000008</c:v>
                </c:pt>
                <c:pt idx="5577">
                  <c:v>54.418000000000006</c:v>
                </c:pt>
                <c:pt idx="5578">
                  <c:v>41.823999999999998</c:v>
                </c:pt>
                <c:pt idx="5579">
                  <c:v>63.783999999999992</c:v>
                </c:pt>
                <c:pt idx="5580">
                  <c:v>71.373999999999995</c:v>
                </c:pt>
                <c:pt idx="5581">
                  <c:v>83.195999999999998</c:v>
                </c:pt>
                <c:pt idx="5582">
                  <c:v>81.66</c:v>
                </c:pt>
                <c:pt idx="5583">
                  <c:v>77.963999999999999</c:v>
                </c:pt>
                <c:pt idx="5584">
                  <c:v>49.236000000000004</c:v>
                </c:pt>
                <c:pt idx="5585">
                  <c:v>40.762000000000008</c:v>
                </c:pt>
                <c:pt idx="5586">
                  <c:v>32.744</c:v>
                </c:pt>
                <c:pt idx="5587">
                  <c:v>34.130000000000003</c:v>
                </c:pt>
                <c:pt idx="5588">
                  <c:v>47.258000000000003</c:v>
                </c:pt>
                <c:pt idx="5589">
                  <c:v>52.919999999999995</c:v>
                </c:pt>
                <c:pt idx="5590">
                  <c:v>59.375999999999998</c:v>
                </c:pt>
                <c:pt idx="5591">
                  <c:v>57.082000000000008</c:v>
                </c:pt>
                <c:pt idx="5592">
                  <c:v>48.224000000000004</c:v>
                </c:pt>
                <c:pt idx="5593">
                  <c:v>39.904000000000003</c:v>
                </c:pt>
                <c:pt idx="5594">
                  <c:v>41.161999999999999</c:v>
                </c:pt>
                <c:pt idx="5595">
                  <c:v>40.176000000000002</c:v>
                </c:pt>
                <c:pt idx="5596">
                  <c:v>49.686</c:v>
                </c:pt>
                <c:pt idx="5597">
                  <c:v>49.335999999999999</c:v>
                </c:pt>
                <c:pt idx="5598">
                  <c:v>47.511999999999993</c:v>
                </c:pt>
                <c:pt idx="5599">
                  <c:v>51.094000000000001</c:v>
                </c:pt>
                <c:pt idx="5600">
                  <c:v>43.088000000000001</c:v>
                </c:pt>
                <c:pt idx="5601">
                  <c:v>39.681999999999995</c:v>
                </c:pt>
                <c:pt idx="5602">
                  <c:v>46.657999999999994</c:v>
                </c:pt>
                <c:pt idx="5603">
                  <c:v>59.315999999999995</c:v>
                </c:pt>
                <c:pt idx="5604">
                  <c:v>54.58</c:v>
                </c:pt>
                <c:pt idx="5605">
                  <c:v>59.673999999999999</c:v>
                </c:pt>
                <c:pt idx="5606">
                  <c:v>64.125999999999991</c:v>
                </c:pt>
                <c:pt idx="5607">
                  <c:v>65.61399999999999</c:v>
                </c:pt>
                <c:pt idx="5608">
                  <c:v>66.989999999999995</c:v>
                </c:pt>
                <c:pt idx="5609">
                  <c:v>75.873999999999995</c:v>
                </c:pt>
                <c:pt idx="5610">
                  <c:v>83.833999999999989</c:v>
                </c:pt>
                <c:pt idx="5611">
                  <c:v>86.534000000000006</c:v>
                </c:pt>
                <c:pt idx="5612">
                  <c:v>83.778000000000006</c:v>
                </c:pt>
                <c:pt idx="5613">
                  <c:v>80.67</c:v>
                </c:pt>
                <c:pt idx="5614">
                  <c:v>104.14400000000001</c:v>
                </c:pt>
                <c:pt idx="5615">
                  <c:v>112.29400000000001</c:v>
                </c:pt>
                <c:pt idx="5616">
                  <c:v>124.434</c:v>
                </c:pt>
                <c:pt idx="5617">
                  <c:v>129.19399999999999</c:v>
                </c:pt>
                <c:pt idx="5618">
                  <c:v>122.76600000000001</c:v>
                </c:pt>
                <c:pt idx="5619">
                  <c:v>92.515999999999991</c:v>
                </c:pt>
                <c:pt idx="5620">
                  <c:v>82.375999999999991</c:v>
                </c:pt>
                <c:pt idx="5621">
                  <c:v>76.868000000000009</c:v>
                </c:pt>
                <c:pt idx="5622">
                  <c:v>76.944000000000003</c:v>
                </c:pt>
                <c:pt idx="5623">
                  <c:v>83.674000000000007</c:v>
                </c:pt>
                <c:pt idx="5624">
                  <c:v>92.301999999999992</c:v>
                </c:pt>
                <c:pt idx="5625">
                  <c:v>88.876000000000005</c:v>
                </c:pt>
                <c:pt idx="5626">
                  <c:v>71.566000000000003</c:v>
                </c:pt>
                <c:pt idx="5627">
                  <c:v>72.661999999999992</c:v>
                </c:pt>
                <c:pt idx="5628">
                  <c:v>62.159999999999989</c:v>
                </c:pt>
                <c:pt idx="5629">
                  <c:v>56.798000000000002</c:v>
                </c:pt>
                <c:pt idx="5630">
                  <c:v>52.317999999999998</c:v>
                </c:pt>
                <c:pt idx="5631">
                  <c:v>53.748000000000005</c:v>
                </c:pt>
                <c:pt idx="5632">
                  <c:v>45.218000000000004</c:v>
                </c:pt>
                <c:pt idx="5633">
                  <c:v>43.802</c:v>
                </c:pt>
                <c:pt idx="5634">
                  <c:v>38.858000000000004</c:v>
                </c:pt>
                <c:pt idx="5635">
                  <c:v>44.832000000000001</c:v>
                </c:pt>
                <c:pt idx="5636">
                  <c:v>57.275999999999996</c:v>
                </c:pt>
                <c:pt idx="5637">
                  <c:v>59.186</c:v>
                </c:pt>
                <c:pt idx="5638">
                  <c:v>59.036000000000001</c:v>
                </c:pt>
                <c:pt idx="5639">
                  <c:v>71.536000000000001</c:v>
                </c:pt>
                <c:pt idx="5640">
                  <c:v>74.174000000000007</c:v>
                </c:pt>
                <c:pt idx="5641">
                  <c:v>64.394000000000005</c:v>
                </c:pt>
                <c:pt idx="5642">
                  <c:v>62.370000000000005</c:v>
                </c:pt>
                <c:pt idx="5643">
                  <c:v>63.232000000000006</c:v>
                </c:pt>
                <c:pt idx="5644">
                  <c:v>53.042000000000009</c:v>
                </c:pt>
                <c:pt idx="5645">
                  <c:v>44.96</c:v>
                </c:pt>
                <c:pt idx="5646">
                  <c:v>43.827999999999996</c:v>
                </c:pt>
                <c:pt idx="5647">
                  <c:v>51.171999999999997</c:v>
                </c:pt>
                <c:pt idx="5648">
                  <c:v>50.410000000000004</c:v>
                </c:pt>
                <c:pt idx="5649">
                  <c:v>59.347999999999999</c:v>
                </c:pt>
                <c:pt idx="5650">
                  <c:v>70.222000000000008</c:v>
                </c:pt>
                <c:pt idx="5651">
                  <c:v>79</c:v>
                </c:pt>
                <c:pt idx="5652">
                  <c:v>83.6</c:v>
                </c:pt>
                <c:pt idx="5653">
                  <c:v>110.63600000000001</c:v>
                </c:pt>
                <c:pt idx="5654">
                  <c:v>124.468</c:v>
                </c:pt>
                <c:pt idx="5655">
                  <c:v>116.91</c:v>
                </c:pt>
                <c:pt idx="5656">
                  <c:v>111.64200000000001</c:v>
                </c:pt>
                <c:pt idx="5657">
                  <c:v>111.148</c:v>
                </c:pt>
                <c:pt idx="5658">
                  <c:v>89.63000000000001</c:v>
                </c:pt>
                <c:pt idx="5659">
                  <c:v>63.673999999999999</c:v>
                </c:pt>
                <c:pt idx="5660">
                  <c:v>67.921999999999997</c:v>
                </c:pt>
                <c:pt idx="5661">
                  <c:v>66.066000000000003</c:v>
                </c:pt>
                <c:pt idx="5662">
                  <c:v>52.477999999999994</c:v>
                </c:pt>
                <c:pt idx="5663">
                  <c:v>47.531999999999996</c:v>
                </c:pt>
                <c:pt idx="5664">
                  <c:v>51.194000000000003</c:v>
                </c:pt>
                <c:pt idx="5665">
                  <c:v>41.921999999999997</c:v>
                </c:pt>
                <c:pt idx="5666">
                  <c:v>37.875999999999998</c:v>
                </c:pt>
                <c:pt idx="5667">
                  <c:v>42.769999999999996</c:v>
                </c:pt>
                <c:pt idx="5668">
                  <c:v>45.178000000000004</c:v>
                </c:pt>
                <c:pt idx="5669">
                  <c:v>43.74</c:v>
                </c:pt>
                <c:pt idx="5670">
                  <c:v>42.028000000000006</c:v>
                </c:pt>
                <c:pt idx="5671">
                  <c:v>57.064</c:v>
                </c:pt>
                <c:pt idx="5672">
                  <c:v>53.21</c:v>
                </c:pt>
                <c:pt idx="5673">
                  <c:v>56.303999999999995</c:v>
                </c:pt>
                <c:pt idx="5674">
                  <c:v>53.055999999999997</c:v>
                </c:pt>
                <c:pt idx="5675">
                  <c:v>54.893999999999991</c:v>
                </c:pt>
                <c:pt idx="5676">
                  <c:v>40.31</c:v>
                </c:pt>
                <c:pt idx="5677">
                  <c:v>41.212000000000003</c:v>
                </c:pt>
                <c:pt idx="5678">
                  <c:v>40.228000000000002</c:v>
                </c:pt>
                <c:pt idx="5679">
                  <c:v>47.405999999999992</c:v>
                </c:pt>
                <c:pt idx="5680">
                  <c:v>53.884</c:v>
                </c:pt>
                <c:pt idx="5681">
                  <c:v>50.81</c:v>
                </c:pt>
                <c:pt idx="5682">
                  <c:v>46.965999999999994</c:v>
                </c:pt>
                <c:pt idx="5683">
                  <c:v>48.628</c:v>
                </c:pt>
                <c:pt idx="5684">
                  <c:v>50.173999999999999</c:v>
                </c:pt>
                <c:pt idx="5685">
                  <c:v>58.922000000000004</c:v>
                </c:pt>
                <c:pt idx="5686">
                  <c:v>68.41</c:v>
                </c:pt>
                <c:pt idx="5687">
                  <c:v>69.866</c:v>
                </c:pt>
                <c:pt idx="5688">
                  <c:v>89.294000000000011</c:v>
                </c:pt>
                <c:pt idx="5689">
                  <c:v>80.704000000000008</c:v>
                </c:pt>
                <c:pt idx="5690">
                  <c:v>65.962000000000003</c:v>
                </c:pt>
                <c:pt idx="5691">
                  <c:v>55.475999999999999</c:v>
                </c:pt>
                <c:pt idx="5692">
                  <c:v>60.843999999999994</c:v>
                </c:pt>
                <c:pt idx="5693">
                  <c:v>35.527999999999999</c:v>
                </c:pt>
                <c:pt idx="5694">
                  <c:v>32.106000000000002</c:v>
                </c:pt>
                <c:pt idx="5695">
                  <c:v>34.989999999999995</c:v>
                </c:pt>
                <c:pt idx="5696">
                  <c:v>34.616</c:v>
                </c:pt>
                <c:pt idx="5697">
                  <c:v>27.46</c:v>
                </c:pt>
                <c:pt idx="5698">
                  <c:v>25.686</c:v>
                </c:pt>
                <c:pt idx="5699">
                  <c:v>49.311999999999998</c:v>
                </c:pt>
                <c:pt idx="5700">
                  <c:v>61.239999999999995</c:v>
                </c:pt>
                <c:pt idx="5701">
                  <c:v>72.698000000000008</c:v>
                </c:pt>
                <c:pt idx="5702">
                  <c:v>75.424000000000007</c:v>
                </c:pt>
                <c:pt idx="5703">
                  <c:v>75.295999999999992</c:v>
                </c:pt>
                <c:pt idx="5704">
                  <c:v>54.891999999999996</c:v>
                </c:pt>
                <c:pt idx="5705">
                  <c:v>38.887999999999998</c:v>
                </c:pt>
                <c:pt idx="5706">
                  <c:v>36.672000000000004</c:v>
                </c:pt>
                <c:pt idx="5707">
                  <c:v>37.33</c:v>
                </c:pt>
                <c:pt idx="5708">
                  <c:v>37.04</c:v>
                </c:pt>
                <c:pt idx="5709">
                  <c:v>35.932000000000002</c:v>
                </c:pt>
                <c:pt idx="5710">
                  <c:v>37.333999999999996</c:v>
                </c:pt>
                <c:pt idx="5711">
                  <c:v>28.824000000000002</c:v>
                </c:pt>
                <c:pt idx="5712">
                  <c:v>35.15</c:v>
                </c:pt>
                <c:pt idx="5713">
                  <c:v>44.660000000000004</c:v>
                </c:pt>
                <c:pt idx="5714">
                  <c:v>42.926000000000002</c:v>
                </c:pt>
                <c:pt idx="5715">
                  <c:v>42.353999999999999</c:v>
                </c:pt>
                <c:pt idx="5716">
                  <c:v>61.826000000000001</c:v>
                </c:pt>
                <c:pt idx="5717">
                  <c:v>52.279999999999994</c:v>
                </c:pt>
                <c:pt idx="5718">
                  <c:v>42.15</c:v>
                </c:pt>
                <c:pt idx="5719">
                  <c:v>45.382000000000005</c:v>
                </c:pt>
                <c:pt idx="5720">
                  <c:v>49.096000000000004</c:v>
                </c:pt>
                <c:pt idx="5721">
                  <c:v>44.351999999999997</c:v>
                </c:pt>
                <c:pt idx="5722">
                  <c:v>46.034000000000006</c:v>
                </c:pt>
                <c:pt idx="5723">
                  <c:v>48.402000000000001</c:v>
                </c:pt>
                <c:pt idx="5724">
                  <c:v>49.626000000000005</c:v>
                </c:pt>
                <c:pt idx="5725">
                  <c:v>57.116000000000007</c:v>
                </c:pt>
                <c:pt idx="5726">
                  <c:v>53.19</c:v>
                </c:pt>
                <c:pt idx="5727">
                  <c:v>71.55</c:v>
                </c:pt>
                <c:pt idx="5728">
                  <c:v>82.736000000000004</c:v>
                </c:pt>
                <c:pt idx="5729">
                  <c:v>82.074000000000012</c:v>
                </c:pt>
                <c:pt idx="5730">
                  <c:v>87.9</c:v>
                </c:pt>
                <c:pt idx="5731">
                  <c:v>85.444000000000003</c:v>
                </c:pt>
                <c:pt idx="5732">
                  <c:v>69.352000000000004</c:v>
                </c:pt>
                <c:pt idx="5733">
                  <c:v>54.946000000000005</c:v>
                </c:pt>
                <c:pt idx="5734">
                  <c:v>64.536000000000001</c:v>
                </c:pt>
                <c:pt idx="5735">
                  <c:v>45.347999999999999</c:v>
                </c:pt>
                <c:pt idx="5736">
                  <c:v>47.596000000000004</c:v>
                </c:pt>
                <c:pt idx="5737">
                  <c:v>46.266000000000005</c:v>
                </c:pt>
                <c:pt idx="5738">
                  <c:v>72.676000000000002</c:v>
                </c:pt>
                <c:pt idx="5739">
                  <c:v>65.022000000000006</c:v>
                </c:pt>
                <c:pt idx="5740">
                  <c:v>84.84</c:v>
                </c:pt>
                <c:pt idx="5741">
                  <c:v>98.725999999999999</c:v>
                </c:pt>
                <c:pt idx="5742">
                  <c:v>108.51199999999999</c:v>
                </c:pt>
                <c:pt idx="5743">
                  <c:v>88.472000000000008</c:v>
                </c:pt>
                <c:pt idx="5744">
                  <c:v>83.828000000000003</c:v>
                </c:pt>
                <c:pt idx="5745">
                  <c:v>64.681999999999988</c:v>
                </c:pt>
                <c:pt idx="5746">
                  <c:v>55.679999999999993</c:v>
                </c:pt>
                <c:pt idx="5747">
                  <c:v>66.210000000000008</c:v>
                </c:pt>
                <c:pt idx="5748">
                  <c:v>65.86</c:v>
                </c:pt>
                <c:pt idx="5749">
                  <c:v>73.47</c:v>
                </c:pt>
                <c:pt idx="5750">
                  <c:v>110.14400000000001</c:v>
                </c:pt>
                <c:pt idx="5751">
                  <c:v>109.77000000000001</c:v>
                </c:pt>
                <c:pt idx="5752">
                  <c:v>87.24799999999999</c:v>
                </c:pt>
                <c:pt idx="5753">
                  <c:v>83.139999999999986</c:v>
                </c:pt>
                <c:pt idx="5754">
                  <c:v>75.951999999999998</c:v>
                </c:pt>
                <c:pt idx="5755">
                  <c:v>48.597999999999999</c:v>
                </c:pt>
                <c:pt idx="5756">
                  <c:v>35.71</c:v>
                </c:pt>
                <c:pt idx="5757">
                  <c:v>40.751999999999995</c:v>
                </c:pt>
                <c:pt idx="5758">
                  <c:v>40.886000000000003</c:v>
                </c:pt>
                <c:pt idx="5759">
                  <c:v>40.088000000000001</c:v>
                </c:pt>
                <c:pt idx="5760">
                  <c:v>45.253999999999998</c:v>
                </c:pt>
                <c:pt idx="5761">
                  <c:v>67.64</c:v>
                </c:pt>
                <c:pt idx="5762">
                  <c:v>77.524000000000001</c:v>
                </c:pt>
                <c:pt idx="5763">
                  <c:v>85.927999999999997</c:v>
                </c:pt>
                <c:pt idx="5764">
                  <c:v>93.128</c:v>
                </c:pt>
                <c:pt idx="5765">
                  <c:v>89.55</c:v>
                </c:pt>
                <c:pt idx="5766">
                  <c:v>73.804000000000002</c:v>
                </c:pt>
                <c:pt idx="5767">
                  <c:v>63.356000000000009</c:v>
                </c:pt>
                <c:pt idx="5768">
                  <c:v>56.133999999999993</c:v>
                </c:pt>
                <c:pt idx="5769">
                  <c:v>63.445999999999991</c:v>
                </c:pt>
                <c:pt idx="5770">
                  <c:v>56.814000000000007</c:v>
                </c:pt>
                <c:pt idx="5771">
                  <c:v>51.305999999999997</c:v>
                </c:pt>
                <c:pt idx="5772">
                  <c:v>65.516000000000005</c:v>
                </c:pt>
                <c:pt idx="5773">
                  <c:v>81.051999999999992</c:v>
                </c:pt>
                <c:pt idx="5774">
                  <c:v>79.265999999999991</c:v>
                </c:pt>
                <c:pt idx="5775">
                  <c:v>79.461999999999989</c:v>
                </c:pt>
                <c:pt idx="5776">
                  <c:v>91.575999999999993</c:v>
                </c:pt>
                <c:pt idx="5777">
                  <c:v>75.88000000000001</c:v>
                </c:pt>
                <c:pt idx="5778">
                  <c:v>62.448</c:v>
                </c:pt>
                <c:pt idx="5779">
                  <c:v>57.284000000000006</c:v>
                </c:pt>
                <c:pt idx="5780">
                  <c:v>60.64</c:v>
                </c:pt>
                <c:pt idx="5781">
                  <c:v>44.338000000000001</c:v>
                </c:pt>
                <c:pt idx="5782">
                  <c:v>42.22</c:v>
                </c:pt>
                <c:pt idx="5783">
                  <c:v>57.751999999999995</c:v>
                </c:pt>
                <c:pt idx="5784">
                  <c:v>57.601999999999997</c:v>
                </c:pt>
                <c:pt idx="5785">
                  <c:v>64.395999999999987</c:v>
                </c:pt>
                <c:pt idx="5786">
                  <c:v>107.44200000000001</c:v>
                </c:pt>
                <c:pt idx="5787">
                  <c:v>147.78199999999998</c:v>
                </c:pt>
                <c:pt idx="5788">
                  <c:v>147.28</c:v>
                </c:pt>
                <c:pt idx="5789">
                  <c:v>177.21200000000002</c:v>
                </c:pt>
                <c:pt idx="5790">
                  <c:v>190.226</c:v>
                </c:pt>
                <c:pt idx="5791">
                  <c:v>160.762</c:v>
                </c:pt>
                <c:pt idx="5792">
                  <c:v>152.32200000000003</c:v>
                </c:pt>
                <c:pt idx="5793">
                  <c:v>196.73599999999999</c:v>
                </c:pt>
                <c:pt idx="5794">
                  <c:v>212.04599999999999</c:v>
                </c:pt>
                <c:pt idx="5795">
                  <c:v>217.642</c:v>
                </c:pt>
                <c:pt idx="5796">
                  <c:v>257.03800000000001</c:v>
                </c:pt>
                <c:pt idx="5797">
                  <c:v>255.04400000000001</c:v>
                </c:pt>
                <c:pt idx="5798">
                  <c:v>249.994</c:v>
                </c:pt>
                <c:pt idx="5799">
                  <c:v>225.25399999999999</c:v>
                </c:pt>
                <c:pt idx="5800">
                  <c:v>198.15</c:v>
                </c:pt>
                <c:pt idx="5801">
                  <c:v>150.72</c:v>
                </c:pt>
                <c:pt idx="5802">
                  <c:v>127.758</c:v>
                </c:pt>
                <c:pt idx="5803">
                  <c:v>75.043999999999997</c:v>
                </c:pt>
                <c:pt idx="5804">
                  <c:v>64.712000000000003</c:v>
                </c:pt>
                <c:pt idx="5805">
                  <c:v>69.894000000000005</c:v>
                </c:pt>
                <c:pt idx="5806">
                  <c:v>71.111999999999995</c:v>
                </c:pt>
                <c:pt idx="5807">
                  <c:v>79.436000000000007</c:v>
                </c:pt>
                <c:pt idx="5808">
                  <c:v>102.492</c:v>
                </c:pt>
                <c:pt idx="5809">
                  <c:v>95.523999999999987</c:v>
                </c:pt>
                <c:pt idx="5810">
                  <c:v>97.207999999999998</c:v>
                </c:pt>
                <c:pt idx="5811">
                  <c:v>113.95599999999999</c:v>
                </c:pt>
                <c:pt idx="5812">
                  <c:v>121.726</c:v>
                </c:pt>
                <c:pt idx="5813">
                  <c:v>109.292</c:v>
                </c:pt>
                <c:pt idx="5814">
                  <c:v>125.2</c:v>
                </c:pt>
                <c:pt idx="5815">
                  <c:v>145.63600000000002</c:v>
                </c:pt>
                <c:pt idx="5816">
                  <c:v>149.86200000000002</c:v>
                </c:pt>
                <c:pt idx="5817">
                  <c:v>156.26400000000001</c:v>
                </c:pt>
                <c:pt idx="5818">
                  <c:v>168.93800000000002</c:v>
                </c:pt>
                <c:pt idx="5819">
                  <c:v>152.74799999999999</c:v>
                </c:pt>
                <c:pt idx="5820">
                  <c:v>128.518</c:v>
                </c:pt>
                <c:pt idx="5821">
                  <c:v>125.80199999999999</c:v>
                </c:pt>
                <c:pt idx="5822">
                  <c:v>127.68200000000002</c:v>
                </c:pt>
                <c:pt idx="5823">
                  <c:v>111.04600000000001</c:v>
                </c:pt>
                <c:pt idx="5824">
                  <c:v>143.57400000000001</c:v>
                </c:pt>
                <c:pt idx="5825">
                  <c:v>162.16799999999998</c:v>
                </c:pt>
                <c:pt idx="5826">
                  <c:v>155.38799999999998</c:v>
                </c:pt>
                <c:pt idx="5827">
                  <c:v>126.898</c:v>
                </c:pt>
                <c:pt idx="5828">
                  <c:v>116.176</c:v>
                </c:pt>
                <c:pt idx="5829">
                  <c:v>91.818000000000012</c:v>
                </c:pt>
                <c:pt idx="5830">
                  <c:v>71.994</c:v>
                </c:pt>
                <c:pt idx="5831">
                  <c:v>58.255999999999993</c:v>
                </c:pt>
                <c:pt idx="5832">
                  <c:v>72.058000000000007</c:v>
                </c:pt>
                <c:pt idx="5833">
                  <c:v>81.924000000000007</c:v>
                </c:pt>
                <c:pt idx="5834">
                  <c:v>83.122</c:v>
                </c:pt>
                <c:pt idx="5835">
                  <c:v>84.146000000000001</c:v>
                </c:pt>
                <c:pt idx="5836">
                  <c:v>87.075999999999993</c:v>
                </c:pt>
                <c:pt idx="5837">
                  <c:v>90.683999999999997</c:v>
                </c:pt>
                <c:pt idx="5838">
                  <c:v>132.09</c:v>
                </c:pt>
                <c:pt idx="5839">
                  <c:v>160.80599999999998</c:v>
                </c:pt>
                <c:pt idx="5840">
                  <c:v>193.92400000000001</c:v>
                </c:pt>
                <c:pt idx="5841">
                  <c:v>229.32199999999997</c:v>
                </c:pt>
                <c:pt idx="5842">
                  <c:v>209.756</c:v>
                </c:pt>
                <c:pt idx="5843">
                  <c:v>183.94200000000001</c:v>
                </c:pt>
                <c:pt idx="5844">
                  <c:v>147.85599999999999</c:v>
                </c:pt>
                <c:pt idx="5845">
                  <c:v>117.718</c:v>
                </c:pt>
                <c:pt idx="5846">
                  <c:v>111.548</c:v>
                </c:pt>
                <c:pt idx="5847">
                  <c:v>136.98599999999999</c:v>
                </c:pt>
                <c:pt idx="5848">
                  <c:v>120.11600000000001</c:v>
                </c:pt>
                <c:pt idx="5849">
                  <c:v>155.07000000000002</c:v>
                </c:pt>
                <c:pt idx="5850">
                  <c:v>155.82400000000001</c:v>
                </c:pt>
                <c:pt idx="5851">
                  <c:v>131.23599999999999</c:v>
                </c:pt>
                <c:pt idx="5852">
                  <c:v>110.99600000000001</c:v>
                </c:pt>
                <c:pt idx="5853">
                  <c:v>123.524</c:v>
                </c:pt>
                <c:pt idx="5854">
                  <c:v>83.731999999999999</c:v>
                </c:pt>
                <c:pt idx="5855">
                  <c:v>79.146000000000015</c:v>
                </c:pt>
                <c:pt idx="5856">
                  <c:v>79.97999999999999</c:v>
                </c:pt>
                <c:pt idx="5857">
                  <c:v>88.146000000000001</c:v>
                </c:pt>
                <c:pt idx="5858">
                  <c:v>85.623999999999995</c:v>
                </c:pt>
                <c:pt idx="5859">
                  <c:v>95.543999999999997</c:v>
                </c:pt>
                <c:pt idx="5860">
                  <c:v>144.41199999999998</c:v>
                </c:pt>
                <c:pt idx="5861">
                  <c:v>154.50199999999998</c:v>
                </c:pt>
                <c:pt idx="5862">
                  <c:v>145.51</c:v>
                </c:pt>
                <c:pt idx="5863">
                  <c:v>135.11000000000001</c:v>
                </c:pt>
                <c:pt idx="5864">
                  <c:v>132.57599999999996</c:v>
                </c:pt>
                <c:pt idx="5865">
                  <c:v>86.554000000000002</c:v>
                </c:pt>
                <c:pt idx="5866">
                  <c:v>97.882000000000005</c:v>
                </c:pt>
                <c:pt idx="5867">
                  <c:v>124.97200000000001</c:v>
                </c:pt>
                <c:pt idx="5868">
                  <c:v>128.202</c:v>
                </c:pt>
                <c:pt idx="5869">
                  <c:v>125.994</c:v>
                </c:pt>
                <c:pt idx="5870">
                  <c:v>134.94199999999998</c:v>
                </c:pt>
                <c:pt idx="5871">
                  <c:v>129.83999999999997</c:v>
                </c:pt>
                <c:pt idx="5872">
                  <c:v>116.73799999999999</c:v>
                </c:pt>
                <c:pt idx="5873">
                  <c:v>122.13</c:v>
                </c:pt>
                <c:pt idx="5874">
                  <c:v>136.55000000000001</c:v>
                </c:pt>
                <c:pt idx="5875">
                  <c:v>133.85399999999998</c:v>
                </c:pt>
                <c:pt idx="5876">
                  <c:v>126.498</c:v>
                </c:pt>
                <c:pt idx="5877">
                  <c:v>129.738</c:v>
                </c:pt>
                <c:pt idx="5878">
                  <c:v>128.77199999999999</c:v>
                </c:pt>
                <c:pt idx="5879">
                  <c:v>145.95400000000001</c:v>
                </c:pt>
                <c:pt idx="5880">
                  <c:v>138.476</c:v>
                </c:pt>
                <c:pt idx="5881">
                  <c:v>155.45999999999998</c:v>
                </c:pt>
                <c:pt idx="5882">
                  <c:v>136.006</c:v>
                </c:pt>
                <c:pt idx="5883">
                  <c:v>145.51999999999998</c:v>
                </c:pt>
                <c:pt idx="5884">
                  <c:v>130.19800000000001</c:v>
                </c:pt>
                <c:pt idx="5885">
                  <c:v>132.178</c:v>
                </c:pt>
                <c:pt idx="5886">
                  <c:v>109.056</c:v>
                </c:pt>
                <c:pt idx="5887">
                  <c:v>114.38400000000001</c:v>
                </c:pt>
                <c:pt idx="5888">
                  <c:v>119.242</c:v>
                </c:pt>
                <c:pt idx="5889">
                  <c:v>99.944000000000003</c:v>
                </c:pt>
                <c:pt idx="5890">
                  <c:v>110.68599999999999</c:v>
                </c:pt>
                <c:pt idx="5891">
                  <c:v>108.65799999999999</c:v>
                </c:pt>
                <c:pt idx="5892">
                  <c:v>113.03</c:v>
                </c:pt>
                <c:pt idx="5893">
                  <c:v>110.804</c:v>
                </c:pt>
                <c:pt idx="5894">
                  <c:v>99.806000000000012</c:v>
                </c:pt>
                <c:pt idx="5895">
                  <c:v>106.98400000000001</c:v>
                </c:pt>
                <c:pt idx="5896">
                  <c:v>104.054</c:v>
                </c:pt>
                <c:pt idx="5897">
                  <c:v>98.528000000000006</c:v>
                </c:pt>
                <c:pt idx="5898">
                  <c:v>98.846000000000004</c:v>
                </c:pt>
                <c:pt idx="5899">
                  <c:v>113.28200000000001</c:v>
                </c:pt>
                <c:pt idx="5900">
                  <c:v>107.446</c:v>
                </c:pt>
                <c:pt idx="5901">
                  <c:v>110.5</c:v>
                </c:pt>
                <c:pt idx="5902">
                  <c:v>131.458</c:v>
                </c:pt>
                <c:pt idx="5903">
                  <c:v>125.248</c:v>
                </c:pt>
                <c:pt idx="5904">
                  <c:v>129.214</c:v>
                </c:pt>
                <c:pt idx="5905">
                  <c:v>119.05999999999999</c:v>
                </c:pt>
                <c:pt idx="5906">
                  <c:v>126.58199999999999</c:v>
                </c:pt>
                <c:pt idx="5907">
                  <c:v>134.15199999999999</c:v>
                </c:pt>
                <c:pt idx="5908">
                  <c:v>122.93599999999999</c:v>
                </c:pt>
                <c:pt idx="5909">
                  <c:v>154.82</c:v>
                </c:pt>
                <c:pt idx="5910">
                  <c:v>158.30199999999999</c:v>
                </c:pt>
                <c:pt idx="5911">
                  <c:v>169.648</c:v>
                </c:pt>
                <c:pt idx="5912">
                  <c:v>160.548</c:v>
                </c:pt>
                <c:pt idx="5913">
                  <c:v>171.17999999999998</c:v>
                </c:pt>
                <c:pt idx="5914">
                  <c:v>155.90199999999999</c:v>
                </c:pt>
                <c:pt idx="5915">
                  <c:v>156.90799999999999</c:v>
                </c:pt>
                <c:pt idx="5916">
                  <c:v>149.35999999999999</c:v>
                </c:pt>
                <c:pt idx="5917">
                  <c:v>137.702</c:v>
                </c:pt>
                <c:pt idx="5918">
                  <c:v>130.88200000000001</c:v>
                </c:pt>
                <c:pt idx="5919">
                  <c:v>121.51600000000001</c:v>
                </c:pt>
                <c:pt idx="5920">
                  <c:v>117.20399999999999</c:v>
                </c:pt>
                <c:pt idx="5921">
                  <c:v>111.724</c:v>
                </c:pt>
                <c:pt idx="5922">
                  <c:v>111.846</c:v>
                </c:pt>
                <c:pt idx="5923">
                  <c:v>109.80799999999999</c:v>
                </c:pt>
                <c:pt idx="5924">
                  <c:v>96.695999999999998</c:v>
                </c:pt>
                <c:pt idx="5925">
                  <c:v>96.328000000000003</c:v>
                </c:pt>
                <c:pt idx="5926">
                  <c:v>90.253999999999991</c:v>
                </c:pt>
                <c:pt idx="5927">
                  <c:v>79.905999999999992</c:v>
                </c:pt>
                <c:pt idx="5928">
                  <c:v>103.446</c:v>
                </c:pt>
                <c:pt idx="5929">
                  <c:v>95.6</c:v>
                </c:pt>
                <c:pt idx="5930">
                  <c:v>93.503999999999991</c:v>
                </c:pt>
                <c:pt idx="5931">
                  <c:v>89.557999999999993</c:v>
                </c:pt>
                <c:pt idx="5932">
                  <c:v>98.751999999999995</c:v>
                </c:pt>
                <c:pt idx="5933">
                  <c:v>91.361999999999995</c:v>
                </c:pt>
                <c:pt idx="5934">
                  <c:v>100.54400000000001</c:v>
                </c:pt>
                <c:pt idx="5935">
                  <c:v>102.52800000000002</c:v>
                </c:pt>
                <c:pt idx="5936">
                  <c:v>103.694</c:v>
                </c:pt>
                <c:pt idx="5937">
                  <c:v>110.09400000000001</c:v>
                </c:pt>
                <c:pt idx="5938">
                  <c:v>90.312000000000012</c:v>
                </c:pt>
                <c:pt idx="5939">
                  <c:v>101.25600000000001</c:v>
                </c:pt>
                <c:pt idx="5940">
                  <c:v>100.21400000000001</c:v>
                </c:pt>
                <c:pt idx="5941">
                  <c:v>99.41</c:v>
                </c:pt>
                <c:pt idx="5942">
                  <c:v>81.894000000000005</c:v>
                </c:pt>
                <c:pt idx="5943">
                  <c:v>78.996000000000009</c:v>
                </c:pt>
                <c:pt idx="5944">
                  <c:v>62.35799999999999</c:v>
                </c:pt>
                <c:pt idx="5945">
                  <c:v>64.388000000000005</c:v>
                </c:pt>
                <c:pt idx="5946">
                  <c:v>55.358000000000004</c:v>
                </c:pt>
                <c:pt idx="5947">
                  <c:v>59.29</c:v>
                </c:pt>
                <c:pt idx="5948">
                  <c:v>108.506</c:v>
                </c:pt>
                <c:pt idx="5949">
                  <c:v>132.90199999999999</c:v>
                </c:pt>
                <c:pt idx="5950">
                  <c:v>136.358</c:v>
                </c:pt>
                <c:pt idx="5951">
                  <c:v>166.94199999999998</c:v>
                </c:pt>
                <c:pt idx="5952">
                  <c:v>174.16399999999999</c:v>
                </c:pt>
                <c:pt idx="5953">
                  <c:v>124.322</c:v>
                </c:pt>
                <c:pt idx="5954">
                  <c:v>110.65</c:v>
                </c:pt>
                <c:pt idx="5955">
                  <c:v>120.124</c:v>
                </c:pt>
                <c:pt idx="5956">
                  <c:v>106.926</c:v>
                </c:pt>
                <c:pt idx="5957">
                  <c:v>115.622</c:v>
                </c:pt>
                <c:pt idx="5958">
                  <c:v>135.27199999999999</c:v>
                </c:pt>
                <c:pt idx="5959">
                  <c:v>123.33599999999998</c:v>
                </c:pt>
                <c:pt idx="5960">
                  <c:v>111.65199999999997</c:v>
                </c:pt>
                <c:pt idx="5961">
                  <c:v>102.798</c:v>
                </c:pt>
                <c:pt idx="5962">
                  <c:v>88.445999999999998</c:v>
                </c:pt>
                <c:pt idx="5963">
                  <c:v>65.72999999999999</c:v>
                </c:pt>
                <c:pt idx="5964">
                  <c:v>68.165999999999997</c:v>
                </c:pt>
                <c:pt idx="5965">
                  <c:v>66.084000000000003</c:v>
                </c:pt>
                <c:pt idx="5966">
                  <c:v>54.423999999999999</c:v>
                </c:pt>
                <c:pt idx="5967">
                  <c:v>64.489999999999995</c:v>
                </c:pt>
                <c:pt idx="5968">
                  <c:v>63.353999999999999</c:v>
                </c:pt>
                <c:pt idx="5969">
                  <c:v>62.347999999999999</c:v>
                </c:pt>
                <c:pt idx="5970">
                  <c:v>68.847999999999999</c:v>
                </c:pt>
                <c:pt idx="5971">
                  <c:v>86.141999999999996</c:v>
                </c:pt>
                <c:pt idx="5972">
                  <c:v>76.277999999999992</c:v>
                </c:pt>
                <c:pt idx="5973">
                  <c:v>100.44800000000001</c:v>
                </c:pt>
                <c:pt idx="5974">
                  <c:v>109.08199999999999</c:v>
                </c:pt>
                <c:pt idx="5975">
                  <c:v>149.84399999999999</c:v>
                </c:pt>
                <c:pt idx="5976">
                  <c:v>139.42599999999999</c:v>
                </c:pt>
                <c:pt idx="5977">
                  <c:v>139.91</c:v>
                </c:pt>
                <c:pt idx="5978">
                  <c:v>130.20999999999998</c:v>
                </c:pt>
                <c:pt idx="5979">
                  <c:v>134.00799999999998</c:v>
                </c:pt>
                <c:pt idx="5980">
                  <c:v>83.133999999999986</c:v>
                </c:pt>
                <c:pt idx="5981">
                  <c:v>112.46</c:v>
                </c:pt>
                <c:pt idx="5982">
                  <c:v>108.01399999999998</c:v>
                </c:pt>
                <c:pt idx="5983">
                  <c:v>106.27000000000001</c:v>
                </c:pt>
                <c:pt idx="5984">
                  <c:v>124.66600000000001</c:v>
                </c:pt>
                <c:pt idx="5985">
                  <c:v>118.626</c:v>
                </c:pt>
                <c:pt idx="5986">
                  <c:v>106.95</c:v>
                </c:pt>
                <c:pt idx="5987">
                  <c:v>118.316</c:v>
                </c:pt>
                <c:pt idx="5988">
                  <c:v>114.40799999999999</c:v>
                </c:pt>
                <c:pt idx="5989">
                  <c:v>87.532000000000011</c:v>
                </c:pt>
                <c:pt idx="5990">
                  <c:v>91.777999999999992</c:v>
                </c:pt>
                <c:pt idx="5991">
                  <c:v>78.068000000000012</c:v>
                </c:pt>
                <c:pt idx="5992">
                  <c:v>64.33</c:v>
                </c:pt>
                <c:pt idx="5993">
                  <c:v>74.403999999999996</c:v>
                </c:pt>
                <c:pt idx="5994">
                  <c:v>70.474000000000004</c:v>
                </c:pt>
                <c:pt idx="5995">
                  <c:v>72.534000000000006</c:v>
                </c:pt>
                <c:pt idx="5996">
                  <c:v>68.635999999999996</c:v>
                </c:pt>
                <c:pt idx="5997">
                  <c:v>73.585999999999999</c:v>
                </c:pt>
                <c:pt idx="5998">
                  <c:v>68.042000000000002</c:v>
                </c:pt>
                <c:pt idx="5999">
                  <c:v>68.358000000000004</c:v>
                </c:pt>
                <c:pt idx="6000">
                  <c:v>74.006</c:v>
                </c:pt>
                <c:pt idx="6001">
                  <c:v>76.457999999999998</c:v>
                </c:pt>
                <c:pt idx="6002">
                  <c:v>77.98599999999999</c:v>
                </c:pt>
                <c:pt idx="6003">
                  <c:v>68.888000000000005</c:v>
                </c:pt>
                <c:pt idx="6004">
                  <c:v>62.205999999999996</c:v>
                </c:pt>
                <c:pt idx="6005">
                  <c:v>52.503999999999998</c:v>
                </c:pt>
                <c:pt idx="6006">
                  <c:v>46.742000000000004</c:v>
                </c:pt>
                <c:pt idx="6007">
                  <c:v>54.762</c:v>
                </c:pt>
                <c:pt idx="6008">
                  <c:v>61.9</c:v>
                </c:pt>
                <c:pt idx="6009">
                  <c:v>74.658000000000001</c:v>
                </c:pt>
                <c:pt idx="6010">
                  <c:v>76.498000000000005</c:v>
                </c:pt>
                <c:pt idx="6011">
                  <c:v>77.961999999999989</c:v>
                </c:pt>
                <c:pt idx="6012">
                  <c:v>73.22</c:v>
                </c:pt>
                <c:pt idx="6013">
                  <c:v>71.544000000000011</c:v>
                </c:pt>
                <c:pt idx="6014">
                  <c:v>73.681999999999988</c:v>
                </c:pt>
                <c:pt idx="6015">
                  <c:v>74.626000000000005</c:v>
                </c:pt>
                <c:pt idx="6016">
                  <c:v>78.618000000000009</c:v>
                </c:pt>
                <c:pt idx="6017">
                  <c:v>72.287999999999997</c:v>
                </c:pt>
                <c:pt idx="6018">
                  <c:v>82.712000000000018</c:v>
                </c:pt>
                <c:pt idx="6019">
                  <c:v>73</c:v>
                </c:pt>
                <c:pt idx="6020">
                  <c:v>73.277999999999992</c:v>
                </c:pt>
                <c:pt idx="6021">
                  <c:v>105.678</c:v>
                </c:pt>
                <c:pt idx="6022">
                  <c:v>109.34</c:v>
                </c:pt>
                <c:pt idx="6023">
                  <c:v>91.914000000000001</c:v>
                </c:pt>
                <c:pt idx="6024">
                  <c:v>92.262</c:v>
                </c:pt>
                <c:pt idx="6025">
                  <c:v>90.866</c:v>
                </c:pt>
                <c:pt idx="6026">
                  <c:v>60.198</c:v>
                </c:pt>
                <c:pt idx="6027">
                  <c:v>57.31</c:v>
                </c:pt>
                <c:pt idx="6028">
                  <c:v>69.5</c:v>
                </c:pt>
                <c:pt idx="6029">
                  <c:v>77.792000000000002</c:v>
                </c:pt>
                <c:pt idx="6030">
                  <c:v>77.164000000000001</c:v>
                </c:pt>
                <c:pt idx="6031">
                  <c:v>79.542000000000002</c:v>
                </c:pt>
                <c:pt idx="6032">
                  <c:v>75.207999999999998</c:v>
                </c:pt>
                <c:pt idx="6033">
                  <c:v>61.379999999999995</c:v>
                </c:pt>
                <c:pt idx="6034">
                  <c:v>58.524000000000001</c:v>
                </c:pt>
                <c:pt idx="6035">
                  <c:v>71.364000000000004</c:v>
                </c:pt>
                <c:pt idx="6036">
                  <c:v>80.024000000000001</c:v>
                </c:pt>
                <c:pt idx="6037">
                  <c:v>89.74199999999999</c:v>
                </c:pt>
                <c:pt idx="6038">
                  <c:v>99.891999999999996</c:v>
                </c:pt>
                <c:pt idx="6039">
                  <c:v>118.38200000000002</c:v>
                </c:pt>
                <c:pt idx="6040">
                  <c:v>103.68799999999999</c:v>
                </c:pt>
                <c:pt idx="6041">
                  <c:v>94.525999999999996</c:v>
                </c:pt>
                <c:pt idx="6042">
                  <c:v>94.284000000000006</c:v>
                </c:pt>
                <c:pt idx="6043">
                  <c:v>95.282000000000011</c:v>
                </c:pt>
                <c:pt idx="6044">
                  <c:v>76.981999999999999</c:v>
                </c:pt>
                <c:pt idx="6045">
                  <c:v>97.382000000000005</c:v>
                </c:pt>
                <c:pt idx="6046">
                  <c:v>88.878</c:v>
                </c:pt>
                <c:pt idx="6047">
                  <c:v>85.048000000000002</c:v>
                </c:pt>
                <c:pt idx="6048">
                  <c:v>93.820000000000007</c:v>
                </c:pt>
                <c:pt idx="6049">
                  <c:v>101.452</c:v>
                </c:pt>
                <c:pt idx="6050">
                  <c:v>84.555999999999997</c:v>
                </c:pt>
                <c:pt idx="6051">
                  <c:v>123.792</c:v>
                </c:pt>
                <c:pt idx="6052">
                  <c:v>124.28799999999998</c:v>
                </c:pt>
                <c:pt idx="6053">
                  <c:v>128.61399999999998</c:v>
                </c:pt>
                <c:pt idx="6054">
                  <c:v>139.79400000000001</c:v>
                </c:pt>
                <c:pt idx="6055">
                  <c:v>157.012</c:v>
                </c:pt>
                <c:pt idx="6056">
                  <c:v>131.55599999999998</c:v>
                </c:pt>
                <c:pt idx="6057">
                  <c:v>130.11600000000001</c:v>
                </c:pt>
                <c:pt idx="6058">
                  <c:v>107.324</c:v>
                </c:pt>
                <c:pt idx="6059">
                  <c:v>82.284000000000006</c:v>
                </c:pt>
                <c:pt idx="6060">
                  <c:v>68.179999999999993</c:v>
                </c:pt>
                <c:pt idx="6061">
                  <c:v>52.676000000000002</c:v>
                </c:pt>
                <c:pt idx="6062">
                  <c:v>48.290000000000006</c:v>
                </c:pt>
                <c:pt idx="6063">
                  <c:v>54.35799999999999</c:v>
                </c:pt>
                <c:pt idx="6064">
                  <c:v>62.863999999999997</c:v>
                </c:pt>
                <c:pt idx="6065">
                  <c:v>69.13</c:v>
                </c:pt>
                <c:pt idx="6066">
                  <c:v>77.793999999999997</c:v>
                </c:pt>
                <c:pt idx="6067">
                  <c:v>74.751999999999995</c:v>
                </c:pt>
                <c:pt idx="6068">
                  <c:v>64.122</c:v>
                </c:pt>
                <c:pt idx="6069">
                  <c:v>51.346000000000004</c:v>
                </c:pt>
                <c:pt idx="6070">
                  <c:v>50.438000000000002</c:v>
                </c:pt>
                <c:pt idx="6071">
                  <c:v>50.128</c:v>
                </c:pt>
                <c:pt idx="6072">
                  <c:v>101.41999999999999</c:v>
                </c:pt>
                <c:pt idx="6073">
                  <c:v>114.178</c:v>
                </c:pt>
                <c:pt idx="6074">
                  <c:v>115.23599999999999</c:v>
                </c:pt>
                <c:pt idx="6075">
                  <c:v>107.58599999999998</c:v>
                </c:pt>
                <c:pt idx="6076">
                  <c:v>103.776</c:v>
                </c:pt>
                <c:pt idx="6077">
                  <c:v>59.966000000000008</c:v>
                </c:pt>
                <c:pt idx="6078">
                  <c:v>50.666000000000004</c:v>
                </c:pt>
                <c:pt idx="6079">
                  <c:v>55.984000000000002</c:v>
                </c:pt>
                <c:pt idx="6080">
                  <c:v>59.652000000000001</c:v>
                </c:pt>
                <c:pt idx="6081">
                  <c:v>72.883999999999986</c:v>
                </c:pt>
                <c:pt idx="6082">
                  <c:v>72.116</c:v>
                </c:pt>
                <c:pt idx="6083">
                  <c:v>95.166000000000011</c:v>
                </c:pt>
                <c:pt idx="6084">
                  <c:v>97.557999999999993</c:v>
                </c:pt>
                <c:pt idx="6085">
                  <c:v>136.29400000000001</c:v>
                </c:pt>
                <c:pt idx="6086">
                  <c:v>131.66000000000003</c:v>
                </c:pt>
                <c:pt idx="6087">
                  <c:v>130.94199999999998</c:v>
                </c:pt>
                <c:pt idx="6088">
                  <c:v>106.41</c:v>
                </c:pt>
                <c:pt idx="6089">
                  <c:v>115.49600000000001</c:v>
                </c:pt>
                <c:pt idx="6090">
                  <c:v>79.963999999999984</c:v>
                </c:pt>
                <c:pt idx="6091">
                  <c:v>87.462000000000018</c:v>
                </c:pt>
                <c:pt idx="6092">
                  <c:v>91.75</c:v>
                </c:pt>
                <c:pt idx="6093">
                  <c:v>106.97799999999999</c:v>
                </c:pt>
                <c:pt idx="6094">
                  <c:v>131.57599999999999</c:v>
                </c:pt>
                <c:pt idx="6095">
                  <c:v>140.41199999999998</c:v>
                </c:pt>
                <c:pt idx="6096">
                  <c:v>162.554</c:v>
                </c:pt>
                <c:pt idx="6097">
                  <c:v>172.136</c:v>
                </c:pt>
                <c:pt idx="6098">
                  <c:v>210.65600000000001</c:v>
                </c:pt>
                <c:pt idx="6099">
                  <c:v>227.958</c:v>
                </c:pt>
                <c:pt idx="6100">
                  <c:v>343.21600000000001</c:v>
                </c:pt>
                <c:pt idx="6101">
                  <c:v>356.084</c:v>
                </c:pt>
                <c:pt idx="6102">
                  <c:v>433.67600000000004</c:v>
                </c:pt>
                <c:pt idx="6103">
                  <c:v>484.33000000000004</c:v>
                </c:pt>
                <c:pt idx="6104">
                  <c:v>474.74400000000003</c:v>
                </c:pt>
                <c:pt idx="6105">
                  <c:v>416.928</c:v>
                </c:pt>
                <c:pt idx="6106">
                  <c:v>400.53399999999999</c:v>
                </c:pt>
                <c:pt idx="6107">
                  <c:v>345.452</c:v>
                </c:pt>
                <c:pt idx="6108">
                  <c:v>280.78399999999999</c:v>
                </c:pt>
                <c:pt idx="6109">
                  <c:v>269.43599999999998</c:v>
                </c:pt>
                <c:pt idx="6110">
                  <c:v>219.96999999999997</c:v>
                </c:pt>
                <c:pt idx="6111">
                  <c:v>214.13800000000001</c:v>
                </c:pt>
                <c:pt idx="6112">
                  <c:v>233.49</c:v>
                </c:pt>
                <c:pt idx="6113">
                  <c:v>239.52400000000003</c:v>
                </c:pt>
                <c:pt idx="6114">
                  <c:v>276.25</c:v>
                </c:pt>
                <c:pt idx="6115">
                  <c:v>377.88</c:v>
                </c:pt>
                <c:pt idx="6116">
                  <c:v>380.90199999999993</c:v>
                </c:pt>
                <c:pt idx="6117">
                  <c:v>366.05999999999995</c:v>
                </c:pt>
                <c:pt idx="6118">
                  <c:v>382.20600000000002</c:v>
                </c:pt>
                <c:pt idx="6119">
                  <c:v>395.476</c:v>
                </c:pt>
                <c:pt idx="6120">
                  <c:v>306.78800000000001</c:v>
                </c:pt>
                <c:pt idx="6121">
                  <c:v>329.16400000000004</c:v>
                </c:pt>
                <c:pt idx="6122">
                  <c:v>318.54800000000006</c:v>
                </c:pt>
                <c:pt idx="6123">
                  <c:v>295.10000000000002</c:v>
                </c:pt>
                <c:pt idx="6124">
                  <c:v>237.99799999999999</c:v>
                </c:pt>
                <c:pt idx="6125">
                  <c:v>205.714</c:v>
                </c:pt>
                <c:pt idx="6126">
                  <c:v>192.14600000000002</c:v>
                </c:pt>
                <c:pt idx="6127">
                  <c:v>175.14</c:v>
                </c:pt>
                <c:pt idx="6128">
                  <c:v>180.53400000000002</c:v>
                </c:pt>
                <c:pt idx="6129">
                  <c:v>180.62800000000001</c:v>
                </c:pt>
                <c:pt idx="6130">
                  <c:v>218.17600000000002</c:v>
                </c:pt>
                <c:pt idx="6131">
                  <c:v>197.828</c:v>
                </c:pt>
                <c:pt idx="6132">
                  <c:v>182.2</c:v>
                </c:pt>
                <c:pt idx="6133">
                  <c:v>181.47399999999999</c:v>
                </c:pt>
                <c:pt idx="6134">
                  <c:v>185.09800000000001</c:v>
                </c:pt>
                <c:pt idx="6135">
                  <c:v>181.01999999999998</c:v>
                </c:pt>
                <c:pt idx="6136">
                  <c:v>181.148</c:v>
                </c:pt>
                <c:pt idx="6137">
                  <c:v>202.822</c:v>
                </c:pt>
                <c:pt idx="6138">
                  <c:v>200.07600000000002</c:v>
                </c:pt>
                <c:pt idx="6139">
                  <c:v>192.01999999999998</c:v>
                </c:pt>
                <c:pt idx="6140">
                  <c:v>194.17</c:v>
                </c:pt>
                <c:pt idx="6141">
                  <c:v>196.982</c:v>
                </c:pt>
                <c:pt idx="6142">
                  <c:v>186.80400000000003</c:v>
                </c:pt>
                <c:pt idx="6143">
                  <c:v>172.93800000000002</c:v>
                </c:pt>
                <c:pt idx="6144">
                  <c:v>180.35999999999999</c:v>
                </c:pt>
                <c:pt idx="6145">
                  <c:v>157.55199999999999</c:v>
                </c:pt>
                <c:pt idx="6146">
                  <c:v>154.57999999999998</c:v>
                </c:pt>
                <c:pt idx="6147">
                  <c:v>172.87199999999999</c:v>
                </c:pt>
                <c:pt idx="6148">
                  <c:v>170.45</c:v>
                </c:pt>
                <c:pt idx="6149">
                  <c:v>192.49799999999999</c:v>
                </c:pt>
                <c:pt idx="6150">
                  <c:v>263.80200000000002</c:v>
                </c:pt>
                <c:pt idx="6151">
                  <c:v>263.04599999999999</c:v>
                </c:pt>
                <c:pt idx="6152">
                  <c:v>250.80799999999999</c:v>
                </c:pt>
                <c:pt idx="6153">
                  <c:v>243.74799999999999</c:v>
                </c:pt>
                <c:pt idx="6154">
                  <c:v>226.988</c:v>
                </c:pt>
                <c:pt idx="6155">
                  <c:v>164.31</c:v>
                </c:pt>
                <c:pt idx="6156">
                  <c:v>159.488</c:v>
                </c:pt>
                <c:pt idx="6157">
                  <c:v>168.26399999999998</c:v>
                </c:pt>
                <c:pt idx="6158">
                  <c:v>169.77199999999999</c:v>
                </c:pt>
                <c:pt idx="6159">
                  <c:v>143.624</c:v>
                </c:pt>
                <c:pt idx="6160">
                  <c:v>120.40799999999999</c:v>
                </c:pt>
                <c:pt idx="6161">
                  <c:v>129.524</c:v>
                </c:pt>
                <c:pt idx="6162">
                  <c:v>123.04199999999999</c:v>
                </c:pt>
                <c:pt idx="6163">
                  <c:v>137.458</c:v>
                </c:pt>
                <c:pt idx="6164">
                  <c:v>135.72200000000004</c:v>
                </c:pt>
                <c:pt idx="6165">
                  <c:v>135.642</c:v>
                </c:pt>
                <c:pt idx="6166">
                  <c:v>122.96599999999998</c:v>
                </c:pt>
                <c:pt idx="6167">
                  <c:v>97.453999999999994</c:v>
                </c:pt>
                <c:pt idx="6168">
                  <c:v>88.421999999999997</c:v>
                </c:pt>
                <c:pt idx="6169">
                  <c:v>93.578000000000003</c:v>
                </c:pt>
                <c:pt idx="6170">
                  <c:v>103.56400000000001</c:v>
                </c:pt>
                <c:pt idx="6171">
                  <c:v>106.17400000000001</c:v>
                </c:pt>
                <c:pt idx="6172">
                  <c:v>124.71200000000002</c:v>
                </c:pt>
                <c:pt idx="6173">
                  <c:v>116.46999999999998</c:v>
                </c:pt>
                <c:pt idx="6174">
                  <c:v>109.9</c:v>
                </c:pt>
                <c:pt idx="6175">
                  <c:v>108.45599999999999</c:v>
                </c:pt>
                <c:pt idx="6176">
                  <c:v>113.226</c:v>
                </c:pt>
                <c:pt idx="6177">
                  <c:v>113.90599999999999</c:v>
                </c:pt>
                <c:pt idx="6178">
                  <c:v>115.98800000000001</c:v>
                </c:pt>
                <c:pt idx="6179">
                  <c:v>118.492</c:v>
                </c:pt>
                <c:pt idx="6180">
                  <c:v>120.676</c:v>
                </c:pt>
                <c:pt idx="6181">
                  <c:v>102.51799999999999</c:v>
                </c:pt>
                <c:pt idx="6182">
                  <c:v>114.08599999999998</c:v>
                </c:pt>
                <c:pt idx="6183">
                  <c:v>106.46400000000001</c:v>
                </c:pt>
                <c:pt idx="6184">
                  <c:v>113.976</c:v>
                </c:pt>
                <c:pt idx="6185">
                  <c:v>131.51400000000001</c:v>
                </c:pt>
                <c:pt idx="6186">
                  <c:v>145.65</c:v>
                </c:pt>
                <c:pt idx="6187">
                  <c:v>127.18799999999999</c:v>
                </c:pt>
                <c:pt idx="6188">
                  <c:v>123.566</c:v>
                </c:pt>
                <c:pt idx="6189">
                  <c:v>127.28600000000002</c:v>
                </c:pt>
                <c:pt idx="6190">
                  <c:v>111.304</c:v>
                </c:pt>
                <c:pt idx="6191">
                  <c:v>109.8</c:v>
                </c:pt>
                <c:pt idx="6192">
                  <c:v>113.492</c:v>
                </c:pt>
                <c:pt idx="6193">
                  <c:v>118.526</c:v>
                </c:pt>
                <c:pt idx="6194">
                  <c:v>115.556</c:v>
                </c:pt>
                <c:pt idx="6195">
                  <c:v>118.33400000000002</c:v>
                </c:pt>
                <c:pt idx="6196">
                  <c:v>129.53800000000001</c:v>
                </c:pt>
                <c:pt idx="6197">
                  <c:v>127.40800000000002</c:v>
                </c:pt>
                <c:pt idx="6198">
                  <c:v>135.6</c:v>
                </c:pt>
                <c:pt idx="6199">
                  <c:v>124.88400000000001</c:v>
                </c:pt>
                <c:pt idx="6200">
                  <c:v>112.61800000000001</c:v>
                </c:pt>
                <c:pt idx="6201">
                  <c:v>114.73800000000001</c:v>
                </c:pt>
                <c:pt idx="6202">
                  <c:v>122.88800000000001</c:v>
                </c:pt>
                <c:pt idx="6203">
                  <c:v>154.52000000000004</c:v>
                </c:pt>
                <c:pt idx="6204">
                  <c:v>173.77600000000001</c:v>
                </c:pt>
                <c:pt idx="6205">
                  <c:v>192.37</c:v>
                </c:pt>
                <c:pt idx="6206">
                  <c:v>185.654</c:v>
                </c:pt>
                <c:pt idx="6207">
                  <c:v>182.99799999999999</c:v>
                </c:pt>
                <c:pt idx="6208">
                  <c:v>144.87800000000001</c:v>
                </c:pt>
                <c:pt idx="6209">
                  <c:v>128.76400000000001</c:v>
                </c:pt>
                <c:pt idx="6210">
                  <c:v>139.91200000000001</c:v>
                </c:pt>
                <c:pt idx="6211">
                  <c:v>142.90400000000002</c:v>
                </c:pt>
                <c:pt idx="6212">
                  <c:v>138.76000000000002</c:v>
                </c:pt>
                <c:pt idx="6213">
                  <c:v>138.53199999999998</c:v>
                </c:pt>
                <c:pt idx="6214">
                  <c:v>147.91199999999998</c:v>
                </c:pt>
                <c:pt idx="6215">
                  <c:v>117.15799999999999</c:v>
                </c:pt>
                <c:pt idx="6216">
                  <c:v>116.098</c:v>
                </c:pt>
                <c:pt idx="6217">
                  <c:v>129.124</c:v>
                </c:pt>
                <c:pt idx="6218">
                  <c:v>126.38000000000002</c:v>
                </c:pt>
                <c:pt idx="6219">
                  <c:v>121.79199999999999</c:v>
                </c:pt>
                <c:pt idx="6220">
                  <c:v>135.328</c:v>
                </c:pt>
                <c:pt idx="6221">
                  <c:v>135.50399999999999</c:v>
                </c:pt>
                <c:pt idx="6222">
                  <c:v>113.41199999999999</c:v>
                </c:pt>
                <c:pt idx="6223">
                  <c:v>121.33800000000001</c:v>
                </c:pt>
                <c:pt idx="6224">
                  <c:v>151.548</c:v>
                </c:pt>
                <c:pt idx="6225">
                  <c:v>150.1</c:v>
                </c:pt>
                <c:pt idx="6226">
                  <c:v>143.37800000000001</c:v>
                </c:pt>
                <c:pt idx="6227">
                  <c:v>159.93200000000002</c:v>
                </c:pt>
                <c:pt idx="6228">
                  <c:v>163.1</c:v>
                </c:pt>
                <c:pt idx="6229">
                  <c:v>129.584</c:v>
                </c:pt>
                <c:pt idx="6230">
                  <c:v>138.756</c:v>
                </c:pt>
                <c:pt idx="6231">
                  <c:v>143.26000000000002</c:v>
                </c:pt>
                <c:pt idx="6232">
                  <c:v>157.53199999999998</c:v>
                </c:pt>
                <c:pt idx="6233">
                  <c:v>148.26</c:v>
                </c:pt>
                <c:pt idx="6234">
                  <c:v>152.77600000000001</c:v>
                </c:pt>
                <c:pt idx="6235">
                  <c:v>160.21199999999999</c:v>
                </c:pt>
                <c:pt idx="6236">
                  <c:v>142.88600000000002</c:v>
                </c:pt>
                <c:pt idx="6237">
                  <c:v>118.83</c:v>
                </c:pt>
                <c:pt idx="6238">
                  <c:v>128.63</c:v>
                </c:pt>
                <c:pt idx="6239">
                  <c:v>116.11599999999999</c:v>
                </c:pt>
                <c:pt idx="6240">
                  <c:v>90.783999999999992</c:v>
                </c:pt>
                <c:pt idx="6241">
                  <c:v>117.952</c:v>
                </c:pt>
                <c:pt idx="6242">
                  <c:v>114.28399999999999</c:v>
                </c:pt>
                <c:pt idx="6243">
                  <c:v>119.23800000000001</c:v>
                </c:pt>
                <c:pt idx="6244">
                  <c:v>111.86199999999999</c:v>
                </c:pt>
                <c:pt idx="6245">
                  <c:v>112.36199999999999</c:v>
                </c:pt>
                <c:pt idx="6246">
                  <c:v>91.46</c:v>
                </c:pt>
                <c:pt idx="6247">
                  <c:v>87.355999999999995</c:v>
                </c:pt>
                <c:pt idx="6248">
                  <c:v>83.707999999999998</c:v>
                </c:pt>
                <c:pt idx="6249">
                  <c:v>92.143999999999991</c:v>
                </c:pt>
                <c:pt idx="6250">
                  <c:v>81.335999999999999</c:v>
                </c:pt>
                <c:pt idx="6251">
                  <c:v>70.632000000000005</c:v>
                </c:pt>
                <c:pt idx="6252">
                  <c:v>83.76400000000001</c:v>
                </c:pt>
                <c:pt idx="6253">
                  <c:v>73.556000000000012</c:v>
                </c:pt>
                <c:pt idx="6254">
                  <c:v>71.572000000000003</c:v>
                </c:pt>
                <c:pt idx="6255">
                  <c:v>73.448000000000008</c:v>
                </c:pt>
                <c:pt idx="6256">
                  <c:v>75.456000000000003</c:v>
                </c:pt>
                <c:pt idx="6257">
                  <c:v>72.094000000000008</c:v>
                </c:pt>
                <c:pt idx="6258">
                  <c:v>56.402000000000001</c:v>
                </c:pt>
                <c:pt idx="6259">
                  <c:v>59.331999999999994</c:v>
                </c:pt>
                <c:pt idx="6260">
                  <c:v>65.128</c:v>
                </c:pt>
                <c:pt idx="6261">
                  <c:v>66.328000000000003</c:v>
                </c:pt>
                <c:pt idx="6262">
                  <c:v>56.88000000000001</c:v>
                </c:pt>
                <c:pt idx="6263">
                  <c:v>96.268000000000001</c:v>
                </c:pt>
                <c:pt idx="6264">
                  <c:v>89.887999999999991</c:v>
                </c:pt>
                <c:pt idx="6265">
                  <c:v>85.29</c:v>
                </c:pt>
                <c:pt idx="6266">
                  <c:v>96.3</c:v>
                </c:pt>
                <c:pt idx="6267">
                  <c:v>93.903999999999996</c:v>
                </c:pt>
                <c:pt idx="6268">
                  <c:v>54.239999999999995</c:v>
                </c:pt>
                <c:pt idx="6269">
                  <c:v>54.072000000000003</c:v>
                </c:pt>
                <c:pt idx="6270">
                  <c:v>57.838000000000001</c:v>
                </c:pt>
                <c:pt idx="6271">
                  <c:v>67.367999999999995</c:v>
                </c:pt>
                <c:pt idx="6272">
                  <c:v>77.292000000000002</c:v>
                </c:pt>
                <c:pt idx="6273">
                  <c:v>96.015999999999991</c:v>
                </c:pt>
                <c:pt idx="6274">
                  <c:v>110.768</c:v>
                </c:pt>
                <c:pt idx="6275">
                  <c:v>116.58999999999999</c:v>
                </c:pt>
                <c:pt idx="6276">
                  <c:v>105.47399999999998</c:v>
                </c:pt>
                <c:pt idx="6277">
                  <c:v>114.31800000000001</c:v>
                </c:pt>
                <c:pt idx="6278">
                  <c:v>101.176</c:v>
                </c:pt>
                <c:pt idx="6279">
                  <c:v>95.891999999999982</c:v>
                </c:pt>
                <c:pt idx="6280">
                  <c:v>96.955999999999989</c:v>
                </c:pt>
                <c:pt idx="6281">
                  <c:v>94.813999999999993</c:v>
                </c:pt>
                <c:pt idx="6282">
                  <c:v>86.013999999999982</c:v>
                </c:pt>
                <c:pt idx="6283">
                  <c:v>124.46399999999998</c:v>
                </c:pt>
                <c:pt idx="6284">
                  <c:v>125.08999999999999</c:v>
                </c:pt>
                <c:pt idx="6285">
                  <c:v>117.19200000000001</c:v>
                </c:pt>
                <c:pt idx="6286">
                  <c:v>112.41200000000001</c:v>
                </c:pt>
                <c:pt idx="6287">
                  <c:v>128.57400000000001</c:v>
                </c:pt>
                <c:pt idx="6288">
                  <c:v>94.926000000000002</c:v>
                </c:pt>
                <c:pt idx="6289">
                  <c:v>108.51200000000001</c:v>
                </c:pt>
                <c:pt idx="6290">
                  <c:v>113.53200000000001</c:v>
                </c:pt>
                <c:pt idx="6291">
                  <c:v>112.648</c:v>
                </c:pt>
                <c:pt idx="6292">
                  <c:v>93.996000000000009</c:v>
                </c:pt>
                <c:pt idx="6293">
                  <c:v>86.907999999999987</c:v>
                </c:pt>
                <c:pt idx="6294">
                  <c:v>81.833999999999989</c:v>
                </c:pt>
                <c:pt idx="6295">
                  <c:v>65.55</c:v>
                </c:pt>
                <c:pt idx="6296">
                  <c:v>63.02</c:v>
                </c:pt>
                <c:pt idx="6297">
                  <c:v>56.003999999999998</c:v>
                </c:pt>
                <c:pt idx="6298">
                  <c:v>61.17</c:v>
                </c:pt>
                <c:pt idx="6299">
                  <c:v>43.368000000000002</c:v>
                </c:pt>
                <c:pt idx="6300">
                  <c:v>49.173999999999999</c:v>
                </c:pt>
                <c:pt idx="6301">
                  <c:v>62.341999999999999</c:v>
                </c:pt>
                <c:pt idx="6302">
                  <c:v>75.555999999999997</c:v>
                </c:pt>
                <c:pt idx="6303">
                  <c:v>83.551999999999992</c:v>
                </c:pt>
                <c:pt idx="6304">
                  <c:v>84.457999999999998</c:v>
                </c:pt>
                <c:pt idx="6305">
                  <c:v>91.072000000000003</c:v>
                </c:pt>
                <c:pt idx="6306">
                  <c:v>83.963999999999999</c:v>
                </c:pt>
                <c:pt idx="6307">
                  <c:v>74.11</c:v>
                </c:pt>
                <c:pt idx="6308">
                  <c:v>64.849999999999994</c:v>
                </c:pt>
                <c:pt idx="6309">
                  <c:v>67.215999999999994</c:v>
                </c:pt>
                <c:pt idx="6310">
                  <c:v>55.734000000000002</c:v>
                </c:pt>
                <c:pt idx="6311">
                  <c:v>70.822000000000003</c:v>
                </c:pt>
                <c:pt idx="6312">
                  <c:v>92.094000000000008</c:v>
                </c:pt>
                <c:pt idx="6313">
                  <c:v>90.27</c:v>
                </c:pt>
                <c:pt idx="6314">
                  <c:v>85.719999999999985</c:v>
                </c:pt>
                <c:pt idx="6315">
                  <c:v>98.333999999999989</c:v>
                </c:pt>
                <c:pt idx="6316">
                  <c:v>88.061999999999998</c:v>
                </c:pt>
                <c:pt idx="6317">
                  <c:v>70.63000000000001</c:v>
                </c:pt>
                <c:pt idx="6318">
                  <c:v>73.88</c:v>
                </c:pt>
                <c:pt idx="6319">
                  <c:v>76.616</c:v>
                </c:pt>
                <c:pt idx="6320">
                  <c:v>73.395999999999987</c:v>
                </c:pt>
                <c:pt idx="6321">
                  <c:v>74.547999999999988</c:v>
                </c:pt>
                <c:pt idx="6322">
                  <c:v>80.063999999999993</c:v>
                </c:pt>
                <c:pt idx="6323">
                  <c:v>87.606000000000009</c:v>
                </c:pt>
                <c:pt idx="6324">
                  <c:v>89.753999999999991</c:v>
                </c:pt>
                <c:pt idx="6325">
                  <c:v>88.907999999999987</c:v>
                </c:pt>
                <c:pt idx="6326">
                  <c:v>80.2</c:v>
                </c:pt>
                <c:pt idx="6327">
                  <c:v>75.027999999999992</c:v>
                </c:pt>
                <c:pt idx="6328">
                  <c:v>70.62</c:v>
                </c:pt>
                <c:pt idx="6329">
                  <c:v>77.683999999999997</c:v>
                </c:pt>
                <c:pt idx="6330">
                  <c:v>74.244</c:v>
                </c:pt>
                <c:pt idx="6331">
                  <c:v>82.717999999999989</c:v>
                </c:pt>
                <c:pt idx="6332">
                  <c:v>124.45599999999999</c:v>
                </c:pt>
                <c:pt idx="6333">
                  <c:v>118.51600000000001</c:v>
                </c:pt>
                <c:pt idx="6334">
                  <c:v>116.474</c:v>
                </c:pt>
                <c:pt idx="6335">
                  <c:v>122.126</c:v>
                </c:pt>
                <c:pt idx="6336">
                  <c:v>130.042</c:v>
                </c:pt>
                <c:pt idx="6337">
                  <c:v>97.936000000000007</c:v>
                </c:pt>
                <c:pt idx="6338">
                  <c:v>117.38999999999999</c:v>
                </c:pt>
                <c:pt idx="6339">
                  <c:v>112.86599999999999</c:v>
                </c:pt>
                <c:pt idx="6340">
                  <c:v>114.85599999999999</c:v>
                </c:pt>
                <c:pt idx="6341">
                  <c:v>94.820000000000007</c:v>
                </c:pt>
                <c:pt idx="6342">
                  <c:v>84.496000000000009</c:v>
                </c:pt>
                <c:pt idx="6343">
                  <c:v>70.587999999999994</c:v>
                </c:pt>
                <c:pt idx="6344">
                  <c:v>76.762000000000015</c:v>
                </c:pt>
                <c:pt idx="6345">
                  <c:v>69.061999999999998</c:v>
                </c:pt>
                <c:pt idx="6346">
                  <c:v>76.506</c:v>
                </c:pt>
                <c:pt idx="6347">
                  <c:v>73.583999999999989</c:v>
                </c:pt>
                <c:pt idx="6348">
                  <c:v>74.542000000000002</c:v>
                </c:pt>
                <c:pt idx="6349">
                  <c:v>83.55</c:v>
                </c:pt>
                <c:pt idx="6350">
                  <c:v>90.914000000000001</c:v>
                </c:pt>
                <c:pt idx="6351">
                  <c:v>87.218000000000018</c:v>
                </c:pt>
                <c:pt idx="6352">
                  <c:v>85.696000000000012</c:v>
                </c:pt>
                <c:pt idx="6353">
                  <c:v>95.372</c:v>
                </c:pt>
                <c:pt idx="6354">
                  <c:v>73.302000000000007</c:v>
                </c:pt>
                <c:pt idx="6355">
                  <c:v>70.444000000000003</c:v>
                </c:pt>
                <c:pt idx="6356">
                  <c:v>71.662000000000006</c:v>
                </c:pt>
                <c:pt idx="6357">
                  <c:v>75.02</c:v>
                </c:pt>
                <c:pt idx="6358">
                  <c:v>66.837999999999994</c:v>
                </c:pt>
                <c:pt idx="6359">
                  <c:v>75.705999999999989</c:v>
                </c:pt>
                <c:pt idx="6360">
                  <c:v>76.974000000000004</c:v>
                </c:pt>
                <c:pt idx="6361">
                  <c:v>69.537999999999997</c:v>
                </c:pt>
                <c:pt idx="6362">
                  <c:v>70.075999999999993</c:v>
                </c:pt>
                <c:pt idx="6363">
                  <c:v>72.150000000000006</c:v>
                </c:pt>
                <c:pt idx="6364">
                  <c:v>87.87</c:v>
                </c:pt>
                <c:pt idx="6365">
                  <c:v>79.823999999999998</c:v>
                </c:pt>
                <c:pt idx="6366">
                  <c:v>98.701999999999998</c:v>
                </c:pt>
                <c:pt idx="6367">
                  <c:v>102.91800000000001</c:v>
                </c:pt>
                <c:pt idx="6368">
                  <c:v>92.082000000000008</c:v>
                </c:pt>
                <c:pt idx="6369">
                  <c:v>73.751999999999995</c:v>
                </c:pt>
                <c:pt idx="6370">
                  <c:v>76.705999999999989</c:v>
                </c:pt>
                <c:pt idx="6371">
                  <c:v>72.116</c:v>
                </c:pt>
                <c:pt idx="6372">
                  <c:v>78.27000000000001</c:v>
                </c:pt>
                <c:pt idx="6373">
                  <c:v>82.944000000000003</c:v>
                </c:pt>
                <c:pt idx="6374">
                  <c:v>91.210000000000008</c:v>
                </c:pt>
                <c:pt idx="6375">
                  <c:v>87.135999999999996</c:v>
                </c:pt>
                <c:pt idx="6376">
                  <c:v>81.498000000000005</c:v>
                </c:pt>
                <c:pt idx="6377">
                  <c:v>65.77000000000001</c:v>
                </c:pt>
                <c:pt idx="6378">
                  <c:v>75.568000000000012</c:v>
                </c:pt>
                <c:pt idx="6379">
                  <c:v>70.123999999999995</c:v>
                </c:pt>
                <c:pt idx="6380">
                  <c:v>78.042000000000002</c:v>
                </c:pt>
                <c:pt idx="6381">
                  <c:v>78.126000000000005</c:v>
                </c:pt>
                <c:pt idx="6382">
                  <c:v>109.05999999999999</c:v>
                </c:pt>
                <c:pt idx="6383">
                  <c:v>115.00399999999999</c:v>
                </c:pt>
                <c:pt idx="6384">
                  <c:v>113.056</c:v>
                </c:pt>
                <c:pt idx="6385">
                  <c:v>123.76599999999999</c:v>
                </c:pt>
                <c:pt idx="6386">
                  <c:v>135.072</c:v>
                </c:pt>
                <c:pt idx="6387">
                  <c:v>112.422</c:v>
                </c:pt>
                <c:pt idx="6388">
                  <c:v>92.462000000000018</c:v>
                </c:pt>
                <c:pt idx="6389">
                  <c:v>90.878</c:v>
                </c:pt>
                <c:pt idx="6390">
                  <c:v>81.64200000000001</c:v>
                </c:pt>
                <c:pt idx="6391">
                  <c:v>77.835999999999999</c:v>
                </c:pt>
                <c:pt idx="6392">
                  <c:v>78.442000000000007</c:v>
                </c:pt>
                <c:pt idx="6393">
                  <c:v>76.97999999999999</c:v>
                </c:pt>
                <c:pt idx="6394">
                  <c:v>76.16</c:v>
                </c:pt>
                <c:pt idx="6395">
                  <c:v>75.481999999999999</c:v>
                </c:pt>
                <c:pt idx="6396">
                  <c:v>62.432000000000002</c:v>
                </c:pt>
                <c:pt idx="6397">
                  <c:v>59.673999999999999</c:v>
                </c:pt>
                <c:pt idx="6398">
                  <c:v>65.012</c:v>
                </c:pt>
                <c:pt idx="6399">
                  <c:v>106.71599999999998</c:v>
                </c:pt>
                <c:pt idx="6400">
                  <c:v>115.65</c:v>
                </c:pt>
                <c:pt idx="6401">
                  <c:v>137.49599999999998</c:v>
                </c:pt>
                <c:pt idx="6402">
                  <c:v>185.97399999999999</c:v>
                </c:pt>
                <c:pt idx="6403">
                  <c:v>194.31800000000001</c:v>
                </c:pt>
                <c:pt idx="6404">
                  <c:v>158.76599999999999</c:v>
                </c:pt>
                <c:pt idx="6405">
                  <c:v>158.488</c:v>
                </c:pt>
                <c:pt idx="6406">
                  <c:v>168.79</c:v>
                </c:pt>
                <c:pt idx="6407">
                  <c:v>140.08600000000001</c:v>
                </c:pt>
                <c:pt idx="6408">
                  <c:v>151.03000000000003</c:v>
                </c:pt>
                <c:pt idx="6409">
                  <c:v>163.37599999999998</c:v>
                </c:pt>
                <c:pt idx="6410">
                  <c:v>177.40600000000001</c:v>
                </c:pt>
                <c:pt idx="6411">
                  <c:v>175.45999999999998</c:v>
                </c:pt>
                <c:pt idx="6412">
                  <c:v>166.04199999999997</c:v>
                </c:pt>
                <c:pt idx="6413">
                  <c:v>178.67800000000003</c:v>
                </c:pt>
                <c:pt idx="6414">
                  <c:v>166.95400000000001</c:v>
                </c:pt>
                <c:pt idx="6415">
                  <c:v>156.14400000000003</c:v>
                </c:pt>
                <c:pt idx="6416">
                  <c:v>137.01799999999997</c:v>
                </c:pt>
                <c:pt idx="6417">
                  <c:v>132.018</c:v>
                </c:pt>
                <c:pt idx="6418">
                  <c:v>108.43800000000002</c:v>
                </c:pt>
                <c:pt idx="6419">
                  <c:v>103.5</c:v>
                </c:pt>
                <c:pt idx="6420">
                  <c:v>101.648</c:v>
                </c:pt>
                <c:pt idx="6421">
                  <c:v>105.04399999999998</c:v>
                </c:pt>
                <c:pt idx="6422">
                  <c:v>141.84399999999999</c:v>
                </c:pt>
                <c:pt idx="6423">
                  <c:v>131.86200000000002</c:v>
                </c:pt>
                <c:pt idx="6424">
                  <c:v>138.262</c:v>
                </c:pt>
                <c:pt idx="6425">
                  <c:v>131.79400000000001</c:v>
                </c:pt>
                <c:pt idx="6426">
                  <c:v>140.46600000000001</c:v>
                </c:pt>
                <c:pt idx="6427">
                  <c:v>113.84200000000001</c:v>
                </c:pt>
                <c:pt idx="6428">
                  <c:v>118.798</c:v>
                </c:pt>
                <c:pt idx="6429">
                  <c:v>137.78199999999998</c:v>
                </c:pt>
                <c:pt idx="6430">
                  <c:v>177.83799999999999</c:v>
                </c:pt>
                <c:pt idx="6431">
                  <c:v>165.41199999999998</c:v>
                </c:pt>
                <c:pt idx="6432">
                  <c:v>180.92799999999997</c:v>
                </c:pt>
                <c:pt idx="6433">
                  <c:v>182.06</c:v>
                </c:pt>
                <c:pt idx="6434">
                  <c:v>162.10799999999998</c:v>
                </c:pt>
                <c:pt idx="6435">
                  <c:v>125.60599999999999</c:v>
                </c:pt>
                <c:pt idx="6436">
                  <c:v>138.23399999999998</c:v>
                </c:pt>
                <c:pt idx="6437">
                  <c:v>106.376</c:v>
                </c:pt>
                <c:pt idx="6438">
                  <c:v>103.822</c:v>
                </c:pt>
                <c:pt idx="6439">
                  <c:v>91.29</c:v>
                </c:pt>
                <c:pt idx="6440">
                  <c:v>79.072000000000003</c:v>
                </c:pt>
                <c:pt idx="6441">
                  <c:v>80.584000000000003</c:v>
                </c:pt>
                <c:pt idx="6442">
                  <c:v>94.38</c:v>
                </c:pt>
                <c:pt idx="6443">
                  <c:v>90.614000000000004</c:v>
                </c:pt>
                <c:pt idx="6444">
                  <c:v>92.657999999999987</c:v>
                </c:pt>
                <c:pt idx="6445">
                  <c:v>85.78</c:v>
                </c:pt>
                <c:pt idx="6446">
                  <c:v>70.14200000000001</c:v>
                </c:pt>
                <c:pt idx="6447">
                  <c:v>55.759999999999991</c:v>
                </c:pt>
                <c:pt idx="6448">
                  <c:v>68.496000000000009</c:v>
                </c:pt>
                <c:pt idx="6449">
                  <c:v>79.277999999999992</c:v>
                </c:pt>
                <c:pt idx="6450">
                  <c:v>115.75</c:v>
                </c:pt>
                <c:pt idx="6451">
                  <c:v>116.324</c:v>
                </c:pt>
                <c:pt idx="6452">
                  <c:v>121.68199999999999</c:v>
                </c:pt>
                <c:pt idx="6453">
                  <c:v>112.96799999999999</c:v>
                </c:pt>
                <c:pt idx="6454">
                  <c:v>101.62800000000001</c:v>
                </c:pt>
                <c:pt idx="6455">
                  <c:v>118.52800000000002</c:v>
                </c:pt>
                <c:pt idx="6456">
                  <c:v>121.60799999999999</c:v>
                </c:pt>
                <c:pt idx="6457">
                  <c:v>126.776</c:v>
                </c:pt>
                <c:pt idx="6458">
                  <c:v>143.64000000000001</c:v>
                </c:pt>
                <c:pt idx="6459">
                  <c:v>149.452</c:v>
                </c:pt>
                <c:pt idx="6460">
                  <c:v>130.958</c:v>
                </c:pt>
                <c:pt idx="6461">
                  <c:v>126.75399999999999</c:v>
                </c:pt>
                <c:pt idx="6462">
                  <c:v>120.896</c:v>
                </c:pt>
                <c:pt idx="6463">
                  <c:v>112.37800000000001</c:v>
                </c:pt>
                <c:pt idx="6464">
                  <c:v>116.86200000000001</c:v>
                </c:pt>
                <c:pt idx="6465">
                  <c:v>101.274</c:v>
                </c:pt>
                <c:pt idx="6466">
                  <c:v>105.93800000000002</c:v>
                </c:pt>
                <c:pt idx="6467">
                  <c:v>104.78399999999999</c:v>
                </c:pt>
                <c:pt idx="6468">
                  <c:v>90.122</c:v>
                </c:pt>
                <c:pt idx="6469">
                  <c:v>97.578000000000003</c:v>
                </c:pt>
                <c:pt idx="6470">
                  <c:v>106.81999999999998</c:v>
                </c:pt>
                <c:pt idx="6471">
                  <c:v>110.848</c:v>
                </c:pt>
                <c:pt idx="6472">
                  <c:v>189.26999999999998</c:v>
                </c:pt>
                <c:pt idx="6473">
                  <c:v>224.27399999999997</c:v>
                </c:pt>
                <c:pt idx="6474">
                  <c:v>245.92000000000002</c:v>
                </c:pt>
                <c:pt idx="6475">
                  <c:v>235.55</c:v>
                </c:pt>
                <c:pt idx="6476">
                  <c:v>237.46199999999999</c:v>
                </c:pt>
                <c:pt idx="6477">
                  <c:v>169.82</c:v>
                </c:pt>
                <c:pt idx="6478">
                  <c:v>159.226</c:v>
                </c:pt>
                <c:pt idx="6479">
                  <c:v>140.256</c:v>
                </c:pt>
                <c:pt idx="6480">
                  <c:v>130.76000000000002</c:v>
                </c:pt>
                <c:pt idx="6481">
                  <c:v>118.81199999999998</c:v>
                </c:pt>
                <c:pt idx="6482">
                  <c:v>121.83199999999999</c:v>
                </c:pt>
                <c:pt idx="6483">
                  <c:v>117.18199999999999</c:v>
                </c:pt>
                <c:pt idx="6484">
                  <c:v>106.078</c:v>
                </c:pt>
                <c:pt idx="6485">
                  <c:v>126.51200000000001</c:v>
                </c:pt>
                <c:pt idx="6486">
                  <c:v>125.03399999999999</c:v>
                </c:pt>
                <c:pt idx="6487">
                  <c:v>107.21000000000001</c:v>
                </c:pt>
                <c:pt idx="6488">
                  <c:v>92.762</c:v>
                </c:pt>
                <c:pt idx="6489">
                  <c:v>97.183999999999997</c:v>
                </c:pt>
                <c:pt idx="6490">
                  <c:v>92.394000000000005</c:v>
                </c:pt>
                <c:pt idx="6491">
                  <c:v>95.774000000000001</c:v>
                </c:pt>
                <c:pt idx="6492">
                  <c:v>101.76599999999999</c:v>
                </c:pt>
                <c:pt idx="6493">
                  <c:v>102.998</c:v>
                </c:pt>
                <c:pt idx="6494">
                  <c:v>95.85</c:v>
                </c:pt>
                <c:pt idx="6495">
                  <c:v>111.744</c:v>
                </c:pt>
                <c:pt idx="6496">
                  <c:v>107.23399999999999</c:v>
                </c:pt>
                <c:pt idx="6497">
                  <c:v>119.91999999999999</c:v>
                </c:pt>
                <c:pt idx="6498">
                  <c:v>117.93400000000001</c:v>
                </c:pt>
                <c:pt idx="6499">
                  <c:v>128.50200000000001</c:v>
                </c:pt>
                <c:pt idx="6500">
                  <c:v>107.852</c:v>
                </c:pt>
                <c:pt idx="6501">
                  <c:v>128.56800000000001</c:v>
                </c:pt>
                <c:pt idx="6502">
                  <c:v>111.73799999999999</c:v>
                </c:pt>
                <c:pt idx="6503">
                  <c:v>123.61199999999999</c:v>
                </c:pt>
                <c:pt idx="6504">
                  <c:v>139.43400000000003</c:v>
                </c:pt>
                <c:pt idx="6505">
                  <c:v>131.786</c:v>
                </c:pt>
                <c:pt idx="6506">
                  <c:v>114.604</c:v>
                </c:pt>
                <c:pt idx="6507">
                  <c:v>127.148</c:v>
                </c:pt>
                <c:pt idx="6508">
                  <c:v>113.94000000000001</c:v>
                </c:pt>
                <c:pt idx="6509">
                  <c:v>103.8</c:v>
                </c:pt>
                <c:pt idx="6510">
                  <c:v>112.23599999999999</c:v>
                </c:pt>
                <c:pt idx="6511">
                  <c:v>128.14000000000001</c:v>
                </c:pt>
                <c:pt idx="6512">
                  <c:v>133.42400000000004</c:v>
                </c:pt>
                <c:pt idx="6513">
                  <c:v>162.82999999999998</c:v>
                </c:pt>
                <c:pt idx="6514">
                  <c:v>174.38600000000002</c:v>
                </c:pt>
                <c:pt idx="6515">
                  <c:v>216.44</c:v>
                </c:pt>
                <c:pt idx="6516">
                  <c:v>240.90799999999999</c:v>
                </c:pt>
                <c:pt idx="6517">
                  <c:v>240.87999999999997</c:v>
                </c:pt>
                <c:pt idx="6518">
                  <c:v>230.55799999999999</c:v>
                </c:pt>
                <c:pt idx="6519">
                  <c:v>203.50399999999996</c:v>
                </c:pt>
                <c:pt idx="6520">
                  <c:v>175.83800000000002</c:v>
                </c:pt>
                <c:pt idx="6521">
                  <c:v>141.85599999999999</c:v>
                </c:pt>
                <c:pt idx="6522">
                  <c:v>139.32999999999998</c:v>
                </c:pt>
                <c:pt idx="6523">
                  <c:v>134.03399999999999</c:v>
                </c:pt>
                <c:pt idx="6524">
                  <c:v>131.02000000000001</c:v>
                </c:pt>
                <c:pt idx="6525">
                  <c:v>121.46</c:v>
                </c:pt>
                <c:pt idx="6526">
                  <c:v>115.11199999999999</c:v>
                </c:pt>
                <c:pt idx="6527">
                  <c:v>101.02799999999999</c:v>
                </c:pt>
                <c:pt idx="6528">
                  <c:v>98.35799999999999</c:v>
                </c:pt>
                <c:pt idx="6529">
                  <c:v>105.79199999999999</c:v>
                </c:pt>
                <c:pt idx="6530">
                  <c:v>91.795999999999978</c:v>
                </c:pt>
                <c:pt idx="6531">
                  <c:v>85.413999999999987</c:v>
                </c:pt>
                <c:pt idx="6532">
                  <c:v>96.166000000000011</c:v>
                </c:pt>
                <c:pt idx="6533">
                  <c:v>93.921999999999997</c:v>
                </c:pt>
                <c:pt idx="6534">
                  <c:v>90.811999999999983</c:v>
                </c:pt>
                <c:pt idx="6535">
                  <c:v>89.4</c:v>
                </c:pt>
                <c:pt idx="6536">
                  <c:v>101.376</c:v>
                </c:pt>
                <c:pt idx="6537">
                  <c:v>101.72200000000001</c:v>
                </c:pt>
                <c:pt idx="6538">
                  <c:v>99.585999999999984</c:v>
                </c:pt>
                <c:pt idx="6539">
                  <c:v>105.85999999999999</c:v>
                </c:pt>
                <c:pt idx="6540">
                  <c:v>106.824</c:v>
                </c:pt>
                <c:pt idx="6541">
                  <c:v>95.202000000000012</c:v>
                </c:pt>
                <c:pt idx="6542">
                  <c:v>106.03800000000001</c:v>
                </c:pt>
                <c:pt idx="6543">
                  <c:v>119.88999999999999</c:v>
                </c:pt>
                <c:pt idx="6544">
                  <c:v>116.18800000000002</c:v>
                </c:pt>
                <c:pt idx="6545">
                  <c:v>132.22399999999999</c:v>
                </c:pt>
                <c:pt idx="6546">
                  <c:v>158.34</c:v>
                </c:pt>
                <c:pt idx="6547">
                  <c:v>132.946</c:v>
                </c:pt>
                <c:pt idx="6548">
                  <c:v>132.99</c:v>
                </c:pt>
                <c:pt idx="6549">
                  <c:v>161.202</c:v>
                </c:pt>
                <c:pt idx="6550">
                  <c:v>148.40799999999999</c:v>
                </c:pt>
                <c:pt idx="6551">
                  <c:v>122.744</c:v>
                </c:pt>
                <c:pt idx="6552">
                  <c:v>137.53799999999998</c:v>
                </c:pt>
                <c:pt idx="6553">
                  <c:v>145.22199999999998</c:v>
                </c:pt>
                <c:pt idx="6554">
                  <c:v>117.548</c:v>
                </c:pt>
                <c:pt idx="6555">
                  <c:v>117.36200000000001</c:v>
                </c:pt>
                <c:pt idx="6556">
                  <c:v>137.834</c:v>
                </c:pt>
                <c:pt idx="6557">
                  <c:v>128.54599999999999</c:v>
                </c:pt>
                <c:pt idx="6558">
                  <c:v>121.792</c:v>
                </c:pt>
                <c:pt idx="6559">
                  <c:v>139.232</c:v>
                </c:pt>
                <c:pt idx="6560">
                  <c:v>156.44200000000001</c:v>
                </c:pt>
                <c:pt idx="6561">
                  <c:v>141.27800000000002</c:v>
                </c:pt>
                <c:pt idx="6562">
                  <c:v>156.02200000000002</c:v>
                </c:pt>
                <c:pt idx="6563">
                  <c:v>159.578</c:v>
                </c:pt>
                <c:pt idx="6564">
                  <c:v>145.87799999999999</c:v>
                </c:pt>
                <c:pt idx="6565">
                  <c:v>156.22200000000001</c:v>
                </c:pt>
                <c:pt idx="6566">
                  <c:v>176.15600000000001</c:v>
                </c:pt>
                <c:pt idx="6567">
                  <c:v>234.642</c:v>
                </c:pt>
                <c:pt idx="6568">
                  <c:v>231.65799999999999</c:v>
                </c:pt>
                <c:pt idx="6569">
                  <c:v>249.696</c:v>
                </c:pt>
                <c:pt idx="6570">
                  <c:v>252.64600000000002</c:v>
                </c:pt>
                <c:pt idx="6571">
                  <c:v>280.834</c:v>
                </c:pt>
                <c:pt idx="6572">
                  <c:v>261.70799999999997</c:v>
                </c:pt>
                <c:pt idx="6573">
                  <c:v>264.13800000000003</c:v>
                </c:pt>
                <c:pt idx="6574">
                  <c:v>302.12399999999997</c:v>
                </c:pt>
                <c:pt idx="6575">
                  <c:v>286.98400000000004</c:v>
                </c:pt>
                <c:pt idx="6576">
                  <c:v>258.05399999999997</c:v>
                </c:pt>
                <c:pt idx="6577">
                  <c:v>227.488</c:v>
                </c:pt>
                <c:pt idx="6578">
                  <c:v>212.964</c:v>
                </c:pt>
                <c:pt idx="6579">
                  <c:v>163.06200000000001</c:v>
                </c:pt>
                <c:pt idx="6580">
                  <c:v>190.89600000000002</c:v>
                </c:pt>
                <c:pt idx="6581">
                  <c:v>208.32400000000001</c:v>
                </c:pt>
                <c:pt idx="6582">
                  <c:v>188.55599999999998</c:v>
                </c:pt>
                <c:pt idx="6583">
                  <c:v>193.8</c:v>
                </c:pt>
                <c:pt idx="6584">
                  <c:v>194.77800000000002</c:v>
                </c:pt>
                <c:pt idx="6585">
                  <c:v>155.74600000000001</c:v>
                </c:pt>
                <c:pt idx="6586">
                  <c:v>109.08199999999999</c:v>
                </c:pt>
                <c:pt idx="6587">
                  <c:v>124.28600000000002</c:v>
                </c:pt>
                <c:pt idx="6588">
                  <c:v>131.69</c:v>
                </c:pt>
                <c:pt idx="6589">
                  <c:v>119.99000000000001</c:v>
                </c:pt>
                <c:pt idx="6590">
                  <c:v>120.59</c:v>
                </c:pt>
                <c:pt idx="6591">
                  <c:v>130.15600000000001</c:v>
                </c:pt>
                <c:pt idx="6592">
                  <c:v>112.774</c:v>
                </c:pt>
                <c:pt idx="6593">
                  <c:v>88.573999999999998</c:v>
                </c:pt>
                <c:pt idx="6594">
                  <c:v>95.853999999999999</c:v>
                </c:pt>
                <c:pt idx="6595">
                  <c:v>115.61199999999999</c:v>
                </c:pt>
                <c:pt idx="6596">
                  <c:v>134.22399999999999</c:v>
                </c:pt>
                <c:pt idx="6597">
                  <c:v>151.77000000000001</c:v>
                </c:pt>
                <c:pt idx="6598">
                  <c:v>208.47199999999998</c:v>
                </c:pt>
                <c:pt idx="6599">
                  <c:v>244.42799999999997</c:v>
                </c:pt>
                <c:pt idx="6600">
                  <c:v>227.41399999999999</c:v>
                </c:pt>
                <c:pt idx="6601">
                  <c:v>218.86399999999998</c:v>
                </c:pt>
                <c:pt idx="6602">
                  <c:v>227.41799999999998</c:v>
                </c:pt>
                <c:pt idx="6603">
                  <c:v>183.72599999999997</c:v>
                </c:pt>
                <c:pt idx="6604">
                  <c:v>151.274</c:v>
                </c:pt>
                <c:pt idx="6605">
                  <c:v>152.68199999999996</c:v>
                </c:pt>
                <c:pt idx="6606">
                  <c:v>167.70599999999999</c:v>
                </c:pt>
                <c:pt idx="6607">
                  <c:v>151.94</c:v>
                </c:pt>
                <c:pt idx="6608">
                  <c:v>159.804</c:v>
                </c:pt>
                <c:pt idx="6609">
                  <c:v>163.45999999999998</c:v>
                </c:pt>
                <c:pt idx="6610">
                  <c:v>176.32799999999997</c:v>
                </c:pt>
                <c:pt idx="6611">
                  <c:v>163.76999999999998</c:v>
                </c:pt>
                <c:pt idx="6612">
                  <c:v>229.32399999999998</c:v>
                </c:pt>
                <c:pt idx="6613">
                  <c:v>255.48000000000002</c:v>
                </c:pt>
                <c:pt idx="6614">
                  <c:v>251.60399999999998</c:v>
                </c:pt>
                <c:pt idx="6615">
                  <c:v>280.94200000000001</c:v>
                </c:pt>
                <c:pt idx="6616">
                  <c:v>298.87599999999998</c:v>
                </c:pt>
                <c:pt idx="6617">
                  <c:v>266.65600000000001</c:v>
                </c:pt>
                <c:pt idx="6618">
                  <c:v>235.49400000000006</c:v>
                </c:pt>
                <c:pt idx="6619">
                  <c:v>224.16799999999998</c:v>
                </c:pt>
                <c:pt idx="6620">
                  <c:v>189.98599999999999</c:v>
                </c:pt>
                <c:pt idx="6621">
                  <c:v>177.56</c:v>
                </c:pt>
                <c:pt idx="6622">
                  <c:v>149.428</c:v>
                </c:pt>
                <c:pt idx="6623">
                  <c:v>166.22399999999999</c:v>
                </c:pt>
                <c:pt idx="6624">
                  <c:v>175.00800000000001</c:v>
                </c:pt>
                <c:pt idx="6625">
                  <c:v>160.70000000000002</c:v>
                </c:pt>
                <c:pt idx="6626">
                  <c:v>164.14000000000001</c:v>
                </c:pt>
                <c:pt idx="6627">
                  <c:v>166.18</c:v>
                </c:pt>
                <c:pt idx="6628">
                  <c:v>162.74199999999999</c:v>
                </c:pt>
                <c:pt idx="6629">
                  <c:v>169.42000000000002</c:v>
                </c:pt>
                <c:pt idx="6630">
                  <c:v>178.62799999999999</c:v>
                </c:pt>
                <c:pt idx="6631">
                  <c:v>176.958</c:v>
                </c:pt>
                <c:pt idx="6632">
                  <c:v>173.83800000000002</c:v>
                </c:pt>
                <c:pt idx="6633">
                  <c:v>163.476</c:v>
                </c:pt>
                <c:pt idx="6634">
                  <c:v>177.54000000000002</c:v>
                </c:pt>
                <c:pt idx="6635">
                  <c:v>186.15</c:v>
                </c:pt>
                <c:pt idx="6636">
                  <c:v>204.77400000000003</c:v>
                </c:pt>
                <c:pt idx="6637">
                  <c:v>217.17800000000003</c:v>
                </c:pt>
                <c:pt idx="6638">
                  <c:v>215.03800000000001</c:v>
                </c:pt>
                <c:pt idx="6639">
                  <c:v>229.096</c:v>
                </c:pt>
                <c:pt idx="6640">
                  <c:v>210.32</c:v>
                </c:pt>
                <c:pt idx="6641">
                  <c:v>177.30800000000002</c:v>
                </c:pt>
                <c:pt idx="6642">
                  <c:v>202.10599999999999</c:v>
                </c:pt>
                <c:pt idx="6643">
                  <c:v>243.29000000000002</c:v>
                </c:pt>
                <c:pt idx="6644">
                  <c:v>234.01000000000005</c:v>
                </c:pt>
                <c:pt idx="6645">
                  <c:v>250.85999999999999</c:v>
                </c:pt>
                <c:pt idx="6646">
                  <c:v>316.73</c:v>
                </c:pt>
                <c:pt idx="6647">
                  <c:v>355.012</c:v>
                </c:pt>
                <c:pt idx="6648">
                  <c:v>324.27</c:v>
                </c:pt>
                <c:pt idx="6649">
                  <c:v>309.16800000000001</c:v>
                </c:pt>
                <c:pt idx="6650">
                  <c:v>306.95400000000001</c:v>
                </c:pt>
                <c:pt idx="6651">
                  <c:v>267.55199999999996</c:v>
                </c:pt>
                <c:pt idx="6652">
                  <c:v>187.10399999999998</c:v>
                </c:pt>
                <c:pt idx="6653">
                  <c:v>178.24799999999999</c:v>
                </c:pt>
                <c:pt idx="6654">
                  <c:v>174.27399999999997</c:v>
                </c:pt>
                <c:pt idx="6655">
                  <c:v>179.26399999999998</c:v>
                </c:pt>
                <c:pt idx="6656">
                  <c:v>164.18</c:v>
                </c:pt>
                <c:pt idx="6657">
                  <c:v>163.14400000000001</c:v>
                </c:pt>
                <c:pt idx="6658">
                  <c:v>159.57200000000003</c:v>
                </c:pt>
                <c:pt idx="6659">
                  <c:v>160.148</c:v>
                </c:pt>
                <c:pt idx="6660">
                  <c:v>148.054</c:v>
                </c:pt>
                <c:pt idx="6661">
                  <c:v>147.59200000000001</c:v>
                </c:pt>
                <c:pt idx="6662">
                  <c:v>140.66399999999999</c:v>
                </c:pt>
                <c:pt idx="6663">
                  <c:v>144.524</c:v>
                </c:pt>
                <c:pt idx="6664">
                  <c:v>134.018</c:v>
                </c:pt>
                <c:pt idx="6665">
                  <c:v>136.102</c:v>
                </c:pt>
                <c:pt idx="6666">
                  <c:v>132.34200000000001</c:v>
                </c:pt>
                <c:pt idx="6667">
                  <c:v>141.95999999999998</c:v>
                </c:pt>
                <c:pt idx="6668">
                  <c:v>135.36599999999999</c:v>
                </c:pt>
                <c:pt idx="6669">
                  <c:v>132.762</c:v>
                </c:pt>
                <c:pt idx="6670">
                  <c:v>139.48000000000002</c:v>
                </c:pt>
                <c:pt idx="6671">
                  <c:v>133.19599999999997</c:v>
                </c:pt>
                <c:pt idx="6672">
                  <c:v>139.696</c:v>
                </c:pt>
                <c:pt idx="6673">
                  <c:v>148.05799999999999</c:v>
                </c:pt>
                <c:pt idx="6674">
                  <c:v>149.18799999999999</c:v>
                </c:pt>
                <c:pt idx="6675">
                  <c:v>148.66</c:v>
                </c:pt>
                <c:pt idx="6676">
                  <c:v>142.31399999999999</c:v>
                </c:pt>
                <c:pt idx="6677">
                  <c:v>144.952</c:v>
                </c:pt>
                <c:pt idx="6678">
                  <c:v>129.72999999999999</c:v>
                </c:pt>
                <c:pt idx="6679">
                  <c:v>132.99200000000002</c:v>
                </c:pt>
                <c:pt idx="6680">
                  <c:v>121.41600000000001</c:v>
                </c:pt>
                <c:pt idx="6681">
                  <c:v>120.58999999999999</c:v>
                </c:pt>
                <c:pt idx="6682">
                  <c:v>129.22</c:v>
                </c:pt>
                <c:pt idx="6683">
                  <c:v>139.50200000000001</c:v>
                </c:pt>
                <c:pt idx="6684">
                  <c:v>143.56399999999999</c:v>
                </c:pt>
                <c:pt idx="6685">
                  <c:v>143.48600000000002</c:v>
                </c:pt>
                <c:pt idx="6686">
                  <c:v>159.00799999999998</c:v>
                </c:pt>
                <c:pt idx="6687">
                  <c:v>135.01999999999998</c:v>
                </c:pt>
                <c:pt idx="6688">
                  <c:v>121.452</c:v>
                </c:pt>
                <c:pt idx="6689">
                  <c:v>120.348</c:v>
                </c:pt>
                <c:pt idx="6690">
                  <c:v>141.30799999999999</c:v>
                </c:pt>
                <c:pt idx="6691">
                  <c:v>124.624</c:v>
                </c:pt>
                <c:pt idx="6692">
                  <c:v>118.578</c:v>
                </c:pt>
                <c:pt idx="6693">
                  <c:v>129.786</c:v>
                </c:pt>
                <c:pt idx="6694">
                  <c:v>114.11199999999999</c:v>
                </c:pt>
                <c:pt idx="6695">
                  <c:v>101.06399999999999</c:v>
                </c:pt>
                <c:pt idx="6696">
                  <c:v>143.44400000000002</c:v>
                </c:pt>
                <c:pt idx="6697">
                  <c:v>143.76599999999999</c:v>
                </c:pt>
                <c:pt idx="6698">
                  <c:v>151.452</c:v>
                </c:pt>
                <c:pt idx="6699">
                  <c:v>166.19800000000001</c:v>
                </c:pt>
                <c:pt idx="6700">
                  <c:v>162.52199999999999</c:v>
                </c:pt>
                <c:pt idx="6701">
                  <c:v>135.702</c:v>
                </c:pt>
                <c:pt idx="6702">
                  <c:v>131.77399999999997</c:v>
                </c:pt>
                <c:pt idx="6703">
                  <c:v>117.08999999999999</c:v>
                </c:pt>
                <c:pt idx="6704">
                  <c:v>110.596</c:v>
                </c:pt>
                <c:pt idx="6705">
                  <c:v>95.715999999999994</c:v>
                </c:pt>
                <c:pt idx="6706">
                  <c:v>91.406000000000006</c:v>
                </c:pt>
                <c:pt idx="6707">
                  <c:v>112.154</c:v>
                </c:pt>
                <c:pt idx="6708">
                  <c:v>113.872</c:v>
                </c:pt>
                <c:pt idx="6709">
                  <c:v>110.982</c:v>
                </c:pt>
                <c:pt idx="6710">
                  <c:v>117.03599999999999</c:v>
                </c:pt>
                <c:pt idx="6711">
                  <c:v>111.218</c:v>
                </c:pt>
                <c:pt idx="6712">
                  <c:v>103.67199999999998</c:v>
                </c:pt>
                <c:pt idx="6713">
                  <c:v>117.782</c:v>
                </c:pt>
                <c:pt idx="6714">
                  <c:v>132.352</c:v>
                </c:pt>
                <c:pt idx="6715">
                  <c:v>129.84200000000001</c:v>
                </c:pt>
                <c:pt idx="6716">
                  <c:v>126.45</c:v>
                </c:pt>
                <c:pt idx="6717">
                  <c:v>117.578</c:v>
                </c:pt>
                <c:pt idx="6718">
                  <c:v>96.664000000000001</c:v>
                </c:pt>
                <c:pt idx="6719">
                  <c:v>73.162000000000006</c:v>
                </c:pt>
                <c:pt idx="6720">
                  <c:v>72.356000000000009</c:v>
                </c:pt>
                <c:pt idx="6721">
                  <c:v>88.816000000000003</c:v>
                </c:pt>
                <c:pt idx="6722">
                  <c:v>83.542000000000002</c:v>
                </c:pt>
                <c:pt idx="6723">
                  <c:v>94.067999999999998</c:v>
                </c:pt>
                <c:pt idx="6724">
                  <c:v>98.244</c:v>
                </c:pt>
                <c:pt idx="6725">
                  <c:v>102.084</c:v>
                </c:pt>
                <c:pt idx="6726">
                  <c:v>83.385999999999996</c:v>
                </c:pt>
                <c:pt idx="6727">
                  <c:v>88.376000000000005</c:v>
                </c:pt>
                <c:pt idx="6728">
                  <c:v>90.42</c:v>
                </c:pt>
                <c:pt idx="6729">
                  <c:v>104.42399999999998</c:v>
                </c:pt>
                <c:pt idx="6730">
                  <c:v>102.008</c:v>
                </c:pt>
                <c:pt idx="6731">
                  <c:v>108.32000000000001</c:v>
                </c:pt>
                <c:pt idx="6732">
                  <c:v>114.81000000000002</c:v>
                </c:pt>
                <c:pt idx="6733">
                  <c:v>101.696</c:v>
                </c:pt>
                <c:pt idx="6734">
                  <c:v>84.86</c:v>
                </c:pt>
                <c:pt idx="6735">
                  <c:v>81.22999999999999</c:v>
                </c:pt>
                <c:pt idx="6736">
                  <c:v>74.260000000000005</c:v>
                </c:pt>
                <c:pt idx="6737">
                  <c:v>75.647999999999996</c:v>
                </c:pt>
                <c:pt idx="6738">
                  <c:v>85.521999999999991</c:v>
                </c:pt>
                <c:pt idx="6739">
                  <c:v>86.411999999999992</c:v>
                </c:pt>
                <c:pt idx="6740">
                  <c:v>88.637999999999991</c:v>
                </c:pt>
                <c:pt idx="6741">
                  <c:v>80.52000000000001</c:v>
                </c:pt>
                <c:pt idx="6742">
                  <c:v>77.548000000000002</c:v>
                </c:pt>
                <c:pt idx="6743">
                  <c:v>73.59</c:v>
                </c:pt>
                <c:pt idx="6744">
                  <c:v>71.744</c:v>
                </c:pt>
                <c:pt idx="6745">
                  <c:v>67.388000000000005</c:v>
                </c:pt>
                <c:pt idx="6746">
                  <c:v>84.28400000000002</c:v>
                </c:pt>
                <c:pt idx="6747">
                  <c:v>75.75800000000001</c:v>
                </c:pt>
                <c:pt idx="6748">
                  <c:v>69.25800000000001</c:v>
                </c:pt>
                <c:pt idx="6749">
                  <c:v>92.033999999999992</c:v>
                </c:pt>
                <c:pt idx="6750">
                  <c:v>94.463999999999984</c:v>
                </c:pt>
                <c:pt idx="6751">
                  <c:v>96.156000000000006</c:v>
                </c:pt>
                <c:pt idx="6752">
                  <c:v>95.039999999999992</c:v>
                </c:pt>
                <c:pt idx="6753">
                  <c:v>100.08799999999999</c:v>
                </c:pt>
                <c:pt idx="6754">
                  <c:v>82.155999999999977</c:v>
                </c:pt>
                <c:pt idx="6755">
                  <c:v>84.021999999999991</c:v>
                </c:pt>
                <c:pt idx="6756">
                  <c:v>85.938000000000002</c:v>
                </c:pt>
                <c:pt idx="6757">
                  <c:v>81.443999999999988</c:v>
                </c:pt>
                <c:pt idx="6758">
                  <c:v>76.561999999999998</c:v>
                </c:pt>
                <c:pt idx="6759">
                  <c:v>69.22999999999999</c:v>
                </c:pt>
                <c:pt idx="6760">
                  <c:v>68.081999999999994</c:v>
                </c:pt>
                <c:pt idx="6761">
                  <c:v>52.522000000000006</c:v>
                </c:pt>
                <c:pt idx="6762">
                  <c:v>66.712000000000003</c:v>
                </c:pt>
                <c:pt idx="6763">
                  <c:v>83.513999999999996</c:v>
                </c:pt>
                <c:pt idx="6764">
                  <c:v>85.715999999999994</c:v>
                </c:pt>
                <c:pt idx="6765">
                  <c:v>81.603999999999999</c:v>
                </c:pt>
                <c:pt idx="6766">
                  <c:v>87.262</c:v>
                </c:pt>
                <c:pt idx="6767">
                  <c:v>69.998000000000005</c:v>
                </c:pt>
                <c:pt idx="6768">
                  <c:v>60.980000000000004</c:v>
                </c:pt>
                <c:pt idx="6769">
                  <c:v>63.338000000000001</c:v>
                </c:pt>
                <c:pt idx="6770">
                  <c:v>86.64200000000001</c:v>
                </c:pt>
                <c:pt idx="6771">
                  <c:v>83.362000000000009</c:v>
                </c:pt>
                <c:pt idx="6772">
                  <c:v>87.00200000000001</c:v>
                </c:pt>
                <c:pt idx="6773">
                  <c:v>79.715999999999994</c:v>
                </c:pt>
                <c:pt idx="6774">
                  <c:v>83.337999999999994</c:v>
                </c:pt>
                <c:pt idx="6775">
                  <c:v>74.13000000000001</c:v>
                </c:pt>
                <c:pt idx="6776">
                  <c:v>75.075999999999993</c:v>
                </c:pt>
                <c:pt idx="6777">
                  <c:v>90.2</c:v>
                </c:pt>
                <c:pt idx="6778">
                  <c:v>94.731999999999999</c:v>
                </c:pt>
                <c:pt idx="6779">
                  <c:v>102.318</c:v>
                </c:pt>
                <c:pt idx="6780">
                  <c:v>92.174000000000007</c:v>
                </c:pt>
                <c:pt idx="6781">
                  <c:v>103.39200000000001</c:v>
                </c:pt>
                <c:pt idx="6782">
                  <c:v>120.002</c:v>
                </c:pt>
                <c:pt idx="6783">
                  <c:v>109.646</c:v>
                </c:pt>
                <c:pt idx="6784">
                  <c:v>112.122</c:v>
                </c:pt>
                <c:pt idx="6785">
                  <c:v>113.43200000000002</c:v>
                </c:pt>
                <c:pt idx="6786">
                  <c:v>99.986000000000004</c:v>
                </c:pt>
                <c:pt idx="6787">
                  <c:v>68.682000000000002</c:v>
                </c:pt>
                <c:pt idx="6788">
                  <c:v>89.012</c:v>
                </c:pt>
                <c:pt idx="6789">
                  <c:v>77.272000000000006</c:v>
                </c:pt>
                <c:pt idx="6790">
                  <c:v>122.81399999999999</c:v>
                </c:pt>
                <c:pt idx="6791">
                  <c:v>144.59399999999999</c:v>
                </c:pt>
                <c:pt idx="6792">
                  <c:v>149.142</c:v>
                </c:pt>
                <c:pt idx="6793">
                  <c:v>137.01600000000002</c:v>
                </c:pt>
                <c:pt idx="6794">
                  <c:v>136.28399999999999</c:v>
                </c:pt>
                <c:pt idx="6795">
                  <c:v>93.10799999999999</c:v>
                </c:pt>
                <c:pt idx="6796">
                  <c:v>68.022000000000006</c:v>
                </c:pt>
                <c:pt idx="6797">
                  <c:v>64.881999999999991</c:v>
                </c:pt>
                <c:pt idx="6798">
                  <c:v>70.13</c:v>
                </c:pt>
                <c:pt idx="6799">
                  <c:v>65.402000000000001</c:v>
                </c:pt>
                <c:pt idx="6800">
                  <c:v>52.996000000000002</c:v>
                </c:pt>
                <c:pt idx="6801">
                  <c:v>54.45</c:v>
                </c:pt>
                <c:pt idx="6802">
                  <c:v>54.038000000000011</c:v>
                </c:pt>
                <c:pt idx="6803">
                  <c:v>52.448</c:v>
                </c:pt>
                <c:pt idx="6804">
                  <c:v>58.944000000000003</c:v>
                </c:pt>
                <c:pt idx="6805">
                  <c:v>71.3</c:v>
                </c:pt>
                <c:pt idx="6806">
                  <c:v>72.141999999999996</c:v>
                </c:pt>
                <c:pt idx="6807">
                  <c:v>74.539999999999992</c:v>
                </c:pt>
                <c:pt idx="6808">
                  <c:v>70.253999999999991</c:v>
                </c:pt>
                <c:pt idx="6809">
                  <c:v>68.784000000000006</c:v>
                </c:pt>
                <c:pt idx="6810">
                  <c:v>61.668000000000006</c:v>
                </c:pt>
                <c:pt idx="6811">
                  <c:v>97.903999999999996</c:v>
                </c:pt>
                <c:pt idx="6812">
                  <c:v>103.886</c:v>
                </c:pt>
                <c:pt idx="6813">
                  <c:v>110.054</c:v>
                </c:pt>
                <c:pt idx="6814">
                  <c:v>113.2</c:v>
                </c:pt>
                <c:pt idx="6815">
                  <c:v>129.57599999999999</c:v>
                </c:pt>
                <c:pt idx="6816">
                  <c:v>95.594000000000008</c:v>
                </c:pt>
                <c:pt idx="6817">
                  <c:v>95.144000000000005</c:v>
                </c:pt>
                <c:pt idx="6818">
                  <c:v>88.244</c:v>
                </c:pt>
                <c:pt idx="6819">
                  <c:v>97.341999999999999</c:v>
                </c:pt>
                <c:pt idx="6820">
                  <c:v>80.635999999999996</c:v>
                </c:pt>
                <c:pt idx="6821">
                  <c:v>89.701999999999998</c:v>
                </c:pt>
                <c:pt idx="6822">
                  <c:v>74.809999999999988</c:v>
                </c:pt>
                <c:pt idx="6823">
                  <c:v>99.744</c:v>
                </c:pt>
                <c:pt idx="6824">
                  <c:v>83.144000000000005</c:v>
                </c:pt>
                <c:pt idx="6825">
                  <c:v>79.777999999999992</c:v>
                </c:pt>
                <c:pt idx="6826">
                  <c:v>94.059999999999988</c:v>
                </c:pt>
                <c:pt idx="6827">
                  <c:v>131.18</c:v>
                </c:pt>
                <c:pt idx="6828">
                  <c:v>113.42999999999999</c:v>
                </c:pt>
                <c:pt idx="6829">
                  <c:v>128.46200000000002</c:v>
                </c:pt>
                <c:pt idx="6830">
                  <c:v>135.49600000000001</c:v>
                </c:pt>
                <c:pt idx="6831">
                  <c:v>120.40599999999999</c:v>
                </c:pt>
                <c:pt idx="6832">
                  <c:v>88.911999999999992</c:v>
                </c:pt>
                <c:pt idx="6833">
                  <c:v>91.393999999999991</c:v>
                </c:pt>
                <c:pt idx="6834">
                  <c:v>85.95</c:v>
                </c:pt>
                <c:pt idx="6835">
                  <c:v>77.813999999999993</c:v>
                </c:pt>
                <c:pt idx="6836">
                  <c:v>75.534000000000006</c:v>
                </c:pt>
                <c:pt idx="6837">
                  <c:v>73.893999999999991</c:v>
                </c:pt>
                <c:pt idx="6838">
                  <c:v>61.152000000000001</c:v>
                </c:pt>
                <c:pt idx="6839">
                  <c:v>75.885999999999996</c:v>
                </c:pt>
                <c:pt idx="6840">
                  <c:v>100.726</c:v>
                </c:pt>
                <c:pt idx="6841">
                  <c:v>104.452</c:v>
                </c:pt>
                <c:pt idx="6842">
                  <c:v>113.008</c:v>
                </c:pt>
                <c:pt idx="6843">
                  <c:v>116.48200000000001</c:v>
                </c:pt>
                <c:pt idx="6844">
                  <c:v>90.867999999999995</c:v>
                </c:pt>
                <c:pt idx="6845">
                  <c:v>76.10799999999999</c:v>
                </c:pt>
                <c:pt idx="6846">
                  <c:v>62.81</c:v>
                </c:pt>
                <c:pt idx="6847">
                  <c:v>72.039999999999992</c:v>
                </c:pt>
                <c:pt idx="6848">
                  <c:v>71.611999999999995</c:v>
                </c:pt>
                <c:pt idx="6849">
                  <c:v>78.768000000000001</c:v>
                </c:pt>
                <c:pt idx="6850">
                  <c:v>80.402000000000001</c:v>
                </c:pt>
                <c:pt idx="6851">
                  <c:v>90.641999999999996</c:v>
                </c:pt>
                <c:pt idx="6852">
                  <c:v>78.394000000000005</c:v>
                </c:pt>
                <c:pt idx="6853">
                  <c:v>82.525999999999996</c:v>
                </c:pt>
                <c:pt idx="6854">
                  <c:v>82.074000000000012</c:v>
                </c:pt>
                <c:pt idx="6855">
                  <c:v>74.618000000000009</c:v>
                </c:pt>
                <c:pt idx="6856">
                  <c:v>68.050000000000011</c:v>
                </c:pt>
                <c:pt idx="6857">
                  <c:v>61.490000000000009</c:v>
                </c:pt>
                <c:pt idx="6858">
                  <c:v>52.679999999999993</c:v>
                </c:pt>
                <c:pt idx="6859">
                  <c:v>42.13</c:v>
                </c:pt>
                <c:pt idx="6860">
                  <c:v>37.233999999999995</c:v>
                </c:pt>
                <c:pt idx="6861">
                  <c:v>32.006</c:v>
                </c:pt>
                <c:pt idx="6862">
                  <c:v>34.272000000000006</c:v>
                </c:pt>
                <c:pt idx="6863">
                  <c:v>62.027999999999999</c:v>
                </c:pt>
                <c:pt idx="6864">
                  <c:v>73.075999999999993</c:v>
                </c:pt>
                <c:pt idx="6865">
                  <c:v>81.333999999999989</c:v>
                </c:pt>
                <c:pt idx="6866">
                  <c:v>84.736000000000004</c:v>
                </c:pt>
                <c:pt idx="6867">
                  <c:v>81.608000000000004</c:v>
                </c:pt>
                <c:pt idx="6868">
                  <c:v>66.971999999999994</c:v>
                </c:pt>
                <c:pt idx="6869">
                  <c:v>71.94</c:v>
                </c:pt>
                <c:pt idx="6870">
                  <c:v>64.226000000000013</c:v>
                </c:pt>
                <c:pt idx="6871">
                  <c:v>62.372</c:v>
                </c:pt>
                <c:pt idx="6872">
                  <c:v>65.510000000000005</c:v>
                </c:pt>
                <c:pt idx="6873">
                  <c:v>58.603999999999999</c:v>
                </c:pt>
                <c:pt idx="6874">
                  <c:v>53.221999999999994</c:v>
                </c:pt>
                <c:pt idx="6875">
                  <c:v>66.936000000000007</c:v>
                </c:pt>
                <c:pt idx="6876">
                  <c:v>69.097999999999999</c:v>
                </c:pt>
                <c:pt idx="6877">
                  <c:v>68.477999999999994</c:v>
                </c:pt>
                <c:pt idx="6878">
                  <c:v>64.057999999999993</c:v>
                </c:pt>
                <c:pt idx="6879">
                  <c:v>61.601999999999997</c:v>
                </c:pt>
                <c:pt idx="6880">
                  <c:v>51.648000000000003</c:v>
                </c:pt>
                <c:pt idx="6881">
                  <c:v>53.238000000000014</c:v>
                </c:pt>
                <c:pt idx="6882">
                  <c:v>67.242000000000004</c:v>
                </c:pt>
                <c:pt idx="6883">
                  <c:v>76.02000000000001</c:v>
                </c:pt>
                <c:pt idx="6884">
                  <c:v>67.034000000000006</c:v>
                </c:pt>
                <c:pt idx="6885">
                  <c:v>66.123999999999995</c:v>
                </c:pt>
                <c:pt idx="6886">
                  <c:v>57.708000000000006</c:v>
                </c:pt>
                <c:pt idx="6887">
                  <c:v>41.911999999999999</c:v>
                </c:pt>
                <c:pt idx="6888">
                  <c:v>38.260000000000005</c:v>
                </c:pt>
                <c:pt idx="6889">
                  <c:v>48.56</c:v>
                </c:pt>
                <c:pt idx="6890">
                  <c:v>47.973999999999997</c:v>
                </c:pt>
                <c:pt idx="6891">
                  <c:v>55.246000000000002</c:v>
                </c:pt>
                <c:pt idx="6892">
                  <c:v>58.874000000000002</c:v>
                </c:pt>
                <c:pt idx="6893">
                  <c:v>53.846000000000004</c:v>
                </c:pt>
                <c:pt idx="6894">
                  <c:v>51.993999999999993</c:v>
                </c:pt>
                <c:pt idx="6895">
                  <c:v>62.02</c:v>
                </c:pt>
                <c:pt idx="6896">
                  <c:v>63.084000000000003</c:v>
                </c:pt>
                <c:pt idx="6897">
                  <c:v>62.032000000000004</c:v>
                </c:pt>
                <c:pt idx="6898">
                  <c:v>56.911999999999992</c:v>
                </c:pt>
                <c:pt idx="6899">
                  <c:v>52.240000000000009</c:v>
                </c:pt>
                <c:pt idx="6900">
                  <c:v>43.692</c:v>
                </c:pt>
                <c:pt idx="6901">
                  <c:v>37.18</c:v>
                </c:pt>
                <c:pt idx="6902">
                  <c:v>61.209999999999994</c:v>
                </c:pt>
                <c:pt idx="6903">
                  <c:v>79.705999999999989</c:v>
                </c:pt>
                <c:pt idx="6904">
                  <c:v>86.66</c:v>
                </c:pt>
                <c:pt idx="6905">
                  <c:v>87.541999999999987</c:v>
                </c:pt>
                <c:pt idx="6906">
                  <c:v>94.22</c:v>
                </c:pt>
                <c:pt idx="6907">
                  <c:v>77.226000000000013</c:v>
                </c:pt>
                <c:pt idx="6908">
                  <c:v>61.302</c:v>
                </c:pt>
                <c:pt idx="6909">
                  <c:v>61.534000000000006</c:v>
                </c:pt>
                <c:pt idx="6910">
                  <c:v>66.905999999999992</c:v>
                </c:pt>
                <c:pt idx="6911">
                  <c:v>64.572000000000003</c:v>
                </c:pt>
                <c:pt idx="6912">
                  <c:v>66.544000000000011</c:v>
                </c:pt>
                <c:pt idx="6913">
                  <c:v>74.983999999999995</c:v>
                </c:pt>
                <c:pt idx="6914">
                  <c:v>71.388000000000005</c:v>
                </c:pt>
                <c:pt idx="6915">
                  <c:v>64.736000000000004</c:v>
                </c:pt>
                <c:pt idx="6916">
                  <c:v>58.974000000000004</c:v>
                </c:pt>
                <c:pt idx="6917">
                  <c:v>60.537999999999997</c:v>
                </c:pt>
                <c:pt idx="6918">
                  <c:v>69.926000000000002</c:v>
                </c:pt>
                <c:pt idx="6919">
                  <c:v>76.375999999999991</c:v>
                </c:pt>
                <c:pt idx="6920">
                  <c:v>74.105999999999995</c:v>
                </c:pt>
                <c:pt idx="6921">
                  <c:v>74.98599999999999</c:v>
                </c:pt>
                <c:pt idx="6922">
                  <c:v>65.226000000000013</c:v>
                </c:pt>
                <c:pt idx="6923">
                  <c:v>49.652000000000001</c:v>
                </c:pt>
                <c:pt idx="6924">
                  <c:v>47.260000000000005</c:v>
                </c:pt>
                <c:pt idx="6925">
                  <c:v>57.133999999999993</c:v>
                </c:pt>
                <c:pt idx="6926">
                  <c:v>60.791999999999994</c:v>
                </c:pt>
                <c:pt idx="6927">
                  <c:v>58.561999999999998</c:v>
                </c:pt>
                <c:pt idx="6928">
                  <c:v>59.462000000000003</c:v>
                </c:pt>
                <c:pt idx="6929">
                  <c:v>60.227999999999994</c:v>
                </c:pt>
                <c:pt idx="6930">
                  <c:v>57.868000000000009</c:v>
                </c:pt>
                <c:pt idx="6931">
                  <c:v>81.003999999999991</c:v>
                </c:pt>
                <c:pt idx="6932">
                  <c:v>118.05</c:v>
                </c:pt>
                <c:pt idx="6933">
                  <c:v>127.16999999999999</c:v>
                </c:pt>
                <c:pt idx="6934">
                  <c:v>125.91</c:v>
                </c:pt>
                <c:pt idx="6935">
                  <c:v>151.54199999999997</c:v>
                </c:pt>
                <c:pt idx="6936">
                  <c:v>139.17599999999999</c:v>
                </c:pt>
                <c:pt idx="6937">
                  <c:v>105.852</c:v>
                </c:pt>
                <c:pt idx="6938">
                  <c:v>129.03799999999998</c:v>
                </c:pt>
                <c:pt idx="6939">
                  <c:v>152.25200000000001</c:v>
                </c:pt>
                <c:pt idx="6940">
                  <c:v>122.76400000000001</c:v>
                </c:pt>
                <c:pt idx="6941">
                  <c:v>118.92400000000002</c:v>
                </c:pt>
                <c:pt idx="6942">
                  <c:v>116.46199999999999</c:v>
                </c:pt>
                <c:pt idx="6943">
                  <c:v>89.688000000000002</c:v>
                </c:pt>
                <c:pt idx="6944">
                  <c:v>62.339999999999996</c:v>
                </c:pt>
                <c:pt idx="6945">
                  <c:v>77.03</c:v>
                </c:pt>
                <c:pt idx="6946">
                  <c:v>71.383999999999986</c:v>
                </c:pt>
                <c:pt idx="6947">
                  <c:v>81.055999999999997</c:v>
                </c:pt>
                <c:pt idx="6948">
                  <c:v>77.318000000000012</c:v>
                </c:pt>
                <c:pt idx="6949">
                  <c:v>85.412000000000006</c:v>
                </c:pt>
                <c:pt idx="6950">
                  <c:v>73.992000000000004</c:v>
                </c:pt>
                <c:pt idx="6951">
                  <c:v>74.701999999999998</c:v>
                </c:pt>
                <c:pt idx="6952">
                  <c:v>70.998000000000005</c:v>
                </c:pt>
                <c:pt idx="6953">
                  <c:v>71.762</c:v>
                </c:pt>
                <c:pt idx="6954">
                  <c:v>71.566000000000003</c:v>
                </c:pt>
                <c:pt idx="6955">
                  <c:v>120.756</c:v>
                </c:pt>
                <c:pt idx="6956">
                  <c:v>134.28199999999998</c:v>
                </c:pt>
                <c:pt idx="6957">
                  <c:v>125.14400000000001</c:v>
                </c:pt>
                <c:pt idx="6958">
                  <c:v>121.104</c:v>
                </c:pt>
                <c:pt idx="6959">
                  <c:v>117.52799999999999</c:v>
                </c:pt>
                <c:pt idx="6960">
                  <c:v>70.265999999999991</c:v>
                </c:pt>
                <c:pt idx="6961">
                  <c:v>76.396000000000001</c:v>
                </c:pt>
                <c:pt idx="6962">
                  <c:v>81.19</c:v>
                </c:pt>
                <c:pt idx="6963">
                  <c:v>79.89</c:v>
                </c:pt>
                <c:pt idx="6964">
                  <c:v>84.190000000000012</c:v>
                </c:pt>
                <c:pt idx="6965">
                  <c:v>71.85799999999999</c:v>
                </c:pt>
                <c:pt idx="6966">
                  <c:v>54.676000000000002</c:v>
                </c:pt>
                <c:pt idx="6967">
                  <c:v>55.188000000000002</c:v>
                </c:pt>
                <c:pt idx="6968">
                  <c:v>59.5</c:v>
                </c:pt>
                <c:pt idx="6969">
                  <c:v>48.022000000000006</c:v>
                </c:pt>
                <c:pt idx="6970">
                  <c:v>53.113999999999997</c:v>
                </c:pt>
                <c:pt idx="6971">
                  <c:v>49.103999999999999</c:v>
                </c:pt>
                <c:pt idx="6972">
                  <c:v>51.506000000000007</c:v>
                </c:pt>
                <c:pt idx="6973">
                  <c:v>60.644000000000005</c:v>
                </c:pt>
                <c:pt idx="6974">
                  <c:v>68.633999999999986</c:v>
                </c:pt>
                <c:pt idx="6975">
                  <c:v>92.653999999999996</c:v>
                </c:pt>
                <c:pt idx="6976">
                  <c:v>95.638000000000005</c:v>
                </c:pt>
                <c:pt idx="6977">
                  <c:v>109.066</c:v>
                </c:pt>
                <c:pt idx="6978">
                  <c:v>97.12</c:v>
                </c:pt>
                <c:pt idx="6979">
                  <c:v>98.018000000000001</c:v>
                </c:pt>
                <c:pt idx="6980">
                  <c:v>90.647999999999996</c:v>
                </c:pt>
                <c:pt idx="6981">
                  <c:v>87.240000000000009</c:v>
                </c:pt>
                <c:pt idx="6982">
                  <c:v>76.126000000000005</c:v>
                </c:pt>
                <c:pt idx="6983">
                  <c:v>90.192000000000007</c:v>
                </c:pt>
                <c:pt idx="6984">
                  <c:v>84.527999999999992</c:v>
                </c:pt>
                <c:pt idx="6985">
                  <c:v>78.895999999999987</c:v>
                </c:pt>
                <c:pt idx="6986">
                  <c:v>92.669999999999987</c:v>
                </c:pt>
                <c:pt idx="6987">
                  <c:v>95.994</c:v>
                </c:pt>
                <c:pt idx="6988">
                  <c:v>96.938000000000002</c:v>
                </c:pt>
                <c:pt idx="6989">
                  <c:v>119.928</c:v>
                </c:pt>
                <c:pt idx="6990">
                  <c:v>121.702</c:v>
                </c:pt>
                <c:pt idx="6991">
                  <c:v>110.102</c:v>
                </c:pt>
                <c:pt idx="6992">
                  <c:v>101.776</c:v>
                </c:pt>
                <c:pt idx="6993">
                  <c:v>86.977999999999994</c:v>
                </c:pt>
                <c:pt idx="6994">
                  <c:v>67.33</c:v>
                </c:pt>
                <c:pt idx="6995">
                  <c:v>66.951999999999998</c:v>
                </c:pt>
                <c:pt idx="6996">
                  <c:v>61.272000000000006</c:v>
                </c:pt>
                <c:pt idx="6997">
                  <c:v>66.506</c:v>
                </c:pt>
                <c:pt idx="6998">
                  <c:v>69.864000000000004</c:v>
                </c:pt>
                <c:pt idx="6999">
                  <c:v>78.094000000000008</c:v>
                </c:pt>
                <c:pt idx="7000">
                  <c:v>65.183999999999997</c:v>
                </c:pt>
                <c:pt idx="7001">
                  <c:v>80.968000000000004</c:v>
                </c:pt>
                <c:pt idx="7002">
                  <c:v>74.540000000000006</c:v>
                </c:pt>
                <c:pt idx="7003">
                  <c:v>71.344000000000008</c:v>
                </c:pt>
                <c:pt idx="7004">
                  <c:v>63.192000000000007</c:v>
                </c:pt>
                <c:pt idx="7005">
                  <c:v>68.046000000000006</c:v>
                </c:pt>
                <c:pt idx="7006">
                  <c:v>66.668000000000006</c:v>
                </c:pt>
                <c:pt idx="7007">
                  <c:v>60.342000000000006</c:v>
                </c:pt>
                <c:pt idx="7008">
                  <c:v>69.52000000000001</c:v>
                </c:pt>
                <c:pt idx="7009">
                  <c:v>65.084000000000003</c:v>
                </c:pt>
                <c:pt idx="7010">
                  <c:v>62.2</c:v>
                </c:pt>
                <c:pt idx="7011">
                  <c:v>49.956000000000003</c:v>
                </c:pt>
                <c:pt idx="7012">
                  <c:v>57.128</c:v>
                </c:pt>
                <c:pt idx="7013">
                  <c:v>49.244000000000007</c:v>
                </c:pt>
                <c:pt idx="7014">
                  <c:v>47.742000000000004</c:v>
                </c:pt>
                <c:pt idx="7015">
                  <c:v>56.543999999999997</c:v>
                </c:pt>
                <c:pt idx="7016">
                  <c:v>57.707999999999991</c:v>
                </c:pt>
                <c:pt idx="7017">
                  <c:v>54.635999999999989</c:v>
                </c:pt>
                <c:pt idx="7018">
                  <c:v>50.802</c:v>
                </c:pt>
                <c:pt idx="7019">
                  <c:v>52.844000000000008</c:v>
                </c:pt>
                <c:pt idx="7020">
                  <c:v>49.326000000000001</c:v>
                </c:pt>
                <c:pt idx="7021">
                  <c:v>51.441999999999993</c:v>
                </c:pt>
                <c:pt idx="7022">
                  <c:v>69.690000000000012</c:v>
                </c:pt>
                <c:pt idx="7023">
                  <c:v>71.333999999999989</c:v>
                </c:pt>
                <c:pt idx="7024">
                  <c:v>66.210000000000008</c:v>
                </c:pt>
                <c:pt idx="7025">
                  <c:v>69.361999999999995</c:v>
                </c:pt>
                <c:pt idx="7026">
                  <c:v>74.021999999999991</c:v>
                </c:pt>
                <c:pt idx="7027">
                  <c:v>57.248000000000005</c:v>
                </c:pt>
                <c:pt idx="7028">
                  <c:v>62.79</c:v>
                </c:pt>
                <c:pt idx="7029">
                  <c:v>72.641999999999996</c:v>
                </c:pt>
                <c:pt idx="7030">
                  <c:v>78.286000000000001</c:v>
                </c:pt>
                <c:pt idx="7031">
                  <c:v>76.64200000000001</c:v>
                </c:pt>
                <c:pt idx="7032">
                  <c:v>72.023999999999987</c:v>
                </c:pt>
                <c:pt idx="7033">
                  <c:v>66.065999999999988</c:v>
                </c:pt>
                <c:pt idx="7034">
                  <c:v>63.005999999999993</c:v>
                </c:pt>
                <c:pt idx="7035">
                  <c:v>47.534000000000006</c:v>
                </c:pt>
                <c:pt idx="7036">
                  <c:v>46.241999999999997</c:v>
                </c:pt>
                <c:pt idx="7037">
                  <c:v>46.861999999999995</c:v>
                </c:pt>
                <c:pt idx="7038">
                  <c:v>53.35</c:v>
                </c:pt>
                <c:pt idx="7039">
                  <c:v>48.879999999999995</c:v>
                </c:pt>
                <c:pt idx="7040">
                  <c:v>48.291999999999994</c:v>
                </c:pt>
                <c:pt idx="7041">
                  <c:v>52.744000000000007</c:v>
                </c:pt>
                <c:pt idx="7042">
                  <c:v>57.875999999999998</c:v>
                </c:pt>
                <c:pt idx="7043">
                  <c:v>51.234000000000002</c:v>
                </c:pt>
                <c:pt idx="7044">
                  <c:v>52.998000000000005</c:v>
                </c:pt>
                <c:pt idx="7045">
                  <c:v>62.524000000000001</c:v>
                </c:pt>
                <c:pt idx="7046">
                  <c:v>54.947999999999993</c:v>
                </c:pt>
                <c:pt idx="7047">
                  <c:v>57.137999999999998</c:v>
                </c:pt>
                <c:pt idx="7048">
                  <c:v>69.960000000000008</c:v>
                </c:pt>
                <c:pt idx="7049">
                  <c:v>70.63000000000001</c:v>
                </c:pt>
                <c:pt idx="7050">
                  <c:v>66.846000000000004</c:v>
                </c:pt>
                <c:pt idx="7051">
                  <c:v>69.14</c:v>
                </c:pt>
                <c:pt idx="7052">
                  <c:v>62.463999999999999</c:v>
                </c:pt>
                <c:pt idx="7053">
                  <c:v>54.344000000000008</c:v>
                </c:pt>
                <c:pt idx="7054">
                  <c:v>60.936</c:v>
                </c:pt>
                <c:pt idx="7055">
                  <c:v>55.767999999999994</c:v>
                </c:pt>
                <c:pt idx="7056">
                  <c:v>60.307999999999993</c:v>
                </c:pt>
                <c:pt idx="7057">
                  <c:v>73.024000000000001</c:v>
                </c:pt>
                <c:pt idx="7058">
                  <c:v>68.667999999999992</c:v>
                </c:pt>
                <c:pt idx="7059">
                  <c:v>68.862000000000009</c:v>
                </c:pt>
                <c:pt idx="7060">
                  <c:v>76.897999999999996</c:v>
                </c:pt>
                <c:pt idx="7061">
                  <c:v>65.895999999999987</c:v>
                </c:pt>
                <c:pt idx="7062">
                  <c:v>54.601999999999997</c:v>
                </c:pt>
                <c:pt idx="7063">
                  <c:v>60.605999999999995</c:v>
                </c:pt>
                <c:pt idx="7064">
                  <c:v>57.172000000000004</c:v>
                </c:pt>
                <c:pt idx="7065">
                  <c:v>50.102000000000004</c:v>
                </c:pt>
                <c:pt idx="7066">
                  <c:v>70.582000000000008</c:v>
                </c:pt>
                <c:pt idx="7067">
                  <c:v>81.182000000000002</c:v>
                </c:pt>
                <c:pt idx="7068">
                  <c:v>77.75800000000001</c:v>
                </c:pt>
                <c:pt idx="7069">
                  <c:v>85.53</c:v>
                </c:pt>
                <c:pt idx="7070">
                  <c:v>103.91199999999999</c:v>
                </c:pt>
                <c:pt idx="7071">
                  <c:v>102.316</c:v>
                </c:pt>
                <c:pt idx="7072">
                  <c:v>92.592000000000013</c:v>
                </c:pt>
                <c:pt idx="7073">
                  <c:v>114.748</c:v>
                </c:pt>
                <c:pt idx="7074">
                  <c:v>115.37</c:v>
                </c:pt>
                <c:pt idx="7075">
                  <c:v>103.09400000000001</c:v>
                </c:pt>
                <c:pt idx="7076">
                  <c:v>86.664000000000001</c:v>
                </c:pt>
                <c:pt idx="7077">
                  <c:v>99.855999999999995</c:v>
                </c:pt>
                <c:pt idx="7078">
                  <c:v>96.025999999999982</c:v>
                </c:pt>
                <c:pt idx="7079">
                  <c:v>84.477999999999994</c:v>
                </c:pt>
                <c:pt idx="7080">
                  <c:v>79.768000000000001</c:v>
                </c:pt>
                <c:pt idx="7081">
                  <c:v>81.638000000000005</c:v>
                </c:pt>
                <c:pt idx="7082">
                  <c:v>76.571999999999989</c:v>
                </c:pt>
                <c:pt idx="7083">
                  <c:v>55.695999999999991</c:v>
                </c:pt>
                <c:pt idx="7084">
                  <c:v>55.969999999999992</c:v>
                </c:pt>
                <c:pt idx="7085">
                  <c:v>56.718000000000004</c:v>
                </c:pt>
                <c:pt idx="7086">
                  <c:v>51.765999999999998</c:v>
                </c:pt>
                <c:pt idx="7087">
                  <c:v>49.634</c:v>
                </c:pt>
                <c:pt idx="7088">
                  <c:v>49.938000000000002</c:v>
                </c:pt>
                <c:pt idx="7089">
                  <c:v>47.033999999999999</c:v>
                </c:pt>
                <c:pt idx="7090">
                  <c:v>55.06</c:v>
                </c:pt>
                <c:pt idx="7091">
                  <c:v>75.018000000000001</c:v>
                </c:pt>
                <c:pt idx="7092">
                  <c:v>82.313999999999993</c:v>
                </c:pt>
                <c:pt idx="7093">
                  <c:v>88.475999999999985</c:v>
                </c:pt>
                <c:pt idx="7094">
                  <c:v>100.05999999999999</c:v>
                </c:pt>
                <c:pt idx="7095">
                  <c:v>103.822</c:v>
                </c:pt>
                <c:pt idx="7096">
                  <c:v>96.897999999999996</c:v>
                </c:pt>
                <c:pt idx="7097">
                  <c:v>85.297999999999988</c:v>
                </c:pt>
                <c:pt idx="7098">
                  <c:v>74.789999999999992</c:v>
                </c:pt>
                <c:pt idx="7099">
                  <c:v>69.201999999999998</c:v>
                </c:pt>
                <c:pt idx="7100">
                  <c:v>57.173999999999999</c:v>
                </c:pt>
                <c:pt idx="7101">
                  <c:v>43.538000000000004</c:v>
                </c:pt>
                <c:pt idx="7102">
                  <c:v>42.54</c:v>
                </c:pt>
                <c:pt idx="7103">
                  <c:v>45.317999999999998</c:v>
                </c:pt>
                <c:pt idx="7104">
                  <c:v>54.593999999999994</c:v>
                </c:pt>
                <c:pt idx="7105">
                  <c:v>52.847999999999999</c:v>
                </c:pt>
                <c:pt idx="7106">
                  <c:v>71.822000000000003</c:v>
                </c:pt>
                <c:pt idx="7107">
                  <c:v>70.335999999999999</c:v>
                </c:pt>
                <c:pt idx="7108">
                  <c:v>79.933999999999997</c:v>
                </c:pt>
                <c:pt idx="7109">
                  <c:v>63.774000000000001</c:v>
                </c:pt>
                <c:pt idx="7110">
                  <c:v>66.510000000000005</c:v>
                </c:pt>
                <c:pt idx="7111">
                  <c:v>66.022000000000006</c:v>
                </c:pt>
                <c:pt idx="7112">
                  <c:v>72.347999999999999</c:v>
                </c:pt>
                <c:pt idx="7113">
                  <c:v>69.676000000000002</c:v>
                </c:pt>
                <c:pt idx="7114">
                  <c:v>87.578000000000003</c:v>
                </c:pt>
                <c:pt idx="7115">
                  <c:v>123.54</c:v>
                </c:pt>
                <c:pt idx="7116">
                  <c:v>122.88199999999999</c:v>
                </c:pt>
                <c:pt idx="7117">
                  <c:v>134.602</c:v>
                </c:pt>
                <c:pt idx="7118">
                  <c:v>126.00399999999999</c:v>
                </c:pt>
                <c:pt idx="7119">
                  <c:v>108.646</c:v>
                </c:pt>
                <c:pt idx="7120">
                  <c:v>78.709999999999994</c:v>
                </c:pt>
                <c:pt idx="7121">
                  <c:v>64.31</c:v>
                </c:pt>
                <c:pt idx="7122">
                  <c:v>54.296000000000006</c:v>
                </c:pt>
                <c:pt idx="7123">
                  <c:v>59.375999999999998</c:v>
                </c:pt>
                <c:pt idx="7124">
                  <c:v>60.679999999999993</c:v>
                </c:pt>
                <c:pt idx="7125">
                  <c:v>49.482000000000006</c:v>
                </c:pt>
                <c:pt idx="7126">
                  <c:v>65.195999999999998</c:v>
                </c:pt>
                <c:pt idx="7127">
                  <c:v>58.404000000000011</c:v>
                </c:pt>
                <c:pt idx="7128">
                  <c:v>51.780000000000008</c:v>
                </c:pt>
                <c:pt idx="7129">
                  <c:v>74.572000000000003</c:v>
                </c:pt>
                <c:pt idx="7130">
                  <c:v>76.275999999999996</c:v>
                </c:pt>
                <c:pt idx="7131">
                  <c:v>58.975999999999999</c:v>
                </c:pt>
                <c:pt idx="7132">
                  <c:v>60.585999999999999</c:v>
                </c:pt>
                <c:pt idx="7133">
                  <c:v>62.153999999999996</c:v>
                </c:pt>
                <c:pt idx="7134">
                  <c:v>48.660000000000004</c:v>
                </c:pt>
                <c:pt idx="7135">
                  <c:v>51.577999999999996</c:v>
                </c:pt>
                <c:pt idx="7136">
                  <c:v>51.915999999999997</c:v>
                </c:pt>
                <c:pt idx="7137">
                  <c:v>64.304000000000002</c:v>
                </c:pt>
                <c:pt idx="7138">
                  <c:v>70.968000000000004</c:v>
                </c:pt>
                <c:pt idx="7139">
                  <c:v>63.462000000000003</c:v>
                </c:pt>
                <c:pt idx="7140">
                  <c:v>61.294000000000004</c:v>
                </c:pt>
                <c:pt idx="7141">
                  <c:v>73.739999999999981</c:v>
                </c:pt>
                <c:pt idx="7142">
                  <c:v>59.625999999999998</c:v>
                </c:pt>
                <c:pt idx="7143">
                  <c:v>58.791999999999994</c:v>
                </c:pt>
                <c:pt idx="7144">
                  <c:v>58.967999999999996</c:v>
                </c:pt>
                <c:pt idx="7145">
                  <c:v>59.92</c:v>
                </c:pt>
                <c:pt idx="7146">
                  <c:v>49.63</c:v>
                </c:pt>
                <c:pt idx="7147">
                  <c:v>55.17</c:v>
                </c:pt>
                <c:pt idx="7148">
                  <c:v>70.09</c:v>
                </c:pt>
                <c:pt idx="7149">
                  <c:v>71.179999999999993</c:v>
                </c:pt>
                <c:pt idx="7150">
                  <c:v>69.290000000000006</c:v>
                </c:pt>
                <c:pt idx="7151">
                  <c:v>70.412000000000006</c:v>
                </c:pt>
                <c:pt idx="7152">
                  <c:v>66.933999999999997</c:v>
                </c:pt>
                <c:pt idx="7153">
                  <c:v>45.308</c:v>
                </c:pt>
                <c:pt idx="7154">
                  <c:v>78.97</c:v>
                </c:pt>
                <c:pt idx="7155">
                  <c:v>85.001999999999995</c:v>
                </c:pt>
                <c:pt idx="7156">
                  <c:v>86.972000000000008</c:v>
                </c:pt>
                <c:pt idx="7157">
                  <c:v>94.456000000000003</c:v>
                </c:pt>
                <c:pt idx="7158">
                  <c:v>107.56200000000001</c:v>
                </c:pt>
                <c:pt idx="7159">
                  <c:v>82.602000000000004</c:v>
                </c:pt>
                <c:pt idx="7160">
                  <c:v>80.515999999999991</c:v>
                </c:pt>
                <c:pt idx="7161">
                  <c:v>90.8</c:v>
                </c:pt>
                <c:pt idx="7162">
                  <c:v>89.332000000000008</c:v>
                </c:pt>
                <c:pt idx="7163">
                  <c:v>80.474000000000018</c:v>
                </c:pt>
                <c:pt idx="7164">
                  <c:v>65.626000000000005</c:v>
                </c:pt>
                <c:pt idx="7165">
                  <c:v>64.608000000000004</c:v>
                </c:pt>
                <c:pt idx="7166">
                  <c:v>46.62</c:v>
                </c:pt>
                <c:pt idx="7167">
                  <c:v>34.218000000000004</c:v>
                </c:pt>
                <c:pt idx="7168">
                  <c:v>34.463999999999999</c:v>
                </c:pt>
                <c:pt idx="7169">
                  <c:v>47.053999999999995</c:v>
                </c:pt>
                <c:pt idx="7170">
                  <c:v>67.162000000000006</c:v>
                </c:pt>
                <c:pt idx="7171">
                  <c:v>75.239999999999995</c:v>
                </c:pt>
                <c:pt idx="7172">
                  <c:v>79.248000000000005</c:v>
                </c:pt>
                <c:pt idx="7173">
                  <c:v>77.141999999999996</c:v>
                </c:pt>
                <c:pt idx="7174">
                  <c:v>75.083999999999989</c:v>
                </c:pt>
                <c:pt idx="7175">
                  <c:v>52.385999999999989</c:v>
                </c:pt>
                <c:pt idx="7176">
                  <c:v>55.717999999999996</c:v>
                </c:pt>
                <c:pt idx="7177">
                  <c:v>66.789999999999992</c:v>
                </c:pt>
                <c:pt idx="7178">
                  <c:v>64.626000000000005</c:v>
                </c:pt>
                <c:pt idx="7179">
                  <c:v>62.898000000000003</c:v>
                </c:pt>
                <c:pt idx="7180">
                  <c:v>60.61999999999999</c:v>
                </c:pt>
                <c:pt idx="7181">
                  <c:v>75.498000000000005</c:v>
                </c:pt>
                <c:pt idx="7182">
                  <c:v>76.981999999999999</c:v>
                </c:pt>
                <c:pt idx="7183">
                  <c:v>93.004000000000005</c:v>
                </c:pt>
                <c:pt idx="7184">
                  <c:v>103.196</c:v>
                </c:pt>
                <c:pt idx="7185">
                  <c:v>113.17400000000001</c:v>
                </c:pt>
                <c:pt idx="7186">
                  <c:v>101.96799999999999</c:v>
                </c:pt>
                <c:pt idx="7187">
                  <c:v>102.46399999999998</c:v>
                </c:pt>
                <c:pt idx="7188">
                  <c:v>94.01</c:v>
                </c:pt>
                <c:pt idx="7189">
                  <c:v>92.967999999999989</c:v>
                </c:pt>
                <c:pt idx="7190">
                  <c:v>85.17</c:v>
                </c:pt>
                <c:pt idx="7191">
                  <c:v>75.198000000000008</c:v>
                </c:pt>
                <c:pt idx="7192">
                  <c:v>70.117999999999995</c:v>
                </c:pt>
                <c:pt idx="7193">
                  <c:v>75.557999999999993</c:v>
                </c:pt>
                <c:pt idx="7194">
                  <c:v>62.95</c:v>
                </c:pt>
                <c:pt idx="7195">
                  <c:v>67.536000000000016</c:v>
                </c:pt>
                <c:pt idx="7196">
                  <c:v>64.412000000000006</c:v>
                </c:pt>
                <c:pt idx="7197">
                  <c:v>67.183999999999997</c:v>
                </c:pt>
                <c:pt idx="7198">
                  <c:v>61.707999999999991</c:v>
                </c:pt>
                <c:pt idx="7199">
                  <c:v>64.965999999999994</c:v>
                </c:pt>
                <c:pt idx="7200">
                  <c:v>57.322000000000003</c:v>
                </c:pt>
                <c:pt idx="7201">
                  <c:v>56.73599999999999</c:v>
                </c:pt>
                <c:pt idx="7202">
                  <c:v>54.315999999999995</c:v>
                </c:pt>
                <c:pt idx="7203">
                  <c:v>44.853999999999999</c:v>
                </c:pt>
                <c:pt idx="7204">
                  <c:v>54.382000000000005</c:v>
                </c:pt>
                <c:pt idx="7205">
                  <c:v>73.866</c:v>
                </c:pt>
                <c:pt idx="7206">
                  <c:v>80.468000000000004</c:v>
                </c:pt>
                <c:pt idx="7207">
                  <c:v>77.426000000000002</c:v>
                </c:pt>
                <c:pt idx="7208">
                  <c:v>81.381999999999991</c:v>
                </c:pt>
                <c:pt idx="7209">
                  <c:v>73.103999999999999</c:v>
                </c:pt>
                <c:pt idx="7210">
                  <c:v>63.42199999999999</c:v>
                </c:pt>
                <c:pt idx="7211">
                  <c:v>85.841999999999999</c:v>
                </c:pt>
                <c:pt idx="7212">
                  <c:v>88.757999999999996</c:v>
                </c:pt>
                <c:pt idx="7213">
                  <c:v>93.227999999999994</c:v>
                </c:pt>
                <c:pt idx="7214">
                  <c:v>85.575999999999993</c:v>
                </c:pt>
                <c:pt idx="7215">
                  <c:v>80.28</c:v>
                </c:pt>
                <c:pt idx="7216">
                  <c:v>70.5</c:v>
                </c:pt>
                <c:pt idx="7217">
                  <c:v>83.38</c:v>
                </c:pt>
                <c:pt idx="7218">
                  <c:v>92.339999999999989</c:v>
                </c:pt>
                <c:pt idx="7219">
                  <c:v>116.35799999999999</c:v>
                </c:pt>
                <c:pt idx="7220">
                  <c:v>123.22999999999999</c:v>
                </c:pt>
                <c:pt idx="7221">
                  <c:v>119.58399999999999</c:v>
                </c:pt>
                <c:pt idx="7222">
                  <c:v>103.902</c:v>
                </c:pt>
                <c:pt idx="7223">
                  <c:v>96.195999999999998</c:v>
                </c:pt>
                <c:pt idx="7224">
                  <c:v>132.916</c:v>
                </c:pt>
                <c:pt idx="7225">
                  <c:v>147.23999999999998</c:v>
                </c:pt>
                <c:pt idx="7226">
                  <c:v>146.67799999999997</c:v>
                </c:pt>
                <c:pt idx="7227">
                  <c:v>148.84199999999998</c:v>
                </c:pt>
                <c:pt idx="7228">
                  <c:v>143.1</c:v>
                </c:pt>
                <c:pt idx="7229">
                  <c:v>84.513999999999996</c:v>
                </c:pt>
                <c:pt idx="7230">
                  <c:v>65.966000000000008</c:v>
                </c:pt>
                <c:pt idx="7231">
                  <c:v>57.643999999999991</c:v>
                </c:pt>
                <c:pt idx="7232">
                  <c:v>72.022000000000006</c:v>
                </c:pt>
                <c:pt idx="7233">
                  <c:v>76.326000000000008</c:v>
                </c:pt>
                <c:pt idx="7234">
                  <c:v>83.262</c:v>
                </c:pt>
                <c:pt idx="7235">
                  <c:v>105.49000000000001</c:v>
                </c:pt>
                <c:pt idx="7236">
                  <c:v>115.898</c:v>
                </c:pt>
                <c:pt idx="7237">
                  <c:v>96.506</c:v>
                </c:pt>
                <c:pt idx="7238">
                  <c:v>107.38199999999999</c:v>
                </c:pt>
                <c:pt idx="7239">
                  <c:v>118.404</c:v>
                </c:pt>
                <c:pt idx="7240">
                  <c:v>102.444</c:v>
                </c:pt>
                <c:pt idx="7241">
                  <c:v>105.18800000000002</c:v>
                </c:pt>
                <c:pt idx="7242">
                  <c:v>126.59200000000001</c:v>
                </c:pt>
                <c:pt idx="7243">
                  <c:v>154.00400000000002</c:v>
                </c:pt>
                <c:pt idx="7244">
                  <c:v>139.03199999999998</c:v>
                </c:pt>
                <c:pt idx="7245">
                  <c:v>143.35600000000002</c:v>
                </c:pt>
                <c:pt idx="7246">
                  <c:v>137.298</c:v>
                </c:pt>
                <c:pt idx="7247">
                  <c:v>119.91800000000003</c:v>
                </c:pt>
                <c:pt idx="7248">
                  <c:v>80.866000000000014</c:v>
                </c:pt>
                <c:pt idx="7249">
                  <c:v>77.552000000000007</c:v>
                </c:pt>
                <c:pt idx="7250">
                  <c:v>69.356000000000009</c:v>
                </c:pt>
                <c:pt idx="7251">
                  <c:v>55.414000000000009</c:v>
                </c:pt>
                <c:pt idx="7252">
                  <c:v>54.407999999999994</c:v>
                </c:pt>
                <c:pt idx="7253">
                  <c:v>56.660000000000004</c:v>
                </c:pt>
                <c:pt idx="7254">
                  <c:v>61.311999999999998</c:v>
                </c:pt>
                <c:pt idx="7255">
                  <c:v>59.455999999999996</c:v>
                </c:pt>
                <c:pt idx="7256">
                  <c:v>61.96</c:v>
                </c:pt>
                <c:pt idx="7257">
                  <c:v>54.603999999999999</c:v>
                </c:pt>
                <c:pt idx="7258">
                  <c:v>62.196000000000005</c:v>
                </c:pt>
                <c:pt idx="7259">
                  <c:v>68.676000000000002</c:v>
                </c:pt>
                <c:pt idx="7260">
                  <c:v>70.693999999999988</c:v>
                </c:pt>
                <c:pt idx="7261">
                  <c:v>73.847999999999999</c:v>
                </c:pt>
                <c:pt idx="7262">
                  <c:v>75.006</c:v>
                </c:pt>
                <c:pt idx="7263">
                  <c:v>62.239999999999995</c:v>
                </c:pt>
                <c:pt idx="7264">
                  <c:v>49.37</c:v>
                </c:pt>
                <c:pt idx="7265">
                  <c:v>40.880000000000003</c:v>
                </c:pt>
                <c:pt idx="7266">
                  <c:v>34.646000000000001</c:v>
                </c:pt>
                <c:pt idx="7267">
                  <c:v>36.736000000000004</c:v>
                </c:pt>
                <c:pt idx="7268">
                  <c:v>35.160000000000004</c:v>
                </c:pt>
                <c:pt idx="7269">
                  <c:v>37.182000000000002</c:v>
                </c:pt>
                <c:pt idx="7270">
                  <c:v>34.862000000000002</c:v>
                </c:pt>
                <c:pt idx="7271">
                  <c:v>37.92199999999999</c:v>
                </c:pt>
                <c:pt idx="7272">
                  <c:v>36.173999999999999</c:v>
                </c:pt>
                <c:pt idx="7273">
                  <c:v>34.251999999999995</c:v>
                </c:pt>
                <c:pt idx="7274">
                  <c:v>36.024000000000001</c:v>
                </c:pt>
                <c:pt idx="7275">
                  <c:v>58.081999999999994</c:v>
                </c:pt>
                <c:pt idx="7276">
                  <c:v>54.378</c:v>
                </c:pt>
                <c:pt idx="7277">
                  <c:v>56.234000000000002</c:v>
                </c:pt>
                <c:pt idx="7278">
                  <c:v>59.516000000000005</c:v>
                </c:pt>
                <c:pt idx="7279">
                  <c:v>55.156000000000006</c:v>
                </c:pt>
                <c:pt idx="7280">
                  <c:v>42.165999999999997</c:v>
                </c:pt>
                <c:pt idx="7281">
                  <c:v>49.295999999999999</c:v>
                </c:pt>
                <c:pt idx="7282">
                  <c:v>52.112000000000002</c:v>
                </c:pt>
                <c:pt idx="7283">
                  <c:v>51.23</c:v>
                </c:pt>
                <c:pt idx="7284">
                  <c:v>50.713999999999999</c:v>
                </c:pt>
                <c:pt idx="7285">
                  <c:v>45.919999999999995</c:v>
                </c:pt>
                <c:pt idx="7286">
                  <c:v>38.721999999999994</c:v>
                </c:pt>
                <c:pt idx="7287">
                  <c:v>30.698</c:v>
                </c:pt>
                <c:pt idx="7288">
                  <c:v>36.242000000000004</c:v>
                </c:pt>
                <c:pt idx="7289">
                  <c:v>40.15</c:v>
                </c:pt>
                <c:pt idx="7290">
                  <c:v>35.992000000000004</c:v>
                </c:pt>
                <c:pt idx="7291">
                  <c:v>35.238</c:v>
                </c:pt>
                <c:pt idx="7292">
                  <c:v>37.741999999999997</c:v>
                </c:pt>
                <c:pt idx="7293">
                  <c:v>30.300000000000004</c:v>
                </c:pt>
                <c:pt idx="7294">
                  <c:v>26.686</c:v>
                </c:pt>
                <c:pt idx="7295">
                  <c:v>37.262</c:v>
                </c:pt>
                <c:pt idx="7296">
                  <c:v>38.258000000000003</c:v>
                </c:pt>
                <c:pt idx="7297">
                  <c:v>36.71</c:v>
                </c:pt>
                <c:pt idx="7298">
                  <c:v>39.155999999999992</c:v>
                </c:pt>
                <c:pt idx="7299">
                  <c:v>35.177999999999997</c:v>
                </c:pt>
                <c:pt idx="7300">
                  <c:v>24.279999999999998</c:v>
                </c:pt>
                <c:pt idx="7301">
                  <c:v>44.905999999999999</c:v>
                </c:pt>
                <c:pt idx="7302">
                  <c:v>65.881999999999991</c:v>
                </c:pt>
                <c:pt idx="7303">
                  <c:v>84.301999999999992</c:v>
                </c:pt>
                <c:pt idx="7304">
                  <c:v>92.418000000000006</c:v>
                </c:pt>
                <c:pt idx="7305">
                  <c:v>93.762</c:v>
                </c:pt>
                <c:pt idx="7306">
                  <c:v>74.872</c:v>
                </c:pt>
                <c:pt idx="7307">
                  <c:v>51.790000000000006</c:v>
                </c:pt>
                <c:pt idx="7308">
                  <c:v>53.275999999999996</c:v>
                </c:pt>
                <c:pt idx="7309">
                  <c:v>57.335999999999999</c:v>
                </c:pt>
                <c:pt idx="7310">
                  <c:v>62.544000000000004</c:v>
                </c:pt>
                <c:pt idx="7311">
                  <c:v>67.602000000000004</c:v>
                </c:pt>
                <c:pt idx="7312">
                  <c:v>73.438000000000002</c:v>
                </c:pt>
                <c:pt idx="7313">
                  <c:v>58.378</c:v>
                </c:pt>
                <c:pt idx="7314">
                  <c:v>56.77</c:v>
                </c:pt>
                <c:pt idx="7315">
                  <c:v>53.277999999999999</c:v>
                </c:pt>
                <c:pt idx="7316">
                  <c:v>60.695999999999991</c:v>
                </c:pt>
                <c:pt idx="7317">
                  <c:v>55.517999999999994</c:v>
                </c:pt>
                <c:pt idx="7318">
                  <c:v>50.483999999999995</c:v>
                </c:pt>
                <c:pt idx="7319">
                  <c:v>57.091999999999999</c:v>
                </c:pt>
                <c:pt idx="7320">
                  <c:v>60.372</c:v>
                </c:pt>
                <c:pt idx="7321">
                  <c:v>49.96</c:v>
                </c:pt>
                <c:pt idx="7322">
                  <c:v>61.086000000000013</c:v>
                </c:pt>
                <c:pt idx="7323">
                  <c:v>64.412000000000006</c:v>
                </c:pt>
                <c:pt idx="7324">
                  <c:v>62.032000000000004</c:v>
                </c:pt>
                <c:pt idx="7325">
                  <c:v>63.156000000000006</c:v>
                </c:pt>
                <c:pt idx="7326">
                  <c:v>73.325999999999993</c:v>
                </c:pt>
                <c:pt idx="7327">
                  <c:v>61.942000000000007</c:v>
                </c:pt>
                <c:pt idx="7328">
                  <c:v>56.553999999999995</c:v>
                </c:pt>
                <c:pt idx="7329">
                  <c:v>60.570000000000007</c:v>
                </c:pt>
                <c:pt idx="7330">
                  <c:v>65.507999999999996</c:v>
                </c:pt>
                <c:pt idx="7331">
                  <c:v>63.862000000000002</c:v>
                </c:pt>
                <c:pt idx="7332">
                  <c:v>69.593999999999994</c:v>
                </c:pt>
                <c:pt idx="7333">
                  <c:v>67.22999999999999</c:v>
                </c:pt>
                <c:pt idx="7334">
                  <c:v>68.147999999999996</c:v>
                </c:pt>
                <c:pt idx="7335">
                  <c:v>64.397999999999996</c:v>
                </c:pt>
                <c:pt idx="7336">
                  <c:v>57.085999999999999</c:v>
                </c:pt>
                <c:pt idx="7337">
                  <c:v>64.594000000000008</c:v>
                </c:pt>
                <c:pt idx="7338">
                  <c:v>80.725999999999999</c:v>
                </c:pt>
                <c:pt idx="7339">
                  <c:v>84.458000000000013</c:v>
                </c:pt>
                <c:pt idx="7340">
                  <c:v>78.900000000000006</c:v>
                </c:pt>
                <c:pt idx="7341">
                  <c:v>80.99199999999999</c:v>
                </c:pt>
                <c:pt idx="7342">
                  <c:v>69.861999999999995</c:v>
                </c:pt>
                <c:pt idx="7343">
                  <c:v>62.284000000000006</c:v>
                </c:pt>
                <c:pt idx="7344">
                  <c:v>50.58</c:v>
                </c:pt>
                <c:pt idx="7345">
                  <c:v>50.914000000000001</c:v>
                </c:pt>
                <c:pt idx="7346">
                  <c:v>50.396000000000001</c:v>
                </c:pt>
                <c:pt idx="7347">
                  <c:v>54.637999999999998</c:v>
                </c:pt>
                <c:pt idx="7348">
                  <c:v>51.886000000000003</c:v>
                </c:pt>
                <c:pt idx="7349">
                  <c:v>50.183999999999997</c:v>
                </c:pt>
                <c:pt idx="7350">
                  <c:v>55.124000000000002</c:v>
                </c:pt>
                <c:pt idx="7351">
                  <c:v>64.852000000000004</c:v>
                </c:pt>
                <c:pt idx="7352">
                  <c:v>96.92</c:v>
                </c:pt>
                <c:pt idx="7353">
                  <c:v>95.85</c:v>
                </c:pt>
                <c:pt idx="7354">
                  <c:v>90.27600000000001</c:v>
                </c:pt>
                <c:pt idx="7355">
                  <c:v>85.748000000000005</c:v>
                </c:pt>
                <c:pt idx="7356">
                  <c:v>72.433999999999997</c:v>
                </c:pt>
                <c:pt idx="7357">
                  <c:v>38.970000000000006</c:v>
                </c:pt>
                <c:pt idx="7358">
                  <c:v>44.98</c:v>
                </c:pt>
                <c:pt idx="7359">
                  <c:v>47.24</c:v>
                </c:pt>
                <c:pt idx="7360">
                  <c:v>45.565999999999995</c:v>
                </c:pt>
                <c:pt idx="7361">
                  <c:v>48.475999999999999</c:v>
                </c:pt>
                <c:pt idx="7362">
                  <c:v>48.251999999999995</c:v>
                </c:pt>
                <c:pt idx="7363">
                  <c:v>47.534000000000006</c:v>
                </c:pt>
                <c:pt idx="7364">
                  <c:v>54.58</c:v>
                </c:pt>
                <c:pt idx="7365">
                  <c:v>70.786000000000001</c:v>
                </c:pt>
                <c:pt idx="7366">
                  <c:v>68.841999999999999</c:v>
                </c:pt>
                <c:pt idx="7367">
                  <c:v>64.122</c:v>
                </c:pt>
                <c:pt idx="7368">
                  <c:v>55.725999999999999</c:v>
                </c:pt>
                <c:pt idx="7369">
                  <c:v>50.36</c:v>
                </c:pt>
                <c:pt idx="7370">
                  <c:v>35.570000000000007</c:v>
                </c:pt>
                <c:pt idx="7371">
                  <c:v>35.378</c:v>
                </c:pt>
                <c:pt idx="7372">
                  <c:v>56.516000000000005</c:v>
                </c:pt>
                <c:pt idx="7373">
                  <c:v>63.957999999999991</c:v>
                </c:pt>
                <c:pt idx="7374">
                  <c:v>60</c:v>
                </c:pt>
                <c:pt idx="7375">
                  <c:v>55.584000000000003</c:v>
                </c:pt>
                <c:pt idx="7376">
                  <c:v>66.545999999999992</c:v>
                </c:pt>
                <c:pt idx="7377">
                  <c:v>59.875999999999998</c:v>
                </c:pt>
                <c:pt idx="7378">
                  <c:v>54.332000000000008</c:v>
                </c:pt>
                <c:pt idx="7379">
                  <c:v>68.908000000000001</c:v>
                </c:pt>
                <c:pt idx="7380">
                  <c:v>75.854000000000013</c:v>
                </c:pt>
                <c:pt idx="7381">
                  <c:v>66.284000000000006</c:v>
                </c:pt>
                <c:pt idx="7382">
                  <c:v>55.241999999999997</c:v>
                </c:pt>
                <c:pt idx="7383">
                  <c:v>54.931999999999995</c:v>
                </c:pt>
                <c:pt idx="7384">
                  <c:v>38.822000000000003</c:v>
                </c:pt>
                <c:pt idx="7385">
                  <c:v>33.875999999999998</c:v>
                </c:pt>
                <c:pt idx="7386">
                  <c:v>38.224000000000004</c:v>
                </c:pt>
                <c:pt idx="7387">
                  <c:v>47.779999999999994</c:v>
                </c:pt>
                <c:pt idx="7388">
                  <c:v>48.997999999999998</c:v>
                </c:pt>
                <c:pt idx="7389">
                  <c:v>56.435999999999993</c:v>
                </c:pt>
                <c:pt idx="7390">
                  <c:v>67.02</c:v>
                </c:pt>
                <c:pt idx="7391">
                  <c:v>63.180000000000007</c:v>
                </c:pt>
                <c:pt idx="7392">
                  <c:v>53.855999999999995</c:v>
                </c:pt>
                <c:pt idx="7393">
                  <c:v>59.77</c:v>
                </c:pt>
                <c:pt idx="7394">
                  <c:v>59.104000000000006</c:v>
                </c:pt>
                <c:pt idx="7395">
                  <c:v>54.125999999999998</c:v>
                </c:pt>
                <c:pt idx="7396">
                  <c:v>58.122</c:v>
                </c:pt>
                <c:pt idx="7397">
                  <c:v>52.661999999999999</c:v>
                </c:pt>
                <c:pt idx="7398">
                  <c:v>44.52</c:v>
                </c:pt>
                <c:pt idx="7399">
                  <c:v>40.356000000000002</c:v>
                </c:pt>
                <c:pt idx="7400">
                  <c:v>38.548000000000002</c:v>
                </c:pt>
                <c:pt idx="7401">
                  <c:v>35.584000000000003</c:v>
                </c:pt>
                <c:pt idx="7402">
                  <c:v>40.678000000000004</c:v>
                </c:pt>
                <c:pt idx="7403">
                  <c:v>45.208000000000006</c:v>
                </c:pt>
                <c:pt idx="7404">
                  <c:v>45.915999999999997</c:v>
                </c:pt>
                <c:pt idx="7405">
                  <c:v>44.58</c:v>
                </c:pt>
                <c:pt idx="7406">
                  <c:v>52.589999999999996</c:v>
                </c:pt>
                <c:pt idx="7407">
                  <c:v>58.003999999999998</c:v>
                </c:pt>
                <c:pt idx="7408">
                  <c:v>61.555999999999997</c:v>
                </c:pt>
                <c:pt idx="7409">
                  <c:v>91.616</c:v>
                </c:pt>
                <c:pt idx="7410">
                  <c:v>107.11599999999999</c:v>
                </c:pt>
                <c:pt idx="7411">
                  <c:v>96.164000000000001</c:v>
                </c:pt>
                <c:pt idx="7412">
                  <c:v>92.544000000000011</c:v>
                </c:pt>
                <c:pt idx="7413">
                  <c:v>85.814000000000007</c:v>
                </c:pt>
                <c:pt idx="7414">
                  <c:v>65.417999999999992</c:v>
                </c:pt>
                <c:pt idx="7415">
                  <c:v>63.059999999999988</c:v>
                </c:pt>
                <c:pt idx="7416">
                  <c:v>83.61399999999999</c:v>
                </c:pt>
                <c:pt idx="7417">
                  <c:v>81.825999999999993</c:v>
                </c:pt>
                <c:pt idx="7418">
                  <c:v>84.99199999999999</c:v>
                </c:pt>
                <c:pt idx="7419">
                  <c:v>83.318000000000012</c:v>
                </c:pt>
                <c:pt idx="7420">
                  <c:v>91.318000000000012</c:v>
                </c:pt>
                <c:pt idx="7421">
                  <c:v>76.455999999999989</c:v>
                </c:pt>
                <c:pt idx="7422">
                  <c:v>81.432000000000002</c:v>
                </c:pt>
                <c:pt idx="7423">
                  <c:v>109.56800000000001</c:v>
                </c:pt>
                <c:pt idx="7424">
                  <c:v>106.34200000000001</c:v>
                </c:pt>
                <c:pt idx="7425">
                  <c:v>92.625999999999991</c:v>
                </c:pt>
                <c:pt idx="7426">
                  <c:v>95.378</c:v>
                </c:pt>
                <c:pt idx="7427">
                  <c:v>118.492</c:v>
                </c:pt>
                <c:pt idx="7428">
                  <c:v>90.166000000000011</c:v>
                </c:pt>
                <c:pt idx="7429">
                  <c:v>104.15</c:v>
                </c:pt>
                <c:pt idx="7430">
                  <c:v>103.14000000000001</c:v>
                </c:pt>
                <c:pt idx="7431">
                  <c:v>92.318000000000012</c:v>
                </c:pt>
                <c:pt idx="7432">
                  <c:v>78.830000000000013</c:v>
                </c:pt>
                <c:pt idx="7433">
                  <c:v>78.849999999999994</c:v>
                </c:pt>
                <c:pt idx="7434">
                  <c:v>74.718000000000004</c:v>
                </c:pt>
                <c:pt idx="7435">
                  <c:v>74.849999999999994</c:v>
                </c:pt>
                <c:pt idx="7436">
                  <c:v>77.568000000000012</c:v>
                </c:pt>
                <c:pt idx="7437">
                  <c:v>67.798000000000002</c:v>
                </c:pt>
                <c:pt idx="7438">
                  <c:v>64.179999999999993</c:v>
                </c:pt>
                <c:pt idx="7439">
                  <c:v>49.65</c:v>
                </c:pt>
                <c:pt idx="7440">
                  <c:v>42.241999999999997</c:v>
                </c:pt>
                <c:pt idx="7441">
                  <c:v>57.343999999999994</c:v>
                </c:pt>
                <c:pt idx="7442">
                  <c:v>79.650000000000006</c:v>
                </c:pt>
                <c:pt idx="7443">
                  <c:v>75.816000000000003</c:v>
                </c:pt>
                <c:pt idx="7444">
                  <c:v>74.003999999999991</c:v>
                </c:pt>
                <c:pt idx="7445">
                  <c:v>75.091999999999999</c:v>
                </c:pt>
                <c:pt idx="7446">
                  <c:v>58.438000000000002</c:v>
                </c:pt>
                <c:pt idx="7447">
                  <c:v>35.713999999999999</c:v>
                </c:pt>
                <c:pt idx="7448">
                  <c:v>43.595999999999997</c:v>
                </c:pt>
                <c:pt idx="7449">
                  <c:v>49.489999999999995</c:v>
                </c:pt>
                <c:pt idx="7450">
                  <c:v>51.177999999999997</c:v>
                </c:pt>
                <c:pt idx="7451">
                  <c:v>58.159999999999989</c:v>
                </c:pt>
                <c:pt idx="7452">
                  <c:v>54.453999999999994</c:v>
                </c:pt>
                <c:pt idx="7453">
                  <c:v>53.540000000000006</c:v>
                </c:pt>
                <c:pt idx="7454">
                  <c:v>46.335999999999999</c:v>
                </c:pt>
                <c:pt idx="7455">
                  <c:v>54.146000000000001</c:v>
                </c:pt>
                <c:pt idx="7456">
                  <c:v>54.046000000000006</c:v>
                </c:pt>
                <c:pt idx="7457">
                  <c:v>58.910000000000004</c:v>
                </c:pt>
                <c:pt idx="7458">
                  <c:v>73.501999999999995</c:v>
                </c:pt>
                <c:pt idx="7459">
                  <c:v>88.438000000000002</c:v>
                </c:pt>
                <c:pt idx="7460">
                  <c:v>76.174000000000007</c:v>
                </c:pt>
                <c:pt idx="7461">
                  <c:v>74.983999999999995</c:v>
                </c:pt>
                <c:pt idx="7462">
                  <c:v>88.346000000000004</c:v>
                </c:pt>
                <c:pt idx="7463">
                  <c:v>78.024000000000001</c:v>
                </c:pt>
                <c:pt idx="7464">
                  <c:v>69.436000000000007</c:v>
                </c:pt>
                <c:pt idx="7465">
                  <c:v>77.018000000000001</c:v>
                </c:pt>
                <c:pt idx="7466">
                  <c:v>69.891999999999996</c:v>
                </c:pt>
                <c:pt idx="7467">
                  <c:v>50.415999999999997</c:v>
                </c:pt>
                <c:pt idx="7468">
                  <c:v>46.853999999999999</c:v>
                </c:pt>
                <c:pt idx="7469">
                  <c:v>38.941999999999993</c:v>
                </c:pt>
                <c:pt idx="7470">
                  <c:v>36.613999999999997</c:v>
                </c:pt>
                <c:pt idx="7471">
                  <c:v>33.130000000000003</c:v>
                </c:pt>
                <c:pt idx="7472">
                  <c:v>41.61</c:v>
                </c:pt>
                <c:pt idx="7473">
                  <c:v>39.055999999999997</c:v>
                </c:pt>
                <c:pt idx="7474">
                  <c:v>42.565999999999995</c:v>
                </c:pt>
                <c:pt idx="7475">
                  <c:v>47.634</c:v>
                </c:pt>
                <c:pt idx="7476">
                  <c:v>65.376000000000005</c:v>
                </c:pt>
                <c:pt idx="7477">
                  <c:v>62.287999999999997</c:v>
                </c:pt>
                <c:pt idx="7478">
                  <c:v>72.048000000000002</c:v>
                </c:pt>
                <c:pt idx="7479">
                  <c:v>72.353999999999999</c:v>
                </c:pt>
                <c:pt idx="7480">
                  <c:v>67.054000000000002</c:v>
                </c:pt>
                <c:pt idx="7481">
                  <c:v>60.707999999999991</c:v>
                </c:pt>
                <c:pt idx="7482">
                  <c:v>63.612000000000002</c:v>
                </c:pt>
                <c:pt idx="7483">
                  <c:v>54.342000000000006</c:v>
                </c:pt>
                <c:pt idx="7484">
                  <c:v>63.372</c:v>
                </c:pt>
                <c:pt idx="7485">
                  <c:v>59.96</c:v>
                </c:pt>
                <c:pt idx="7486">
                  <c:v>61.312000000000012</c:v>
                </c:pt>
                <c:pt idx="7487">
                  <c:v>53.875999999999998</c:v>
                </c:pt>
                <c:pt idx="7488">
                  <c:v>53.847999999999999</c:v>
                </c:pt>
                <c:pt idx="7489">
                  <c:v>46.256</c:v>
                </c:pt>
                <c:pt idx="7490">
                  <c:v>50.147999999999996</c:v>
                </c:pt>
                <c:pt idx="7491">
                  <c:v>46.398000000000003</c:v>
                </c:pt>
                <c:pt idx="7492">
                  <c:v>42.928000000000004</c:v>
                </c:pt>
                <c:pt idx="7493">
                  <c:v>37.948</c:v>
                </c:pt>
                <c:pt idx="7494">
                  <c:v>35.167999999999999</c:v>
                </c:pt>
                <c:pt idx="7495">
                  <c:v>29.77</c:v>
                </c:pt>
                <c:pt idx="7496">
                  <c:v>25.48</c:v>
                </c:pt>
                <c:pt idx="7497">
                  <c:v>38.981999999999999</c:v>
                </c:pt>
                <c:pt idx="7498">
                  <c:v>41.423999999999999</c:v>
                </c:pt>
                <c:pt idx="7499">
                  <c:v>42.411999999999999</c:v>
                </c:pt>
                <c:pt idx="7500">
                  <c:v>48.886000000000003</c:v>
                </c:pt>
                <c:pt idx="7501">
                  <c:v>53.81600000000001</c:v>
                </c:pt>
                <c:pt idx="7502">
                  <c:v>60.926000000000002</c:v>
                </c:pt>
                <c:pt idx="7503">
                  <c:v>98.902000000000001</c:v>
                </c:pt>
                <c:pt idx="7504">
                  <c:v>99.9</c:v>
                </c:pt>
                <c:pt idx="7505">
                  <c:v>95.194000000000003</c:v>
                </c:pt>
                <c:pt idx="7506">
                  <c:v>87.554000000000002</c:v>
                </c:pt>
                <c:pt idx="7507">
                  <c:v>67.042000000000002</c:v>
                </c:pt>
                <c:pt idx="7508">
                  <c:v>32.765999999999998</c:v>
                </c:pt>
                <c:pt idx="7509">
                  <c:v>28.661999999999999</c:v>
                </c:pt>
                <c:pt idx="7510">
                  <c:v>28.619999999999997</c:v>
                </c:pt>
                <c:pt idx="7511">
                  <c:v>33.866</c:v>
                </c:pt>
                <c:pt idx="7512">
                  <c:v>36.796000000000006</c:v>
                </c:pt>
                <c:pt idx="7513">
                  <c:v>36.746000000000002</c:v>
                </c:pt>
                <c:pt idx="7514">
                  <c:v>56.686</c:v>
                </c:pt>
                <c:pt idx="7515">
                  <c:v>83.698000000000008</c:v>
                </c:pt>
                <c:pt idx="7516">
                  <c:v>87.132000000000005</c:v>
                </c:pt>
                <c:pt idx="7517">
                  <c:v>82.594000000000023</c:v>
                </c:pt>
                <c:pt idx="7518">
                  <c:v>81.388000000000005</c:v>
                </c:pt>
                <c:pt idx="7519">
                  <c:v>62.387999999999998</c:v>
                </c:pt>
                <c:pt idx="7520">
                  <c:v>38.396000000000001</c:v>
                </c:pt>
                <c:pt idx="7521">
                  <c:v>41.758000000000003</c:v>
                </c:pt>
                <c:pt idx="7522">
                  <c:v>42.246000000000002</c:v>
                </c:pt>
                <c:pt idx="7523">
                  <c:v>43.864000000000004</c:v>
                </c:pt>
                <c:pt idx="7524">
                  <c:v>46.406000000000006</c:v>
                </c:pt>
                <c:pt idx="7525">
                  <c:v>39.265999999999998</c:v>
                </c:pt>
                <c:pt idx="7526">
                  <c:v>35.167999999999999</c:v>
                </c:pt>
                <c:pt idx="7527">
                  <c:v>44.381999999999998</c:v>
                </c:pt>
                <c:pt idx="7528">
                  <c:v>40.334000000000003</c:v>
                </c:pt>
                <c:pt idx="7529">
                  <c:v>34.642000000000003</c:v>
                </c:pt>
                <c:pt idx="7530">
                  <c:v>36.814</c:v>
                </c:pt>
                <c:pt idx="7531">
                  <c:v>27.417999999999999</c:v>
                </c:pt>
                <c:pt idx="7532">
                  <c:v>22.416</c:v>
                </c:pt>
                <c:pt idx="7533">
                  <c:v>29.056000000000001</c:v>
                </c:pt>
                <c:pt idx="7534">
                  <c:v>64.765999999999991</c:v>
                </c:pt>
                <c:pt idx="7535">
                  <c:v>74.998000000000005</c:v>
                </c:pt>
                <c:pt idx="7536">
                  <c:v>77.213999999999984</c:v>
                </c:pt>
                <c:pt idx="7537">
                  <c:v>78.700000000000017</c:v>
                </c:pt>
                <c:pt idx="7538">
                  <c:v>79.444000000000003</c:v>
                </c:pt>
                <c:pt idx="7539">
                  <c:v>49.613999999999997</c:v>
                </c:pt>
                <c:pt idx="7540">
                  <c:v>61.803999999999995</c:v>
                </c:pt>
                <c:pt idx="7541">
                  <c:v>68.906000000000006</c:v>
                </c:pt>
                <c:pt idx="7542">
                  <c:v>70.414000000000001</c:v>
                </c:pt>
                <c:pt idx="7543">
                  <c:v>65.028000000000006</c:v>
                </c:pt>
                <c:pt idx="7544">
                  <c:v>70.668000000000006</c:v>
                </c:pt>
                <c:pt idx="7545">
                  <c:v>56.353999999999999</c:v>
                </c:pt>
                <c:pt idx="7546">
                  <c:v>69.182000000000002</c:v>
                </c:pt>
                <c:pt idx="7547">
                  <c:v>73.289999999999992</c:v>
                </c:pt>
                <c:pt idx="7548">
                  <c:v>106.40599999999999</c:v>
                </c:pt>
                <c:pt idx="7549">
                  <c:v>103.41400000000002</c:v>
                </c:pt>
                <c:pt idx="7550">
                  <c:v>105.41600000000001</c:v>
                </c:pt>
                <c:pt idx="7551">
                  <c:v>115.08199999999999</c:v>
                </c:pt>
                <c:pt idx="7552">
                  <c:v>139.34800000000001</c:v>
                </c:pt>
                <c:pt idx="7553">
                  <c:v>111.69800000000001</c:v>
                </c:pt>
                <c:pt idx="7554">
                  <c:v>119.04600000000001</c:v>
                </c:pt>
                <c:pt idx="7555">
                  <c:v>120.45800000000001</c:v>
                </c:pt>
                <c:pt idx="7556">
                  <c:v>101.804</c:v>
                </c:pt>
                <c:pt idx="7557">
                  <c:v>68.322000000000003</c:v>
                </c:pt>
                <c:pt idx="7558">
                  <c:v>69.852000000000004</c:v>
                </c:pt>
                <c:pt idx="7559">
                  <c:v>63.646000000000001</c:v>
                </c:pt>
                <c:pt idx="7560">
                  <c:v>57.418000000000006</c:v>
                </c:pt>
                <c:pt idx="7561">
                  <c:v>57.27</c:v>
                </c:pt>
                <c:pt idx="7562">
                  <c:v>79.844000000000008</c:v>
                </c:pt>
                <c:pt idx="7563">
                  <c:v>97.2</c:v>
                </c:pt>
                <c:pt idx="7564">
                  <c:v>121.048</c:v>
                </c:pt>
                <c:pt idx="7565">
                  <c:v>126.93600000000001</c:v>
                </c:pt>
                <c:pt idx="7566">
                  <c:v>115.626</c:v>
                </c:pt>
                <c:pt idx="7567">
                  <c:v>98.646000000000001</c:v>
                </c:pt>
                <c:pt idx="7568">
                  <c:v>75.647999999999996</c:v>
                </c:pt>
                <c:pt idx="7569">
                  <c:v>46.934000000000005</c:v>
                </c:pt>
                <c:pt idx="7570">
                  <c:v>40.428000000000004</c:v>
                </c:pt>
                <c:pt idx="7571">
                  <c:v>46.505999999999993</c:v>
                </c:pt>
                <c:pt idx="7572">
                  <c:v>44.816000000000003</c:v>
                </c:pt>
                <c:pt idx="7573">
                  <c:v>50.686</c:v>
                </c:pt>
                <c:pt idx="7574">
                  <c:v>60.783999999999992</c:v>
                </c:pt>
                <c:pt idx="7575">
                  <c:v>59.524000000000001</c:v>
                </c:pt>
                <c:pt idx="7576">
                  <c:v>61.431999999999995</c:v>
                </c:pt>
                <c:pt idx="7577">
                  <c:v>58.995999999999995</c:v>
                </c:pt>
                <c:pt idx="7578">
                  <c:v>49.262</c:v>
                </c:pt>
                <c:pt idx="7579">
                  <c:v>42.290000000000006</c:v>
                </c:pt>
                <c:pt idx="7580">
                  <c:v>54.682000000000002</c:v>
                </c:pt>
                <c:pt idx="7581">
                  <c:v>65.820000000000007</c:v>
                </c:pt>
                <c:pt idx="7582">
                  <c:v>74.36</c:v>
                </c:pt>
                <c:pt idx="7583">
                  <c:v>77.234000000000009</c:v>
                </c:pt>
                <c:pt idx="7584">
                  <c:v>72.588000000000008</c:v>
                </c:pt>
                <c:pt idx="7585">
                  <c:v>61.35</c:v>
                </c:pt>
                <c:pt idx="7586">
                  <c:v>41.443999999999996</c:v>
                </c:pt>
                <c:pt idx="7587">
                  <c:v>31.197999999999997</c:v>
                </c:pt>
                <c:pt idx="7588">
                  <c:v>30.24</c:v>
                </c:pt>
                <c:pt idx="7589">
                  <c:v>38.31</c:v>
                </c:pt>
                <c:pt idx="7590">
                  <c:v>37.88000000000001</c:v>
                </c:pt>
                <c:pt idx="7591">
                  <c:v>57.334000000000003</c:v>
                </c:pt>
                <c:pt idx="7592">
                  <c:v>58.205999999999996</c:v>
                </c:pt>
                <c:pt idx="7593">
                  <c:v>59.941999999999993</c:v>
                </c:pt>
                <c:pt idx="7594">
                  <c:v>56.696000000000005</c:v>
                </c:pt>
                <c:pt idx="7595">
                  <c:v>49.92</c:v>
                </c:pt>
                <c:pt idx="7596">
                  <c:v>44.634</c:v>
                </c:pt>
                <c:pt idx="7597">
                  <c:v>50.761999999999993</c:v>
                </c:pt>
                <c:pt idx="7598">
                  <c:v>83.605999999999995</c:v>
                </c:pt>
                <c:pt idx="7599">
                  <c:v>91.59</c:v>
                </c:pt>
                <c:pt idx="7600">
                  <c:v>98.825999999999993</c:v>
                </c:pt>
                <c:pt idx="7601">
                  <c:v>94.375999999999991</c:v>
                </c:pt>
                <c:pt idx="7602">
                  <c:v>93.294000000000011</c:v>
                </c:pt>
                <c:pt idx="7603">
                  <c:v>68.128</c:v>
                </c:pt>
                <c:pt idx="7604">
                  <c:v>72.429999999999993</c:v>
                </c:pt>
                <c:pt idx="7605">
                  <c:v>93.457999999999998</c:v>
                </c:pt>
                <c:pt idx="7606">
                  <c:v>88.820000000000007</c:v>
                </c:pt>
                <c:pt idx="7607">
                  <c:v>85.66</c:v>
                </c:pt>
                <c:pt idx="7608">
                  <c:v>83.926000000000002</c:v>
                </c:pt>
                <c:pt idx="7609">
                  <c:v>70.035999999999987</c:v>
                </c:pt>
                <c:pt idx="7610">
                  <c:v>57.565999999999995</c:v>
                </c:pt>
                <c:pt idx="7611">
                  <c:v>60.510000000000005</c:v>
                </c:pt>
                <c:pt idx="7612">
                  <c:v>63.638000000000012</c:v>
                </c:pt>
                <c:pt idx="7613">
                  <c:v>62.084000000000003</c:v>
                </c:pt>
                <c:pt idx="7614">
                  <c:v>61.082000000000008</c:v>
                </c:pt>
                <c:pt idx="7615">
                  <c:v>48.239999999999995</c:v>
                </c:pt>
                <c:pt idx="7616">
                  <c:v>40.002000000000002</c:v>
                </c:pt>
                <c:pt idx="7617">
                  <c:v>42.032000000000004</c:v>
                </c:pt>
                <c:pt idx="7618">
                  <c:v>35.618000000000002</c:v>
                </c:pt>
                <c:pt idx="7619">
                  <c:v>32.970000000000006</c:v>
                </c:pt>
                <c:pt idx="7620">
                  <c:v>33.146000000000001</c:v>
                </c:pt>
                <c:pt idx="7621">
                  <c:v>46.35</c:v>
                </c:pt>
                <c:pt idx="7622">
                  <c:v>47.701999999999998</c:v>
                </c:pt>
                <c:pt idx="7623">
                  <c:v>43.911999999999999</c:v>
                </c:pt>
                <c:pt idx="7624">
                  <c:v>44.968000000000004</c:v>
                </c:pt>
                <c:pt idx="7625">
                  <c:v>44.862000000000009</c:v>
                </c:pt>
                <c:pt idx="7626">
                  <c:v>33.713999999999999</c:v>
                </c:pt>
                <c:pt idx="7627">
                  <c:v>26.564</c:v>
                </c:pt>
                <c:pt idx="7628">
                  <c:v>31.401999999999997</c:v>
                </c:pt>
                <c:pt idx="7629">
                  <c:v>39.222000000000001</c:v>
                </c:pt>
                <c:pt idx="7630">
                  <c:v>40.219999999999992</c:v>
                </c:pt>
                <c:pt idx="7631">
                  <c:v>44.793999999999997</c:v>
                </c:pt>
                <c:pt idx="7632">
                  <c:v>46.251999999999995</c:v>
                </c:pt>
                <c:pt idx="7633">
                  <c:v>47.167999999999992</c:v>
                </c:pt>
                <c:pt idx="7634">
                  <c:v>44.36</c:v>
                </c:pt>
                <c:pt idx="7635">
                  <c:v>48.878</c:v>
                </c:pt>
                <c:pt idx="7636">
                  <c:v>52.165999999999997</c:v>
                </c:pt>
                <c:pt idx="7637">
                  <c:v>76.95</c:v>
                </c:pt>
                <c:pt idx="7638">
                  <c:v>82.55</c:v>
                </c:pt>
                <c:pt idx="7639">
                  <c:v>79.998000000000005</c:v>
                </c:pt>
                <c:pt idx="7640">
                  <c:v>95.72</c:v>
                </c:pt>
                <c:pt idx="7641">
                  <c:v>90.888000000000005</c:v>
                </c:pt>
                <c:pt idx="7642">
                  <c:v>71.429999999999993</c:v>
                </c:pt>
                <c:pt idx="7643">
                  <c:v>68.787999999999997</c:v>
                </c:pt>
                <c:pt idx="7644">
                  <c:v>63.998000000000005</c:v>
                </c:pt>
                <c:pt idx="7645">
                  <c:v>45.326000000000001</c:v>
                </c:pt>
                <c:pt idx="7646">
                  <c:v>56.564</c:v>
                </c:pt>
                <c:pt idx="7647">
                  <c:v>52.974000000000004</c:v>
                </c:pt>
                <c:pt idx="7648">
                  <c:v>47.589999999999996</c:v>
                </c:pt>
                <c:pt idx="7649">
                  <c:v>47.605999999999995</c:v>
                </c:pt>
                <c:pt idx="7650">
                  <c:v>44.215999999999994</c:v>
                </c:pt>
                <c:pt idx="7651">
                  <c:v>30.370000000000005</c:v>
                </c:pt>
                <c:pt idx="7652">
                  <c:v>29.612000000000002</c:v>
                </c:pt>
                <c:pt idx="7653">
                  <c:v>31.224</c:v>
                </c:pt>
                <c:pt idx="7654">
                  <c:v>37.385999999999996</c:v>
                </c:pt>
                <c:pt idx="7655">
                  <c:v>44.853999999999999</c:v>
                </c:pt>
                <c:pt idx="7656">
                  <c:v>45.33</c:v>
                </c:pt>
                <c:pt idx="7657">
                  <c:v>49.317999999999998</c:v>
                </c:pt>
                <c:pt idx="7658">
                  <c:v>47.036000000000001</c:v>
                </c:pt>
                <c:pt idx="7659">
                  <c:v>44.102000000000004</c:v>
                </c:pt>
                <c:pt idx="7660">
                  <c:v>43.766000000000005</c:v>
                </c:pt>
                <c:pt idx="7661">
                  <c:v>51.444000000000003</c:v>
                </c:pt>
                <c:pt idx="7662">
                  <c:v>47.730000000000004</c:v>
                </c:pt>
                <c:pt idx="7663">
                  <c:v>58.67</c:v>
                </c:pt>
                <c:pt idx="7664">
                  <c:v>73.671999999999997</c:v>
                </c:pt>
                <c:pt idx="7665">
                  <c:v>86.542000000000002</c:v>
                </c:pt>
                <c:pt idx="7666">
                  <c:v>111.45599999999999</c:v>
                </c:pt>
                <c:pt idx="7667">
                  <c:v>134.68400000000003</c:v>
                </c:pt>
                <c:pt idx="7668">
                  <c:v>136.5</c:v>
                </c:pt>
                <c:pt idx="7669">
                  <c:v>127.16400000000002</c:v>
                </c:pt>
                <c:pt idx="7670">
                  <c:v>124.21599999999998</c:v>
                </c:pt>
                <c:pt idx="7671">
                  <c:v>92.777999999999992</c:v>
                </c:pt>
                <c:pt idx="7672">
                  <c:v>82.774000000000001</c:v>
                </c:pt>
                <c:pt idx="7673">
                  <c:v>78.275999999999996</c:v>
                </c:pt>
                <c:pt idx="7674">
                  <c:v>74.301999999999992</c:v>
                </c:pt>
                <c:pt idx="7675">
                  <c:v>64.069999999999993</c:v>
                </c:pt>
                <c:pt idx="7676">
                  <c:v>61.024000000000001</c:v>
                </c:pt>
                <c:pt idx="7677">
                  <c:v>53.696000000000005</c:v>
                </c:pt>
                <c:pt idx="7678">
                  <c:v>52.868000000000009</c:v>
                </c:pt>
                <c:pt idx="7679">
                  <c:v>65.015999999999991</c:v>
                </c:pt>
                <c:pt idx="7680">
                  <c:v>73.135999999999996</c:v>
                </c:pt>
                <c:pt idx="7681">
                  <c:v>75.38</c:v>
                </c:pt>
                <c:pt idx="7682">
                  <c:v>66.372</c:v>
                </c:pt>
                <c:pt idx="7683">
                  <c:v>60.194000000000003</c:v>
                </c:pt>
                <c:pt idx="7684">
                  <c:v>45.934000000000005</c:v>
                </c:pt>
                <c:pt idx="7685">
                  <c:v>32.248000000000005</c:v>
                </c:pt>
                <c:pt idx="7686">
                  <c:v>28.937999999999999</c:v>
                </c:pt>
                <c:pt idx="7687">
                  <c:v>36.192</c:v>
                </c:pt>
                <c:pt idx="7688">
                  <c:v>38.49</c:v>
                </c:pt>
                <c:pt idx="7689">
                  <c:v>46.814</c:v>
                </c:pt>
                <c:pt idx="7690">
                  <c:v>43.965999999999994</c:v>
                </c:pt>
                <c:pt idx="7691">
                  <c:v>53.5</c:v>
                </c:pt>
                <c:pt idx="7692">
                  <c:v>44.928000000000004</c:v>
                </c:pt>
                <c:pt idx="7693">
                  <c:v>39.660000000000004</c:v>
                </c:pt>
                <c:pt idx="7694">
                  <c:v>38.739999999999995</c:v>
                </c:pt>
                <c:pt idx="7695">
                  <c:v>46.863999999999997</c:v>
                </c:pt>
                <c:pt idx="7696">
                  <c:v>44.141999999999996</c:v>
                </c:pt>
                <c:pt idx="7697">
                  <c:v>76.431999999999988</c:v>
                </c:pt>
                <c:pt idx="7698">
                  <c:v>92.12</c:v>
                </c:pt>
                <c:pt idx="7699">
                  <c:v>87.774000000000001</c:v>
                </c:pt>
                <c:pt idx="7700">
                  <c:v>95.31</c:v>
                </c:pt>
                <c:pt idx="7701">
                  <c:v>97.43</c:v>
                </c:pt>
                <c:pt idx="7702">
                  <c:v>72.635999999999996</c:v>
                </c:pt>
                <c:pt idx="7703">
                  <c:v>63.286000000000001</c:v>
                </c:pt>
                <c:pt idx="7704">
                  <c:v>59.5</c:v>
                </c:pt>
                <c:pt idx="7705">
                  <c:v>47.582000000000001</c:v>
                </c:pt>
                <c:pt idx="7706">
                  <c:v>43.809999999999995</c:v>
                </c:pt>
                <c:pt idx="7707">
                  <c:v>51.429999999999993</c:v>
                </c:pt>
                <c:pt idx="7708">
                  <c:v>49.622</c:v>
                </c:pt>
                <c:pt idx="7709">
                  <c:v>52.2</c:v>
                </c:pt>
                <c:pt idx="7710">
                  <c:v>51.996000000000002</c:v>
                </c:pt>
                <c:pt idx="7711">
                  <c:v>54.581999999999994</c:v>
                </c:pt>
                <c:pt idx="7712">
                  <c:v>46.206000000000003</c:v>
                </c:pt>
                <c:pt idx="7713">
                  <c:v>56.311999999999998</c:v>
                </c:pt>
                <c:pt idx="7714">
                  <c:v>52.791999999999994</c:v>
                </c:pt>
                <c:pt idx="7715">
                  <c:v>55.19</c:v>
                </c:pt>
                <c:pt idx="7716">
                  <c:v>51.031999999999996</c:v>
                </c:pt>
                <c:pt idx="7717">
                  <c:v>45.268000000000001</c:v>
                </c:pt>
                <c:pt idx="7718">
                  <c:v>31.697999999999997</c:v>
                </c:pt>
                <c:pt idx="7719">
                  <c:v>31.845999999999997</c:v>
                </c:pt>
                <c:pt idx="7720">
                  <c:v>40.643999999999991</c:v>
                </c:pt>
                <c:pt idx="7721">
                  <c:v>40.15</c:v>
                </c:pt>
                <c:pt idx="7722">
                  <c:v>46.103999999999999</c:v>
                </c:pt>
                <c:pt idx="7723">
                  <c:v>62.018000000000008</c:v>
                </c:pt>
                <c:pt idx="7724">
                  <c:v>68.844000000000008</c:v>
                </c:pt>
                <c:pt idx="7725">
                  <c:v>56.205999999999996</c:v>
                </c:pt>
                <c:pt idx="7726">
                  <c:v>52.980000000000004</c:v>
                </c:pt>
                <c:pt idx="7727">
                  <c:v>61.507999999999996</c:v>
                </c:pt>
                <c:pt idx="7728">
                  <c:v>50.345999999999997</c:v>
                </c:pt>
                <c:pt idx="7729">
                  <c:v>44.213999999999999</c:v>
                </c:pt>
                <c:pt idx="7730">
                  <c:v>45.802</c:v>
                </c:pt>
                <c:pt idx="7731">
                  <c:v>48.484000000000002</c:v>
                </c:pt>
                <c:pt idx="7732">
                  <c:v>32.353999999999999</c:v>
                </c:pt>
                <c:pt idx="7733">
                  <c:v>26.864000000000004</c:v>
                </c:pt>
                <c:pt idx="7734">
                  <c:v>43.779999999999994</c:v>
                </c:pt>
                <c:pt idx="7735">
                  <c:v>49.268000000000008</c:v>
                </c:pt>
                <c:pt idx="7736">
                  <c:v>57.027999999999999</c:v>
                </c:pt>
                <c:pt idx="7737">
                  <c:v>61.461999999999989</c:v>
                </c:pt>
                <c:pt idx="7738">
                  <c:v>67.36999999999999</c:v>
                </c:pt>
                <c:pt idx="7739">
                  <c:v>52.042000000000009</c:v>
                </c:pt>
                <c:pt idx="7740">
                  <c:v>48.308</c:v>
                </c:pt>
                <c:pt idx="7741">
                  <c:v>42.845999999999997</c:v>
                </c:pt>
                <c:pt idx="7742">
                  <c:v>41.993999999999993</c:v>
                </c:pt>
                <c:pt idx="7743">
                  <c:v>39.501999999999995</c:v>
                </c:pt>
                <c:pt idx="7744">
                  <c:v>38.756</c:v>
                </c:pt>
                <c:pt idx="7745">
                  <c:v>42.558000000000007</c:v>
                </c:pt>
                <c:pt idx="7746">
                  <c:v>57.101999999999997</c:v>
                </c:pt>
                <c:pt idx="7747">
                  <c:v>59.667999999999992</c:v>
                </c:pt>
                <c:pt idx="7748">
                  <c:v>60.783999999999992</c:v>
                </c:pt>
                <c:pt idx="7749">
                  <c:v>61.003999999999998</c:v>
                </c:pt>
                <c:pt idx="7750">
                  <c:v>73.531999999999996</c:v>
                </c:pt>
                <c:pt idx="7751">
                  <c:v>67.25800000000001</c:v>
                </c:pt>
                <c:pt idx="7752">
                  <c:v>67.16</c:v>
                </c:pt>
                <c:pt idx="7753">
                  <c:v>71.457999999999998</c:v>
                </c:pt>
                <c:pt idx="7754">
                  <c:v>73.186000000000007</c:v>
                </c:pt>
                <c:pt idx="7755">
                  <c:v>53.988</c:v>
                </c:pt>
                <c:pt idx="7756">
                  <c:v>71.858000000000018</c:v>
                </c:pt>
                <c:pt idx="7757">
                  <c:v>77.680000000000021</c:v>
                </c:pt>
                <c:pt idx="7758">
                  <c:v>75.994</c:v>
                </c:pt>
                <c:pt idx="7759">
                  <c:v>104.68400000000001</c:v>
                </c:pt>
                <c:pt idx="7760">
                  <c:v>103.694</c:v>
                </c:pt>
                <c:pt idx="7761">
                  <c:v>85.311999999999998</c:v>
                </c:pt>
                <c:pt idx="7762">
                  <c:v>82.412000000000006</c:v>
                </c:pt>
                <c:pt idx="7763">
                  <c:v>76.484000000000009</c:v>
                </c:pt>
                <c:pt idx="7764">
                  <c:v>61.986000000000004</c:v>
                </c:pt>
                <c:pt idx="7765">
                  <c:v>63.593999999999994</c:v>
                </c:pt>
                <c:pt idx="7766">
                  <c:v>56.415999999999997</c:v>
                </c:pt>
                <c:pt idx="7767">
                  <c:v>59.165999999999997</c:v>
                </c:pt>
                <c:pt idx="7768">
                  <c:v>64.439999999999984</c:v>
                </c:pt>
                <c:pt idx="7769">
                  <c:v>49.664000000000001</c:v>
                </c:pt>
                <c:pt idx="7770">
                  <c:v>58.366</c:v>
                </c:pt>
                <c:pt idx="7771">
                  <c:v>63.402000000000001</c:v>
                </c:pt>
                <c:pt idx="7772">
                  <c:v>57.913999999999987</c:v>
                </c:pt>
                <c:pt idx="7773">
                  <c:v>57.222000000000001</c:v>
                </c:pt>
                <c:pt idx="7774">
                  <c:v>68.11999999999999</c:v>
                </c:pt>
                <c:pt idx="7775">
                  <c:v>56.765999999999998</c:v>
                </c:pt>
                <c:pt idx="7776">
                  <c:v>48.426000000000002</c:v>
                </c:pt>
                <c:pt idx="7777">
                  <c:v>40.753999999999998</c:v>
                </c:pt>
                <c:pt idx="7778">
                  <c:v>47.874000000000002</c:v>
                </c:pt>
                <c:pt idx="7779">
                  <c:v>42.074000000000005</c:v>
                </c:pt>
                <c:pt idx="7780">
                  <c:v>49.954000000000001</c:v>
                </c:pt>
                <c:pt idx="7781">
                  <c:v>70.942000000000007</c:v>
                </c:pt>
                <c:pt idx="7782">
                  <c:v>77.21599999999998</c:v>
                </c:pt>
                <c:pt idx="7783">
                  <c:v>88.21</c:v>
                </c:pt>
                <c:pt idx="7784">
                  <c:v>84.33</c:v>
                </c:pt>
                <c:pt idx="7785">
                  <c:v>86.323999999999998</c:v>
                </c:pt>
                <c:pt idx="7786">
                  <c:v>81.957999999999998</c:v>
                </c:pt>
                <c:pt idx="7787">
                  <c:v>87.936000000000007</c:v>
                </c:pt>
                <c:pt idx="7788">
                  <c:v>68.682000000000002</c:v>
                </c:pt>
                <c:pt idx="7789">
                  <c:v>66.794000000000011</c:v>
                </c:pt>
                <c:pt idx="7790">
                  <c:v>61.510000000000005</c:v>
                </c:pt>
                <c:pt idx="7791">
                  <c:v>65.742000000000004</c:v>
                </c:pt>
                <c:pt idx="7792">
                  <c:v>60.184000000000005</c:v>
                </c:pt>
                <c:pt idx="7793">
                  <c:v>62.56</c:v>
                </c:pt>
                <c:pt idx="7794">
                  <c:v>61.426000000000002</c:v>
                </c:pt>
                <c:pt idx="7795">
                  <c:v>60.272000000000006</c:v>
                </c:pt>
                <c:pt idx="7796">
                  <c:v>50.442</c:v>
                </c:pt>
                <c:pt idx="7797">
                  <c:v>45.553999999999995</c:v>
                </c:pt>
                <c:pt idx="7798">
                  <c:v>38.147999999999996</c:v>
                </c:pt>
                <c:pt idx="7799">
                  <c:v>45.481999999999999</c:v>
                </c:pt>
                <c:pt idx="7800">
                  <c:v>54.717999999999996</c:v>
                </c:pt>
                <c:pt idx="7801">
                  <c:v>53.027999999999999</c:v>
                </c:pt>
                <c:pt idx="7802">
                  <c:v>50.7</c:v>
                </c:pt>
                <c:pt idx="7803">
                  <c:v>58.748000000000005</c:v>
                </c:pt>
                <c:pt idx="7804">
                  <c:v>58.458000000000006</c:v>
                </c:pt>
                <c:pt idx="7805">
                  <c:v>47.798000000000002</c:v>
                </c:pt>
                <c:pt idx="7806">
                  <c:v>47.037999999999997</c:v>
                </c:pt>
                <c:pt idx="7807">
                  <c:v>52.44</c:v>
                </c:pt>
                <c:pt idx="7808">
                  <c:v>49.277999999999999</c:v>
                </c:pt>
                <c:pt idx="7809">
                  <c:v>53.931999999999995</c:v>
                </c:pt>
                <c:pt idx="7810">
                  <c:v>70.62</c:v>
                </c:pt>
                <c:pt idx="7811">
                  <c:v>81.688000000000017</c:v>
                </c:pt>
                <c:pt idx="7812">
                  <c:v>98.683999999999997</c:v>
                </c:pt>
                <c:pt idx="7813">
                  <c:v>101.25800000000001</c:v>
                </c:pt>
                <c:pt idx="7814">
                  <c:v>108.36399999999999</c:v>
                </c:pt>
                <c:pt idx="7815">
                  <c:v>103.102</c:v>
                </c:pt>
                <c:pt idx="7816">
                  <c:v>98.632000000000005</c:v>
                </c:pt>
                <c:pt idx="7817">
                  <c:v>90.7</c:v>
                </c:pt>
                <c:pt idx="7818">
                  <c:v>96.460000000000008</c:v>
                </c:pt>
                <c:pt idx="7819">
                  <c:v>82.518000000000001</c:v>
                </c:pt>
                <c:pt idx="7820">
                  <c:v>81.831999999999994</c:v>
                </c:pt>
                <c:pt idx="7821">
                  <c:v>80.214000000000013</c:v>
                </c:pt>
                <c:pt idx="7822">
                  <c:v>79.962000000000018</c:v>
                </c:pt>
                <c:pt idx="7823">
                  <c:v>73.694000000000003</c:v>
                </c:pt>
                <c:pt idx="7824">
                  <c:v>74.614000000000004</c:v>
                </c:pt>
                <c:pt idx="7825">
                  <c:v>83.756</c:v>
                </c:pt>
                <c:pt idx="7826">
                  <c:v>70.701999999999998</c:v>
                </c:pt>
                <c:pt idx="7827">
                  <c:v>67.503999999999991</c:v>
                </c:pt>
                <c:pt idx="7828">
                  <c:v>82.071999999999989</c:v>
                </c:pt>
                <c:pt idx="7829">
                  <c:v>80.457999999999998</c:v>
                </c:pt>
                <c:pt idx="7830">
                  <c:v>79.624000000000009</c:v>
                </c:pt>
                <c:pt idx="7831">
                  <c:v>84.622</c:v>
                </c:pt>
                <c:pt idx="7832">
                  <c:v>80.06</c:v>
                </c:pt>
                <c:pt idx="7833">
                  <c:v>61.272000000000006</c:v>
                </c:pt>
                <c:pt idx="7834">
                  <c:v>59.21</c:v>
                </c:pt>
                <c:pt idx="7835">
                  <c:v>40.265999999999998</c:v>
                </c:pt>
                <c:pt idx="7836">
                  <c:v>41.835999999999999</c:v>
                </c:pt>
                <c:pt idx="7837">
                  <c:v>42.739999999999995</c:v>
                </c:pt>
                <c:pt idx="7838">
                  <c:v>42.262</c:v>
                </c:pt>
                <c:pt idx="7839">
                  <c:v>43.787999999999997</c:v>
                </c:pt>
                <c:pt idx="7840">
                  <c:v>45.542000000000002</c:v>
                </c:pt>
                <c:pt idx="7841">
                  <c:v>46.006000000000007</c:v>
                </c:pt>
                <c:pt idx="7842">
                  <c:v>52.129999999999995</c:v>
                </c:pt>
                <c:pt idx="7843">
                  <c:v>70.22</c:v>
                </c:pt>
                <c:pt idx="7844">
                  <c:v>70.72</c:v>
                </c:pt>
                <c:pt idx="7845">
                  <c:v>69.608000000000004</c:v>
                </c:pt>
                <c:pt idx="7846">
                  <c:v>83.938000000000002</c:v>
                </c:pt>
                <c:pt idx="7847">
                  <c:v>77.978000000000009</c:v>
                </c:pt>
                <c:pt idx="7848">
                  <c:v>69.944000000000003</c:v>
                </c:pt>
                <c:pt idx="7849">
                  <c:v>90.293999999999983</c:v>
                </c:pt>
                <c:pt idx="7850">
                  <c:v>92.47</c:v>
                </c:pt>
                <c:pt idx="7851">
                  <c:v>72.608000000000004</c:v>
                </c:pt>
                <c:pt idx="7852">
                  <c:v>67.334000000000003</c:v>
                </c:pt>
                <c:pt idx="7853">
                  <c:v>66.712000000000003</c:v>
                </c:pt>
                <c:pt idx="7854">
                  <c:v>46.362000000000002</c:v>
                </c:pt>
                <c:pt idx="7855">
                  <c:v>47.69</c:v>
                </c:pt>
                <c:pt idx="7856">
                  <c:v>48.037999999999997</c:v>
                </c:pt>
                <c:pt idx="7857">
                  <c:v>57.314</c:v>
                </c:pt>
                <c:pt idx="7858">
                  <c:v>49.236000000000004</c:v>
                </c:pt>
                <c:pt idx="7859">
                  <c:v>44.056000000000004</c:v>
                </c:pt>
                <c:pt idx="7860">
                  <c:v>41.031999999999996</c:v>
                </c:pt>
                <c:pt idx="7861">
                  <c:v>64.921999999999997</c:v>
                </c:pt>
                <c:pt idx="7862">
                  <c:v>68.073999999999998</c:v>
                </c:pt>
                <c:pt idx="7863">
                  <c:v>80.727999999999994</c:v>
                </c:pt>
                <c:pt idx="7864">
                  <c:v>106.67400000000001</c:v>
                </c:pt>
                <c:pt idx="7865">
                  <c:v>134.27799999999999</c:v>
                </c:pt>
                <c:pt idx="7866">
                  <c:v>114.468</c:v>
                </c:pt>
                <c:pt idx="7867">
                  <c:v>117.474</c:v>
                </c:pt>
                <c:pt idx="7868">
                  <c:v>131.702</c:v>
                </c:pt>
                <c:pt idx="7869">
                  <c:v>116.02000000000001</c:v>
                </c:pt>
                <c:pt idx="7870">
                  <c:v>93.49199999999999</c:v>
                </c:pt>
                <c:pt idx="7871">
                  <c:v>87.789999999999992</c:v>
                </c:pt>
                <c:pt idx="7872">
                  <c:v>77.98</c:v>
                </c:pt>
                <c:pt idx="7873">
                  <c:v>54.25</c:v>
                </c:pt>
                <c:pt idx="7874">
                  <c:v>44.527999999999999</c:v>
                </c:pt>
                <c:pt idx="7875">
                  <c:v>57.712000000000003</c:v>
                </c:pt>
                <c:pt idx="7876">
                  <c:v>58.293999999999997</c:v>
                </c:pt>
                <c:pt idx="7877">
                  <c:v>64.885999999999996</c:v>
                </c:pt>
                <c:pt idx="7878">
                  <c:v>83.445999999999998</c:v>
                </c:pt>
                <c:pt idx="7879">
                  <c:v>88.596000000000004</c:v>
                </c:pt>
                <c:pt idx="7880">
                  <c:v>68.132000000000005</c:v>
                </c:pt>
                <c:pt idx="7881">
                  <c:v>74.933999999999997</c:v>
                </c:pt>
                <c:pt idx="7882">
                  <c:v>96.554000000000002</c:v>
                </c:pt>
                <c:pt idx="7883">
                  <c:v>79.794000000000011</c:v>
                </c:pt>
                <c:pt idx="7884">
                  <c:v>85.238</c:v>
                </c:pt>
                <c:pt idx="7885">
                  <c:v>105.46</c:v>
                </c:pt>
                <c:pt idx="7886">
                  <c:v>122.708</c:v>
                </c:pt>
                <c:pt idx="7887">
                  <c:v>100.598</c:v>
                </c:pt>
                <c:pt idx="7888">
                  <c:v>95.854000000000013</c:v>
                </c:pt>
                <c:pt idx="7889">
                  <c:v>84.318000000000012</c:v>
                </c:pt>
                <c:pt idx="7890">
                  <c:v>73.09</c:v>
                </c:pt>
                <c:pt idx="7891">
                  <c:v>53.371999999999993</c:v>
                </c:pt>
                <c:pt idx="7892">
                  <c:v>53.768000000000008</c:v>
                </c:pt>
                <c:pt idx="7893">
                  <c:v>66.503999999999991</c:v>
                </c:pt>
                <c:pt idx="7894">
                  <c:v>67.164000000000001</c:v>
                </c:pt>
                <c:pt idx="7895">
                  <c:v>57.258000000000003</c:v>
                </c:pt>
                <c:pt idx="7896">
                  <c:v>47.07</c:v>
                </c:pt>
                <c:pt idx="7897">
                  <c:v>44.404000000000011</c:v>
                </c:pt>
                <c:pt idx="7898">
                  <c:v>43.904000000000003</c:v>
                </c:pt>
                <c:pt idx="7899">
                  <c:v>46.465999999999994</c:v>
                </c:pt>
                <c:pt idx="7900">
                  <c:v>47.845999999999997</c:v>
                </c:pt>
                <c:pt idx="7901">
                  <c:v>74.805999999999997</c:v>
                </c:pt>
                <c:pt idx="7902">
                  <c:v>94.792000000000002</c:v>
                </c:pt>
                <c:pt idx="7903">
                  <c:v>80.494</c:v>
                </c:pt>
                <c:pt idx="7904">
                  <c:v>88.14</c:v>
                </c:pt>
                <c:pt idx="7905">
                  <c:v>95</c:v>
                </c:pt>
                <c:pt idx="7906">
                  <c:v>68.686000000000007</c:v>
                </c:pt>
                <c:pt idx="7907">
                  <c:v>43.4</c:v>
                </c:pt>
                <c:pt idx="7908">
                  <c:v>46.028000000000006</c:v>
                </c:pt>
                <c:pt idx="7909">
                  <c:v>36.766000000000005</c:v>
                </c:pt>
                <c:pt idx="7910">
                  <c:v>28.703999999999997</c:v>
                </c:pt>
                <c:pt idx="7911">
                  <c:v>44.213999999999999</c:v>
                </c:pt>
                <c:pt idx="7912">
                  <c:v>53.462000000000003</c:v>
                </c:pt>
                <c:pt idx="7913">
                  <c:v>53.65</c:v>
                </c:pt>
                <c:pt idx="7914">
                  <c:v>55.31</c:v>
                </c:pt>
                <c:pt idx="7915">
                  <c:v>56.612000000000002</c:v>
                </c:pt>
                <c:pt idx="7916">
                  <c:v>64.707999999999998</c:v>
                </c:pt>
                <c:pt idx="7917">
                  <c:v>50.31</c:v>
                </c:pt>
                <c:pt idx="7918">
                  <c:v>52.601999999999997</c:v>
                </c:pt>
                <c:pt idx="7919">
                  <c:v>58.019999999999996</c:v>
                </c:pt>
                <c:pt idx="7920">
                  <c:v>55.152000000000001</c:v>
                </c:pt>
                <c:pt idx="7921">
                  <c:v>35.295999999999999</c:v>
                </c:pt>
                <c:pt idx="7922">
                  <c:v>36.974000000000004</c:v>
                </c:pt>
                <c:pt idx="7923">
                  <c:v>37.738</c:v>
                </c:pt>
                <c:pt idx="7924">
                  <c:v>26.954000000000001</c:v>
                </c:pt>
                <c:pt idx="7925">
                  <c:v>31.826000000000001</c:v>
                </c:pt>
                <c:pt idx="7926">
                  <c:v>32.781999999999996</c:v>
                </c:pt>
                <c:pt idx="7927">
                  <c:v>32.908000000000001</c:v>
                </c:pt>
                <c:pt idx="7928">
                  <c:v>27.671999999999997</c:v>
                </c:pt>
                <c:pt idx="7929">
                  <c:v>32.796000000000006</c:v>
                </c:pt>
                <c:pt idx="7930">
                  <c:v>32.704000000000001</c:v>
                </c:pt>
                <c:pt idx="7931">
                  <c:v>32.510000000000005</c:v>
                </c:pt>
                <c:pt idx="7932">
                  <c:v>34.99</c:v>
                </c:pt>
                <c:pt idx="7933">
                  <c:v>32.910000000000004</c:v>
                </c:pt>
                <c:pt idx="7934">
                  <c:v>27.783999999999999</c:v>
                </c:pt>
                <c:pt idx="7935">
                  <c:v>27.193999999999999</c:v>
                </c:pt>
                <c:pt idx="7936">
                  <c:v>25.195999999999998</c:v>
                </c:pt>
                <c:pt idx="7937">
                  <c:v>22.997999999999998</c:v>
                </c:pt>
                <c:pt idx="7938">
                  <c:v>30.261999999999993</c:v>
                </c:pt>
                <c:pt idx="7939">
                  <c:v>37.9</c:v>
                </c:pt>
                <c:pt idx="7940">
                  <c:v>33.22</c:v>
                </c:pt>
                <c:pt idx="7941">
                  <c:v>39.584000000000003</c:v>
                </c:pt>
                <c:pt idx="7942">
                  <c:v>41.688000000000002</c:v>
                </c:pt>
                <c:pt idx="7943">
                  <c:v>35.923999999999999</c:v>
                </c:pt>
                <c:pt idx="7944">
                  <c:v>30.165999999999997</c:v>
                </c:pt>
                <c:pt idx="7945">
                  <c:v>35.831999999999994</c:v>
                </c:pt>
                <c:pt idx="7946">
                  <c:v>36.230000000000004</c:v>
                </c:pt>
                <c:pt idx="7947">
                  <c:v>41.194000000000003</c:v>
                </c:pt>
                <c:pt idx="7948">
                  <c:v>42.808</c:v>
                </c:pt>
                <c:pt idx="7949">
                  <c:v>47.826000000000001</c:v>
                </c:pt>
                <c:pt idx="7950">
                  <c:v>43.253999999999998</c:v>
                </c:pt>
                <c:pt idx="7951">
                  <c:v>37.201999999999998</c:v>
                </c:pt>
                <c:pt idx="7952">
                  <c:v>30.109999999999996</c:v>
                </c:pt>
                <c:pt idx="7953">
                  <c:v>33.366</c:v>
                </c:pt>
                <c:pt idx="7954">
                  <c:v>32.835999999999999</c:v>
                </c:pt>
                <c:pt idx="7955">
                  <c:v>57.760000000000005</c:v>
                </c:pt>
                <c:pt idx="7956">
                  <c:v>58.746000000000002</c:v>
                </c:pt>
                <c:pt idx="7957">
                  <c:v>56.936</c:v>
                </c:pt>
                <c:pt idx="7958">
                  <c:v>64.790000000000006</c:v>
                </c:pt>
                <c:pt idx="7959">
                  <c:v>60.688000000000002</c:v>
                </c:pt>
                <c:pt idx="7960">
                  <c:v>46.923999999999999</c:v>
                </c:pt>
                <c:pt idx="7961">
                  <c:v>49.4</c:v>
                </c:pt>
                <c:pt idx="7962">
                  <c:v>51.782000000000004</c:v>
                </c:pt>
                <c:pt idx="7963">
                  <c:v>44.067999999999998</c:v>
                </c:pt>
                <c:pt idx="7964">
                  <c:v>48.915999999999997</c:v>
                </c:pt>
                <c:pt idx="7965">
                  <c:v>44.955999999999996</c:v>
                </c:pt>
                <c:pt idx="7966">
                  <c:v>40.426000000000002</c:v>
                </c:pt>
                <c:pt idx="7967">
                  <c:v>44.231999999999999</c:v>
                </c:pt>
                <c:pt idx="7968">
                  <c:v>37.588000000000001</c:v>
                </c:pt>
                <c:pt idx="7969">
                  <c:v>35.948</c:v>
                </c:pt>
                <c:pt idx="7970">
                  <c:v>30.454000000000001</c:v>
                </c:pt>
                <c:pt idx="7971">
                  <c:v>36.606000000000002</c:v>
                </c:pt>
                <c:pt idx="7972">
                  <c:v>29.9</c:v>
                </c:pt>
                <c:pt idx="7973">
                  <c:v>29.302</c:v>
                </c:pt>
                <c:pt idx="7974">
                  <c:v>31.29</c:v>
                </c:pt>
                <c:pt idx="7975">
                  <c:v>30.097999999999995</c:v>
                </c:pt>
                <c:pt idx="7976">
                  <c:v>29.419999999999998</c:v>
                </c:pt>
                <c:pt idx="7977">
                  <c:v>33.839999999999996</c:v>
                </c:pt>
                <c:pt idx="7978">
                  <c:v>53.243999999999993</c:v>
                </c:pt>
                <c:pt idx="7979">
                  <c:v>54.383999999999993</c:v>
                </c:pt>
                <c:pt idx="7980">
                  <c:v>78.239999999999995</c:v>
                </c:pt>
                <c:pt idx="7981">
                  <c:v>80.438000000000002</c:v>
                </c:pt>
                <c:pt idx="7982">
                  <c:v>79.183999999999997</c:v>
                </c:pt>
                <c:pt idx="7983">
                  <c:v>61.274000000000001</c:v>
                </c:pt>
                <c:pt idx="7984">
                  <c:v>57.512</c:v>
                </c:pt>
                <c:pt idx="7985">
                  <c:v>40.622</c:v>
                </c:pt>
                <c:pt idx="7986">
                  <c:v>41.448</c:v>
                </c:pt>
                <c:pt idx="7987">
                  <c:v>45.36</c:v>
                </c:pt>
                <c:pt idx="7988">
                  <c:v>50.314000000000007</c:v>
                </c:pt>
                <c:pt idx="7989">
                  <c:v>47.422000000000004</c:v>
                </c:pt>
                <c:pt idx="7990">
                  <c:v>39.058000000000007</c:v>
                </c:pt>
                <c:pt idx="7991">
                  <c:v>34.347999999999999</c:v>
                </c:pt>
                <c:pt idx="7992">
                  <c:v>26.4</c:v>
                </c:pt>
                <c:pt idx="7993">
                  <c:v>21.097999999999999</c:v>
                </c:pt>
                <c:pt idx="7994">
                  <c:v>20.373999999999999</c:v>
                </c:pt>
                <c:pt idx="7995">
                  <c:v>27.360000000000003</c:v>
                </c:pt>
                <c:pt idx="7996">
                  <c:v>31.612000000000002</c:v>
                </c:pt>
                <c:pt idx="7997">
                  <c:v>39.821999999999996</c:v>
                </c:pt>
                <c:pt idx="7998">
                  <c:v>71.644000000000005</c:v>
                </c:pt>
                <c:pt idx="7999">
                  <c:v>90.314000000000007</c:v>
                </c:pt>
                <c:pt idx="8000">
                  <c:v>93.61</c:v>
                </c:pt>
                <c:pt idx="8001">
                  <c:v>85.043999999999997</c:v>
                </c:pt>
                <c:pt idx="8002">
                  <c:v>81.603999999999999</c:v>
                </c:pt>
                <c:pt idx="8003">
                  <c:v>49.198000000000008</c:v>
                </c:pt>
                <c:pt idx="8004">
                  <c:v>34.072000000000003</c:v>
                </c:pt>
                <c:pt idx="8005">
                  <c:v>25.634000000000004</c:v>
                </c:pt>
                <c:pt idx="8006">
                  <c:v>35.402000000000001</c:v>
                </c:pt>
                <c:pt idx="8007">
                  <c:v>33.941999999999993</c:v>
                </c:pt>
                <c:pt idx="8008">
                  <c:v>32.93</c:v>
                </c:pt>
                <c:pt idx="8009">
                  <c:v>29.827999999999996</c:v>
                </c:pt>
                <c:pt idx="8010">
                  <c:v>36.531999999999996</c:v>
                </c:pt>
                <c:pt idx="8011">
                  <c:v>29.207999999999998</c:v>
                </c:pt>
                <c:pt idx="8012">
                  <c:v>29.488</c:v>
                </c:pt>
                <c:pt idx="8013">
                  <c:v>31.024000000000001</c:v>
                </c:pt>
                <c:pt idx="8014">
                  <c:v>33.188000000000002</c:v>
                </c:pt>
                <c:pt idx="8015">
                  <c:v>32.972000000000001</c:v>
                </c:pt>
                <c:pt idx="8016">
                  <c:v>35.832000000000008</c:v>
                </c:pt>
                <c:pt idx="8017">
                  <c:v>32.106000000000002</c:v>
                </c:pt>
                <c:pt idx="8018">
                  <c:v>31.65</c:v>
                </c:pt>
                <c:pt idx="8019">
                  <c:v>28.925999999999998</c:v>
                </c:pt>
                <c:pt idx="8020">
                  <c:v>21.725999999999999</c:v>
                </c:pt>
                <c:pt idx="8021">
                  <c:v>15.658000000000001</c:v>
                </c:pt>
                <c:pt idx="8022">
                  <c:v>16.443999999999999</c:v>
                </c:pt>
                <c:pt idx="8023">
                  <c:v>20.113999999999997</c:v>
                </c:pt>
                <c:pt idx="8024">
                  <c:v>22.472000000000001</c:v>
                </c:pt>
                <c:pt idx="8025">
                  <c:v>28.788</c:v>
                </c:pt>
                <c:pt idx="8026">
                  <c:v>35.745999999999995</c:v>
                </c:pt>
                <c:pt idx="8027">
                  <c:v>45.125999999999998</c:v>
                </c:pt>
                <c:pt idx="8028">
                  <c:v>53.944000000000003</c:v>
                </c:pt>
                <c:pt idx="8029">
                  <c:v>57.222000000000001</c:v>
                </c:pt>
                <c:pt idx="8030">
                  <c:v>78.157999999999987</c:v>
                </c:pt>
                <c:pt idx="8031">
                  <c:v>80.645999999999987</c:v>
                </c:pt>
                <c:pt idx="8032">
                  <c:v>81.108000000000004</c:v>
                </c:pt>
                <c:pt idx="8033">
                  <c:v>70.352000000000004</c:v>
                </c:pt>
                <c:pt idx="8034">
                  <c:v>75.118000000000009</c:v>
                </c:pt>
                <c:pt idx="8035">
                  <c:v>57.419999999999995</c:v>
                </c:pt>
                <c:pt idx="8036">
                  <c:v>58.522000000000006</c:v>
                </c:pt>
                <c:pt idx="8037">
                  <c:v>56.652000000000001</c:v>
                </c:pt>
                <c:pt idx="8038">
                  <c:v>62.907999999999994</c:v>
                </c:pt>
                <c:pt idx="8039">
                  <c:v>61.847999999999999</c:v>
                </c:pt>
                <c:pt idx="8040">
                  <c:v>59.643999999999991</c:v>
                </c:pt>
                <c:pt idx="8041">
                  <c:v>54.484000000000002</c:v>
                </c:pt>
                <c:pt idx="8042">
                  <c:v>45.244000000000007</c:v>
                </c:pt>
                <c:pt idx="8043">
                  <c:v>43.108000000000004</c:v>
                </c:pt>
                <c:pt idx="8044">
                  <c:v>40.628</c:v>
                </c:pt>
                <c:pt idx="8045">
                  <c:v>38.591999999999999</c:v>
                </c:pt>
                <c:pt idx="8046">
                  <c:v>40.33</c:v>
                </c:pt>
                <c:pt idx="8047">
                  <c:v>45.665999999999997</c:v>
                </c:pt>
                <c:pt idx="8048">
                  <c:v>42.353999999999999</c:v>
                </c:pt>
                <c:pt idx="8049">
                  <c:v>42.558</c:v>
                </c:pt>
                <c:pt idx="8050">
                  <c:v>43.315999999999995</c:v>
                </c:pt>
                <c:pt idx="8051">
                  <c:v>43.664000000000001</c:v>
                </c:pt>
                <c:pt idx="8052">
                  <c:v>46.339999999999996</c:v>
                </c:pt>
                <c:pt idx="8053">
                  <c:v>59.038000000000011</c:v>
                </c:pt>
                <c:pt idx="8054">
                  <c:v>86.4</c:v>
                </c:pt>
                <c:pt idx="8055">
                  <c:v>81.53</c:v>
                </c:pt>
                <c:pt idx="8056">
                  <c:v>75.419999999999987</c:v>
                </c:pt>
                <c:pt idx="8057">
                  <c:v>74.615999999999985</c:v>
                </c:pt>
                <c:pt idx="8058">
                  <c:v>68.39</c:v>
                </c:pt>
                <c:pt idx="8059">
                  <c:v>46.032000000000004</c:v>
                </c:pt>
                <c:pt idx="8060">
                  <c:v>50.556000000000004</c:v>
                </c:pt>
                <c:pt idx="8061">
                  <c:v>68.888000000000005</c:v>
                </c:pt>
                <c:pt idx="8062">
                  <c:v>69.962000000000018</c:v>
                </c:pt>
                <c:pt idx="8063">
                  <c:v>76.842000000000013</c:v>
                </c:pt>
                <c:pt idx="8064">
                  <c:v>69.603999999999999</c:v>
                </c:pt>
                <c:pt idx="8065">
                  <c:v>70.198000000000008</c:v>
                </c:pt>
                <c:pt idx="8066">
                  <c:v>62.083999999999989</c:v>
                </c:pt>
                <c:pt idx="8067">
                  <c:v>63.75</c:v>
                </c:pt>
                <c:pt idx="8068">
                  <c:v>50.625999999999998</c:v>
                </c:pt>
                <c:pt idx="8069">
                  <c:v>46.874000000000002</c:v>
                </c:pt>
                <c:pt idx="8070">
                  <c:v>46.258000000000003</c:v>
                </c:pt>
                <c:pt idx="8071">
                  <c:v>39.21</c:v>
                </c:pt>
                <c:pt idx="8072">
                  <c:v>32.524000000000001</c:v>
                </c:pt>
                <c:pt idx="8073">
                  <c:v>48.474000000000004</c:v>
                </c:pt>
                <c:pt idx="8074">
                  <c:v>64.674000000000007</c:v>
                </c:pt>
                <c:pt idx="8075">
                  <c:v>65.597999999999985</c:v>
                </c:pt>
                <c:pt idx="8076">
                  <c:v>63.772000000000006</c:v>
                </c:pt>
                <c:pt idx="8077">
                  <c:v>71.921999999999997</c:v>
                </c:pt>
                <c:pt idx="8078">
                  <c:v>54.248000000000005</c:v>
                </c:pt>
                <c:pt idx="8079">
                  <c:v>41.528000000000006</c:v>
                </c:pt>
                <c:pt idx="8080">
                  <c:v>43.268000000000001</c:v>
                </c:pt>
                <c:pt idx="8081">
                  <c:v>55.6</c:v>
                </c:pt>
                <c:pt idx="8082">
                  <c:v>52.161999999999999</c:v>
                </c:pt>
                <c:pt idx="8083">
                  <c:v>49.362000000000002</c:v>
                </c:pt>
                <c:pt idx="8084">
                  <c:v>47.212000000000003</c:v>
                </c:pt>
                <c:pt idx="8085">
                  <c:v>47.58</c:v>
                </c:pt>
                <c:pt idx="8086">
                  <c:v>54.198</c:v>
                </c:pt>
                <c:pt idx="8087">
                  <c:v>65.834000000000003</c:v>
                </c:pt>
                <c:pt idx="8088">
                  <c:v>84.34</c:v>
                </c:pt>
                <c:pt idx="8089">
                  <c:v>88.748000000000005</c:v>
                </c:pt>
                <c:pt idx="8090">
                  <c:v>83.414000000000001</c:v>
                </c:pt>
                <c:pt idx="8091">
                  <c:v>66.078000000000003</c:v>
                </c:pt>
                <c:pt idx="8092">
                  <c:v>52.238</c:v>
                </c:pt>
                <c:pt idx="8093">
                  <c:v>42.58</c:v>
                </c:pt>
                <c:pt idx="8094">
                  <c:v>39.815999999999995</c:v>
                </c:pt>
                <c:pt idx="8095">
                  <c:v>38.351999999999997</c:v>
                </c:pt>
                <c:pt idx="8096">
                  <c:v>45.107999999999997</c:v>
                </c:pt>
                <c:pt idx="8097">
                  <c:v>49.629999999999995</c:v>
                </c:pt>
                <c:pt idx="8098">
                  <c:v>50.058000000000007</c:v>
                </c:pt>
                <c:pt idx="8099">
                  <c:v>51.730000000000004</c:v>
                </c:pt>
                <c:pt idx="8100">
                  <c:v>62.132000000000005</c:v>
                </c:pt>
                <c:pt idx="8101">
                  <c:v>53.567999999999998</c:v>
                </c:pt>
                <c:pt idx="8102">
                  <c:v>49.870000000000005</c:v>
                </c:pt>
                <c:pt idx="8103">
                  <c:v>46.186</c:v>
                </c:pt>
                <c:pt idx="8104">
                  <c:v>47.29</c:v>
                </c:pt>
                <c:pt idx="8105">
                  <c:v>41.515999999999998</c:v>
                </c:pt>
                <c:pt idx="8106">
                  <c:v>39.641999999999996</c:v>
                </c:pt>
                <c:pt idx="8107">
                  <c:v>37.658000000000001</c:v>
                </c:pt>
                <c:pt idx="8108">
                  <c:v>44.14</c:v>
                </c:pt>
                <c:pt idx="8109">
                  <c:v>61.631999999999991</c:v>
                </c:pt>
                <c:pt idx="8110">
                  <c:v>70.352000000000004</c:v>
                </c:pt>
                <c:pt idx="8111">
                  <c:v>73.118000000000009</c:v>
                </c:pt>
                <c:pt idx="8112">
                  <c:v>92.433999999999997</c:v>
                </c:pt>
                <c:pt idx="8113">
                  <c:v>84.056000000000012</c:v>
                </c:pt>
                <c:pt idx="8114">
                  <c:v>67.786000000000001</c:v>
                </c:pt>
                <c:pt idx="8115">
                  <c:v>53.631999999999991</c:v>
                </c:pt>
                <c:pt idx="8116">
                  <c:v>53.993999999999993</c:v>
                </c:pt>
                <c:pt idx="8117">
                  <c:v>38.068000000000005</c:v>
                </c:pt>
                <c:pt idx="8118">
                  <c:v>65.618000000000009</c:v>
                </c:pt>
                <c:pt idx="8119">
                  <c:v>59.971999999999994</c:v>
                </c:pt>
                <c:pt idx="8120">
                  <c:v>65.97</c:v>
                </c:pt>
                <c:pt idx="8121">
                  <c:v>70.972000000000008</c:v>
                </c:pt>
                <c:pt idx="8122">
                  <c:v>74.998000000000005</c:v>
                </c:pt>
                <c:pt idx="8123">
                  <c:v>55.862000000000002</c:v>
                </c:pt>
                <c:pt idx="8124">
                  <c:v>64.198000000000008</c:v>
                </c:pt>
                <c:pt idx="8125">
                  <c:v>59.852000000000011</c:v>
                </c:pt>
                <c:pt idx="8126">
                  <c:v>54.794000000000004</c:v>
                </c:pt>
                <c:pt idx="8127">
                  <c:v>51.71</c:v>
                </c:pt>
                <c:pt idx="8128">
                  <c:v>50.160000000000004</c:v>
                </c:pt>
                <c:pt idx="8129">
                  <c:v>42.161999999999999</c:v>
                </c:pt>
                <c:pt idx="8130">
                  <c:v>47.176000000000002</c:v>
                </c:pt>
                <c:pt idx="8131">
                  <c:v>45.028000000000006</c:v>
                </c:pt>
                <c:pt idx="8132">
                  <c:v>40.376000000000005</c:v>
                </c:pt>
                <c:pt idx="8133">
                  <c:v>30.792000000000002</c:v>
                </c:pt>
                <c:pt idx="8134">
                  <c:v>35.411999999999999</c:v>
                </c:pt>
                <c:pt idx="8135">
                  <c:v>33.938000000000002</c:v>
                </c:pt>
                <c:pt idx="8136">
                  <c:v>37.576000000000008</c:v>
                </c:pt>
                <c:pt idx="8137">
                  <c:v>37.257999999999996</c:v>
                </c:pt>
                <c:pt idx="8138">
                  <c:v>36.088000000000001</c:v>
                </c:pt>
                <c:pt idx="8139">
                  <c:v>27.370000000000005</c:v>
                </c:pt>
                <c:pt idx="8140">
                  <c:v>21.85</c:v>
                </c:pt>
                <c:pt idx="8141">
                  <c:v>17.368000000000002</c:v>
                </c:pt>
                <c:pt idx="8142">
                  <c:v>18.204000000000001</c:v>
                </c:pt>
                <c:pt idx="8143">
                  <c:v>29.73</c:v>
                </c:pt>
                <c:pt idx="8144">
                  <c:v>36.94</c:v>
                </c:pt>
                <c:pt idx="8145">
                  <c:v>40.095999999999997</c:v>
                </c:pt>
                <c:pt idx="8146">
                  <c:v>44.738</c:v>
                </c:pt>
                <c:pt idx="8147">
                  <c:v>42.897999999999996</c:v>
                </c:pt>
                <c:pt idx="8148">
                  <c:v>63.3</c:v>
                </c:pt>
                <c:pt idx="8149">
                  <c:v>64.622</c:v>
                </c:pt>
                <c:pt idx="8150">
                  <c:v>63.314</c:v>
                </c:pt>
                <c:pt idx="8151">
                  <c:v>69.632000000000005</c:v>
                </c:pt>
                <c:pt idx="8152">
                  <c:v>76.798000000000002</c:v>
                </c:pt>
                <c:pt idx="8153">
                  <c:v>53.588000000000001</c:v>
                </c:pt>
                <c:pt idx="8154">
                  <c:v>53.872</c:v>
                </c:pt>
                <c:pt idx="8155">
                  <c:v>56.927999999999997</c:v>
                </c:pt>
                <c:pt idx="8156">
                  <c:v>55.77</c:v>
                </c:pt>
                <c:pt idx="8157">
                  <c:v>57.974000000000004</c:v>
                </c:pt>
                <c:pt idx="8158">
                  <c:v>59.60799999999999</c:v>
                </c:pt>
                <c:pt idx="8159">
                  <c:v>56.936</c:v>
                </c:pt>
                <c:pt idx="8160">
                  <c:v>51.938000000000002</c:v>
                </c:pt>
                <c:pt idx="8161">
                  <c:v>46.9</c:v>
                </c:pt>
                <c:pt idx="8162">
                  <c:v>37.036000000000001</c:v>
                </c:pt>
                <c:pt idx="8163">
                  <c:v>32.489999999999995</c:v>
                </c:pt>
                <c:pt idx="8164">
                  <c:v>33.512</c:v>
                </c:pt>
                <c:pt idx="8165">
                  <c:v>37.761999999999993</c:v>
                </c:pt>
                <c:pt idx="8166">
                  <c:v>46.327999999999996</c:v>
                </c:pt>
                <c:pt idx="8167">
                  <c:v>45.623999999999995</c:v>
                </c:pt>
                <c:pt idx="8168">
                  <c:v>61.507999999999996</c:v>
                </c:pt>
                <c:pt idx="8169">
                  <c:v>63.160000000000004</c:v>
                </c:pt>
                <c:pt idx="8170">
                  <c:v>76.286000000000001</c:v>
                </c:pt>
                <c:pt idx="8171">
                  <c:v>83.018000000000001</c:v>
                </c:pt>
                <c:pt idx="8172">
                  <c:v>99.08</c:v>
                </c:pt>
                <c:pt idx="8173">
                  <c:v>84.533999999999992</c:v>
                </c:pt>
                <c:pt idx="8174">
                  <c:v>80.628</c:v>
                </c:pt>
                <c:pt idx="8175">
                  <c:v>69.174000000000007</c:v>
                </c:pt>
                <c:pt idx="8176">
                  <c:v>64.45</c:v>
                </c:pt>
                <c:pt idx="8177">
                  <c:v>53.546000000000006</c:v>
                </c:pt>
                <c:pt idx="8178">
                  <c:v>48.228000000000002</c:v>
                </c:pt>
                <c:pt idx="8179">
                  <c:v>53.932000000000002</c:v>
                </c:pt>
                <c:pt idx="8180">
                  <c:v>45.396000000000001</c:v>
                </c:pt>
                <c:pt idx="8181">
                  <c:v>35.376000000000005</c:v>
                </c:pt>
                <c:pt idx="8182">
                  <c:v>39.004000000000005</c:v>
                </c:pt>
                <c:pt idx="8183">
                  <c:v>39.632000000000005</c:v>
                </c:pt>
                <c:pt idx="8184">
                  <c:v>32.768000000000001</c:v>
                </c:pt>
                <c:pt idx="8185">
                  <c:v>36.856000000000002</c:v>
                </c:pt>
                <c:pt idx="8186">
                  <c:v>35.33</c:v>
                </c:pt>
                <c:pt idx="8187">
                  <c:v>30.820000000000004</c:v>
                </c:pt>
                <c:pt idx="8188">
                  <c:v>32.224000000000004</c:v>
                </c:pt>
                <c:pt idx="8189">
                  <c:v>40.700000000000003</c:v>
                </c:pt>
                <c:pt idx="8190">
                  <c:v>41.122</c:v>
                </c:pt>
                <c:pt idx="8191">
                  <c:v>46.06</c:v>
                </c:pt>
                <c:pt idx="8192">
                  <c:v>52.036000000000001</c:v>
                </c:pt>
                <c:pt idx="8193">
                  <c:v>58.962000000000003</c:v>
                </c:pt>
                <c:pt idx="8194">
                  <c:v>59.15</c:v>
                </c:pt>
                <c:pt idx="8195">
                  <c:v>62.128</c:v>
                </c:pt>
                <c:pt idx="8196">
                  <c:v>61.775999999999996</c:v>
                </c:pt>
                <c:pt idx="8197">
                  <c:v>57.463999999999999</c:v>
                </c:pt>
                <c:pt idx="8198">
                  <c:v>56.767999999999994</c:v>
                </c:pt>
                <c:pt idx="8199">
                  <c:v>52.234000000000002</c:v>
                </c:pt>
                <c:pt idx="8200">
                  <c:v>55.52</c:v>
                </c:pt>
                <c:pt idx="8201">
                  <c:v>56.215999999999994</c:v>
                </c:pt>
                <c:pt idx="8202">
                  <c:v>54.648000000000003</c:v>
                </c:pt>
                <c:pt idx="8203">
                  <c:v>48.089999999999996</c:v>
                </c:pt>
                <c:pt idx="8204">
                  <c:v>44.892000000000003</c:v>
                </c:pt>
                <c:pt idx="8205">
                  <c:v>49.768000000000001</c:v>
                </c:pt>
                <c:pt idx="8206">
                  <c:v>41.9</c:v>
                </c:pt>
                <c:pt idx="8207">
                  <c:v>42.188000000000002</c:v>
                </c:pt>
                <c:pt idx="8208">
                  <c:v>49.771999999999998</c:v>
                </c:pt>
                <c:pt idx="8209">
                  <c:v>53.128</c:v>
                </c:pt>
                <c:pt idx="8210">
                  <c:v>61.879999999999995</c:v>
                </c:pt>
                <c:pt idx="8211">
                  <c:v>63.527999999999984</c:v>
                </c:pt>
                <c:pt idx="8212">
                  <c:v>67.14</c:v>
                </c:pt>
                <c:pt idx="8213">
                  <c:v>64.095999999999989</c:v>
                </c:pt>
                <c:pt idx="8214">
                  <c:v>56.926000000000002</c:v>
                </c:pt>
                <c:pt idx="8215">
                  <c:v>31.167999999999999</c:v>
                </c:pt>
                <c:pt idx="8216">
                  <c:v>27.186</c:v>
                </c:pt>
                <c:pt idx="8217">
                  <c:v>20.795999999999999</c:v>
                </c:pt>
                <c:pt idx="8218">
                  <c:v>24.12</c:v>
                </c:pt>
                <c:pt idx="8219">
                  <c:v>42.78</c:v>
                </c:pt>
                <c:pt idx="8220">
                  <c:v>59.177999999999997</c:v>
                </c:pt>
                <c:pt idx="8221">
                  <c:v>65.718000000000004</c:v>
                </c:pt>
                <c:pt idx="8222">
                  <c:v>64.094000000000008</c:v>
                </c:pt>
                <c:pt idx="8223">
                  <c:v>64.594000000000008</c:v>
                </c:pt>
                <c:pt idx="8224">
                  <c:v>49.17</c:v>
                </c:pt>
                <c:pt idx="8225">
                  <c:v>37.030000000000008</c:v>
                </c:pt>
                <c:pt idx="8226">
                  <c:v>42.519999999999996</c:v>
                </c:pt>
                <c:pt idx="8227">
                  <c:v>42.777999999999999</c:v>
                </c:pt>
                <c:pt idx="8228">
                  <c:v>33.61999999999999</c:v>
                </c:pt>
                <c:pt idx="8229">
                  <c:v>33.561999999999998</c:v>
                </c:pt>
                <c:pt idx="8230">
                  <c:v>36.607999999999997</c:v>
                </c:pt>
                <c:pt idx="8231">
                  <c:v>36.327999999999996</c:v>
                </c:pt>
                <c:pt idx="8232">
                  <c:v>32.736000000000004</c:v>
                </c:pt>
                <c:pt idx="8233">
                  <c:v>35.677999999999997</c:v>
                </c:pt>
                <c:pt idx="8234">
                  <c:v>37.012</c:v>
                </c:pt>
                <c:pt idx="8235">
                  <c:v>31.166000000000004</c:v>
                </c:pt>
                <c:pt idx="8236">
                  <c:v>19.492000000000001</c:v>
                </c:pt>
                <c:pt idx="8237">
                  <c:v>24.47</c:v>
                </c:pt>
                <c:pt idx="8238">
                  <c:v>25.282</c:v>
                </c:pt>
                <c:pt idx="8239">
                  <c:v>28.389999999999997</c:v>
                </c:pt>
                <c:pt idx="8240">
                  <c:v>40.244</c:v>
                </c:pt>
                <c:pt idx="8241">
                  <c:v>45.944000000000003</c:v>
                </c:pt>
                <c:pt idx="8242">
                  <c:v>44.338000000000001</c:v>
                </c:pt>
                <c:pt idx="8243">
                  <c:v>56.561999999999991</c:v>
                </c:pt>
                <c:pt idx="8244">
                  <c:v>60.322000000000003</c:v>
                </c:pt>
                <c:pt idx="8245">
                  <c:v>52.306000000000004</c:v>
                </c:pt>
                <c:pt idx="8246">
                  <c:v>84.996000000000009</c:v>
                </c:pt>
                <c:pt idx="8247">
                  <c:v>90.623999999999995</c:v>
                </c:pt>
                <c:pt idx="8248">
                  <c:v>84.861999999999995</c:v>
                </c:pt>
                <c:pt idx="8249">
                  <c:v>85.297999999999988</c:v>
                </c:pt>
                <c:pt idx="8250">
                  <c:v>87.652000000000001</c:v>
                </c:pt>
                <c:pt idx="8251">
                  <c:v>54.101999999999997</c:v>
                </c:pt>
                <c:pt idx="8252">
                  <c:v>59.676000000000002</c:v>
                </c:pt>
                <c:pt idx="8253">
                  <c:v>69.916000000000011</c:v>
                </c:pt>
                <c:pt idx="8254">
                  <c:v>64.3</c:v>
                </c:pt>
                <c:pt idx="8255">
                  <c:v>71.318000000000012</c:v>
                </c:pt>
                <c:pt idx="8256">
                  <c:v>85.062000000000012</c:v>
                </c:pt>
                <c:pt idx="8257">
                  <c:v>77.561999999999983</c:v>
                </c:pt>
                <c:pt idx="8258">
                  <c:v>65.087999999999994</c:v>
                </c:pt>
                <c:pt idx="8259">
                  <c:v>86.225999999999999</c:v>
                </c:pt>
                <c:pt idx="8260">
                  <c:v>96.944000000000003</c:v>
                </c:pt>
                <c:pt idx="8261">
                  <c:v>96.11</c:v>
                </c:pt>
                <c:pt idx="8262">
                  <c:v>116.376</c:v>
                </c:pt>
                <c:pt idx="8263">
                  <c:v>151.464</c:v>
                </c:pt>
                <c:pt idx="8264">
                  <c:v>134.09200000000001</c:v>
                </c:pt>
                <c:pt idx="8265">
                  <c:v>117.742</c:v>
                </c:pt>
                <c:pt idx="8266">
                  <c:v>120.51599999999999</c:v>
                </c:pt>
                <c:pt idx="8267">
                  <c:v>101.494</c:v>
                </c:pt>
                <c:pt idx="8268">
                  <c:v>65.12</c:v>
                </c:pt>
                <c:pt idx="8269">
                  <c:v>61.884</c:v>
                </c:pt>
                <c:pt idx="8270">
                  <c:v>65.683999999999997</c:v>
                </c:pt>
                <c:pt idx="8271">
                  <c:v>51.506000000000007</c:v>
                </c:pt>
                <c:pt idx="8272">
                  <c:v>48.078000000000003</c:v>
                </c:pt>
                <c:pt idx="8273">
                  <c:v>50.216000000000001</c:v>
                </c:pt>
                <c:pt idx="8274">
                  <c:v>63.366</c:v>
                </c:pt>
                <c:pt idx="8275">
                  <c:v>65.215999999999994</c:v>
                </c:pt>
                <c:pt idx="8276">
                  <c:v>76.39200000000001</c:v>
                </c:pt>
                <c:pt idx="8277">
                  <c:v>89.306000000000012</c:v>
                </c:pt>
                <c:pt idx="8278">
                  <c:v>87.75800000000001</c:v>
                </c:pt>
                <c:pt idx="8279">
                  <c:v>80.945999999999998</c:v>
                </c:pt>
                <c:pt idx="8280">
                  <c:v>90.937999999999988</c:v>
                </c:pt>
                <c:pt idx="8281">
                  <c:v>117.06199999999998</c:v>
                </c:pt>
                <c:pt idx="8282">
                  <c:v>110.824</c:v>
                </c:pt>
                <c:pt idx="8283">
                  <c:v>111.95</c:v>
                </c:pt>
                <c:pt idx="8284">
                  <c:v>106.31000000000002</c:v>
                </c:pt>
                <c:pt idx="8285">
                  <c:v>94.033999999999992</c:v>
                </c:pt>
                <c:pt idx="8286">
                  <c:v>54.509999999999991</c:v>
                </c:pt>
                <c:pt idx="8287">
                  <c:v>51.220000000000006</c:v>
                </c:pt>
                <c:pt idx="8288">
                  <c:v>45.722000000000001</c:v>
                </c:pt>
                <c:pt idx="8289">
                  <c:v>47.113999999999997</c:v>
                </c:pt>
                <c:pt idx="8290">
                  <c:v>65.927999999999997</c:v>
                </c:pt>
                <c:pt idx="8291">
                  <c:v>92.835999999999999</c:v>
                </c:pt>
                <c:pt idx="8292">
                  <c:v>101.71199999999999</c:v>
                </c:pt>
                <c:pt idx="8293">
                  <c:v>107.66799999999998</c:v>
                </c:pt>
                <c:pt idx="8294">
                  <c:v>118.928</c:v>
                </c:pt>
                <c:pt idx="8295">
                  <c:v>102.78999999999999</c:v>
                </c:pt>
                <c:pt idx="8296">
                  <c:v>81.263999999999996</c:v>
                </c:pt>
                <c:pt idx="8297">
                  <c:v>73.021999999999991</c:v>
                </c:pt>
                <c:pt idx="8298">
                  <c:v>76.13</c:v>
                </c:pt>
                <c:pt idx="8299">
                  <c:v>74.213999999999999</c:v>
                </c:pt>
                <c:pt idx="8300">
                  <c:v>69.146000000000001</c:v>
                </c:pt>
                <c:pt idx="8301">
                  <c:v>63.792000000000009</c:v>
                </c:pt>
                <c:pt idx="8302">
                  <c:v>58.36</c:v>
                </c:pt>
                <c:pt idx="8303">
                  <c:v>50.120000000000005</c:v>
                </c:pt>
                <c:pt idx="8304">
                  <c:v>42.975999999999999</c:v>
                </c:pt>
                <c:pt idx="8305">
                  <c:v>49.955999999999996</c:v>
                </c:pt>
                <c:pt idx="8306">
                  <c:v>53.118000000000009</c:v>
                </c:pt>
                <c:pt idx="8307">
                  <c:v>54.957999999999991</c:v>
                </c:pt>
                <c:pt idx="8308">
                  <c:v>58.988</c:v>
                </c:pt>
                <c:pt idx="8309">
                  <c:v>50.124000000000009</c:v>
                </c:pt>
                <c:pt idx="8310">
                  <c:v>42.838000000000001</c:v>
                </c:pt>
                <c:pt idx="8311">
                  <c:v>41.847999999999999</c:v>
                </c:pt>
                <c:pt idx="8312">
                  <c:v>46.853999999999999</c:v>
                </c:pt>
                <c:pt idx="8313">
                  <c:v>63.359999999999992</c:v>
                </c:pt>
                <c:pt idx="8314">
                  <c:v>64.09</c:v>
                </c:pt>
                <c:pt idx="8315">
                  <c:v>64.72</c:v>
                </c:pt>
                <c:pt idx="8316">
                  <c:v>70.436000000000007</c:v>
                </c:pt>
                <c:pt idx="8317">
                  <c:v>67.099999999999994</c:v>
                </c:pt>
                <c:pt idx="8318">
                  <c:v>56.088000000000001</c:v>
                </c:pt>
                <c:pt idx="8319">
                  <c:v>78.74199999999999</c:v>
                </c:pt>
                <c:pt idx="8320">
                  <c:v>82.054000000000002</c:v>
                </c:pt>
                <c:pt idx="8321">
                  <c:v>93.751999999999995</c:v>
                </c:pt>
                <c:pt idx="8322">
                  <c:v>99.789999999999992</c:v>
                </c:pt>
                <c:pt idx="8323">
                  <c:v>100.06199999999998</c:v>
                </c:pt>
                <c:pt idx="8324">
                  <c:v>85.602000000000004</c:v>
                </c:pt>
                <c:pt idx="8325">
                  <c:v>82.661999999999992</c:v>
                </c:pt>
                <c:pt idx="8326">
                  <c:v>68.198000000000008</c:v>
                </c:pt>
                <c:pt idx="8327">
                  <c:v>65.201999999999998</c:v>
                </c:pt>
                <c:pt idx="8328">
                  <c:v>57.77</c:v>
                </c:pt>
                <c:pt idx="8329">
                  <c:v>55.398000000000003</c:v>
                </c:pt>
                <c:pt idx="8330">
                  <c:v>63.732000000000006</c:v>
                </c:pt>
                <c:pt idx="8331">
                  <c:v>61.802</c:v>
                </c:pt>
                <c:pt idx="8332">
                  <c:v>69.400000000000006</c:v>
                </c:pt>
                <c:pt idx="8333">
                  <c:v>94.322000000000003</c:v>
                </c:pt>
                <c:pt idx="8334">
                  <c:v>99.92</c:v>
                </c:pt>
                <c:pt idx="8335">
                  <c:v>86.274000000000001</c:v>
                </c:pt>
                <c:pt idx="8336">
                  <c:v>87.289999999999992</c:v>
                </c:pt>
                <c:pt idx="8337">
                  <c:v>87.88000000000001</c:v>
                </c:pt>
                <c:pt idx="8338">
                  <c:v>71.359999999999985</c:v>
                </c:pt>
                <c:pt idx="8339">
                  <c:v>64.287999999999997</c:v>
                </c:pt>
                <c:pt idx="8340">
                  <c:v>73.744</c:v>
                </c:pt>
                <c:pt idx="8341">
                  <c:v>76.323999999999998</c:v>
                </c:pt>
                <c:pt idx="8342">
                  <c:v>70.657999999999987</c:v>
                </c:pt>
                <c:pt idx="8343">
                  <c:v>76.779999999999987</c:v>
                </c:pt>
                <c:pt idx="8344">
                  <c:v>90.837999999999994</c:v>
                </c:pt>
                <c:pt idx="8345">
                  <c:v>90.305999999999997</c:v>
                </c:pt>
                <c:pt idx="8346">
                  <c:v>83.095999999999989</c:v>
                </c:pt>
                <c:pt idx="8347">
                  <c:v>82.962000000000003</c:v>
                </c:pt>
                <c:pt idx="8348">
                  <c:v>68.414000000000016</c:v>
                </c:pt>
                <c:pt idx="8349">
                  <c:v>58.993999999999993</c:v>
                </c:pt>
                <c:pt idx="8350">
                  <c:v>62.668000000000006</c:v>
                </c:pt>
                <c:pt idx="8351">
                  <c:v>69.72999999999999</c:v>
                </c:pt>
                <c:pt idx="8352">
                  <c:v>65.338000000000008</c:v>
                </c:pt>
                <c:pt idx="8353">
                  <c:v>68.058000000000007</c:v>
                </c:pt>
                <c:pt idx="8354">
                  <c:v>62.694000000000003</c:v>
                </c:pt>
                <c:pt idx="8355">
                  <c:v>59.186</c:v>
                </c:pt>
                <c:pt idx="8356">
                  <c:v>58.694000000000003</c:v>
                </c:pt>
                <c:pt idx="8357">
                  <c:v>58.893999999999991</c:v>
                </c:pt>
                <c:pt idx="8358">
                  <c:v>52.489999999999995</c:v>
                </c:pt>
                <c:pt idx="8359">
                  <c:v>53.699999999999989</c:v>
                </c:pt>
                <c:pt idx="8360">
                  <c:v>48.534000000000006</c:v>
                </c:pt>
                <c:pt idx="8361">
                  <c:v>43.513999999999996</c:v>
                </c:pt>
                <c:pt idx="8362">
                  <c:v>45.483999999999995</c:v>
                </c:pt>
                <c:pt idx="8363">
                  <c:v>51.013999999999996</c:v>
                </c:pt>
                <c:pt idx="8364">
                  <c:v>54.625999999999998</c:v>
                </c:pt>
                <c:pt idx="8365">
                  <c:v>64.018000000000001</c:v>
                </c:pt>
                <c:pt idx="8366">
                  <c:v>73.960000000000008</c:v>
                </c:pt>
                <c:pt idx="8367">
                  <c:v>79.580000000000013</c:v>
                </c:pt>
                <c:pt idx="8368">
                  <c:v>99.983999999999995</c:v>
                </c:pt>
                <c:pt idx="8369">
                  <c:v>98.035999999999987</c:v>
                </c:pt>
                <c:pt idx="8370">
                  <c:v>95.31</c:v>
                </c:pt>
                <c:pt idx="8371">
                  <c:v>96.198000000000008</c:v>
                </c:pt>
                <c:pt idx="8372">
                  <c:v>94.431999999999988</c:v>
                </c:pt>
                <c:pt idx="8373">
                  <c:v>72.495999999999995</c:v>
                </c:pt>
                <c:pt idx="8374">
                  <c:v>73.328000000000003</c:v>
                </c:pt>
                <c:pt idx="8375">
                  <c:v>84.4</c:v>
                </c:pt>
                <c:pt idx="8376">
                  <c:v>99.95</c:v>
                </c:pt>
                <c:pt idx="8377">
                  <c:v>100.00800000000001</c:v>
                </c:pt>
                <c:pt idx="8378">
                  <c:v>107.34200000000001</c:v>
                </c:pt>
                <c:pt idx="8379">
                  <c:v>123.84400000000001</c:v>
                </c:pt>
                <c:pt idx="8380">
                  <c:v>110.202</c:v>
                </c:pt>
                <c:pt idx="8381">
                  <c:v>94.689999999999984</c:v>
                </c:pt>
                <c:pt idx="8382">
                  <c:v>119.23599999999999</c:v>
                </c:pt>
                <c:pt idx="8383">
                  <c:v>119.78399999999999</c:v>
                </c:pt>
                <c:pt idx="8384">
                  <c:v>101.64399999999999</c:v>
                </c:pt>
                <c:pt idx="8385">
                  <c:v>103.852</c:v>
                </c:pt>
                <c:pt idx="8386">
                  <c:v>90.512</c:v>
                </c:pt>
                <c:pt idx="8387">
                  <c:v>70.44</c:v>
                </c:pt>
                <c:pt idx="8388">
                  <c:v>66.74199999999999</c:v>
                </c:pt>
                <c:pt idx="8389">
                  <c:v>69.975999999999999</c:v>
                </c:pt>
                <c:pt idx="8390">
                  <c:v>65.537999999999997</c:v>
                </c:pt>
                <c:pt idx="8391">
                  <c:v>69.361999999999995</c:v>
                </c:pt>
                <c:pt idx="8392">
                  <c:v>63.86</c:v>
                </c:pt>
                <c:pt idx="8393">
                  <c:v>56.402000000000001</c:v>
                </c:pt>
                <c:pt idx="8394">
                  <c:v>78.092000000000013</c:v>
                </c:pt>
                <c:pt idx="8395">
                  <c:v>91.688000000000017</c:v>
                </c:pt>
                <c:pt idx="8396">
                  <c:v>129.59800000000001</c:v>
                </c:pt>
                <c:pt idx="8397">
                  <c:v>132.316</c:v>
                </c:pt>
                <c:pt idx="8398">
                  <c:v>162.85</c:v>
                </c:pt>
                <c:pt idx="8399">
                  <c:v>147.17400000000001</c:v>
                </c:pt>
                <c:pt idx="8400">
                  <c:v>178.06800000000001</c:v>
                </c:pt>
                <c:pt idx="8401">
                  <c:v>158.41000000000003</c:v>
                </c:pt>
                <c:pt idx="8402">
                  <c:v>158.096</c:v>
                </c:pt>
                <c:pt idx="8403">
                  <c:v>148.72400000000002</c:v>
                </c:pt>
                <c:pt idx="8404">
                  <c:v>152.76</c:v>
                </c:pt>
                <c:pt idx="8405">
                  <c:v>118.43400000000001</c:v>
                </c:pt>
                <c:pt idx="8406">
                  <c:v>137.94400000000002</c:v>
                </c:pt>
                <c:pt idx="8407">
                  <c:v>154.14600000000002</c:v>
                </c:pt>
                <c:pt idx="8408">
                  <c:v>156.684</c:v>
                </c:pt>
                <c:pt idx="8409">
                  <c:v>155.654</c:v>
                </c:pt>
                <c:pt idx="8410">
                  <c:v>155.63200000000001</c:v>
                </c:pt>
                <c:pt idx="8411">
                  <c:v>143.85</c:v>
                </c:pt>
                <c:pt idx="8412">
                  <c:v>131.25399999999999</c:v>
                </c:pt>
                <c:pt idx="8413">
                  <c:v>120.006</c:v>
                </c:pt>
                <c:pt idx="8414">
                  <c:v>146.90199999999999</c:v>
                </c:pt>
                <c:pt idx="8415">
                  <c:v>156.41199999999998</c:v>
                </c:pt>
                <c:pt idx="8416">
                  <c:v>152.916</c:v>
                </c:pt>
                <c:pt idx="8417">
                  <c:v>181.86600000000001</c:v>
                </c:pt>
                <c:pt idx="8418">
                  <c:v>234.14000000000001</c:v>
                </c:pt>
                <c:pt idx="8419">
                  <c:v>222.52600000000001</c:v>
                </c:pt>
                <c:pt idx="8420">
                  <c:v>222.71600000000004</c:v>
                </c:pt>
                <c:pt idx="8421">
                  <c:v>222.17199999999997</c:v>
                </c:pt>
                <c:pt idx="8422">
                  <c:v>216.62399999999997</c:v>
                </c:pt>
                <c:pt idx="8423">
                  <c:v>202.07200000000003</c:v>
                </c:pt>
                <c:pt idx="8424">
                  <c:v>247.34</c:v>
                </c:pt>
                <c:pt idx="8425">
                  <c:v>252.57800000000003</c:v>
                </c:pt>
                <c:pt idx="8426">
                  <c:v>266.91400000000004</c:v>
                </c:pt>
                <c:pt idx="8427">
                  <c:v>257.18</c:v>
                </c:pt>
                <c:pt idx="8428">
                  <c:v>220.90000000000003</c:v>
                </c:pt>
                <c:pt idx="8429">
                  <c:v>177.60399999999998</c:v>
                </c:pt>
                <c:pt idx="8430">
                  <c:v>177.86199999999999</c:v>
                </c:pt>
                <c:pt idx="8431">
                  <c:v>155.26400000000001</c:v>
                </c:pt>
                <c:pt idx="8432">
                  <c:v>143.75399999999999</c:v>
                </c:pt>
                <c:pt idx="8433">
                  <c:v>144.30799999999999</c:v>
                </c:pt>
                <c:pt idx="8434">
                  <c:v>116.91800000000001</c:v>
                </c:pt>
                <c:pt idx="8435">
                  <c:v>96.690000000000012</c:v>
                </c:pt>
                <c:pt idx="8436">
                  <c:v>97.944000000000003</c:v>
                </c:pt>
                <c:pt idx="8437">
                  <c:v>117.6</c:v>
                </c:pt>
                <c:pt idx="8438">
                  <c:v>136.446</c:v>
                </c:pt>
                <c:pt idx="8439">
                  <c:v>135.19999999999999</c:v>
                </c:pt>
                <c:pt idx="8440">
                  <c:v>136.28799999999998</c:v>
                </c:pt>
                <c:pt idx="8441">
                  <c:v>137.46999999999997</c:v>
                </c:pt>
                <c:pt idx="8442">
                  <c:v>116.16600000000001</c:v>
                </c:pt>
                <c:pt idx="8443">
                  <c:v>99.990000000000009</c:v>
                </c:pt>
                <c:pt idx="8444">
                  <c:v>102.95800000000001</c:v>
                </c:pt>
                <c:pt idx="8445">
                  <c:v>114.30999999999999</c:v>
                </c:pt>
                <c:pt idx="8446">
                  <c:v>112.774</c:v>
                </c:pt>
                <c:pt idx="8447">
                  <c:v>106.97799999999999</c:v>
                </c:pt>
                <c:pt idx="8448">
                  <c:v>109.426</c:v>
                </c:pt>
                <c:pt idx="8449">
                  <c:v>108.724</c:v>
                </c:pt>
                <c:pt idx="8450">
                  <c:v>97.087999999999994</c:v>
                </c:pt>
                <c:pt idx="8451">
                  <c:v>95.3</c:v>
                </c:pt>
                <c:pt idx="8452">
                  <c:v>94.855999999999995</c:v>
                </c:pt>
                <c:pt idx="8453">
                  <c:v>95.881999999999991</c:v>
                </c:pt>
                <c:pt idx="8454">
                  <c:v>96.691999999999993</c:v>
                </c:pt>
                <c:pt idx="8455">
                  <c:v>107.492</c:v>
                </c:pt>
                <c:pt idx="8456">
                  <c:v>111.952</c:v>
                </c:pt>
                <c:pt idx="8457">
                  <c:v>110.77000000000001</c:v>
                </c:pt>
                <c:pt idx="8458">
                  <c:v>100.65600000000001</c:v>
                </c:pt>
                <c:pt idx="8459">
                  <c:v>109.324</c:v>
                </c:pt>
                <c:pt idx="8460">
                  <c:v>97.81</c:v>
                </c:pt>
                <c:pt idx="8461">
                  <c:v>90.727999999999994</c:v>
                </c:pt>
                <c:pt idx="8462">
                  <c:v>92.102000000000004</c:v>
                </c:pt>
                <c:pt idx="8463">
                  <c:v>86.899999999999991</c:v>
                </c:pt>
                <c:pt idx="8464">
                  <c:v>78.365999999999985</c:v>
                </c:pt>
                <c:pt idx="8465">
                  <c:v>68.429999999999993</c:v>
                </c:pt>
                <c:pt idx="8466">
                  <c:v>64.006</c:v>
                </c:pt>
                <c:pt idx="8467">
                  <c:v>64.695999999999998</c:v>
                </c:pt>
                <c:pt idx="8468">
                  <c:v>70.927999999999997</c:v>
                </c:pt>
                <c:pt idx="8469">
                  <c:v>69.299999999999983</c:v>
                </c:pt>
                <c:pt idx="8470">
                  <c:v>81.817999999999998</c:v>
                </c:pt>
                <c:pt idx="8471">
                  <c:v>86.313999999999993</c:v>
                </c:pt>
                <c:pt idx="8472">
                  <c:v>100.49</c:v>
                </c:pt>
                <c:pt idx="8473">
                  <c:v>145.61199999999999</c:v>
                </c:pt>
                <c:pt idx="8474">
                  <c:v>206.96199999999999</c:v>
                </c:pt>
                <c:pt idx="8475">
                  <c:v>213.13599999999997</c:v>
                </c:pt>
                <c:pt idx="8476">
                  <c:v>217.08199999999997</c:v>
                </c:pt>
                <c:pt idx="8477">
                  <c:v>214.75</c:v>
                </c:pt>
                <c:pt idx="8478">
                  <c:v>198.28400000000002</c:v>
                </c:pt>
                <c:pt idx="8479">
                  <c:v>137.488</c:v>
                </c:pt>
                <c:pt idx="8480">
                  <c:v>130.63200000000001</c:v>
                </c:pt>
                <c:pt idx="8481">
                  <c:v>135.08200000000002</c:v>
                </c:pt>
                <c:pt idx="8482">
                  <c:v>125.97800000000002</c:v>
                </c:pt>
                <c:pt idx="8483">
                  <c:v>109.348</c:v>
                </c:pt>
                <c:pt idx="8484">
                  <c:v>102.86800000000001</c:v>
                </c:pt>
                <c:pt idx="8485">
                  <c:v>148.56199999999998</c:v>
                </c:pt>
                <c:pt idx="8486">
                  <c:v>136.46199999999999</c:v>
                </c:pt>
                <c:pt idx="8487">
                  <c:v>152.43</c:v>
                </c:pt>
                <c:pt idx="8488">
                  <c:v>149.86599999999999</c:v>
                </c:pt>
                <c:pt idx="8489">
                  <c:v>163.18799999999999</c:v>
                </c:pt>
                <c:pt idx="8490">
                  <c:v>112.72999999999999</c:v>
                </c:pt>
                <c:pt idx="8491">
                  <c:v>115.18400000000001</c:v>
                </c:pt>
                <c:pt idx="8492">
                  <c:v>107.13199999999999</c:v>
                </c:pt>
                <c:pt idx="8493">
                  <c:v>96.646000000000001</c:v>
                </c:pt>
                <c:pt idx="8494">
                  <c:v>90.166000000000011</c:v>
                </c:pt>
                <c:pt idx="8495">
                  <c:v>90.286000000000001</c:v>
                </c:pt>
                <c:pt idx="8496">
                  <c:v>88.717999999999989</c:v>
                </c:pt>
                <c:pt idx="8497">
                  <c:v>81.883999999999986</c:v>
                </c:pt>
                <c:pt idx="8498">
                  <c:v>85.022000000000006</c:v>
                </c:pt>
                <c:pt idx="8499">
                  <c:v>99.85799999999999</c:v>
                </c:pt>
                <c:pt idx="8500">
                  <c:v>101.44200000000001</c:v>
                </c:pt>
                <c:pt idx="8501">
                  <c:v>109.196</c:v>
                </c:pt>
                <c:pt idx="8502">
                  <c:v>107.374</c:v>
                </c:pt>
                <c:pt idx="8503">
                  <c:v>104.56200000000001</c:v>
                </c:pt>
                <c:pt idx="8504">
                  <c:v>80.707999999999998</c:v>
                </c:pt>
                <c:pt idx="8505">
                  <c:v>74.876000000000005</c:v>
                </c:pt>
                <c:pt idx="8506">
                  <c:v>101.21599999999999</c:v>
                </c:pt>
                <c:pt idx="8507">
                  <c:v>114.11600000000001</c:v>
                </c:pt>
                <c:pt idx="8508">
                  <c:v>109.71600000000001</c:v>
                </c:pt>
                <c:pt idx="8509">
                  <c:v>115.61600000000001</c:v>
                </c:pt>
                <c:pt idx="8510">
                  <c:v>115.66400000000002</c:v>
                </c:pt>
                <c:pt idx="8511">
                  <c:v>79.068000000000012</c:v>
                </c:pt>
                <c:pt idx="8512">
                  <c:v>89.312000000000012</c:v>
                </c:pt>
                <c:pt idx="8513">
                  <c:v>97.960000000000008</c:v>
                </c:pt>
                <c:pt idx="8514">
                  <c:v>104.03200000000001</c:v>
                </c:pt>
                <c:pt idx="8515">
                  <c:v>106.85</c:v>
                </c:pt>
                <c:pt idx="8516">
                  <c:v>109.41400000000002</c:v>
                </c:pt>
                <c:pt idx="8517">
                  <c:v>100.08799999999999</c:v>
                </c:pt>
                <c:pt idx="8518">
                  <c:v>93.385999999999996</c:v>
                </c:pt>
                <c:pt idx="8519">
                  <c:v>89.138000000000005</c:v>
                </c:pt>
                <c:pt idx="8520">
                  <c:v>93.316000000000003</c:v>
                </c:pt>
                <c:pt idx="8521">
                  <c:v>92.685999999999993</c:v>
                </c:pt>
                <c:pt idx="8522">
                  <c:v>85.094000000000008</c:v>
                </c:pt>
                <c:pt idx="8523">
                  <c:v>88.841999999999999</c:v>
                </c:pt>
                <c:pt idx="8524">
                  <c:v>85.39</c:v>
                </c:pt>
                <c:pt idx="8525">
                  <c:v>83.575999999999993</c:v>
                </c:pt>
                <c:pt idx="8526">
                  <c:v>79.72</c:v>
                </c:pt>
                <c:pt idx="8527">
                  <c:v>74.622</c:v>
                </c:pt>
                <c:pt idx="8528">
                  <c:v>74.907999999999987</c:v>
                </c:pt>
                <c:pt idx="8529">
                  <c:v>76.037999999999997</c:v>
                </c:pt>
                <c:pt idx="8530">
                  <c:v>86.825999999999993</c:v>
                </c:pt>
                <c:pt idx="8531">
                  <c:v>107.01600000000001</c:v>
                </c:pt>
                <c:pt idx="8532">
                  <c:v>110.86200000000001</c:v>
                </c:pt>
                <c:pt idx="8533">
                  <c:v>114.5</c:v>
                </c:pt>
                <c:pt idx="8534">
                  <c:v>125.604</c:v>
                </c:pt>
                <c:pt idx="8535">
                  <c:v>113.928</c:v>
                </c:pt>
                <c:pt idx="8536">
                  <c:v>91.890000000000015</c:v>
                </c:pt>
                <c:pt idx="8537">
                  <c:v>82.50800000000001</c:v>
                </c:pt>
                <c:pt idx="8538">
                  <c:v>74.114000000000004</c:v>
                </c:pt>
                <c:pt idx="8539">
                  <c:v>57.897999999999989</c:v>
                </c:pt>
                <c:pt idx="8540">
                  <c:v>59.160000000000004</c:v>
                </c:pt>
                <c:pt idx="8541">
                  <c:v>70.26400000000001</c:v>
                </c:pt>
                <c:pt idx="8542">
                  <c:v>71.444000000000003</c:v>
                </c:pt>
                <c:pt idx="8543">
                  <c:v>68.105999999999995</c:v>
                </c:pt>
                <c:pt idx="8544">
                  <c:v>84.631999999999991</c:v>
                </c:pt>
                <c:pt idx="8545">
                  <c:v>80.45</c:v>
                </c:pt>
                <c:pt idx="8546">
                  <c:v>69.66</c:v>
                </c:pt>
                <c:pt idx="8547">
                  <c:v>69.931999999999988</c:v>
                </c:pt>
                <c:pt idx="8548">
                  <c:v>92.847999999999999</c:v>
                </c:pt>
                <c:pt idx="8549">
                  <c:v>105.33</c:v>
                </c:pt>
                <c:pt idx="8550">
                  <c:v>113.306</c:v>
                </c:pt>
                <c:pt idx="8551">
                  <c:v>117.62</c:v>
                </c:pt>
                <c:pt idx="8552">
                  <c:v>122.73599999999999</c:v>
                </c:pt>
                <c:pt idx="8553">
                  <c:v>102.09799999999998</c:v>
                </c:pt>
                <c:pt idx="8554">
                  <c:v>106.98600000000002</c:v>
                </c:pt>
                <c:pt idx="8555">
                  <c:v>105.22</c:v>
                </c:pt>
                <c:pt idx="8556">
                  <c:v>103.67</c:v>
                </c:pt>
                <c:pt idx="8557">
                  <c:v>104.374</c:v>
                </c:pt>
                <c:pt idx="8558">
                  <c:v>107.154</c:v>
                </c:pt>
                <c:pt idx="8559">
                  <c:v>92.429999999999993</c:v>
                </c:pt>
                <c:pt idx="8560">
                  <c:v>86.688000000000002</c:v>
                </c:pt>
                <c:pt idx="8561">
                  <c:v>86.725999999999999</c:v>
                </c:pt>
                <c:pt idx="8562">
                  <c:v>85.366000000000014</c:v>
                </c:pt>
                <c:pt idx="8563">
                  <c:v>85.126000000000005</c:v>
                </c:pt>
                <c:pt idx="8564">
                  <c:v>80.605999999999995</c:v>
                </c:pt>
                <c:pt idx="8565">
                  <c:v>80.414000000000001</c:v>
                </c:pt>
                <c:pt idx="8566">
                  <c:v>80.777999999999992</c:v>
                </c:pt>
                <c:pt idx="8567">
                  <c:v>72.938000000000002</c:v>
                </c:pt>
                <c:pt idx="8568">
                  <c:v>69.736000000000004</c:v>
                </c:pt>
                <c:pt idx="8569">
                  <c:v>77.52</c:v>
                </c:pt>
                <c:pt idx="8570">
                  <c:v>100.04600000000001</c:v>
                </c:pt>
                <c:pt idx="8571">
                  <c:v>113.88</c:v>
                </c:pt>
                <c:pt idx="8572">
                  <c:v>128.458</c:v>
                </c:pt>
                <c:pt idx="8573">
                  <c:v>132.05799999999999</c:v>
                </c:pt>
                <c:pt idx="8574">
                  <c:v>112.128</c:v>
                </c:pt>
                <c:pt idx="8575">
                  <c:v>88.231999999999999</c:v>
                </c:pt>
                <c:pt idx="8576">
                  <c:v>85.52600000000001</c:v>
                </c:pt>
                <c:pt idx="8577">
                  <c:v>77.013999999999996</c:v>
                </c:pt>
                <c:pt idx="8578">
                  <c:v>89.313999999999993</c:v>
                </c:pt>
                <c:pt idx="8579">
                  <c:v>95.260000000000019</c:v>
                </c:pt>
                <c:pt idx="8580">
                  <c:v>100.44800000000001</c:v>
                </c:pt>
                <c:pt idx="8581">
                  <c:v>104.00800000000001</c:v>
                </c:pt>
                <c:pt idx="8582">
                  <c:v>108.69800000000001</c:v>
                </c:pt>
                <c:pt idx="8583">
                  <c:v>110.45</c:v>
                </c:pt>
                <c:pt idx="8584">
                  <c:v>112.4</c:v>
                </c:pt>
                <c:pt idx="8585">
                  <c:v>141.52199999999999</c:v>
                </c:pt>
                <c:pt idx="8586">
                  <c:v>139.852</c:v>
                </c:pt>
                <c:pt idx="8587">
                  <c:v>129.136</c:v>
                </c:pt>
                <c:pt idx="8588">
                  <c:v>119.828</c:v>
                </c:pt>
                <c:pt idx="8589">
                  <c:v>119.944</c:v>
                </c:pt>
                <c:pt idx="8590">
                  <c:v>87.496000000000009</c:v>
                </c:pt>
                <c:pt idx="8591">
                  <c:v>71.004000000000005</c:v>
                </c:pt>
                <c:pt idx="8592">
                  <c:v>99.415999999999997</c:v>
                </c:pt>
                <c:pt idx="8593">
                  <c:v>134.87200000000001</c:v>
                </c:pt>
                <c:pt idx="8594">
                  <c:v>133.9</c:v>
                </c:pt>
                <c:pt idx="8595">
                  <c:v>138.19200000000001</c:v>
                </c:pt>
                <c:pt idx="8596">
                  <c:v>144.036</c:v>
                </c:pt>
                <c:pt idx="8597">
                  <c:v>131.374</c:v>
                </c:pt>
                <c:pt idx="8598">
                  <c:v>91.555999999999997</c:v>
                </c:pt>
                <c:pt idx="8599">
                  <c:v>88.24199999999999</c:v>
                </c:pt>
                <c:pt idx="8600">
                  <c:v>96.309999999999988</c:v>
                </c:pt>
                <c:pt idx="8601">
                  <c:v>96.998000000000005</c:v>
                </c:pt>
                <c:pt idx="8602">
                  <c:v>85.201999999999998</c:v>
                </c:pt>
                <c:pt idx="8603">
                  <c:v>81.012</c:v>
                </c:pt>
                <c:pt idx="8604">
                  <c:v>83.852000000000004</c:v>
                </c:pt>
                <c:pt idx="8605">
                  <c:v>67.846000000000004</c:v>
                </c:pt>
                <c:pt idx="8606">
                  <c:v>64.318000000000012</c:v>
                </c:pt>
                <c:pt idx="8607">
                  <c:v>63.910000000000004</c:v>
                </c:pt>
                <c:pt idx="8608">
                  <c:v>63.974000000000004</c:v>
                </c:pt>
                <c:pt idx="8609">
                  <c:v>64.679999999999993</c:v>
                </c:pt>
                <c:pt idx="8610">
                  <c:v>66.952000000000012</c:v>
                </c:pt>
                <c:pt idx="8611">
                  <c:v>72.055999999999997</c:v>
                </c:pt>
                <c:pt idx="8612">
                  <c:v>73.585999999999999</c:v>
                </c:pt>
                <c:pt idx="8613">
                  <c:v>75.105999999999995</c:v>
                </c:pt>
                <c:pt idx="8614">
                  <c:v>74.248000000000005</c:v>
                </c:pt>
                <c:pt idx="8615">
                  <c:v>71.262</c:v>
                </c:pt>
                <c:pt idx="8616">
                  <c:v>64.438000000000002</c:v>
                </c:pt>
                <c:pt idx="8617">
                  <c:v>61.814000000000007</c:v>
                </c:pt>
                <c:pt idx="8618">
                  <c:v>53.650000000000013</c:v>
                </c:pt>
                <c:pt idx="8619">
                  <c:v>55.984000000000002</c:v>
                </c:pt>
                <c:pt idx="8620">
                  <c:v>56.815999999999995</c:v>
                </c:pt>
                <c:pt idx="8621">
                  <c:v>63.916000000000011</c:v>
                </c:pt>
                <c:pt idx="8622">
                  <c:v>69.12</c:v>
                </c:pt>
                <c:pt idx="8623">
                  <c:v>80.021999999999991</c:v>
                </c:pt>
                <c:pt idx="8624">
                  <c:v>84.765999999999991</c:v>
                </c:pt>
                <c:pt idx="8625">
                  <c:v>94.218000000000004</c:v>
                </c:pt>
                <c:pt idx="8626">
                  <c:v>90.091999999999985</c:v>
                </c:pt>
                <c:pt idx="8627">
                  <c:v>84.843999999999994</c:v>
                </c:pt>
                <c:pt idx="8628">
                  <c:v>77.50800000000001</c:v>
                </c:pt>
                <c:pt idx="8629">
                  <c:v>65.788000000000011</c:v>
                </c:pt>
                <c:pt idx="8630">
                  <c:v>64.147999999999996</c:v>
                </c:pt>
                <c:pt idx="8631">
                  <c:v>121.178</c:v>
                </c:pt>
                <c:pt idx="8632">
                  <c:v>150.678</c:v>
                </c:pt>
                <c:pt idx="8633">
                  <c:v>158.07599999999999</c:v>
                </c:pt>
                <c:pt idx="8634">
                  <c:v>177.34800000000001</c:v>
                </c:pt>
                <c:pt idx="8635">
                  <c:v>181.16800000000003</c:v>
                </c:pt>
                <c:pt idx="8636">
                  <c:v>121.22199999999998</c:v>
                </c:pt>
                <c:pt idx="8637">
                  <c:v>101.37</c:v>
                </c:pt>
                <c:pt idx="8638">
                  <c:v>103.15</c:v>
                </c:pt>
                <c:pt idx="8639">
                  <c:v>92.949999999999989</c:v>
                </c:pt>
                <c:pt idx="8640">
                  <c:v>84.207999999999998</c:v>
                </c:pt>
                <c:pt idx="8641">
                  <c:v>91.432000000000002</c:v>
                </c:pt>
                <c:pt idx="8642">
                  <c:v>75.277999999999992</c:v>
                </c:pt>
                <c:pt idx="8643">
                  <c:v>67.311999999999998</c:v>
                </c:pt>
                <c:pt idx="8644">
                  <c:v>59.71</c:v>
                </c:pt>
                <c:pt idx="8645">
                  <c:v>62.633999999999993</c:v>
                </c:pt>
                <c:pt idx="8646">
                  <c:v>57.379999999999995</c:v>
                </c:pt>
                <c:pt idx="8647">
                  <c:v>82.361999999999995</c:v>
                </c:pt>
                <c:pt idx="8648">
                  <c:v>89.498000000000005</c:v>
                </c:pt>
                <c:pt idx="8649">
                  <c:v>103.27000000000001</c:v>
                </c:pt>
                <c:pt idx="8650">
                  <c:v>99.2</c:v>
                </c:pt>
                <c:pt idx="8651">
                  <c:v>105.744</c:v>
                </c:pt>
                <c:pt idx="8652">
                  <c:v>86.640000000000015</c:v>
                </c:pt>
                <c:pt idx="8653">
                  <c:v>88.166000000000011</c:v>
                </c:pt>
                <c:pt idx="8654">
                  <c:v>81.55</c:v>
                </c:pt>
                <c:pt idx="8655">
                  <c:v>132.494</c:v>
                </c:pt>
                <c:pt idx="8656">
                  <c:v>171.464</c:v>
                </c:pt>
                <c:pt idx="8657">
                  <c:v>201.32</c:v>
                </c:pt>
                <c:pt idx="8658">
                  <c:v>244.67</c:v>
                </c:pt>
                <c:pt idx="8659">
                  <c:v>276.89</c:v>
                </c:pt>
                <c:pt idx="8660">
                  <c:v>266.45799999999997</c:v>
                </c:pt>
                <c:pt idx="8661">
                  <c:v>244.92799999999997</c:v>
                </c:pt>
                <c:pt idx="8662">
                  <c:v>258.428</c:v>
                </c:pt>
                <c:pt idx="8663">
                  <c:v>245.86200000000002</c:v>
                </c:pt>
                <c:pt idx="8664">
                  <c:v>237.99199999999996</c:v>
                </c:pt>
                <c:pt idx="8665">
                  <c:v>251.17399999999998</c:v>
                </c:pt>
                <c:pt idx="8666">
                  <c:v>264.66800000000001</c:v>
                </c:pt>
                <c:pt idx="8667">
                  <c:v>246.49600000000001</c:v>
                </c:pt>
                <c:pt idx="8668">
                  <c:v>262.524</c:v>
                </c:pt>
                <c:pt idx="8669">
                  <c:v>344.43399999999997</c:v>
                </c:pt>
                <c:pt idx="8670">
                  <c:v>352.61199999999997</c:v>
                </c:pt>
                <c:pt idx="8671">
                  <c:v>355.28399999999999</c:v>
                </c:pt>
                <c:pt idx="8672">
                  <c:v>385.726</c:v>
                </c:pt>
                <c:pt idx="8673">
                  <c:v>369.66800000000001</c:v>
                </c:pt>
                <c:pt idx="8674">
                  <c:v>297.70600000000002</c:v>
                </c:pt>
                <c:pt idx="8675">
                  <c:v>297.63800000000003</c:v>
                </c:pt>
                <c:pt idx="8676">
                  <c:v>291.59600000000006</c:v>
                </c:pt>
                <c:pt idx="8677">
                  <c:v>265.87199999999996</c:v>
                </c:pt>
                <c:pt idx="8678">
                  <c:v>278.77999999999997</c:v>
                </c:pt>
                <c:pt idx="8679">
                  <c:v>262.48599999999999</c:v>
                </c:pt>
                <c:pt idx="8680">
                  <c:v>233.78199999999998</c:v>
                </c:pt>
                <c:pt idx="8681">
                  <c:v>235.01800000000003</c:v>
                </c:pt>
                <c:pt idx="8682">
                  <c:v>222.02800000000002</c:v>
                </c:pt>
                <c:pt idx="8683">
                  <c:v>192.81</c:v>
                </c:pt>
                <c:pt idx="8684">
                  <c:v>208.352</c:v>
                </c:pt>
                <c:pt idx="8685">
                  <c:v>226.27400000000003</c:v>
                </c:pt>
                <c:pt idx="8686">
                  <c:v>216.65799999999999</c:v>
                </c:pt>
                <c:pt idx="8687">
                  <c:v>213.81</c:v>
                </c:pt>
                <c:pt idx="8688">
                  <c:v>254.21199999999999</c:v>
                </c:pt>
                <c:pt idx="8689">
                  <c:v>237.65</c:v>
                </c:pt>
                <c:pt idx="8690">
                  <c:v>214.05</c:v>
                </c:pt>
                <c:pt idx="8691">
                  <c:v>214.21800000000002</c:v>
                </c:pt>
                <c:pt idx="8692">
                  <c:v>232.4</c:v>
                </c:pt>
                <c:pt idx="8693">
                  <c:v>195.92400000000001</c:v>
                </c:pt>
                <c:pt idx="8694">
                  <c:v>198.72</c:v>
                </c:pt>
                <c:pt idx="8695">
                  <c:v>223.30599999999998</c:v>
                </c:pt>
                <c:pt idx="8696">
                  <c:v>232.22800000000001</c:v>
                </c:pt>
                <c:pt idx="8697">
                  <c:v>230.60600000000005</c:v>
                </c:pt>
                <c:pt idx="8698">
                  <c:v>249.10999999999999</c:v>
                </c:pt>
                <c:pt idx="8699">
                  <c:v>261.40800000000002</c:v>
                </c:pt>
                <c:pt idx="8700">
                  <c:v>242.102</c:v>
                </c:pt>
                <c:pt idx="8701">
                  <c:v>236.52799999999996</c:v>
                </c:pt>
                <c:pt idx="8702">
                  <c:v>255.196</c:v>
                </c:pt>
                <c:pt idx="8703">
                  <c:v>244.67</c:v>
                </c:pt>
                <c:pt idx="8704">
                  <c:v>215.76599999999999</c:v>
                </c:pt>
                <c:pt idx="8705">
                  <c:v>243.49799999999999</c:v>
                </c:pt>
                <c:pt idx="8706">
                  <c:v>257.25600000000003</c:v>
                </c:pt>
                <c:pt idx="8707">
                  <c:v>229.57199999999997</c:v>
                </c:pt>
                <c:pt idx="8708">
                  <c:v>203.94199999999998</c:v>
                </c:pt>
                <c:pt idx="8709">
                  <c:v>228.02600000000001</c:v>
                </c:pt>
                <c:pt idx="8710">
                  <c:v>181.93400000000003</c:v>
                </c:pt>
                <c:pt idx="8711">
                  <c:v>157.52199999999999</c:v>
                </c:pt>
                <c:pt idx="8712">
                  <c:v>150.44199999999998</c:v>
                </c:pt>
                <c:pt idx="8713">
                  <c:v>168.94</c:v>
                </c:pt>
                <c:pt idx="8714">
                  <c:v>152.49600000000001</c:v>
                </c:pt>
                <c:pt idx="8715">
                  <c:v>149.72</c:v>
                </c:pt>
                <c:pt idx="8716">
                  <c:v>157.15</c:v>
                </c:pt>
                <c:pt idx="8717">
                  <c:v>169.21599999999998</c:v>
                </c:pt>
                <c:pt idx="8718">
                  <c:v>180.608</c:v>
                </c:pt>
                <c:pt idx="8719">
                  <c:v>197.43400000000003</c:v>
                </c:pt>
                <c:pt idx="8720">
                  <c:v>222.35599999999999</c:v>
                </c:pt>
                <c:pt idx="8721">
                  <c:v>255.00399999999999</c:v>
                </c:pt>
                <c:pt idx="8722">
                  <c:v>270.65800000000002</c:v>
                </c:pt>
                <c:pt idx="8723">
                  <c:v>266.108</c:v>
                </c:pt>
                <c:pt idx="8724">
                  <c:v>344.21199999999999</c:v>
                </c:pt>
                <c:pt idx="8725">
                  <c:v>361.23</c:v>
                </c:pt>
                <c:pt idx="8726">
                  <c:v>321.56800000000004</c:v>
                </c:pt>
                <c:pt idx="8727">
                  <c:v>290.09800000000007</c:v>
                </c:pt>
                <c:pt idx="8728">
                  <c:v>276.31</c:v>
                </c:pt>
                <c:pt idx="8729">
                  <c:v>175.08200000000002</c:v>
                </c:pt>
                <c:pt idx="8730">
                  <c:v>165.154</c:v>
                </c:pt>
                <c:pt idx="8731">
                  <c:v>178.63799999999998</c:v>
                </c:pt>
                <c:pt idx="8732">
                  <c:v>192.696</c:v>
                </c:pt>
                <c:pt idx="8733">
                  <c:v>214.47600000000003</c:v>
                </c:pt>
                <c:pt idx="8734">
                  <c:v>218.27200000000002</c:v>
                </c:pt>
                <c:pt idx="8735">
                  <c:v>200.67400000000001</c:v>
                </c:pt>
                <c:pt idx="8736">
                  <c:v>193.934</c:v>
                </c:pt>
                <c:pt idx="8737">
                  <c:v>197.02999999999997</c:v>
                </c:pt>
                <c:pt idx="8738">
                  <c:v>172.55400000000003</c:v>
                </c:pt>
                <c:pt idx="8739">
                  <c:v>176.80799999999999</c:v>
                </c:pt>
                <c:pt idx="8740">
                  <c:v>165.958</c:v>
                </c:pt>
                <c:pt idx="8741">
                  <c:v>165.85399999999998</c:v>
                </c:pt>
                <c:pt idx="8742">
                  <c:v>160.18400000000003</c:v>
                </c:pt>
                <c:pt idx="8743">
                  <c:v>147.67000000000002</c:v>
                </c:pt>
                <c:pt idx="8744">
                  <c:v>155.18799999999999</c:v>
                </c:pt>
                <c:pt idx="8745">
                  <c:v>162.494</c:v>
                </c:pt>
                <c:pt idx="8746">
                  <c:v>148.06799999999998</c:v>
                </c:pt>
                <c:pt idx="8747">
                  <c:v>140.762</c:v>
                </c:pt>
                <c:pt idx="8748">
                  <c:v>157.506</c:v>
                </c:pt>
                <c:pt idx="8749">
                  <c:v>154.63800000000001</c:v>
                </c:pt>
                <c:pt idx="8750">
                  <c:v>156.16799999999998</c:v>
                </c:pt>
                <c:pt idx="8751">
                  <c:v>169.51</c:v>
                </c:pt>
                <c:pt idx="8752">
                  <c:v>157.506</c:v>
                </c:pt>
                <c:pt idx="8753">
                  <c:v>143.93199999999999</c:v>
                </c:pt>
                <c:pt idx="8754">
                  <c:v>134.21800000000002</c:v>
                </c:pt>
                <c:pt idx="8755">
                  <c:v>125.054</c:v>
                </c:pt>
                <c:pt idx="8756">
                  <c:v>105.97</c:v>
                </c:pt>
                <c:pt idx="8757">
                  <c:v>146.792</c:v>
                </c:pt>
                <c:pt idx="8758">
                  <c:v>179.458</c:v>
                </c:pt>
                <c:pt idx="8759">
                  <c:v>177.35</c:v>
                </c:pt>
                <c:pt idx="8760">
                  <c:v>172.77200000000002</c:v>
                </c:pt>
                <c:pt idx="8761">
                  <c:v>195.77</c:v>
                </c:pt>
                <c:pt idx="8762">
                  <c:v>193.72800000000001</c:v>
                </c:pt>
                <c:pt idx="8763">
                  <c:v>184.816</c:v>
                </c:pt>
                <c:pt idx="8764">
                  <c:v>202.214</c:v>
                </c:pt>
                <c:pt idx="8765">
                  <c:v>276.01</c:v>
                </c:pt>
                <c:pt idx="8766">
                  <c:v>271.20799999999997</c:v>
                </c:pt>
                <c:pt idx="8767">
                  <c:v>265.02200000000005</c:v>
                </c:pt>
                <c:pt idx="8768">
                  <c:v>255.15</c:v>
                </c:pt>
                <c:pt idx="8769">
                  <c:v>247.74200000000002</c:v>
                </c:pt>
                <c:pt idx="8770">
                  <c:v>187.03799999999995</c:v>
                </c:pt>
                <c:pt idx="8771">
                  <c:v>179.97800000000001</c:v>
                </c:pt>
                <c:pt idx="8772">
                  <c:v>196.57400000000001</c:v>
                </c:pt>
                <c:pt idx="8773">
                  <c:v>211.11800000000002</c:v>
                </c:pt>
                <c:pt idx="8774">
                  <c:v>231.292</c:v>
                </c:pt>
                <c:pt idx="8775">
                  <c:v>233.51999999999998</c:v>
                </c:pt>
                <c:pt idx="8776">
                  <c:v>233.77600000000001</c:v>
                </c:pt>
                <c:pt idx="8777">
                  <c:v>216.37399999999997</c:v>
                </c:pt>
                <c:pt idx="8778">
                  <c:v>206.75</c:v>
                </c:pt>
                <c:pt idx="8779">
                  <c:v>201.96600000000001</c:v>
                </c:pt>
                <c:pt idx="8780">
                  <c:v>209.05</c:v>
                </c:pt>
                <c:pt idx="8781">
                  <c:v>208.75799999999998</c:v>
                </c:pt>
                <c:pt idx="8782">
                  <c:v>206.47599999999997</c:v>
                </c:pt>
                <c:pt idx="8783">
                  <c:v>247.79599999999999</c:v>
                </c:pt>
                <c:pt idx="8784">
                  <c:v>226.98400000000001</c:v>
                </c:pt>
                <c:pt idx="8785">
                  <c:v>211.74</c:v>
                </c:pt>
                <c:pt idx="8786">
                  <c:v>220.24999999999994</c:v>
                </c:pt>
                <c:pt idx="8787">
                  <c:v>214.09200000000001</c:v>
                </c:pt>
                <c:pt idx="8788">
                  <c:v>175.238</c:v>
                </c:pt>
                <c:pt idx="8789">
                  <c:v>175.13399999999999</c:v>
                </c:pt>
                <c:pt idx="8790">
                  <c:v>181.31</c:v>
                </c:pt>
                <c:pt idx="8791">
                  <c:v>185.4</c:v>
                </c:pt>
                <c:pt idx="8792">
                  <c:v>181.52199999999999</c:v>
                </c:pt>
                <c:pt idx="8793">
                  <c:v>192.602</c:v>
                </c:pt>
                <c:pt idx="8794">
                  <c:v>204.92</c:v>
                </c:pt>
                <c:pt idx="8795">
                  <c:v>220.31399999999999</c:v>
                </c:pt>
                <c:pt idx="8796">
                  <c:v>217.13400000000001</c:v>
                </c:pt>
                <c:pt idx="8797">
                  <c:v>220.61599999999999</c:v>
                </c:pt>
                <c:pt idx="8798">
                  <c:v>216.90199999999999</c:v>
                </c:pt>
                <c:pt idx="8799">
                  <c:v>233.61599999999999</c:v>
                </c:pt>
                <c:pt idx="8800">
                  <c:v>222.70599999999999</c:v>
                </c:pt>
                <c:pt idx="8801">
                  <c:v>226.95400000000001</c:v>
                </c:pt>
                <c:pt idx="8802">
                  <c:v>215.07</c:v>
                </c:pt>
                <c:pt idx="8803">
                  <c:v>214.69200000000001</c:v>
                </c:pt>
                <c:pt idx="8804">
                  <c:v>190.41199999999998</c:v>
                </c:pt>
                <c:pt idx="8805">
                  <c:v>203.42399999999998</c:v>
                </c:pt>
                <c:pt idx="8806">
                  <c:v>208.10599999999999</c:v>
                </c:pt>
                <c:pt idx="8807">
                  <c:v>227.20599999999996</c:v>
                </c:pt>
                <c:pt idx="8808">
                  <c:v>216.43400000000003</c:v>
                </c:pt>
                <c:pt idx="8809">
                  <c:v>219.12399999999997</c:v>
                </c:pt>
                <c:pt idx="8810">
                  <c:v>209.68600000000001</c:v>
                </c:pt>
                <c:pt idx="8811">
                  <c:v>238.11199999999999</c:v>
                </c:pt>
                <c:pt idx="8812">
                  <c:v>229.21800000000002</c:v>
                </c:pt>
                <c:pt idx="8813">
                  <c:v>240.548</c:v>
                </c:pt>
                <c:pt idx="8814">
                  <c:v>246.554</c:v>
                </c:pt>
                <c:pt idx="8815">
                  <c:v>241.71600000000004</c:v>
                </c:pt>
                <c:pt idx="8816">
                  <c:v>204.66399999999999</c:v>
                </c:pt>
                <c:pt idx="8817">
                  <c:v>277.67200000000003</c:v>
                </c:pt>
                <c:pt idx="8818">
                  <c:v>290.80399999999997</c:v>
                </c:pt>
                <c:pt idx="8819">
                  <c:v>313.34000000000003</c:v>
                </c:pt>
                <c:pt idx="8820">
                  <c:v>317.05799999999999</c:v>
                </c:pt>
                <c:pt idx="8821">
                  <c:v>317.25</c:v>
                </c:pt>
                <c:pt idx="8822">
                  <c:v>250.304</c:v>
                </c:pt>
                <c:pt idx="8823">
                  <c:v>226.16</c:v>
                </c:pt>
                <c:pt idx="8824">
                  <c:v>194.87200000000001</c:v>
                </c:pt>
                <c:pt idx="8825">
                  <c:v>183.41800000000001</c:v>
                </c:pt>
                <c:pt idx="8826">
                  <c:v>180.71</c:v>
                </c:pt>
                <c:pt idx="8827">
                  <c:v>180.798</c:v>
                </c:pt>
                <c:pt idx="8828">
                  <c:v>193.09200000000001</c:v>
                </c:pt>
                <c:pt idx="8829">
                  <c:v>231.358</c:v>
                </c:pt>
                <c:pt idx="8830">
                  <c:v>235.94800000000001</c:v>
                </c:pt>
                <c:pt idx="8831">
                  <c:v>218.98199999999997</c:v>
                </c:pt>
                <c:pt idx="8832">
                  <c:v>208.36799999999999</c:v>
                </c:pt>
                <c:pt idx="8833">
                  <c:v>195.44400000000002</c:v>
                </c:pt>
                <c:pt idx="8834">
                  <c:v>162.37200000000001</c:v>
                </c:pt>
                <c:pt idx="8835">
                  <c:v>169.33</c:v>
                </c:pt>
                <c:pt idx="8836">
                  <c:v>178.50800000000001</c:v>
                </c:pt>
                <c:pt idx="8837">
                  <c:v>183.292</c:v>
                </c:pt>
                <c:pt idx="8838">
                  <c:v>175.45800000000003</c:v>
                </c:pt>
                <c:pt idx="8839">
                  <c:v>163.67000000000002</c:v>
                </c:pt>
                <c:pt idx="8840">
                  <c:v>164.16799999999998</c:v>
                </c:pt>
                <c:pt idx="8841">
                  <c:v>164.38000000000002</c:v>
                </c:pt>
                <c:pt idx="8842">
                  <c:v>171.036</c:v>
                </c:pt>
                <c:pt idx="8843">
                  <c:v>197.02199999999999</c:v>
                </c:pt>
                <c:pt idx="8844">
                  <c:v>210.708</c:v>
                </c:pt>
                <c:pt idx="8845">
                  <c:v>193.94800000000001</c:v>
                </c:pt>
                <c:pt idx="8846">
                  <c:v>198.13799999999998</c:v>
                </c:pt>
                <c:pt idx="8847">
                  <c:v>183.66</c:v>
                </c:pt>
                <c:pt idx="8848">
                  <c:v>159.15</c:v>
                </c:pt>
                <c:pt idx="8849">
                  <c:v>172.196</c:v>
                </c:pt>
                <c:pt idx="8850">
                  <c:v>188.19200000000001</c:v>
                </c:pt>
                <c:pt idx="8851">
                  <c:v>197.25200000000001</c:v>
                </c:pt>
                <c:pt idx="8852">
                  <c:v>194.946</c:v>
                </c:pt>
                <c:pt idx="8853">
                  <c:v>188.96199999999999</c:v>
                </c:pt>
                <c:pt idx="8854">
                  <c:v>165.48600000000002</c:v>
                </c:pt>
                <c:pt idx="8855">
                  <c:v>136.364</c:v>
                </c:pt>
                <c:pt idx="8856">
                  <c:v>124.34200000000001</c:v>
                </c:pt>
                <c:pt idx="8857">
                  <c:v>127.06800000000001</c:v>
                </c:pt>
                <c:pt idx="8858">
                  <c:v>127.05999999999999</c:v>
                </c:pt>
                <c:pt idx="8859">
                  <c:v>124.23800000000001</c:v>
                </c:pt>
                <c:pt idx="8860">
                  <c:v>132.59199999999998</c:v>
                </c:pt>
                <c:pt idx="8861">
                  <c:v>122.352</c:v>
                </c:pt>
                <c:pt idx="8862">
                  <c:v>119.58</c:v>
                </c:pt>
                <c:pt idx="8863">
                  <c:v>115.86399999999999</c:v>
                </c:pt>
                <c:pt idx="8864">
                  <c:v>112.11800000000001</c:v>
                </c:pt>
                <c:pt idx="8865">
                  <c:v>115.44399999999999</c:v>
                </c:pt>
                <c:pt idx="8866">
                  <c:v>112.922</c:v>
                </c:pt>
                <c:pt idx="8867">
                  <c:v>108.35</c:v>
                </c:pt>
                <c:pt idx="8868">
                  <c:v>116.498</c:v>
                </c:pt>
                <c:pt idx="8869">
                  <c:v>132.78199999999998</c:v>
                </c:pt>
                <c:pt idx="8870">
                  <c:v>133.916</c:v>
                </c:pt>
                <c:pt idx="8871">
                  <c:v>137.37799999999999</c:v>
                </c:pt>
                <c:pt idx="8872">
                  <c:v>145.54399999999998</c:v>
                </c:pt>
                <c:pt idx="8873">
                  <c:v>177.084</c:v>
                </c:pt>
                <c:pt idx="8874">
                  <c:v>185.94400000000002</c:v>
                </c:pt>
                <c:pt idx="8875">
                  <c:v>198.87799999999999</c:v>
                </c:pt>
                <c:pt idx="8876">
                  <c:v>203.55600000000001</c:v>
                </c:pt>
                <c:pt idx="8877">
                  <c:v>188.97800000000001</c:v>
                </c:pt>
                <c:pt idx="8878">
                  <c:v>147.85</c:v>
                </c:pt>
                <c:pt idx="8879">
                  <c:v>122.77600000000002</c:v>
                </c:pt>
                <c:pt idx="8880">
                  <c:v>134.666</c:v>
                </c:pt>
                <c:pt idx="8881">
                  <c:v>134.75200000000001</c:v>
                </c:pt>
                <c:pt idx="8882">
                  <c:v>142.04400000000001</c:v>
                </c:pt>
                <c:pt idx="8883">
                  <c:v>148.16800000000001</c:v>
                </c:pt>
                <c:pt idx="8884">
                  <c:v>151.59</c:v>
                </c:pt>
                <c:pt idx="8885">
                  <c:v>128.346</c:v>
                </c:pt>
                <c:pt idx="8886">
                  <c:v>115.38800000000001</c:v>
                </c:pt>
                <c:pt idx="8887">
                  <c:v>109.90599999999999</c:v>
                </c:pt>
                <c:pt idx="8888">
                  <c:v>104.72999999999999</c:v>
                </c:pt>
                <c:pt idx="8889">
                  <c:v>111.94200000000001</c:v>
                </c:pt>
                <c:pt idx="8890">
                  <c:v>130.53199999999998</c:v>
                </c:pt>
                <c:pt idx="8891">
                  <c:v>136.55199999999999</c:v>
                </c:pt>
                <c:pt idx="8892">
                  <c:v>133.666</c:v>
                </c:pt>
                <c:pt idx="8893">
                  <c:v>135.03399999999999</c:v>
                </c:pt>
                <c:pt idx="8894">
                  <c:v>115.774</c:v>
                </c:pt>
                <c:pt idx="8895">
                  <c:v>98.138000000000005</c:v>
                </c:pt>
                <c:pt idx="8896">
                  <c:v>153.16199999999998</c:v>
                </c:pt>
                <c:pt idx="8897">
                  <c:v>155.13000000000002</c:v>
                </c:pt>
                <c:pt idx="8898">
                  <c:v>182.22200000000004</c:v>
                </c:pt>
                <c:pt idx="8899">
                  <c:v>184.17800000000003</c:v>
                </c:pt>
                <c:pt idx="8900">
                  <c:v>171.084</c:v>
                </c:pt>
                <c:pt idx="8901">
                  <c:v>119.35999999999999</c:v>
                </c:pt>
                <c:pt idx="8902">
                  <c:v>129.23600000000002</c:v>
                </c:pt>
                <c:pt idx="8903">
                  <c:v>101.1</c:v>
                </c:pt>
                <c:pt idx="8904">
                  <c:v>96.945999999999998</c:v>
                </c:pt>
                <c:pt idx="8905">
                  <c:v>116.93600000000001</c:v>
                </c:pt>
                <c:pt idx="8906">
                  <c:v>123.63800000000001</c:v>
                </c:pt>
                <c:pt idx="8907">
                  <c:v>116.846</c:v>
                </c:pt>
                <c:pt idx="8908">
                  <c:v>108.54400000000001</c:v>
                </c:pt>
                <c:pt idx="8909">
                  <c:v>114.86200000000001</c:v>
                </c:pt>
                <c:pt idx="8910">
                  <c:v>97.504000000000005</c:v>
                </c:pt>
                <c:pt idx="8911">
                  <c:v>91.731999999999999</c:v>
                </c:pt>
                <c:pt idx="8912">
                  <c:v>94.003999999999991</c:v>
                </c:pt>
                <c:pt idx="8913">
                  <c:v>103.574</c:v>
                </c:pt>
                <c:pt idx="8914">
                  <c:v>123.66799999999998</c:v>
                </c:pt>
                <c:pt idx="8915">
                  <c:v>122.452</c:v>
                </c:pt>
                <c:pt idx="8916">
                  <c:v>114.724</c:v>
                </c:pt>
                <c:pt idx="8917">
                  <c:v>107.00399999999999</c:v>
                </c:pt>
                <c:pt idx="8918">
                  <c:v>94.38000000000001</c:v>
                </c:pt>
                <c:pt idx="8919">
                  <c:v>74.257999999999996</c:v>
                </c:pt>
                <c:pt idx="8920">
                  <c:v>77.385999999999996</c:v>
                </c:pt>
                <c:pt idx="8921">
                  <c:v>85.884</c:v>
                </c:pt>
                <c:pt idx="8922">
                  <c:v>91.073999999999998</c:v>
                </c:pt>
                <c:pt idx="8923">
                  <c:v>99.801999999999992</c:v>
                </c:pt>
                <c:pt idx="8924">
                  <c:v>93.042000000000002</c:v>
                </c:pt>
                <c:pt idx="8925">
                  <c:v>97.702000000000012</c:v>
                </c:pt>
                <c:pt idx="8926">
                  <c:v>92.237999999999985</c:v>
                </c:pt>
                <c:pt idx="8927">
                  <c:v>94.544000000000011</c:v>
                </c:pt>
                <c:pt idx="8928">
                  <c:v>100.73799999999999</c:v>
                </c:pt>
                <c:pt idx="8929">
                  <c:v>100.21600000000001</c:v>
                </c:pt>
                <c:pt idx="8930">
                  <c:v>91.271999999999991</c:v>
                </c:pt>
                <c:pt idx="8931">
                  <c:v>104.654</c:v>
                </c:pt>
                <c:pt idx="8932">
                  <c:v>93.888000000000005</c:v>
                </c:pt>
                <c:pt idx="8933">
                  <c:v>96.75</c:v>
                </c:pt>
                <c:pt idx="8934">
                  <c:v>106.872</c:v>
                </c:pt>
                <c:pt idx="8935">
                  <c:v>109.65599999999999</c:v>
                </c:pt>
                <c:pt idx="8936">
                  <c:v>96.263999999999996</c:v>
                </c:pt>
                <c:pt idx="8937">
                  <c:v>99.188000000000002</c:v>
                </c:pt>
                <c:pt idx="8938">
                  <c:v>100.15599999999999</c:v>
                </c:pt>
                <c:pt idx="8939">
                  <c:v>145.37799999999999</c:v>
                </c:pt>
                <c:pt idx="8940">
                  <c:v>154.76</c:v>
                </c:pt>
                <c:pt idx="8941">
                  <c:v>154.31399999999999</c:v>
                </c:pt>
                <c:pt idx="8942">
                  <c:v>157.34399999999999</c:v>
                </c:pt>
                <c:pt idx="8943">
                  <c:v>153.11599999999999</c:v>
                </c:pt>
                <c:pt idx="8944">
                  <c:v>105.73600000000002</c:v>
                </c:pt>
                <c:pt idx="8945">
                  <c:v>95.903999999999996</c:v>
                </c:pt>
                <c:pt idx="8946">
                  <c:v>96.712000000000003</c:v>
                </c:pt>
                <c:pt idx="8947">
                  <c:v>104.30199999999999</c:v>
                </c:pt>
                <c:pt idx="8948">
                  <c:v>114.75399999999999</c:v>
                </c:pt>
                <c:pt idx="8949">
                  <c:v>118.474</c:v>
                </c:pt>
                <c:pt idx="8950">
                  <c:v>121.026</c:v>
                </c:pt>
                <c:pt idx="8951">
                  <c:v>116.03000000000002</c:v>
                </c:pt>
                <c:pt idx="8952">
                  <c:v>111.78800000000001</c:v>
                </c:pt>
                <c:pt idx="8953">
                  <c:v>96.14</c:v>
                </c:pt>
                <c:pt idx="8954">
                  <c:v>109.96199999999999</c:v>
                </c:pt>
                <c:pt idx="8955">
                  <c:v>127.636</c:v>
                </c:pt>
                <c:pt idx="8956">
                  <c:v>153.11199999999999</c:v>
                </c:pt>
                <c:pt idx="8957">
                  <c:v>154.54</c:v>
                </c:pt>
                <c:pt idx="8958">
                  <c:v>149.76799999999997</c:v>
                </c:pt>
                <c:pt idx="8959">
                  <c:v>130.036</c:v>
                </c:pt>
                <c:pt idx="8960">
                  <c:v>113.854</c:v>
                </c:pt>
                <c:pt idx="8961">
                  <c:v>95.29</c:v>
                </c:pt>
                <c:pt idx="8962">
                  <c:v>103.65599999999999</c:v>
                </c:pt>
                <c:pt idx="8963">
                  <c:v>106.04400000000001</c:v>
                </c:pt>
                <c:pt idx="8964">
                  <c:v>110.19800000000001</c:v>
                </c:pt>
                <c:pt idx="8965">
                  <c:v>117.628</c:v>
                </c:pt>
                <c:pt idx="8966">
                  <c:v>117.622</c:v>
                </c:pt>
                <c:pt idx="8967">
                  <c:v>102.378</c:v>
                </c:pt>
                <c:pt idx="8968">
                  <c:v>130.93800000000002</c:v>
                </c:pt>
                <c:pt idx="8969">
                  <c:v>122.89599999999999</c:v>
                </c:pt>
                <c:pt idx="8970">
                  <c:v>107.526</c:v>
                </c:pt>
                <c:pt idx="8971">
                  <c:v>102.46999999999998</c:v>
                </c:pt>
                <c:pt idx="8972">
                  <c:v>105.66399999999999</c:v>
                </c:pt>
                <c:pt idx="8973">
                  <c:v>131.16399999999999</c:v>
                </c:pt>
                <c:pt idx="8974">
                  <c:v>180.226</c:v>
                </c:pt>
                <c:pt idx="8975">
                  <c:v>190.756</c:v>
                </c:pt>
                <c:pt idx="8976">
                  <c:v>200.72399999999999</c:v>
                </c:pt>
                <c:pt idx="8977">
                  <c:v>208.61399999999998</c:v>
                </c:pt>
                <c:pt idx="8978">
                  <c:v>154.13399999999999</c:v>
                </c:pt>
                <c:pt idx="8979">
                  <c:v>103.172</c:v>
                </c:pt>
                <c:pt idx="8980">
                  <c:v>92.470000000000013</c:v>
                </c:pt>
                <c:pt idx="8981">
                  <c:v>77.612000000000009</c:v>
                </c:pt>
                <c:pt idx="8982">
                  <c:v>74.018000000000001</c:v>
                </c:pt>
                <c:pt idx="8983">
                  <c:v>87.62</c:v>
                </c:pt>
                <c:pt idx="8984">
                  <c:v>99.981999999999999</c:v>
                </c:pt>
                <c:pt idx="8985">
                  <c:v>105.66400000000002</c:v>
                </c:pt>
                <c:pt idx="8986">
                  <c:v>113.39000000000001</c:v>
                </c:pt>
                <c:pt idx="8987">
                  <c:v>104.45</c:v>
                </c:pt>
                <c:pt idx="8988">
                  <c:v>83.244</c:v>
                </c:pt>
                <c:pt idx="8989">
                  <c:v>76.291999999999987</c:v>
                </c:pt>
                <c:pt idx="8990">
                  <c:v>73.102000000000004</c:v>
                </c:pt>
                <c:pt idx="8991">
                  <c:v>68.352000000000004</c:v>
                </c:pt>
                <c:pt idx="8992">
                  <c:v>67.153999999999996</c:v>
                </c:pt>
                <c:pt idx="8993">
                  <c:v>75.063999999999993</c:v>
                </c:pt>
                <c:pt idx="8994">
                  <c:v>76.068000000000012</c:v>
                </c:pt>
                <c:pt idx="8995">
                  <c:v>76.316000000000003</c:v>
                </c:pt>
                <c:pt idx="8996">
                  <c:v>85.34</c:v>
                </c:pt>
                <c:pt idx="8997">
                  <c:v>89.864000000000004</c:v>
                </c:pt>
                <c:pt idx="8998">
                  <c:v>90.116</c:v>
                </c:pt>
                <c:pt idx="8999">
                  <c:v>107.70399999999999</c:v>
                </c:pt>
                <c:pt idx="9000">
                  <c:v>101.80199999999999</c:v>
                </c:pt>
                <c:pt idx="9001">
                  <c:v>91.064000000000007</c:v>
                </c:pt>
                <c:pt idx="9002">
                  <c:v>83.690000000000012</c:v>
                </c:pt>
                <c:pt idx="9003">
                  <c:v>88.14</c:v>
                </c:pt>
                <c:pt idx="9004">
                  <c:v>62.105999999999995</c:v>
                </c:pt>
                <c:pt idx="9005">
                  <c:v>59.503999999999998</c:v>
                </c:pt>
                <c:pt idx="9006">
                  <c:v>61.048000000000002</c:v>
                </c:pt>
                <c:pt idx="9007">
                  <c:v>70.443999999999988</c:v>
                </c:pt>
                <c:pt idx="9008">
                  <c:v>58.60799999999999</c:v>
                </c:pt>
                <c:pt idx="9009">
                  <c:v>62.005999999999993</c:v>
                </c:pt>
                <c:pt idx="9010">
                  <c:v>80.842000000000013</c:v>
                </c:pt>
                <c:pt idx="9011">
                  <c:v>103.17600000000002</c:v>
                </c:pt>
                <c:pt idx="9012">
                  <c:v>101.44</c:v>
                </c:pt>
                <c:pt idx="9013">
                  <c:v>127.80199999999999</c:v>
                </c:pt>
                <c:pt idx="9014">
                  <c:v>124.63799999999999</c:v>
                </c:pt>
                <c:pt idx="9015">
                  <c:v>114.848</c:v>
                </c:pt>
                <c:pt idx="9016">
                  <c:v>98.092000000000013</c:v>
                </c:pt>
                <c:pt idx="9017">
                  <c:v>112.694</c:v>
                </c:pt>
                <c:pt idx="9018">
                  <c:v>90.941999999999993</c:v>
                </c:pt>
                <c:pt idx="9019">
                  <c:v>100.21400000000001</c:v>
                </c:pt>
                <c:pt idx="9020">
                  <c:v>95.658000000000001</c:v>
                </c:pt>
                <c:pt idx="9021">
                  <c:v>88.660000000000011</c:v>
                </c:pt>
                <c:pt idx="9022">
                  <c:v>71.676000000000016</c:v>
                </c:pt>
                <c:pt idx="9023">
                  <c:v>71.83</c:v>
                </c:pt>
                <c:pt idx="9024">
                  <c:v>76.342000000000013</c:v>
                </c:pt>
                <c:pt idx="9025">
                  <c:v>79.641999999999996</c:v>
                </c:pt>
                <c:pt idx="9026">
                  <c:v>92.248000000000005</c:v>
                </c:pt>
                <c:pt idx="9027">
                  <c:v>89.902000000000001</c:v>
                </c:pt>
                <c:pt idx="9028">
                  <c:v>86.805999999999997</c:v>
                </c:pt>
                <c:pt idx="9029">
                  <c:v>88.274000000000001</c:v>
                </c:pt>
                <c:pt idx="9030">
                  <c:v>102.24199999999999</c:v>
                </c:pt>
                <c:pt idx="9031">
                  <c:v>90.198000000000008</c:v>
                </c:pt>
                <c:pt idx="9032">
                  <c:v>99.618000000000009</c:v>
                </c:pt>
                <c:pt idx="9033">
                  <c:v>101.65400000000001</c:v>
                </c:pt>
                <c:pt idx="9034">
                  <c:v>95.718000000000004</c:v>
                </c:pt>
                <c:pt idx="9035">
                  <c:v>80.561999999999998</c:v>
                </c:pt>
                <c:pt idx="9036">
                  <c:v>89.608000000000004</c:v>
                </c:pt>
                <c:pt idx="9037">
                  <c:v>93.131999999999991</c:v>
                </c:pt>
                <c:pt idx="9038">
                  <c:v>100.09400000000001</c:v>
                </c:pt>
                <c:pt idx="9039">
                  <c:v>89.144000000000005</c:v>
                </c:pt>
                <c:pt idx="9040">
                  <c:v>85.19</c:v>
                </c:pt>
                <c:pt idx="9041">
                  <c:v>74.253999999999991</c:v>
                </c:pt>
                <c:pt idx="9042">
                  <c:v>59.386000000000003</c:v>
                </c:pt>
                <c:pt idx="9043">
                  <c:v>56.129999999999995</c:v>
                </c:pt>
                <c:pt idx="9044">
                  <c:v>69.75</c:v>
                </c:pt>
                <c:pt idx="9045">
                  <c:v>85.075999999999993</c:v>
                </c:pt>
                <c:pt idx="9046">
                  <c:v>84.936000000000007</c:v>
                </c:pt>
                <c:pt idx="9047">
                  <c:v>94.797999999999988</c:v>
                </c:pt>
                <c:pt idx="9048">
                  <c:v>86.893999999999991</c:v>
                </c:pt>
                <c:pt idx="9049">
                  <c:v>81.294000000000011</c:v>
                </c:pt>
                <c:pt idx="9050">
                  <c:v>71.555999999999997</c:v>
                </c:pt>
                <c:pt idx="9051">
                  <c:v>67.231999999999999</c:v>
                </c:pt>
                <c:pt idx="9052">
                  <c:v>70.655999999999992</c:v>
                </c:pt>
                <c:pt idx="9053">
                  <c:v>78.323999999999998</c:v>
                </c:pt>
                <c:pt idx="9054">
                  <c:v>72.003999999999991</c:v>
                </c:pt>
                <c:pt idx="9055">
                  <c:v>73.664000000000001</c:v>
                </c:pt>
                <c:pt idx="9056">
                  <c:v>80.14200000000001</c:v>
                </c:pt>
                <c:pt idx="9057">
                  <c:v>78.444000000000003</c:v>
                </c:pt>
                <c:pt idx="9058">
                  <c:v>75.412000000000006</c:v>
                </c:pt>
                <c:pt idx="9059">
                  <c:v>83.445999999999998</c:v>
                </c:pt>
                <c:pt idx="9060">
                  <c:v>88.612000000000009</c:v>
                </c:pt>
                <c:pt idx="9061">
                  <c:v>92.000000000000014</c:v>
                </c:pt>
                <c:pt idx="9062">
                  <c:v>86.598000000000013</c:v>
                </c:pt>
                <c:pt idx="9063">
                  <c:v>89.996000000000009</c:v>
                </c:pt>
                <c:pt idx="9064">
                  <c:v>93.587999999999994</c:v>
                </c:pt>
                <c:pt idx="9065">
                  <c:v>90.76</c:v>
                </c:pt>
                <c:pt idx="9066">
                  <c:v>95.328000000000003</c:v>
                </c:pt>
                <c:pt idx="9067">
                  <c:v>91.328000000000003</c:v>
                </c:pt>
                <c:pt idx="9068">
                  <c:v>101.7</c:v>
                </c:pt>
                <c:pt idx="9069">
                  <c:v>162.66</c:v>
                </c:pt>
                <c:pt idx="9070">
                  <c:v>170.45800000000003</c:v>
                </c:pt>
                <c:pt idx="9071">
                  <c:v>167.524</c:v>
                </c:pt>
                <c:pt idx="9072">
                  <c:v>163.602</c:v>
                </c:pt>
                <c:pt idx="9073">
                  <c:v>153.47800000000001</c:v>
                </c:pt>
                <c:pt idx="9074">
                  <c:v>90.72999999999999</c:v>
                </c:pt>
                <c:pt idx="9075">
                  <c:v>78.407999999999987</c:v>
                </c:pt>
                <c:pt idx="9076">
                  <c:v>84.311999999999998</c:v>
                </c:pt>
                <c:pt idx="9077">
                  <c:v>96.686000000000007</c:v>
                </c:pt>
                <c:pt idx="9078">
                  <c:v>104.11799999999998</c:v>
                </c:pt>
                <c:pt idx="9079">
                  <c:v>96.888000000000005</c:v>
                </c:pt>
                <c:pt idx="9080">
                  <c:v>96.727999999999994</c:v>
                </c:pt>
                <c:pt idx="9081">
                  <c:v>87.705999999999989</c:v>
                </c:pt>
                <c:pt idx="9082">
                  <c:v>86.587999999999994</c:v>
                </c:pt>
                <c:pt idx="9083">
                  <c:v>74.95</c:v>
                </c:pt>
                <c:pt idx="9084">
                  <c:v>86.542000000000002</c:v>
                </c:pt>
                <c:pt idx="9085">
                  <c:v>91.182000000000002</c:v>
                </c:pt>
                <c:pt idx="9086">
                  <c:v>90.082000000000008</c:v>
                </c:pt>
                <c:pt idx="9087">
                  <c:v>99.203999999999994</c:v>
                </c:pt>
                <c:pt idx="9088">
                  <c:v>113.61200000000001</c:v>
                </c:pt>
                <c:pt idx="9089">
                  <c:v>108.52200000000002</c:v>
                </c:pt>
                <c:pt idx="9090">
                  <c:v>111.91</c:v>
                </c:pt>
                <c:pt idx="9091">
                  <c:v>125.86600000000001</c:v>
                </c:pt>
                <c:pt idx="9092">
                  <c:v>116.76999999999998</c:v>
                </c:pt>
                <c:pt idx="9093">
                  <c:v>109.28800000000001</c:v>
                </c:pt>
                <c:pt idx="9094">
                  <c:v>110.17400000000001</c:v>
                </c:pt>
                <c:pt idx="9095">
                  <c:v>119.58599999999998</c:v>
                </c:pt>
                <c:pt idx="9096">
                  <c:v>128.00200000000001</c:v>
                </c:pt>
                <c:pt idx="9097">
                  <c:v>121.43200000000002</c:v>
                </c:pt>
                <c:pt idx="9098">
                  <c:v>119.60599999999999</c:v>
                </c:pt>
                <c:pt idx="9099">
                  <c:v>128.214</c:v>
                </c:pt>
                <c:pt idx="9100">
                  <c:v>114.98799999999999</c:v>
                </c:pt>
                <c:pt idx="9101">
                  <c:v>112.95399999999999</c:v>
                </c:pt>
                <c:pt idx="9102">
                  <c:v>130.54000000000002</c:v>
                </c:pt>
                <c:pt idx="9103">
                  <c:v>142.756</c:v>
                </c:pt>
                <c:pt idx="9104">
                  <c:v>142.05199999999999</c:v>
                </c:pt>
                <c:pt idx="9105">
                  <c:v>149.608</c:v>
                </c:pt>
                <c:pt idx="9106">
                  <c:v>137.27600000000001</c:v>
                </c:pt>
                <c:pt idx="9107">
                  <c:v>133.62200000000001</c:v>
                </c:pt>
                <c:pt idx="9108">
                  <c:v>131.666</c:v>
                </c:pt>
                <c:pt idx="9109">
                  <c:v>124.45800000000001</c:v>
                </c:pt>
                <c:pt idx="9110">
                  <c:v>126.024</c:v>
                </c:pt>
                <c:pt idx="9111">
                  <c:v>123.20399999999999</c:v>
                </c:pt>
                <c:pt idx="9112">
                  <c:v>113.422</c:v>
                </c:pt>
                <c:pt idx="9113">
                  <c:v>116.33</c:v>
                </c:pt>
                <c:pt idx="9114">
                  <c:v>117.85799999999999</c:v>
                </c:pt>
                <c:pt idx="9115">
                  <c:v>119.21599999999998</c:v>
                </c:pt>
                <c:pt idx="9116">
                  <c:v>135.786</c:v>
                </c:pt>
                <c:pt idx="9117">
                  <c:v>131.274</c:v>
                </c:pt>
                <c:pt idx="9118">
                  <c:v>122.774</c:v>
                </c:pt>
                <c:pt idx="9119">
                  <c:v>116.40599999999999</c:v>
                </c:pt>
                <c:pt idx="9120">
                  <c:v>120.93600000000001</c:v>
                </c:pt>
                <c:pt idx="9121">
                  <c:v>116.694</c:v>
                </c:pt>
                <c:pt idx="9122">
                  <c:v>152.41799999999998</c:v>
                </c:pt>
                <c:pt idx="9123">
                  <c:v>156.38799999999998</c:v>
                </c:pt>
                <c:pt idx="9124">
                  <c:v>154.126</c:v>
                </c:pt>
                <c:pt idx="9125">
                  <c:v>141.048</c:v>
                </c:pt>
                <c:pt idx="9126">
                  <c:v>141.34800000000001</c:v>
                </c:pt>
                <c:pt idx="9127">
                  <c:v>127.35599999999999</c:v>
                </c:pt>
                <c:pt idx="9128">
                  <c:v>124.53400000000002</c:v>
                </c:pt>
                <c:pt idx="9129">
                  <c:v>154.23200000000003</c:v>
                </c:pt>
                <c:pt idx="9130">
                  <c:v>163.91200000000001</c:v>
                </c:pt>
                <c:pt idx="9131">
                  <c:v>162.506</c:v>
                </c:pt>
                <c:pt idx="9132">
                  <c:v>146.786</c:v>
                </c:pt>
                <c:pt idx="9133">
                  <c:v>141.322</c:v>
                </c:pt>
                <c:pt idx="9134">
                  <c:v>126.31599999999999</c:v>
                </c:pt>
                <c:pt idx="9135">
                  <c:v>134.81200000000001</c:v>
                </c:pt>
                <c:pt idx="9136">
                  <c:v>143.05199999999999</c:v>
                </c:pt>
                <c:pt idx="9137">
                  <c:v>144.57</c:v>
                </c:pt>
                <c:pt idx="9138">
                  <c:v>145.95599999999999</c:v>
                </c:pt>
                <c:pt idx="9139">
                  <c:v>131.50600000000003</c:v>
                </c:pt>
                <c:pt idx="9140">
                  <c:v>110.42400000000001</c:v>
                </c:pt>
                <c:pt idx="9141">
                  <c:v>93.662000000000006</c:v>
                </c:pt>
                <c:pt idx="9142">
                  <c:v>88.820000000000007</c:v>
                </c:pt>
                <c:pt idx="9143">
                  <c:v>86.99799999999999</c:v>
                </c:pt>
                <c:pt idx="9144">
                  <c:v>92.97</c:v>
                </c:pt>
                <c:pt idx="9145">
                  <c:v>97.667999999999978</c:v>
                </c:pt>
                <c:pt idx="9146">
                  <c:v>110.24199999999999</c:v>
                </c:pt>
                <c:pt idx="9147">
                  <c:v>115.244</c:v>
                </c:pt>
                <c:pt idx="9148">
                  <c:v>122.054</c:v>
                </c:pt>
                <c:pt idx="9149">
                  <c:v>152.66399999999999</c:v>
                </c:pt>
                <c:pt idx="9150">
                  <c:v>183.01999999999998</c:v>
                </c:pt>
                <c:pt idx="9151">
                  <c:v>216.63400000000001</c:v>
                </c:pt>
                <c:pt idx="9152">
                  <c:v>246.47399999999999</c:v>
                </c:pt>
                <c:pt idx="9153">
                  <c:v>263.90199999999999</c:v>
                </c:pt>
                <c:pt idx="9154">
                  <c:v>260.774</c:v>
                </c:pt>
                <c:pt idx="9155">
                  <c:v>247.93200000000002</c:v>
                </c:pt>
                <c:pt idx="9156">
                  <c:v>210.81199999999998</c:v>
                </c:pt>
                <c:pt idx="9157">
                  <c:v>194.91399999999999</c:v>
                </c:pt>
                <c:pt idx="9158">
                  <c:v>193.97399999999999</c:v>
                </c:pt>
                <c:pt idx="9159">
                  <c:v>183.084</c:v>
                </c:pt>
                <c:pt idx="9160">
                  <c:v>172.87</c:v>
                </c:pt>
                <c:pt idx="9161">
                  <c:v>164.76999999999998</c:v>
                </c:pt>
                <c:pt idx="9162">
                  <c:v>152.04</c:v>
                </c:pt>
                <c:pt idx="9163">
                  <c:v>159.79399999999998</c:v>
                </c:pt>
                <c:pt idx="9164">
                  <c:v>166.33200000000002</c:v>
                </c:pt>
                <c:pt idx="9165">
                  <c:v>151.768</c:v>
                </c:pt>
                <c:pt idx="9166">
                  <c:v>152.01600000000002</c:v>
                </c:pt>
                <c:pt idx="9167">
                  <c:v>159.28000000000003</c:v>
                </c:pt>
                <c:pt idx="9168">
                  <c:v>142.11799999999999</c:v>
                </c:pt>
                <c:pt idx="9169">
                  <c:v>127.83</c:v>
                </c:pt>
                <c:pt idx="9170">
                  <c:v>130.30200000000002</c:v>
                </c:pt>
                <c:pt idx="9171">
                  <c:v>142.11199999999999</c:v>
                </c:pt>
                <c:pt idx="9172">
                  <c:v>152.06</c:v>
                </c:pt>
                <c:pt idx="9173">
                  <c:v>171.012</c:v>
                </c:pt>
                <c:pt idx="9174">
                  <c:v>163.68</c:v>
                </c:pt>
                <c:pt idx="9175">
                  <c:v>168.48600000000002</c:v>
                </c:pt>
                <c:pt idx="9176">
                  <c:v>162.476</c:v>
                </c:pt>
                <c:pt idx="9177">
                  <c:v>152.49</c:v>
                </c:pt>
                <c:pt idx="9178">
                  <c:v>152.61799999999999</c:v>
                </c:pt>
                <c:pt idx="9179">
                  <c:v>154.40799999999999</c:v>
                </c:pt>
                <c:pt idx="9180">
                  <c:v>158.19399999999999</c:v>
                </c:pt>
                <c:pt idx="9181">
                  <c:v>153.74199999999999</c:v>
                </c:pt>
                <c:pt idx="9182">
                  <c:v>144.16999999999999</c:v>
                </c:pt>
                <c:pt idx="9183">
                  <c:v>113.46600000000001</c:v>
                </c:pt>
                <c:pt idx="9184">
                  <c:v>118.904</c:v>
                </c:pt>
                <c:pt idx="9185">
                  <c:v>133.88800000000001</c:v>
                </c:pt>
                <c:pt idx="9186">
                  <c:v>132.25400000000002</c:v>
                </c:pt>
                <c:pt idx="9187">
                  <c:v>139.50399999999999</c:v>
                </c:pt>
                <c:pt idx="9188">
                  <c:v>131.59800000000001</c:v>
                </c:pt>
                <c:pt idx="9189">
                  <c:v>122.22800000000002</c:v>
                </c:pt>
                <c:pt idx="9190">
                  <c:v>106.38199999999999</c:v>
                </c:pt>
                <c:pt idx="9191">
                  <c:v>114.83000000000001</c:v>
                </c:pt>
                <c:pt idx="9192">
                  <c:v>115.75399999999999</c:v>
                </c:pt>
                <c:pt idx="9193">
                  <c:v>124.23799999999999</c:v>
                </c:pt>
                <c:pt idx="9194">
                  <c:v>124.58599999999998</c:v>
                </c:pt>
                <c:pt idx="9195">
                  <c:v>124.492</c:v>
                </c:pt>
                <c:pt idx="9196">
                  <c:v>112.86399999999999</c:v>
                </c:pt>
                <c:pt idx="9197">
                  <c:v>109.80199999999999</c:v>
                </c:pt>
                <c:pt idx="9198">
                  <c:v>106.73600000000002</c:v>
                </c:pt>
                <c:pt idx="9199">
                  <c:v>107.19200000000001</c:v>
                </c:pt>
                <c:pt idx="9200">
                  <c:v>100.03399999999999</c:v>
                </c:pt>
                <c:pt idx="9201">
                  <c:v>91.736000000000004</c:v>
                </c:pt>
                <c:pt idx="9202">
                  <c:v>88.3</c:v>
                </c:pt>
                <c:pt idx="9203">
                  <c:v>88.872</c:v>
                </c:pt>
                <c:pt idx="9204">
                  <c:v>91.887999999999991</c:v>
                </c:pt>
                <c:pt idx="9205">
                  <c:v>94.234000000000009</c:v>
                </c:pt>
                <c:pt idx="9206">
                  <c:v>111.79199999999999</c:v>
                </c:pt>
                <c:pt idx="9207">
                  <c:v>114.776</c:v>
                </c:pt>
                <c:pt idx="9208">
                  <c:v>135.06199999999998</c:v>
                </c:pt>
                <c:pt idx="9209">
                  <c:v>136.63999999999999</c:v>
                </c:pt>
                <c:pt idx="9210">
                  <c:v>134.22800000000001</c:v>
                </c:pt>
                <c:pt idx="9211">
                  <c:v>130.66199999999998</c:v>
                </c:pt>
                <c:pt idx="9212">
                  <c:v>126.77799999999999</c:v>
                </c:pt>
                <c:pt idx="9213">
                  <c:v>116.40799999999999</c:v>
                </c:pt>
                <c:pt idx="9214">
                  <c:v>109.998</c:v>
                </c:pt>
                <c:pt idx="9215">
                  <c:v>104.82599999999999</c:v>
                </c:pt>
                <c:pt idx="9216">
                  <c:v>97.649999999999991</c:v>
                </c:pt>
                <c:pt idx="9217">
                  <c:v>94.006</c:v>
                </c:pt>
                <c:pt idx="9218">
                  <c:v>79.932000000000002</c:v>
                </c:pt>
                <c:pt idx="9219">
                  <c:v>80.690000000000012</c:v>
                </c:pt>
                <c:pt idx="9220">
                  <c:v>100.172</c:v>
                </c:pt>
                <c:pt idx="9221">
                  <c:v>101.08200000000001</c:v>
                </c:pt>
                <c:pt idx="9222">
                  <c:v>95.82</c:v>
                </c:pt>
                <c:pt idx="9223">
                  <c:v>107.22</c:v>
                </c:pt>
                <c:pt idx="9224">
                  <c:v>96.945999999999998</c:v>
                </c:pt>
                <c:pt idx="9225">
                  <c:v>74.856000000000009</c:v>
                </c:pt>
                <c:pt idx="9226">
                  <c:v>71.05</c:v>
                </c:pt>
                <c:pt idx="9227">
                  <c:v>82.460000000000008</c:v>
                </c:pt>
                <c:pt idx="9228">
                  <c:v>72.85799999999999</c:v>
                </c:pt>
                <c:pt idx="9229">
                  <c:v>73.353999999999985</c:v>
                </c:pt>
                <c:pt idx="9230">
                  <c:v>77.185999999999993</c:v>
                </c:pt>
                <c:pt idx="9231">
                  <c:v>76.063999999999993</c:v>
                </c:pt>
                <c:pt idx="9232">
                  <c:v>68.081999999999994</c:v>
                </c:pt>
                <c:pt idx="9233">
                  <c:v>72.429999999999978</c:v>
                </c:pt>
                <c:pt idx="9234">
                  <c:v>84.585999999999999</c:v>
                </c:pt>
                <c:pt idx="9235">
                  <c:v>86.411999999999992</c:v>
                </c:pt>
                <c:pt idx="9236">
                  <c:v>87.24</c:v>
                </c:pt>
                <c:pt idx="9237">
                  <c:v>81.618000000000009</c:v>
                </c:pt>
                <c:pt idx="9238">
                  <c:v>77.344000000000008</c:v>
                </c:pt>
                <c:pt idx="9239">
                  <c:v>75.134</c:v>
                </c:pt>
                <c:pt idx="9240">
                  <c:v>76.364000000000004</c:v>
                </c:pt>
                <c:pt idx="9241">
                  <c:v>86.805999999999997</c:v>
                </c:pt>
                <c:pt idx="9242">
                  <c:v>110.126</c:v>
                </c:pt>
                <c:pt idx="9243">
                  <c:v>114.098</c:v>
                </c:pt>
                <c:pt idx="9244">
                  <c:v>116.566</c:v>
                </c:pt>
                <c:pt idx="9245">
                  <c:v>115.73399999999999</c:v>
                </c:pt>
                <c:pt idx="9246">
                  <c:v>104.65599999999999</c:v>
                </c:pt>
                <c:pt idx="9247">
                  <c:v>81.33</c:v>
                </c:pt>
                <c:pt idx="9248">
                  <c:v>77.817999999999998</c:v>
                </c:pt>
                <c:pt idx="9249">
                  <c:v>69.561999999999998</c:v>
                </c:pt>
                <c:pt idx="9250">
                  <c:v>63.17</c:v>
                </c:pt>
                <c:pt idx="9251">
                  <c:v>70.768000000000001</c:v>
                </c:pt>
                <c:pt idx="9252">
                  <c:v>75.044000000000011</c:v>
                </c:pt>
                <c:pt idx="9253">
                  <c:v>90.55</c:v>
                </c:pt>
                <c:pt idx="9254">
                  <c:v>130.19</c:v>
                </c:pt>
                <c:pt idx="9255">
                  <c:v>162.898</c:v>
                </c:pt>
                <c:pt idx="9256">
                  <c:v>179.92400000000001</c:v>
                </c:pt>
                <c:pt idx="9257">
                  <c:v>184.304</c:v>
                </c:pt>
                <c:pt idx="9258">
                  <c:v>183.00199999999998</c:v>
                </c:pt>
                <c:pt idx="9259">
                  <c:v>155.19800000000001</c:v>
                </c:pt>
                <c:pt idx="9260">
                  <c:v>136.054</c:v>
                </c:pt>
                <c:pt idx="9261">
                  <c:v>116.27000000000001</c:v>
                </c:pt>
                <c:pt idx="9262">
                  <c:v>114.98400000000001</c:v>
                </c:pt>
                <c:pt idx="9263">
                  <c:v>99.89</c:v>
                </c:pt>
                <c:pt idx="9264">
                  <c:v>89.533999999999992</c:v>
                </c:pt>
                <c:pt idx="9265">
                  <c:v>79.49799999999999</c:v>
                </c:pt>
                <c:pt idx="9266">
                  <c:v>72.927999999999997</c:v>
                </c:pt>
                <c:pt idx="9267">
                  <c:v>79.643999999999991</c:v>
                </c:pt>
                <c:pt idx="9268">
                  <c:v>97.825999999999993</c:v>
                </c:pt>
                <c:pt idx="9269">
                  <c:v>101.66800000000001</c:v>
                </c:pt>
                <c:pt idx="9270">
                  <c:v>109.524</c:v>
                </c:pt>
                <c:pt idx="9271">
                  <c:v>128.018</c:v>
                </c:pt>
                <c:pt idx="9272">
                  <c:v>121.23599999999999</c:v>
                </c:pt>
                <c:pt idx="9273">
                  <c:v>107</c:v>
                </c:pt>
                <c:pt idx="9274">
                  <c:v>106.874</c:v>
                </c:pt>
                <c:pt idx="9275">
                  <c:v>120.792</c:v>
                </c:pt>
                <c:pt idx="9276">
                  <c:v>124.922</c:v>
                </c:pt>
                <c:pt idx="9277">
                  <c:v>152.47400000000002</c:v>
                </c:pt>
                <c:pt idx="9278">
                  <c:v>150.49</c:v>
                </c:pt>
                <c:pt idx="9279">
                  <c:v>147.52600000000001</c:v>
                </c:pt>
                <c:pt idx="9280">
                  <c:v>129.14799999999997</c:v>
                </c:pt>
                <c:pt idx="9281">
                  <c:v>109.96400000000001</c:v>
                </c:pt>
                <c:pt idx="9282">
                  <c:v>88.388000000000005</c:v>
                </c:pt>
                <c:pt idx="9283">
                  <c:v>92.665999999999997</c:v>
                </c:pt>
                <c:pt idx="9284">
                  <c:v>100.41800000000001</c:v>
                </c:pt>
                <c:pt idx="9285">
                  <c:v>122.526</c:v>
                </c:pt>
                <c:pt idx="9286">
                  <c:v>135.714</c:v>
                </c:pt>
                <c:pt idx="9287">
                  <c:v>157.55799999999999</c:v>
                </c:pt>
                <c:pt idx="9288">
                  <c:v>156.82999999999998</c:v>
                </c:pt>
                <c:pt idx="9289">
                  <c:v>150.67400000000001</c:v>
                </c:pt>
                <c:pt idx="9290">
                  <c:v>140.30799999999999</c:v>
                </c:pt>
                <c:pt idx="9291">
                  <c:v>131.898</c:v>
                </c:pt>
                <c:pt idx="9292">
                  <c:v>109.96999999999998</c:v>
                </c:pt>
                <c:pt idx="9293">
                  <c:v>108.624</c:v>
                </c:pt>
                <c:pt idx="9294">
                  <c:v>119.15</c:v>
                </c:pt>
                <c:pt idx="9295">
                  <c:v>116.532</c:v>
                </c:pt>
                <c:pt idx="9296">
                  <c:v>120.48599999999999</c:v>
                </c:pt>
                <c:pt idx="9297">
                  <c:v>132.64400000000001</c:v>
                </c:pt>
                <c:pt idx="9298">
                  <c:v>133.69</c:v>
                </c:pt>
                <c:pt idx="9299">
                  <c:v>122.08399999999999</c:v>
                </c:pt>
                <c:pt idx="9300">
                  <c:v>118.298</c:v>
                </c:pt>
                <c:pt idx="9301">
                  <c:v>121.73599999999999</c:v>
                </c:pt>
                <c:pt idx="9302">
                  <c:v>120.1</c:v>
                </c:pt>
                <c:pt idx="9303">
                  <c:v>131.15199999999999</c:v>
                </c:pt>
                <c:pt idx="9304">
                  <c:v>140.27600000000001</c:v>
                </c:pt>
                <c:pt idx="9305">
                  <c:v>146.21799999999999</c:v>
                </c:pt>
                <c:pt idx="9306">
                  <c:v>152.07400000000001</c:v>
                </c:pt>
                <c:pt idx="9307">
                  <c:v>157.136</c:v>
                </c:pt>
                <c:pt idx="9308">
                  <c:v>164.17</c:v>
                </c:pt>
                <c:pt idx="9309">
                  <c:v>166.488</c:v>
                </c:pt>
                <c:pt idx="9310">
                  <c:v>170.786</c:v>
                </c:pt>
                <c:pt idx="9311">
                  <c:v>164.232</c:v>
                </c:pt>
                <c:pt idx="9312">
                  <c:v>177.23400000000001</c:v>
                </c:pt>
                <c:pt idx="9313">
                  <c:v>166.26</c:v>
                </c:pt>
                <c:pt idx="9314">
                  <c:v>158.87999999999997</c:v>
                </c:pt>
                <c:pt idx="9315">
                  <c:v>158.65600000000001</c:v>
                </c:pt>
                <c:pt idx="9316">
                  <c:v>171.334</c:v>
                </c:pt>
                <c:pt idx="9317">
                  <c:v>149.78199999999998</c:v>
                </c:pt>
                <c:pt idx="9318">
                  <c:v>161.45999999999998</c:v>
                </c:pt>
                <c:pt idx="9319">
                  <c:v>178.41800000000001</c:v>
                </c:pt>
                <c:pt idx="9320">
                  <c:v>180.51400000000004</c:v>
                </c:pt>
                <c:pt idx="9321">
                  <c:v>170.01</c:v>
                </c:pt>
                <c:pt idx="9322">
                  <c:v>166.90999999999997</c:v>
                </c:pt>
                <c:pt idx="9323">
                  <c:v>172.05399999999997</c:v>
                </c:pt>
                <c:pt idx="9324">
                  <c:v>166.55199999999999</c:v>
                </c:pt>
                <c:pt idx="9325">
                  <c:v>164.70400000000001</c:v>
                </c:pt>
                <c:pt idx="9326">
                  <c:v>173.78200000000001</c:v>
                </c:pt>
                <c:pt idx="9327">
                  <c:v>178.84800000000001</c:v>
                </c:pt>
                <c:pt idx="9328">
                  <c:v>169.506</c:v>
                </c:pt>
                <c:pt idx="9329">
                  <c:v>209.09800000000001</c:v>
                </c:pt>
                <c:pt idx="9330">
                  <c:v>224.58800000000002</c:v>
                </c:pt>
                <c:pt idx="9331">
                  <c:v>209.35599999999999</c:v>
                </c:pt>
                <c:pt idx="9332">
                  <c:v>226.81799999999998</c:v>
                </c:pt>
                <c:pt idx="9333">
                  <c:v>218.69399999999996</c:v>
                </c:pt>
                <c:pt idx="9334">
                  <c:v>187.76</c:v>
                </c:pt>
                <c:pt idx="9335">
                  <c:v>171.09399999999999</c:v>
                </c:pt>
                <c:pt idx="9336">
                  <c:v>171.65800000000002</c:v>
                </c:pt>
                <c:pt idx="9337">
                  <c:v>156.16800000000001</c:v>
                </c:pt>
                <c:pt idx="9338">
                  <c:v>169.27600000000001</c:v>
                </c:pt>
                <c:pt idx="9339">
                  <c:v>169.01599999999999</c:v>
                </c:pt>
                <c:pt idx="9340">
                  <c:v>171.76600000000002</c:v>
                </c:pt>
                <c:pt idx="9341">
                  <c:v>173.45599999999999</c:v>
                </c:pt>
                <c:pt idx="9342">
                  <c:v>168.98999999999998</c:v>
                </c:pt>
                <c:pt idx="9343">
                  <c:v>146.86199999999999</c:v>
                </c:pt>
                <c:pt idx="9344">
                  <c:v>138.05799999999999</c:v>
                </c:pt>
                <c:pt idx="9345">
                  <c:v>130.678</c:v>
                </c:pt>
                <c:pt idx="9346">
                  <c:v>136.23200000000003</c:v>
                </c:pt>
                <c:pt idx="9347">
                  <c:v>136.96</c:v>
                </c:pt>
                <c:pt idx="9348">
                  <c:v>147.36000000000001</c:v>
                </c:pt>
                <c:pt idx="9349">
                  <c:v>141.102</c:v>
                </c:pt>
                <c:pt idx="9350">
                  <c:v>145.61799999999999</c:v>
                </c:pt>
                <c:pt idx="9351">
                  <c:v>142.69800000000001</c:v>
                </c:pt>
                <c:pt idx="9352">
                  <c:v>178.48200000000003</c:v>
                </c:pt>
                <c:pt idx="9353">
                  <c:v>188.29000000000002</c:v>
                </c:pt>
                <c:pt idx="9354">
                  <c:v>198.87600000000003</c:v>
                </c:pt>
                <c:pt idx="9355">
                  <c:v>193.256</c:v>
                </c:pt>
                <c:pt idx="9356">
                  <c:v>187.39</c:v>
                </c:pt>
                <c:pt idx="9357">
                  <c:v>140.07400000000001</c:v>
                </c:pt>
                <c:pt idx="9358">
                  <c:v>134.02199999999999</c:v>
                </c:pt>
                <c:pt idx="9359">
                  <c:v>132.37399999999997</c:v>
                </c:pt>
                <c:pt idx="9360">
                  <c:v>136.54599999999999</c:v>
                </c:pt>
                <c:pt idx="9361">
                  <c:v>143.38200000000001</c:v>
                </c:pt>
                <c:pt idx="9362">
                  <c:v>147.63000000000002</c:v>
                </c:pt>
                <c:pt idx="9363">
                  <c:v>155.77199999999999</c:v>
                </c:pt>
                <c:pt idx="9364">
                  <c:v>152.608</c:v>
                </c:pt>
                <c:pt idx="9365">
                  <c:v>157.95999999999998</c:v>
                </c:pt>
                <c:pt idx="9366">
                  <c:v>168.964</c:v>
                </c:pt>
                <c:pt idx="9367">
                  <c:v>179.36799999999999</c:v>
                </c:pt>
                <c:pt idx="9368">
                  <c:v>185.81199999999998</c:v>
                </c:pt>
                <c:pt idx="9369">
                  <c:v>198.03000000000003</c:v>
                </c:pt>
                <c:pt idx="9370">
                  <c:v>222.56399999999999</c:v>
                </c:pt>
                <c:pt idx="9371">
                  <c:v>205.084</c:v>
                </c:pt>
                <c:pt idx="9372">
                  <c:v>204.04000000000002</c:v>
                </c:pt>
                <c:pt idx="9373">
                  <c:v>182.27799999999999</c:v>
                </c:pt>
                <c:pt idx="9374">
                  <c:v>199.054</c:v>
                </c:pt>
                <c:pt idx="9375">
                  <c:v>212.67800000000003</c:v>
                </c:pt>
                <c:pt idx="9376">
                  <c:v>252.99200000000002</c:v>
                </c:pt>
                <c:pt idx="9377">
                  <c:v>267.7</c:v>
                </c:pt>
                <c:pt idx="9378">
                  <c:v>284.02599999999995</c:v>
                </c:pt>
                <c:pt idx="9379">
                  <c:v>257.43200000000007</c:v>
                </c:pt>
                <c:pt idx="9380">
                  <c:v>233.1</c:v>
                </c:pt>
                <c:pt idx="9381">
                  <c:v>215.98000000000002</c:v>
                </c:pt>
                <c:pt idx="9382">
                  <c:v>221.46199999999999</c:v>
                </c:pt>
                <c:pt idx="9383">
                  <c:v>243.41</c:v>
                </c:pt>
                <c:pt idx="9384">
                  <c:v>250.23600000000002</c:v>
                </c:pt>
                <c:pt idx="9385">
                  <c:v>229.44</c:v>
                </c:pt>
                <c:pt idx="9386">
                  <c:v>216.16799999999998</c:v>
                </c:pt>
                <c:pt idx="9387">
                  <c:v>192.33199999999997</c:v>
                </c:pt>
                <c:pt idx="9388">
                  <c:v>168.49399999999997</c:v>
                </c:pt>
                <c:pt idx="9389">
                  <c:v>175.65</c:v>
                </c:pt>
                <c:pt idx="9390">
                  <c:v>184.38800000000001</c:v>
                </c:pt>
                <c:pt idx="9391">
                  <c:v>207.45999999999998</c:v>
                </c:pt>
                <c:pt idx="9392">
                  <c:v>205.59200000000001</c:v>
                </c:pt>
                <c:pt idx="9393">
                  <c:v>189.65799999999999</c:v>
                </c:pt>
                <c:pt idx="9394">
                  <c:v>192.298</c:v>
                </c:pt>
                <c:pt idx="9395">
                  <c:v>204.23599999999999</c:v>
                </c:pt>
                <c:pt idx="9396">
                  <c:v>198.59200000000001</c:v>
                </c:pt>
                <c:pt idx="9397">
                  <c:v>210.98200000000003</c:v>
                </c:pt>
                <c:pt idx="9398">
                  <c:v>228.04599999999999</c:v>
                </c:pt>
                <c:pt idx="9399">
                  <c:v>208.88200000000001</c:v>
                </c:pt>
                <c:pt idx="9400">
                  <c:v>195.304</c:v>
                </c:pt>
                <c:pt idx="9401">
                  <c:v>181.87599999999998</c:v>
                </c:pt>
                <c:pt idx="9402">
                  <c:v>198.82999999999998</c:v>
                </c:pt>
                <c:pt idx="9403">
                  <c:v>198.35600000000002</c:v>
                </c:pt>
                <c:pt idx="9404">
                  <c:v>201.18</c:v>
                </c:pt>
                <c:pt idx="9405">
                  <c:v>195.55599999999998</c:v>
                </c:pt>
                <c:pt idx="9406">
                  <c:v>189.92</c:v>
                </c:pt>
                <c:pt idx="9407">
                  <c:v>176.86799999999999</c:v>
                </c:pt>
                <c:pt idx="9408">
                  <c:v>178.51</c:v>
                </c:pt>
                <c:pt idx="9409">
                  <c:v>207.15799999999999</c:v>
                </c:pt>
                <c:pt idx="9410">
                  <c:v>228.87399999999997</c:v>
                </c:pt>
                <c:pt idx="9411">
                  <c:v>239.054</c:v>
                </c:pt>
                <c:pt idx="9412">
                  <c:v>227.964</c:v>
                </c:pt>
                <c:pt idx="9413">
                  <c:v>266.53399999999999</c:v>
                </c:pt>
                <c:pt idx="9414">
                  <c:v>241.52800000000002</c:v>
                </c:pt>
                <c:pt idx="9415">
                  <c:v>224.72000000000003</c:v>
                </c:pt>
                <c:pt idx="9416">
                  <c:v>252.50200000000004</c:v>
                </c:pt>
                <c:pt idx="9417">
                  <c:v>274.63400000000001</c:v>
                </c:pt>
                <c:pt idx="9418">
                  <c:v>234.70599999999999</c:v>
                </c:pt>
                <c:pt idx="9419">
                  <c:v>238.90799999999999</c:v>
                </c:pt>
                <c:pt idx="9420">
                  <c:v>248.07199999999997</c:v>
                </c:pt>
                <c:pt idx="9421">
                  <c:v>211.31199999999998</c:v>
                </c:pt>
                <c:pt idx="9422">
                  <c:v>194.56599999999997</c:v>
                </c:pt>
                <c:pt idx="9423">
                  <c:v>221.93599999999998</c:v>
                </c:pt>
                <c:pt idx="9424">
                  <c:v>250.762</c:v>
                </c:pt>
                <c:pt idx="9425">
                  <c:v>260.37</c:v>
                </c:pt>
                <c:pt idx="9426">
                  <c:v>260.84399999999999</c:v>
                </c:pt>
                <c:pt idx="9427">
                  <c:v>262.904</c:v>
                </c:pt>
                <c:pt idx="9428">
                  <c:v>242.72200000000004</c:v>
                </c:pt>
                <c:pt idx="9429">
                  <c:v>222.55799999999999</c:v>
                </c:pt>
                <c:pt idx="9430">
                  <c:v>229.21199999999999</c:v>
                </c:pt>
                <c:pt idx="9431">
                  <c:v>237.392</c:v>
                </c:pt>
                <c:pt idx="9432">
                  <c:v>253.21999999999997</c:v>
                </c:pt>
                <c:pt idx="9433">
                  <c:v>268.83</c:v>
                </c:pt>
                <c:pt idx="9434">
                  <c:v>273.55</c:v>
                </c:pt>
                <c:pt idx="9435">
                  <c:v>259.83800000000002</c:v>
                </c:pt>
                <c:pt idx="9436">
                  <c:v>240.738</c:v>
                </c:pt>
                <c:pt idx="9437">
                  <c:v>219.27800000000002</c:v>
                </c:pt>
                <c:pt idx="9438">
                  <c:v>181.14600000000002</c:v>
                </c:pt>
                <c:pt idx="9439">
                  <c:v>171.80599999999998</c:v>
                </c:pt>
                <c:pt idx="9440">
                  <c:v>145.136</c:v>
                </c:pt>
                <c:pt idx="9441">
                  <c:v>150.35399999999998</c:v>
                </c:pt>
                <c:pt idx="9442">
                  <c:v>132.392</c:v>
                </c:pt>
                <c:pt idx="9443">
                  <c:v>138.08600000000001</c:v>
                </c:pt>
                <c:pt idx="9444">
                  <c:v>136.39600000000002</c:v>
                </c:pt>
                <c:pt idx="9445">
                  <c:v>154.434</c:v>
                </c:pt>
                <c:pt idx="9446">
                  <c:v>152.096</c:v>
                </c:pt>
                <c:pt idx="9447">
                  <c:v>177.53800000000001</c:v>
                </c:pt>
                <c:pt idx="9448">
                  <c:v>171.51400000000001</c:v>
                </c:pt>
                <c:pt idx="9449">
                  <c:v>161.31800000000001</c:v>
                </c:pt>
                <c:pt idx="9450">
                  <c:v>148.858</c:v>
                </c:pt>
                <c:pt idx="9451">
                  <c:v>155.15</c:v>
                </c:pt>
                <c:pt idx="9452">
                  <c:v>144.45400000000001</c:v>
                </c:pt>
                <c:pt idx="9453">
                  <c:v>133.38200000000001</c:v>
                </c:pt>
                <c:pt idx="9454">
                  <c:v>123.06800000000001</c:v>
                </c:pt>
                <c:pt idx="9455">
                  <c:v>131.76400000000001</c:v>
                </c:pt>
                <c:pt idx="9456">
                  <c:v>148.19399999999999</c:v>
                </c:pt>
                <c:pt idx="9457">
                  <c:v>137.49799999999999</c:v>
                </c:pt>
                <c:pt idx="9458">
                  <c:v>159.95599999999999</c:v>
                </c:pt>
                <c:pt idx="9459">
                  <c:v>180.17199999999997</c:v>
                </c:pt>
                <c:pt idx="9460">
                  <c:v>179.34799999999998</c:v>
                </c:pt>
                <c:pt idx="9461">
                  <c:v>159.744</c:v>
                </c:pt>
                <c:pt idx="9462">
                  <c:v>173.46800000000002</c:v>
                </c:pt>
                <c:pt idx="9463">
                  <c:v>174.70400000000001</c:v>
                </c:pt>
                <c:pt idx="9464">
                  <c:v>154.37</c:v>
                </c:pt>
                <c:pt idx="9465">
                  <c:v>166.392</c:v>
                </c:pt>
                <c:pt idx="9466">
                  <c:v>169.97800000000001</c:v>
                </c:pt>
                <c:pt idx="9467">
                  <c:v>168.08199999999999</c:v>
                </c:pt>
                <c:pt idx="9468">
                  <c:v>163.33399999999997</c:v>
                </c:pt>
                <c:pt idx="9469">
                  <c:v>169.01799999999997</c:v>
                </c:pt>
                <c:pt idx="9470">
                  <c:v>168.17399999999998</c:v>
                </c:pt>
                <c:pt idx="9471">
                  <c:v>160.48599999999999</c:v>
                </c:pt>
                <c:pt idx="9472">
                  <c:v>174.70200000000003</c:v>
                </c:pt>
                <c:pt idx="9473">
                  <c:v>180.548</c:v>
                </c:pt>
                <c:pt idx="9474">
                  <c:v>180.16800000000001</c:v>
                </c:pt>
                <c:pt idx="9475">
                  <c:v>166.87400000000002</c:v>
                </c:pt>
                <c:pt idx="9476">
                  <c:v>173.042</c:v>
                </c:pt>
                <c:pt idx="9477">
                  <c:v>177.988</c:v>
                </c:pt>
                <c:pt idx="9478">
                  <c:v>176.41600000000003</c:v>
                </c:pt>
                <c:pt idx="9479">
                  <c:v>176.60400000000001</c:v>
                </c:pt>
                <c:pt idx="9480">
                  <c:v>175.48999999999998</c:v>
                </c:pt>
                <c:pt idx="9481">
                  <c:v>172.19400000000002</c:v>
                </c:pt>
                <c:pt idx="9482">
                  <c:v>147.57599999999999</c:v>
                </c:pt>
                <c:pt idx="9483">
                  <c:v>126.396</c:v>
                </c:pt>
                <c:pt idx="9484">
                  <c:v>105.32800000000002</c:v>
                </c:pt>
                <c:pt idx="9485">
                  <c:v>106.102</c:v>
                </c:pt>
                <c:pt idx="9486">
                  <c:v>128.72200000000001</c:v>
                </c:pt>
                <c:pt idx="9487">
                  <c:v>136.32</c:v>
                </c:pt>
                <c:pt idx="9488">
                  <c:v>147.19200000000001</c:v>
                </c:pt>
                <c:pt idx="9489">
                  <c:v>162.18600000000001</c:v>
                </c:pt>
                <c:pt idx="9490">
                  <c:v>157.13000000000002</c:v>
                </c:pt>
                <c:pt idx="9491">
                  <c:v>144.11600000000001</c:v>
                </c:pt>
                <c:pt idx="9492">
                  <c:v>156.94</c:v>
                </c:pt>
                <c:pt idx="9493">
                  <c:v>200.154</c:v>
                </c:pt>
                <c:pt idx="9494">
                  <c:v>213.69800000000001</c:v>
                </c:pt>
                <c:pt idx="9495">
                  <c:v>208.46400000000003</c:v>
                </c:pt>
                <c:pt idx="9496">
                  <c:v>195.83600000000004</c:v>
                </c:pt>
                <c:pt idx="9497">
                  <c:v>191.56600000000003</c:v>
                </c:pt>
                <c:pt idx="9498">
                  <c:v>137.19400000000002</c:v>
                </c:pt>
                <c:pt idx="9499">
                  <c:v>123.694</c:v>
                </c:pt>
                <c:pt idx="9500">
                  <c:v>145.32199999999997</c:v>
                </c:pt>
                <c:pt idx="9501">
                  <c:v>150.37200000000001</c:v>
                </c:pt>
                <c:pt idx="9502">
                  <c:v>128.18400000000003</c:v>
                </c:pt>
                <c:pt idx="9503">
                  <c:v>141.16999999999999</c:v>
                </c:pt>
                <c:pt idx="9504">
                  <c:v>135.958</c:v>
                </c:pt>
                <c:pt idx="9505">
                  <c:v>118.61600000000001</c:v>
                </c:pt>
                <c:pt idx="9506">
                  <c:v>119.13600000000001</c:v>
                </c:pt>
                <c:pt idx="9507">
                  <c:v>124.19800000000001</c:v>
                </c:pt>
                <c:pt idx="9508">
                  <c:v>126.1</c:v>
                </c:pt>
                <c:pt idx="9509">
                  <c:v>134.84200000000001</c:v>
                </c:pt>
                <c:pt idx="9510">
                  <c:v>144.548</c:v>
                </c:pt>
                <c:pt idx="9511">
                  <c:v>137.99200000000002</c:v>
                </c:pt>
                <c:pt idx="9512">
                  <c:v>134.964</c:v>
                </c:pt>
                <c:pt idx="9513">
                  <c:v>118.84</c:v>
                </c:pt>
                <c:pt idx="9514">
                  <c:v>124.458</c:v>
                </c:pt>
                <c:pt idx="9515">
                  <c:v>122.492</c:v>
                </c:pt>
                <c:pt idx="9516">
                  <c:v>119.94200000000001</c:v>
                </c:pt>
                <c:pt idx="9517">
                  <c:v>120.078</c:v>
                </c:pt>
                <c:pt idx="9518">
                  <c:v>128.33600000000001</c:v>
                </c:pt>
                <c:pt idx="9519">
                  <c:v>121.21399999999998</c:v>
                </c:pt>
                <c:pt idx="9520">
                  <c:v>110.03399999999999</c:v>
                </c:pt>
                <c:pt idx="9521">
                  <c:v>120.34</c:v>
                </c:pt>
                <c:pt idx="9522">
                  <c:v>121.146</c:v>
                </c:pt>
                <c:pt idx="9523">
                  <c:v>125.628</c:v>
                </c:pt>
                <c:pt idx="9524">
                  <c:v>117.41600000000001</c:v>
                </c:pt>
                <c:pt idx="9525">
                  <c:v>109.17999999999999</c:v>
                </c:pt>
                <c:pt idx="9526">
                  <c:v>98.318000000000012</c:v>
                </c:pt>
                <c:pt idx="9527">
                  <c:v>110.59200000000001</c:v>
                </c:pt>
                <c:pt idx="9528">
                  <c:v>112.15599999999999</c:v>
                </c:pt>
                <c:pt idx="9529">
                  <c:v>123.84200000000001</c:v>
                </c:pt>
                <c:pt idx="9530">
                  <c:v>132.846</c:v>
                </c:pt>
                <c:pt idx="9531">
                  <c:v>129.608</c:v>
                </c:pt>
                <c:pt idx="9532">
                  <c:v>106.38400000000001</c:v>
                </c:pt>
                <c:pt idx="9533">
                  <c:v>93.845999999999989</c:v>
                </c:pt>
                <c:pt idx="9534">
                  <c:v>97.75</c:v>
                </c:pt>
                <c:pt idx="9535">
                  <c:v>106.8</c:v>
                </c:pt>
                <c:pt idx="9536">
                  <c:v>127.70599999999999</c:v>
                </c:pt>
                <c:pt idx="9537">
                  <c:v>147.048</c:v>
                </c:pt>
                <c:pt idx="9538">
                  <c:v>152.19</c:v>
                </c:pt>
                <c:pt idx="9539">
                  <c:v>136.928</c:v>
                </c:pt>
                <c:pt idx="9540">
                  <c:v>125.77000000000001</c:v>
                </c:pt>
                <c:pt idx="9541">
                  <c:v>107.994</c:v>
                </c:pt>
                <c:pt idx="9542">
                  <c:v>100.15799999999999</c:v>
                </c:pt>
                <c:pt idx="9543">
                  <c:v>102.74600000000001</c:v>
                </c:pt>
                <c:pt idx="9544">
                  <c:v>116.002</c:v>
                </c:pt>
                <c:pt idx="9545">
                  <c:v>117.502</c:v>
                </c:pt>
                <c:pt idx="9546">
                  <c:v>121.66</c:v>
                </c:pt>
                <c:pt idx="9547">
                  <c:v>123.90599999999999</c:v>
                </c:pt>
                <c:pt idx="9548">
                  <c:v>123.13399999999999</c:v>
                </c:pt>
                <c:pt idx="9549">
                  <c:v>127.85</c:v>
                </c:pt>
                <c:pt idx="9550">
                  <c:v>123.82199999999997</c:v>
                </c:pt>
                <c:pt idx="9551">
                  <c:v>128.53199999999998</c:v>
                </c:pt>
                <c:pt idx="9552">
                  <c:v>143.37800000000001</c:v>
                </c:pt>
                <c:pt idx="9553">
                  <c:v>141.43799999999999</c:v>
                </c:pt>
                <c:pt idx="9554">
                  <c:v>122.59</c:v>
                </c:pt>
                <c:pt idx="9555">
                  <c:v>120.4</c:v>
                </c:pt>
                <c:pt idx="9556">
                  <c:v>122.56799999999998</c:v>
                </c:pt>
                <c:pt idx="9557">
                  <c:v>110.31200000000001</c:v>
                </c:pt>
                <c:pt idx="9558">
                  <c:v>117.73600000000002</c:v>
                </c:pt>
                <c:pt idx="9559">
                  <c:v>124.042</c:v>
                </c:pt>
                <c:pt idx="9560">
                  <c:v>134.51600000000002</c:v>
                </c:pt>
                <c:pt idx="9561">
                  <c:v>138.25799999999998</c:v>
                </c:pt>
                <c:pt idx="9562">
                  <c:v>131.584</c:v>
                </c:pt>
                <c:pt idx="9563">
                  <c:v>142.86799999999999</c:v>
                </c:pt>
                <c:pt idx="9564">
                  <c:v>159.58199999999999</c:v>
                </c:pt>
                <c:pt idx="9565">
                  <c:v>170.006</c:v>
                </c:pt>
                <c:pt idx="9566">
                  <c:v>162.53399999999999</c:v>
                </c:pt>
                <c:pt idx="9567">
                  <c:v>170.15</c:v>
                </c:pt>
                <c:pt idx="9568">
                  <c:v>158.32999999999998</c:v>
                </c:pt>
                <c:pt idx="9569">
                  <c:v>149.07999999999998</c:v>
                </c:pt>
                <c:pt idx="9570">
                  <c:v>157.63999999999999</c:v>
                </c:pt>
                <c:pt idx="9571">
                  <c:v>157.84399999999999</c:v>
                </c:pt>
                <c:pt idx="9572">
                  <c:v>148.75599999999997</c:v>
                </c:pt>
                <c:pt idx="9573">
                  <c:v>141.85599999999997</c:v>
                </c:pt>
                <c:pt idx="9574">
                  <c:v>134.29599999999999</c:v>
                </c:pt>
                <c:pt idx="9575">
                  <c:v>112.252</c:v>
                </c:pt>
                <c:pt idx="9576">
                  <c:v>117.71</c:v>
                </c:pt>
                <c:pt idx="9577">
                  <c:v>135.66</c:v>
                </c:pt>
                <c:pt idx="9578">
                  <c:v>150.90799999999999</c:v>
                </c:pt>
                <c:pt idx="9579">
                  <c:v>153.91199999999998</c:v>
                </c:pt>
                <c:pt idx="9580">
                  <c:v>161.72999999999999</c:v>
                </c:pt>
                <c:pt idx="9581">
                  <c:v>145.82</c:v>
                </c:pt>
                <c:pt idx="9582">
                  <c:v>137.47399999999999</c:v>
                </c:pt>
                <c:pt idx="9583">
                  <c:v>136.346</c:v>
                </c:pt>
                <c:pt idx="9584">
                  <c:v>141.00399999999999</c:v>
                </c:pt>
                <c:pt idx="9585">
                  <c:v>131.702</c:v>
                </c:pt>
                <c:pt idx="9586">
                  <c:v>130.66000000000003</c:v>
                </c:pt>
                <c:pt idx="9587">
                  <c:v>118.678</c:v>
                </c:pt>
                <c:pt idx="9588">
                  <c:v>115.98600000000002</c:v>
                </c:pt>
                <c:pt idx="9589">
                  <c:v>107.946</c:v>
                </c:pt>
                <c:pt idx="9590">
                  <c:v>109.93400000000001</c:v>
                </c:pt>
                <c:pt idx="9591">
                  <c:v>119.59199999999998</c:v>
                </c:pt>
                <c:pt idx="9592">
                  <c:v>125.78600000000002</c:v>
                </c:pt>
                <c:pt idx="9593">
                  <c:v>117.26600000000001</c:v>
                </c:pt>
                <c:pt idx="9594">
                  <c:v>112.636</c:v>
                </c:pt>
                <c:pt idx="9595">
                  <c:v>107.88600000000001</c:v>
                </c:pt>
                <c:pt idx="9596">
                  <c:v>104.41</c:v>
                </c:pt>
                <c:pt idx="9597">
                  <c:v>104.994</c:v>
                </c:pt>
                <c:pt idx="9598">
                  <c:v>126.16000000000001</c:v>
                </c:pt>
                <c:pt idx="9599">
                  <c:v>139.196</c:v>
                </c:pt>
                <c:pt idx="9600">
                  <c:v>147.148</c:v>
                </c:pt>
                <c:pt idx="9601">
                  <c:v>146.81</c:v>
                </c:pt>
                <c:pt idx="9602">
                  <c:v>137.93199999999999</c:v>
                </c:pt>
                <c:pt idx="9603">
                  <c:v>126.39400000000001</c:v>
                </c:pt>
                <c:pt idx="9604">
                  <c:v>116.378</c:v>
                </c:pt>
                <c:pt idx="9605">
                  <c:v>113.89399999999998</c:v>
                </c:pt>
                <c:pt idx="9606">
                  <c:v>116.398</c:v>
                </c:pt>
                <c:pt idx="9607">
                  <c:v>119.46400000000001</c:v>
                </c:pt>
                <c:pt idx="9608">
                  <c:v>102.43600000000001</c:v>
                </c:pt>
                <c:pt idx="9609">
                  <c:v>95.856000000000009</c:v>
                </c:pt>
                <c:pt idx="9610">
                  <c:v>86.816000000000003</c:v>
                </c:pt>
                <c:pt idx="9611">
                  <c:v>78.319999999999993</c:v>
                </c:pt>
                <c:pt idx="9612">
                  <c:v>81.568000000000012</c:v>
                </c:pt>
                <c:pt idx="9613">
                  <c:v>93.95</c:v>
                </c:pt>
                <c:pt idx="9614">
                  <c:v>104.68199999999999</c:v>
                </c:pt>
                <c:pt idx="9615">
                  <c:v>110.37</c:v>
                </c:pt>
                <c:pt idx="9616">
                  <c:v>112.82000000000001</c:v>
                </c:pt>
                <c:pt idx="9617">
                  <c:v>103.95399999999999</c:v>
                </c:pt>
                <c:pt idx="9618">
                  <c:v>92.595999999999989</c:v>
                </c:pt>
                <c:pt idx="9619">
                  <c:v>99.167999999999992</c:v>
                </c:pt>
                <c:pt idx="9620">
                  <c:v>99.968000000000004</c:v>
                </c:pt>
                <c:pt idx="9621">
                  <c:v>103.95600000000002</c:v>
                </c:pt>
                <c:pt idx="9622">
                  <c:v>105.232</c:v>
                </c:pt>
                <c:pt idx="9623">
                  <c:v>99.952000000000012</c:v>
                </c:pt>
                <c:pt idx="9624">
                  <c:v>88.215999999999994</c:v>
                </c:pt>
                <c:pt idx="9625">
                  <c:v>83.372</c:v>
                </c:pt>
                <c:pt idx="9626">
                  <c:v>82.669999999999987</c:v>
                </c:pt>
                <c:pt idx="9627">
                  <c:v>93.078000000000003</c:v>
                </c:pt>
                <c:pt idx="9628">
                  <c:v>101.636</c:v>
                </c:pt>
                <c:pt idx="9629">
                  <c:v>97.690000000000012</c:v>
                </c:pt>
                <c:pt idx="9630">
                  <c:v>100.8</c:v>
                </c:pt>
                <c:pt idx="9631">
                  <c:v>91.22</c:v>
                </c:pt>
                <c:pt idx="9632">
                  <c:v>79.644000000000005</c:v>
                </c:pt>
                <c:pt idx="9633">
                  <c:v>87.792000000000002</c:v>
                </c:pt>
                <c:pt idx="9634">
                  <c:v>97.082000000000008</c:v>
                </c:pt>
                <c:pt idx="9635">
                  <c:v>95.835999999999999</c:v>
                </c:pt>
                <c:pt idx="9636">
                  <c:v>107.548</c:v>
                </c:pt>
                <c:pt idx="9637">
                  <c:v>110.258</c:v>
                </c:pt>
                <c:pt idx="9638">
                  <c:v>97.572000000000003</c:v>
                </c:pt>
                <c:pt idx="9639">
                  <c:v>87.348000000000013</c:v>
                </c:pt>
                <c:pt idx="9640">
                  <c:v>80.510000000000005</c:v>
                </c:pt>
                <c:pt idx="9641">
                  <c:v>65.455999999999989</c:v>
                </c:pt>
                <c:pt idx="9642">
                  <c:v>63.89</c:v>
                </c:pt>
                <c:pt idx="9643">
                  <c:v>66.896000000000001</c:v>
                </c:pt>
                <c:pt idx="9644">
                  <c:v>68.45</c:v>
                </c:pt>
                <c:pt idx="9645">
                  <c:v>81.554000000000002</c:v>
                </c:pt>
                <c:pt idx="9646">
                  <c:v>106.43199999999999</c:v>
                </c:pt>
                <c:pt idx="9647">
                  <c:v>136.18599999999998</c:v>
                </c:pt>
                <c:pt idx="9648">
                  <c:v>138.10999999999999</c:v>
                </c:pt>
                <c:pt idx="9649">
                  <c:v>141.13999999999999</c:v>
                </c:pt>
                <c:pt idx="9650">
                  <c:v>135.76400000000001</c:v>
                </c:pt>
                <c:pt idx="9651">
                  <c:v>120.2</c:v>
                </c:pt>
                <c:pt idx="9652">
                  <c:v>112.62800000000001</c:v>
                </c:pt>
                <c:pt idx="9653">
                  <c:v>107.06399999999999</c:v>
                </c:pt>
                <c:pt idx="9654">
                  <c:v>122.13800000000001</c:v>
                </c:pt>
                <c:pt idx="9655">
                  <c:v>127.78200000000001</c:v>
                </c:pt>
                <c:pt idx="9656">
                  <c:v>137.26399999999998</c:v>
                </c:pt>
                <c:pt idx="9657">
                  <c:v>116.146</c:v>
                </c:pt>
                <c:pt idx="9658">
                  <c:v>125.104</c:v>
                </c:pt>
                <c:pt idx="9659">
                  <c:v>125.66199999999999</c:v>
                </c:pt>
                <c:pt idx="9660">
                  <c:v>132.72</c:v>
                </c:pt>
                <c:pt idx="9661">
                  <c:v>140.07400000000001</c:v>
                </c:pt>
                <c:pt idx="9662">
                  <c:v>165.06</c:v>
                </c:pt>
                <c:pt idx="9663">
                  <c:v>159.40199999999999</c:v>
                </c:pt>
                <c:pt idx="9664">
                  <c:v>138.88800000000001</c:v>
                </c:pt>
                <c:pt idx="9665">
                  <c:v>129.38600000000002</c:v>
                </c:pt>
                <c:pt idx="9666">
                  <c:v>120.22</c:v>
                </c:pt>
                <c:pt idx="9667">
                  <c:v>106.21399999999998</c:v>
                </c:pt>
                <c:pt idx="9668">
                  <c:v>112.81400000000001</c:v>
                </c:pt>
                <c:pt idx="9669">
                  <c:v>120.77000000000001</c:v>
                </c:pt>
                <c:pt idx="9670">
                  <c:v>119.19599999999998</c:v>
                </c:pt>
                <c:pt idx="9671">
                  <c:v>120.70599999999999</c:v>
                </c:pt>
                <c:pt idx="9672">
                  <c:v>120.11799999999998</c:v>
                </c:pt>
                <c:pt idx="9673">
                  <c:v>109.55199999999999</c:v>
                </c:pt>
                <c:pt idx="9674">
                  <c:v>102.41399999999999</c:v>
                </c:pt>
                <c:pt idx="9675">
                  <c:v>114.64400000000001</c:v>
                </c:pt>
                <c:pt idx="9676">
                  <c:v>108.18600000000001</c:v>
                </c:pt>
                <c:pt idx="9677">
                  <c:v>106.10599999999999</c:v>
                </c:pt>
                <c:pt idx="9678">
                  <c:v>117.88399999999999</c:v>
                </c:pt>
                <c:pt idx="9679">
                  <c:v>123.24600000000001</c:v>
                </c:pt>
                <c:pt idx="9680">
                  <c:v>130.51</c:v>
                </c:pt>
                <c:pt idx="9681">
                  <c:v>163.49199999999999</c:v>
                </c:pt>
                <c:pt idx="9682">
                  <c:v>169.65400000000002</c:v>
                </c:pt>
                <c:pt idx="9683">
                  <c:v>192.858</c:v>
                </c:pt>
                <c:pt idx="9684">
                  <c:v>210.404</c:v>
                </c:pt>
                <c:pt idx="9685">
                  <c:v>196.32799999999997</c:v>
                </c:pt>
                <c:pt idx="9686">
                  <c:v>177.452</c:v>
                </c:pt>
                <c:pt idx="9687">
                  <c:v>180.35400000000001</c:v>
                </c:pt>
                <c:pt idx="9688">
                  <c:v>160.72200000000001</c:v>
                </c:pt>
                <c:pt idx="9689">
                  <c:v>166.50200000000001</c:v>
                </c:pt>
                <c:pt idx="9690">
                  <c:v>160.52000000000001</c:v>
                </c:pt>
                <c:pt idx="9691">
                  <c:v>153.65199999999999</c:v>
                </c:pt>
                <c:pt idx="9692">
                  <c:v>144.32599999999999</c:v>
                </c:pt>
                <c:pt idx="9693">
                  <c:v>138.19400000000002</c:v>
                </c:pt>
                <c:pt idx="9694">
                  <c:v>134.77600000000001</c:v>
                </c:pt>
                <c:pt idx="9695">
                  <c:v>186.00399999999999</c:v>
                </c:pt>
                <c:pt idx="9696">
                  <c:v>219.88400000000001</c:v>
                </c:pt>
                <c:pt idx="9697">
                  <c:v>264.27200000000005</c:v>
                </c:pt>
                <c:pt idx="9698">
                  <c:v>293.07600000000002</c:v>
                </c:pt>
                <c:pt idx="9699">
                  <c:v>305.55</c:v>
                </c:pt>
                <c:pt idx="9700">
                  <c:v>285.46199999999999</c:v>
                </c:pt>
                <c:pt idx="9701">
                  <c:v>282.54399999999998</c:v>
                </c:pt>
                <c:pt idx="9702">
                  <c:v>312.21799999999996</c:v>
                </c:pt>
                <c:pt idx="9703">
                  <c:v>323.02</c:v>
                </c:pt>
                <c:pt idx="9704">
                  <c:v>336.476</c:v>
                </c:pt>
                <c:pt idx="9705">
                  <c:v>383.68400000000003</c:v>
                </c:pt>
                <c:pt idx="9706">
                  <c:v>396.68200000000002</c:v>
                </c:pt>
                <c:pt idx="9707">
                  <c:v>325.25</c:v>
                </c:pt>
                <c:pt idx="9708">
                  <c:v>299.19799999999998</c:v>
                </c:pt>
                <c:pt idx="9709">
                  <c:v>298.04399999999998</c:v>
                </c:pt>
                <c:pt idx="9710">
                  <c:v>263.70799999999997</c:v>
                </c:pt>
                <c:pt idx="9711">
                  <c:v>287.84199999999998</c:v>
                </c:pt>
                <c:pt idx="9712">
                  <c:v>350.51400000000001</c:v>
                </c:pt>
                <c:pt idx="9713">
                  <c:v>373.76</c:v>
                </c:pt>
                <c:pt idx="9714">
                  <c:v>355.16800000000001</c:v>
                </c:pt>
                <c:pt idx="9715">
                  <c:v>363.18200000000002</c:v>
                </c:pt>
                <c:pt idx="9716">
                  <c:v>313.11399999999998</c:v>
                </c:pt>
                <c:pt idx="9717">
                  <c:v>281.42199999999997</c:v>
                </c:pt>
                <c:pt idx="9718">
                  <c:v>270.95600000000002</c:v>
                </c:pt>
                <c:pt idx="9719">
                  <c:v>265.666</c:v>
                </c:pt>
                <c:pt idx="9720">
                  <c:v>223.06199999999998</c:v>
                </c:pt>
                <c:pt idx="9721">
                  <c:v>212.53000000000003</c:v>
                </c:pt>
                <c:pt idx="9722">
                  <c:v>205.97600000000003</c:v>
                </c:pt>
                <c:pt idx="9723">
                  <c:v>200.11200000000002</c:v>
                </c:pt>
                <c:pt idx="9724">
                  <c:v>228.35599999999999</c:v>
                </c:pt>
                <c:pt idx="9725">
                  <c:v>245.61399999999998</c:v>
                </c:pt>
                <c:pt idx="9726">
                  <c:v>256.95999999999998</c:v>
                </c:pt>
                <c:pt idx="9727">
                  <c:v>245.45400000000001</c:v>
                </c:pt>
                <c:pt idx="9728">
                  <c:v>225.32000000000002</c:v>
                </c:pt>
                <c:pt idx="9729">
                  <c:v>199.36999999999998</c:v>
                </c:pt>
                <c:pt idx="9730">
                  <c:v>189.70599999999999</c:v>
                </c:pt>
                <c:pt idx="9731">
                  <c:v>173.07800000000003</c:v>
                </c:pt>
                <c:pt idx="9732">
                  <c:v>169.90000000000003</c:v>
                </c:pt>
                <c:pt idx="9733">
                  <c:v>174.36600000000001</c:v>
                </c:pt>
                <c:pt idx="9734">
                  <c:v>161.88799999999998</c:v>
                </c:pt>
                <c:pt idx="9735">
                  <c:v>175.56400000000002</c:v>
                </c:pt>
                <c:pt idx="9736">
                  <c:v>193.06400000000002</c:v>
                </c:pt>
                <c:pt idx="9737">
                  <c:v>271.32</c:v>
                </c:pt>
                <c:pt idx="9738">
                  <c:v>294.916</c:v>
                </c:pt>
                <c:pt idx="9739">
                  <c:v>320.70799999999997</c:v>
                </c:pt>
                <c:pt idx="9740">
                  <c:v>319.23200000000008</c:v>
                </c:pt>
                <c:pt idx="9741">
                  <c:v>309.28000000000003</c:v>
                </c:pt>
                <c:pt idx="9742">
                  <c:v>258.61399999999998</c:v>
                </c:pt>
                <c:pt idx="9743">
                  <c:v>261.21999999999997</c:v>
                </c:pt>
                <c:pt idx="9744">
                  <c:v>243.37599999999998</c:v>
                </c:pt>
                <c:pt idx="9745">
                  <c:v>226.38000000000002</c:v>
                </c:pt>
                <c:pt idx="9746">
                  <c:v>220.78999999999996</c:v>
                </c:pt>
                <c:pt idx="9747">
                  <c:v>220.61799999999999</c:v>
                </c:pt>
                <c:pt idx="9748">
                  <c:v>219.58399999999997</c:v>
                </c:pt>
                <c:pt idx="9749">
                  <c:v>225.93400000000003</c:v>
                </c:pt>
                <c:pt idx="9750">
                  <c:v>241.43599999999998</c:v>
                </c:pt>
                <c:pt idx="9751">
                  <c:v>237.33199999999997</c:v>
                </c:pt>
                <c:pt idx="9752">
                  <c:v>227.76</c:v>
                </c:pt>
                <c:pt idx="9753">
                  <c:v>222.83600000000001</c:v>
                </c:pt>
                <c:pt idx="9754">
                  <c:v>221.292</c:v>
                </c:pt>
                <c:pt idx="9755">
                  <c:v>211.73600000000002</c:v>
                </c:pt>
                <c:pt idx="9756">
                  <c:v>206.858</c:v>
                </c:pt>
                <c:pt idx="9757">
                  <c:v>175.83200000000002</c:v>
                </c:pt>
                <c:pt idx="9758">
                  <c:v>148.13600000000002</c:v>
                </c:pt>
                <c:pt idx="9759">
                  <c:v>150.482</c:v>
                </c:pt>
                <c:pt idx="9760">
                  <c:v>167.27199999999999</c:v>
                </c:pt>
                <c:pt idx="9761">
                  <c:v>186.26</c:v>
                </c:pt>
                <c:pt idx="9762">
                  <c:v>193.29999999999998</c:v>
                </c:pt>
                <c:pt idx="9763">
                  <c:v>191.67400000000001</c:v>
                </c:pt>
                <c:pt idx="9764">
                  <c:v>167.24799999999999</c:v>
                </c:pt>
                <c:pt idx="9765">
                  <c:v>132.27399999999997</c:v>
                </c:pt>
                <c:pt idx="9766">
                  <c:v>124</c:v>
                </c:pt>
                <c:pt idx="9767">
                  <c:v>128.696</c:v>
                </c:pt>
                <c:pt idx="9768">
                  <c:v>145.26600000000002</c:v>
                </c:pt>
                <c:pt idx="9769">
                  <c:v>152.79400000000001</c:v>
                </c:pt>
                <c:pt idx="9770">
                  <c:v>146.48600000000002</c:v>
                </c:pt>
                <c:pt idx="9771">
                  <c:v>141.52200000000002</c:v>
                </c:pt>
                <c:pt idx="9772">
                  <c:v>137.31199999999998</c:v>
                </c:pt>
                <c:pt idx="9773">
                  <c:v>132.27199999999999</c:v>
                </c:pt>
                <c:pt idx="9774">
                  <c:v>130.70600000000002</c:v>
                </c:pt>
                <c:pt idx="9775">
                  <c:v>151.238</c:v>
                </c:pt>
                <c:pt idx="9776">
                  <c:v>142.07799999999997</c:v>
                </c:pt>
                <c:pt idx="9777">
                  <c:v>140.76600000000002</c:v>
                </c:pt>
                <c:pt idx="9778">
                  <c:v>187.76399999999998</c:v>
                </c:pt>
                <c:pt idx="9779">
                  <c:v>179.42000000000002</c:v>
                </c:pt>
                <c:pt idx="9780">
                  <c:v>179.06599999999997</c:v>
                </c:pt>
                <c:pt idx="9781">
                  <c:v>177.8</c:v>
                </c:pt>
                <c:pt idx="9782">
                  <c:v>171.06399999999999</c:v>
                </c:pt>
                <c:pt idx="9783">
                  <c:v>113.354</c:v>
                </c:pt>
                <c:pt idx="9784">
                  <c:v>125.16199999999999</c:v>
                </c:pt>
                <c:pt idx="9785">
                  <c:v>112.83799999999999</c:v>
                </c:pt>
                <c:pt idx="9786">
                  <c:v>123.91799999999998</c:v>
                </c:pt>
                <c:pt idx="9787">
                  <c:v>126.19200000000001</c:v>
                </c:pt>
                <c:pt idx="9788">
                  <c:v>125.11399999999999</c:v>
                </c:pt>
                <c:pt idx="9789">
                  <c:v>119.976</c:v>
                </c:pt>
                <c:pt idx="9790">
                  <c:v>124.258</c:v>
                </c:pt>
                <c:pt idx="9791">
                  <c:v>110.11600000000001</c:v>
                </c:pt>
                <c:pt idx="9792">
                  <c:v>110.48399999999999</c:v>
                </c:pt>
                <c:pt idx="9793">
                  <c:v>102.396</c:v>
                </c:pt>
                <c:pt idx="9794">
                  <c:v>99.955999999999989</c:v>
                </c:pt>
                <c:pt idx="9795">
                  <c:v>95.570000000000007</c:v>
                </c:pt>
                <c:pt idx="9796">
                  <c:v>97.953999999999994</c:v>
                </c:pt>
                <c:pt idx="9797">
                  <c:v>89.768000000000001</c:v>
                </c:pt>
                <c:pt idx="9798">
                  <c:v>92.87</c:v>
                </c:pt>
                <c:pt idx="9799">
                  <c:v>90.045999999999978</c:v>
                </c:pt>
                <c:pt idx="9800">
                  <c:v>100.77200000000001</c:v>
                </c:pt>
                <c:pt idx="9801">
                  <c:v>108.32599999999999</c:v>
                </c:pt>
                <c:pt idx="9802">
                  <c:v>104.96799999999999</c:v>
                </c:pt>
                <c:pt idx="9803">
                  <c:v>110.55199999999999</c:v>
                </c:pt>
                <c:pt idx="9804">
                  <c:v>109.95399999999999</c:v>
                </c:pt>
                <c:pt idx="9805">
                  <c:v>107.35799999999999</c:v>
                </c:pt>
                <c:pt idx="9806">
                  <c:v>120.93600000000001</c:v>
                </c:pt>
                <c:pt idx="9807">
                  <c:v>152.18199999999999</c:v>
                </c:pt>
                <c:pt idx="9808">
                  <c:v>160.09599999999998</c:v>
                </c:pt>
                <c:pt idx="9809">
                  <c:v>177.68799999999999</c:v>
                </c:pt>
                <c:pt idx="9810">
                  <c:v>171.64600000000002</c:v>
                </c:pt>
                <c:pt idx="9811">
                  <c:v>165.74799999999999</c:v>
                </c:pt>
                <c:pt idx="9812">
                  <c:v>144.09200000000001</c:v>
                </c:pt>
                <c:pt idx="9813">
                  <c:v>135.76400000000001</c:v>
                </c:pt>
                <c:pt idx="9814">
                  <c:v>118.73800000000001</c:v>
                </c:pt>
                <c:pt idx="9815">
                  <c:v>135.374</c:v>
                </c:pt>
                <c:pt idx="9816">
                  <c:v>138.11199999999999</c:v>
                </c:pt>
                <c:pt idx="9817">
                  <c:v>161.51599999999999</c:v>
                </c:pt>
                <c:pt idx="9818">
                  <c:v>176.73600000000002</c:v>
                </c:pt>
                <c:pt idx="9819">
                  <c:v>173.94</c:v>
                </c:pt>
                <c:pt idx="9820">
                  <c:v>166.99799999999999</c:v>
                </c:pt>
                <c:pt idx="9821">
                  <c:v>156.57999999999998</c:v>
                </c:pt>
                <c:pt idx="9822">
                  <c:v>143.572</c:v>
                </c:pt>
                <c:pt idx="9823">
                  <c:v>132.476</c:v>
                </c:pt>
                <c:pt idx="9824">
                  <c:v>135.19200000000001</c:v>
                </c:pt>
                <c:pt idx="9825">
                  <c:v>120.18800000000002</c:v>
                </c:pt>
                <c:pt idx="9826">
                  <c:v>118.63800000000001</c:v>
                </c:pt>
                <c:pt idx="9827">
                  <c:v>122.41800000000001</c:v>
                </c:pt>
                <c:pt idx="9828">
                  <c:v>125.05799999999999</c:v>
                </c:pt>
                <c:pt idx="9829">
                  <c:v>158.94999999999999</c:v>
                </c:pt>
                <c:pt idx="9830">
                  <c:v>177.05599999999998</c:v>
                </c:pt>
                <c:pt idx="9831">
                  <c:v>174.334</c:v>
                </c:pt>
                <c:pt idx="9832">
                  <c:v>171.15199999999999</c:v>
                </c:pt>
                <c:pt idx="9833">
                  <c:v>162.292</c:v>
                </c:pt>
                <c:pt idx="9834">
                  <c:v>143.482</c:v>
                </c:pt>
                <c:pt idx="9835">
                  <c:v>146.74600000000001</c:v>
                </c:pt>
                <c:pt idx="9836">
                  <c:v>197.35399999999998</c:v>
                </c:pt>
                <c:pt idx="9837">
                  <c:v>217.69800000000001</c:v>
                </c:pt>
                <c:pt idx="9838">
                  <c:v>239.43600000000001</c:v>
                </c:pt>
                <c:pt idx="9839">
                  <c:v>237.71199999999999</c:v>
                </c:pt>
                <c:pt idx="9840">
                  <c:v>219.57800000000003</c:v>
                </c:pt>
                <c:pt idx="9841">
                  <c:v>181.49600000000001</c:v>
                </c:pt>
                <c:pt idx="9842">
                  <c:v>147.00399999999999</c:v>
                </c:pt>
                <c:pt idx="9843">
                  <c:v>144.53200000000001</c:v>
                </c:pt>
                <c:pt idx="9844">
                  <c:v>158.07200000000003</c:v>
                </c:pt>
                <c:pt idx="9845">
                  <c:v>177.60000000000002</c:v>
                </c:pt>
                <c:pt idx="9846">
                  <c:v>180.828</c:v>
                </c:pt>
                <c:pt idx="9847">
                  <c:v>188.68</c:v>
                </c:pt>
                <c:pt idx="9848">
                  <c:v>192.39</c:v>
                </c:pt>
                <c:pt idx="9849">
                  <c:v>192.41</c:v>
                </c:pt>
                <c:pt idx="9850">
                  <c:v>209.38199999999998</c:v>
                </c:pt>
                <c:pt idx="9851">
                  <c:v>224.42599999999999</c:v>
                </c:pt>
                <c:pt idx="9852">
                  <c:v>240.93400000000003</c:v>
                </c:pt>
                <c:pt idx="9853">
                  <c:v>226.69400000000002</c:v>
                </c:pt>
                <c:pt idx="9854">
                  <c:v>213.67799999999997</c:v>
                </c:pt>
                <c:pt idx="9855">
                  <c:v>184.06400000000002</c:v>
                </c:pt>
                <c:pt idx="9856">
                  <c:v>171.66800000000001</c:v>
                </c:pt>
                <c:pt idx="9857">
                  <c:v>211.51599999999999</c:v>
                </c:pt>
                <c:pt idx="9858">
                  <c:v>228.28800000000001</c:v>
                </c:pt>
                <c:pt idx="9859">
                  <c:v>234.27999999999997</c:v>
                </c:pt>
                <c:pt idx="9860">
                  <c:v>238.07799999999997</c:v>
                </c:pt>
                <c:pt idx="9861">
                  <c:v>217.72799999999998</c:v>
                </c:pt>
                <c:pt idx="9862">
                  <c:v>160.74600000000001</c:v>
                </c:pt>
                <c:pt idx="9863">
                  <c:v>139.05000000000001</c:v>
                </c:pt>
                <c:pt idx="9864">
                  <c:v>142.77199999999999</c:v>
                </c:pt>
                <c:pt idx="9865">
                  <c:v>136.21</c:v>
                </c:pt>
                <c:pt idx="9866">
                  <c:v>134.63000000000002</c:v>
                </c:pt>
                <c:pt idx="9867">
                  <c:v>141.46999999999997</c:v>
                </c:pt>
                <c:pt idx="9868">
                  <c:v>142.04599999999999</c:v>
                </c:pt>
                <c:pt idx="9869">
                  <c:v>130.72399999999999</c:v>
                </c:pt>
                <c:pt idx="9870">
                  <c:v>116.36000000000001</c:v>
                </c:pt>
                <c:pt idx="9871">
                  <c:v>134.58199999999999</c:v>
                </c:pt>
                <c:pt idx="9872">
                  <c:v>126.596</c:v>
                </c:pt>
                <c:pt idx="9873">
                  <c:v>133.66999999999999</c:v>
                </c:pt>
                <c:pt idx="9874">
                  <c:v>121.828</c:v>
                </c:pt>
                <c:pt idx="9875">
                  <c:v>147.86199999999999</c:v>
                </c:pt>
                <c:pt idx="9876">
                  <c:v>136.548</c:v>
                </c:pt>
                <c:pt idx="9877">
                  <c:v>147.62799999999999</c:v>
                </c:pt>
                <c:pt idx="9878">
                  <c:v>164.84</c:v>
                </c:pt>
                <c:pt idx="9879">
                  <c:v>175.93400000000003</c:v>
                </c:pt>
                <c:pt idx="9880">
                  <c:v>171.53800000000001</c:v>
                </c:pt>
                <c:pt idx="9881">
                  <c:v>204.75</c:v>
                </c:pt>
                <c:pt idx="9882">
                  <c:v>192.964</c:v>
                </c:pt>
                <c:pt idx="9883">
                  <c:v>165.19199999999998</c:v>
                </c:pt>
                <c:pt idx="9884">
                  <c:v>147.77000000000001</c:v>
                </c:pt>
                <c:pt idx="9885">
                  <c:v>153.44800000000001</c:v>
                </c:pt>
                <c:pt idx="9886">
                  <c:v>121.492</c:v>
                </c:pt>
                <c:pt idx="9887">
                  <c:v>115.024</c:v>
                </c:pt>
                <c:pt idx="9888">
                  <c:v>120.798</c:v>
                </c:pt>
                <c:pt idx="9889">
                  <c:v>127.248</c:v>
                </c:pt>
                <c:pt idx="9890">
                  <c:v>118.032</c:v>
                </c:pt>
                <c:pt idx="9891">
                  <c:v>110.80199999999999</c:v>
                </c:pt>
                <c:pt idx="9892">
                  <c:v>119.904</c:v>
                </c:pt>
                <c:pt idx="9893">
                  <c:v>126.05199999999999</c:v>
                </c:pt>
                <c:pt idx="9894">
                  <c:v>126.04600000000001</c:v>
                </c:pt>
                <c:pt idx="9895">
                  <c:v>118.252</c:v>
                </c:pt>
                <c:pt idx="9896">
                  <c:v>119.22799999999999</c:v>
                </c:pt>
                <c:pt idx="9897">
                  <c:v>125.226</c:v>
                </c:pt>
                <c:pt idx="9898">
                  <c:v>109.66599999999998</c:v>
                </c:pt>
                <c:pt idx="9899">
                  <c:v>115.53600000000002</c:v>
                </c:pt>
                <c:pt idx="9900">
                  <c:v>112.58199999999999</c:v>
                </c:pt>
                <c:pt idx="9901">
                  <c:v>118.30199999999999</c:v>
                </c:pt>
                <c:pt idx="9902">
                  <c:v>97.888000000000005</c:v>
                </c:pt>
                <c:pt idx="9903">
                  <c:v>108.354</c:v>
                </c:pt>
                <c:pt idx="9904">
                  <c:v>117.77799999999999</c:v>
                </c:pt>
                <c:pt idx="9905">
                  <c:v>117.86800000000001</c:v>
                </c:pt>
                <c:pt idx="9906">
                  <c:v>124.498</c:v>
                </c:pt>
                <c:pt idx="9907">
                  <c:v>137.00399999999999</c:v>
                </c:pt>
                <c:pt idx="9908">
                  <c:v>133.28399999999999</c:v>
                </c:pt>
                <c:pt idx="9909">
                  <c:v>121.08</c:v>
                </c:pt>
                <c:pt idx="9910">
                  <c:v>114.25200000000002</c:v>
                </c:pt>
                <c:pt idx="9911">
                  <c:v>96.373999999999995</c:v>
                </c:pt>
                <c:pt idx="9912">
                  <c:v>97.322000000000003</c:v>
                </c:pt>
                <c:pt idx="9913">
                  <c:v>109.03800000000001</c:v>
                </c:pt>
                <c:pt idx="9914">
                  <c:v>102.726</c:v>
                </c:pt>
                <c:pt idx="9915">
                  <c:v>105.8</c:v>
                </c:pt>
                <c:pt idx="9916">
                  <c:v>102.92999999999999</c:v>
                </c:pt>
                <c:pt idx="9917">
                  <c:v>94.561999999999983</c:v>
                </c:pt>
                <c:pt idx="9918">
                  <c:v>74.133999999999986</c:v>
                </c:pt>
                <c:pt idx="9919">
                  <c:v>71.926000000000002</c:v>
                </c:pt>
                <c:pt idx="9920">
                  <c:v>75.936000000000007</c:v>
                </c:pt>
                <c:pt idx="9921">
                  <c:v>80.554000000000002</c:v>
                </c:pt>
                <c:pt idx="9922">
                  <c:v>76.97</c:v>
                </c:pt>
                <c:pt idx="9923">
                  <c:v>81.87</c:v>
                </c:pt>
                <c:pt idx="9924">
                  <c:v>77.364000000000004</c:v>
                </c:pt>
                <c:pt idx="9925">
                  <c:v>73.914000000000001</c:v>
                </c:pt>
                <c:pt idx="9926">
                  <c:v>74.319999999999993</c:v>
                </c:pt>
                <c:pt idx="9927">
                  <c:v>86.614000000000004</c:v>
                </c:pt>
                <c:pt idx="9928">
                  <c:v>94.522000000000006</c:v>
                </c:pt>
                <c:pt idx="9929">
                  <c:v>95.522000000000006</c:v>
                </c:pt>
                <c:pt idx="9930">
                  <c:v>100.53200000000001</c:v>
                </c:pt>
                <c:pt idx="9931">
                  <c:v>101.84</c:v>
                </c:pt>
                <c:pt idx="9932">
                  <c:v>96.183999999999997</c:v>
                </c:pt>
                <c:pt idx="9933">
                  <c:v>88.695999999999998</c:v>
                </c:pt>
                <c:pt idx="9934">
                  <c:v>96.72</c:v>
                </c:pt>
                <c:pt idx="9935">
                  <c:v>97.551999999999992</c:v>
                </c:pt>
                <c:pt idx="9936">
                  <c:v>93.542000000000002</c:v>
                </c:pt>
                <c:pt idx="9937">
                  <c:v>85.554000000000002</c:v>
                </c:pt>
                <c:pt idx="9938">
                  <c:v>82.147999999999996</c:v>
                </c:pt>
                <c:pt idx="9939">
                  <c:v>77.25</c:v>
                </c:pt>
                <c:pt idx="9940">
                  <c:v>75.906000000000006</c:v>
                </c:pt>
                <c:pt idx="9941">
                  <c:v>86.429999999999993</c:v>
                </c:pt>
                <c:pt idx="9942">
                  <c:v>100.28399999999999</c:v>
                </c:pt>
                <c:pt idx="9943">
                  <c:v>102.104</c:v>
                </c:pt>
                <c:pt idx="9944">
                  <c:v>103.33800000000001</c:v>
                </c:pt>
                <c:pt idx="9945">
                  <c:v>103.38</c:v>
                </c:pt>
                <c:pt idx="9946">
                  <c:v>106.41399999999999</c:v>
                </c:pt>
                <c:pt idx="9947">
                  <c:v>95.661999999999992</c:v>
                </c:pt>
                <c:pt idx="9948">
                  <c:v>106.83799999999999</c:v>
                </c:pt>
                <c:pt idx="9949">
                  <c:v>104.91600000000001</c:v>
                </c:pt>
                <c:pt idx="9950">
                  <c:v>108.56399999999999</c:v>
                </c:pt>
                <c:pt idx="9951">
                  <c:v>98.08</c:v>
                </c:pt>
                <c:pt idx="9952">
                  <c:v>93.238</c:v>
                </c:pt>
                <c:pt idx="9953">
                  <c:v>79.85799999999999</c:v>
                </c:pt>
                <c:pt idx="9954">
                  <c:v>91.453999999999994</c:v>
                </c:pt>
                <c:pt idx="9955">
                  <c:v>90.198000000000008</c:v>
                </c:pt>
                <c:pt idx="9956">
                  <c:v>91.830000000000013</c:v>
                </c:pt>
                <c:pt idx="9957">
                  <c:v>95.838000000000008</c:v>
                </c:pt>
                <c:pt idx="9958">
                  <c:v>114.506</c:v>
                </c:pt>
                <c:pt idx="9959">
                  <c:v>97.282000000000011</c:v>
                </c:pt>
                <c:pt idx="9960">
                  <c:v>87.820000000000007</c:v>
                </c:pt>
                <c:pt idx="9961">
                  <c:v>81.007999999999996</c:v>
                </c:pt>
                <c:pt idx="9962">
                  <c:v>90.31</c:v>
                </c:pt>
                <c:pt idx="9963">
                  <c:v>72.653999999999996</c:v>
                </c:pt>
                <c:pt idx="9964">
                  <c:v>80.463999999999999</c:v>
                </c:pt>
                <c:pt idx="9965">
                  <c:v>85.832000000000008</c:v>
                </c:pt>
                <c:pt idx="9966">
                  <c:v>93.227999999999994</c:v>
                </c:pt>
                <c:pt idx="9967">
                  <c:v>75.403999999999996</c:v>
                </c:pt>
                <c:pt idx="9968">
                  <c:v>69.265999999999991</c:v>
                </c:pt>
                <c:pt idx="9969">
                  <c:v>73.75</c:v>
                </c:pt>
                <c:pt idx="9970">
                  <c:v>67.972000000000008</c:v>
                </c:pt>
                <c:pt idx="9971">
                  <c:v>89.873999999999995</c:v>
                </c:pt>
                <c:pt idx="9972">
                  <c:v>100.28599999999999</c:v>
                </c:pt>
                <c:pt idx="9973">
                  <c:v>108.44800000000001</c:v>
                </c:pt>
                <c:pt idx="9974">
                  <c:v>123.1</c:v>
                </c:pt>
                <c:pt idx="9975">
                  <c:v>127.41400000000002</c:v>
                </c:pt>
                <c:pt idx="9976">
                  <c:v>109.78600000000002</c:v>
                </c:pt>
                <c:pt idx="9977">
                  <c:v>114.648</c:v>
                </c:pt>
                <c:pt idx="9978">
                  <c:v>115.16799999999998</c:v>
                </c:pt>
                <c:pt idx="9979">
                  <c:v>104.67999999999999</c:v>
                </c:pt>
                <c:pt idx="9980">
                  <c:v>104.29199999999999</c:v>
                </c:pt>
                <c:pt idx="9981">
                  <c:v>99.432000000000016</c:v>
                </c:pt>
                <c:pt idx="9982">
                  <c:v>100.04400000000001</c:v>
                </c:pt>
                <c:pt idx="9983">
                  <c:v>110.98999999999998</c:v>
                </c:pt>
                <c:pt idx="9984">
                  <c:v>118.878</c:v>
                </c:pt>
                <c:pt idx="9985">
                  <c:v>146.27199999999999</c:v>
                </c:pt>
                <c:pt idx="9986">
                  <c:v>160.67799999999997</c:v>
                </c:pt>
                <c:pt idx="9987">
                  <c:v>152.10999999999999</c:v>
                </c:pt>
                <c:pt idx="9988">
                  <c:v>139.10599999999999</c:v>
                </c:pt>
                <c:pt idx="9989">
                  <c:v>122.074</c:v>
                </c:pt>
                <c:pt idx="9990">
                  <c:v>113.65599999999999</c:v>
                </c:pt>
                <c:pt idx="9991">
                  <c:v>106.774</c:v>
                </c:pt>
                <c:pt idx="9992">
                  <c:v>121.71000000000001</c:v>
                </c:pt>
                <c:pt idx="9993">
                  <c:v>128.90600000000001</c:v>
                </c:pt>
                <c:pt idx="9994">
                  <c:v>131.66800000000003</c:v>
                </c:pt>
                <c:pt idx="9995">
                  <c:v>122.58000000000001</c:v>
                </c:pt>
                <c:pt idx="9996">
                  <c:v>121.476</c:v>
                </c:pt>
                <c:pt idx="9997">
                  <c:v>123.76600000000001</c:v>
                </c:pt>
                <c:pt idx="9998">
                  <c:v>141.494</c:v>
                </c:pt>
                <c:pt idx="9999">
                  <c:v>148.648</c:v>
                </c:pt>
                <c:pt idx="10000">
                  <c:v>141.27199999999999</c:v>
                </c:pt>
                <c:pt idx="10001">
                  <c:v>137.28</c:v>
                </c:pt>
                <c:pt idx="10002">
                  <c:v>126.95599999999999</c:v>
                </c:pt>
                <c:pt idx="10003">
                  <c:v>109.65</c:v>
                </c:pt>
                <c:pt idx="10004">
                  <c:v>105.624</c:v>
                </c:pt>
                <c:pt idx="10005">
                  <c:v>102.992</c:v>
                </c:pt>
                <c:pt idx="10006">
                  <c:v>105.44800000000001</c:v>
                </c:pt>
                <c:pt idx="10007">
                  <c:v>99.191999999999993</c:v>
                </c:pt>
                <c:pt idx="10008">
                  <c:v>96.97</c:v>
                </c:pt>
                <c:pt idx="10009">
                  <c:v>109.03400000000002</c:v>
                </c:pt>
                <c:pt idx="10010">
                  <c:v>150.834</c:v>
                </c:pt>
                <c:pt idx="10011">
                  <c:v>181.58600000000001</c:v>
                </c:pt>
                <c:pt idx="10012">
                  <c:v>201.142</c:v>
                </c:pt>
                <c:pt idx="10013">
                  <c:v>199.7</c:v>
                </c:pt>
                <c:pt idx="10014">
                  <c:v>195.45399999999998</c:v>
                </c:pt>
                <c:pt idx="10015">
                  <c:v>167.89</c:v>
                </c:pt>
                <c:pt idx="10016">
                  <c:v>140.43</c:v>
                </c:pt>
                <c:pt idx="10017">
                  <c:v>124.45599999999999</c:v>
                </c:pt>
                <c:pt idx="10018">
                  <c:v>140.12399999999997</c:v>
                </c:pt>
                <c:pt idx="10019">
                  <c:v>142.666</c:v>
                </c:pt>
                <c:pt idx="10020">
                  <c:v>130.69800000000001</c:v>
                </c:pt>
                <c:pt idx="10021">
                  <c:v>133.59399999999999</c:v>
                </c:pt>
                <c:pt idx="10022">
                  <c:v>130.27399999999997</c:v>
                </c:pt>
                <c:pt idx="10023">
                  <c:v>137.976</c:v>
                </c:pt>
                <c:pt idx="10024">
                  <c:v>156.34</c:v>
                </c:pt>
                <c:pt idx="10025">
                  <c:v>175.10999999999999</c:v>
                </c:pt>
                <c:pt idx="10026">
                  <c:v>185.01599999999999</c:v>
                </c:pt>
                <c:pt idx="10027">
                  <c:v>196.43199999999996</c:v>
                </c:pt>
                <c:pt idx="10028">
                  <c:v>185.33999999999997</c:v>
                </c:pt>
                <c:pt idx="10029">
                  <c:v>167.29399999999998</c:v>
                </c:pt>
                <c:pt idx="10030">
                  <c:v>170.61600000000001</c:v>
                </c:pt>
                <c:pt idx="10031">
                  <c:v>146.55799999999999</c:v>
                </c:pt>
                <c:pt idx="10032">
                  <c:v>159.96599999999998</c:v>
                </c:pt>
                <c:pt idx="10033">
                  <c:v>161.03399999999999</c:v>
                </c:pt>
                <c:pt idx="10034">
                  <c:v>146.89400000000001</c:v>
                </c:pt>
                <c:pt idx="10035">
                  <c:v>144.45599999999999</c:v>
                </c:pt>
                <c:pt idx="10036">
                  <c:v>161.88399999999999</c:v>
                </c:pt>
                <c:pt idx="10037">
                  <c:v>182.708</c:v>
                </c:pt>
                <c:pt idx="10038">
                  <c:v>193.58</c:v>
                </c:pt>
                <c:pt idx="10039">
                  <c:v>212.696</c:v>
                </c:pt>
                <c:pt idx="10040">
                  <c:v>204.13800000000001</c:v>
                </c:pt>
                <c:pt idx="10041">
                  <c:v>193.31799999999998</c:v>
                </c:pt>
                <c:pt idx="10042">
                  <c:v>165.93199999999999</c:v>
                </c:pt>
                <c:pt idx="10043">
                  <c:v>143.142</c:v>
                </c:pt>
                <c:pt idx="10044">
                  <c:v>134.69</c:v>
                </c:pt>
                <c:pt idx="10045">
                  <c:v>151.66200000000001</c:v>
                </c:pt>
                <c:pt idx="10046">
                  <c:v>168.53199999999998</c:v>
                </c:pt>
                <c:pt idx="10047">
                  <c:v>163.36799999999999</c:v>
                </c:pt>
                <c:pt idx="10048">
                  <c:v>191.964</c:v>
                </c:pt>
                <c:pt idx="10049">
                  <c:v>216.56199999999998</c:v>
                </c:pt>
                <c:pt idx="10050">
                  <c:v>207.036</c:v>
                </c:pt>
                <c:pt idx="10051">
                  <c:v>224.89000000000001</c:v>
                </c:pt>
                <c:pt idx="10052">
                  <c:v>234.72600000000003</c:v>
                </c:pt>
                <c:pt idx="10053">
                  <c:v>219.59200000000001</c:v>
                </c:pt>
                <c:pt idx="10054">
                  <c:v>208.458</c:v>
                </c:pt>
                <c:pt idx="10055">
                  <c:v>212.62399999999997</c:v>
                </c:pt>
                <c:pt idx="10056">
                  <c:v>199.738</c:v>
                </c:pt>
                <c:pt idx="10057">
                  <c:v>195.23200000000003</c:v>
                </c:pt>
                <c:pt idx="10058">
                  <c:v>194.66000000000003</c:v>
                </c:pt>
                <c:pt idx="10059">
                  <c:v>189.59</c:v>
                </c:pt>
                <c:pt idx="10060">
                  <c:v>184.94400000000002</c:v>
                </c:pt>
                <c:pt idx="10061">
                  <c:v>173.702</c:v>
                </c:pt>
                <c:pt idx="10062">
                  <c:v>167.828</c:v>
                </c:pt>
                <c:pt idx="10063">
                  <c:v>160.26599999999999</c:v>
                </c:pt>
                <c:pt idx="10064">
                  <c:v>136.52600000000001</c:v>
                </c:pt>
                <c:pt idx="10065">
                  <c:v>125.68000000000002</c:v>
                </c:pt>
                <c:pt idx="10066">
                  <c:v>117.306</c:v>
                </c:pt>
                <c:pt idx="10067">
                  <c:v>125.95400000000002</c:v>
                </c:pt>
                <c:pt idx="10068">
                  <c:v>132.35399999999998</c:v>
                </c:pt>
                <c:pt idx="10069">
                  <c:v>140.57800000000003</c:v>
                </c:pt>
                <c:pt idx="10070">
                  <c:v>142.70999999999998</c:v>
                </c:pt>
                <c:pt idx="10071">
                  <c:v>145.61799999999999</c:v>
                </c:pt>
                <c:pt idx="10072">
                  <c:v>142.70999999999998</c:v>
                </c:pt>
                <c:pt idx="10073">
                  <c:v>158.98600000000002</c:v>
                </c:pt>
                <c:pt idx="10074">
                  <c:v>187.1</c:v>
                </c:pt>
                <c:pt idx="10075">
                  <c:v>188.10599999999999</c:v>
                </c:pt>
                <c:pt idx="10076">
                  <c:v>190.256</c:v>
                </c:pt>
                <c:pt idx="10077">
                  <c:v>174.01600000000002</c:v>
                </c:pt>
                <c:pt idx="10078">
                  <c:v>142.44600000000003</c:v>
                </c:pt>
                <c:pt idx="10079">
                  <c:v>112.53800000000001</c:v>
                </c:pt>
                <c:pt idx="10080">
                  <c:v>111.748</c:v>
                </c:pt>
                <c:pt idx="10081">
                  <c:v>132.20400000000001</c:v>
                </c:pt>
                <c:pt idx="10082">
                  <c:v>150.32400000000001</c:v>
                </c:pt>
                <c:pt idx="10083">
                  <c:v>165.92600000000002</c:v>
                </c:pt>
                <c:pt idx="10084">
                  <c:v>172.86200000000002</c:v>
                </c:pt>
                <c:pt idx="10085">
                  <c:v>174.55800000000002</c:v>
                </c:pt>
                <c:pt idx="10086">
                  <c:v>148.77199999999999</c:v>
                </c:pt>
                <c:pt idx="10087">
                  <c:v>140.19400000000002</c:v>
                </c:pt>
                <c:pt idx="10088">
                  <c:v>143.96600000000001</c:v>
                </c:pt>
                <c:pt idx="10089">
                  <c:v>139.07599999999999</c:v>
                </c:pt>
                <c:pt idx="10090">
                  <c:v>131.47000000000003</c:v>
                </c:pt>
                <c:pt idx="10091">
                  <c:v>129.46600000000001</c:v>
                </c:pt>
                <c:pt idx="10092">
                  <c:v>129.05599999999998</c:v>
                </c:pt>
                <c:pt idx="10093">
                  <c:v>132.27000000000001</c:v>
                </c:pt>
                <c:pt idx="10094">
                  <c:v>136.59399999999999</c:v>
                </c:pt>
                <c:pt idx="10095">
                  <c:v>146.108</c:v>
                </c:pt>
                <c:pt idx="10096">
                  <c:v>148.958</c:v>
                </c:pt>
                <c:pt idx="10097">
                  <c:v>142.87199999999999</c:v>
                </c:pt>
                <c:pt idx="10098">
                  <c:v>124.196</c:v>
                </c:pt>
                <c:pt idx="10099">
                  <c:v>127.64199999999998</c:v>
                </c:pt>
                <c:pt idx="10100">
                  <c:v>148.06</c:v>
                </c:pt>
                <c:pt idx="10101">
                  <c:v>150.67400000000001</c:v>
                </c:pt>
                <c:pt idx="10102">
                  <c:v>160.73200000000003</c:v>
                </c:pt>
                <c:pt idx="10103">
                  <c:v>165.66200000000001</c:v>
                </c:pt>
                <c:pt idx="10104">
                  <c:v>159.16400000000002</c:v>
                </c:pt>
                <c:pt idx="10105">
                  <c:v>135.34800000000001</c:v>
                </c:pt>
                <c:pt idx="10106">
                  <c:v>136.14000000000001</c:v>
                </c:pt>
                <c:pt idx="10107">
                  <c:v>144.76799999999997</c:v>
                </c:pt>
                <c:pt idx="10108">
                  <c:v>136.00400000000002</c:v>
                </c:pt>
                <c:pt idx="10109">
                  <c:v>144.85399999999998</c:v>
                </c:pt>
                <c:pt idx="10110">
                  <c:v>141.74799999999999</c:v>
                </c:pt>
                <c:pt idx="10111">
                  <c:v>128.214</c:v>
                </c:pt>
                <c:pt idx="10112">
                  <c:v>113.474</c:v>
                </c:pt>
                <c:pt idx="10113">
                  <c:v>125.378</c:v>
                </c:pt>
                <c:pt idx="10114">
                  <c:v>135.64000000000001</c:v>
                </c:pt>
                <c:pt idx="10115">
                  <c:v>148.08800000000002</c:v>
                </c:pt>
                <c:pt idx="10116">
                  <c:v>158.91400000000002</c:v>
                </c:pt>
                <c:pt idx="10117">
                  <c:v>157.048</c:v>
                </c:pt>
                <c:pt idx="10118">
                  <c:v>161.01600000000002</c:v>
                </c:pt>
                <c:pt idx="10119">
                  <c:v>153.32800000000003</c:v>
                </c:pt>
                <c:pt idx="10120">
                  <c:v>142.49</c:v>
                </c:pt>
                <c:pt idx="10121">
                  <c:v>148.47800000000001</c:v>
                </c:pt>
                <c:pt idx="10122">
                  <c:v>153.48600000000002</c:v>
                </c:pt>
                <c:pt idx="10123">
                  <c:v>162.994</c:v>
                </c:pt>
                <c:pt idx="10124">
                  <c:v>168.80599999999998</c:v>
                </c:pt>
                <c:pt idx="10125">
                  <c:v>167.346</c:v>
                </c:pt>
                <c:pt idx="10126">
                  <c:v>158.042</c:v>
                </c:pt>
                <c:pt idx="10127">
                  <c:v>146.49200000000002</c:v>
                </c:pt>
                <c:pt idx="10128">
                  <c:v>134.864</c:v>
                </c:pt>
                <c:pt idx="10129">
                  <c:v>126.42400000000001</c:v>
                </c:pt>
                <c:pt idx="10130">
                  <c:v>144.602</c:v>
                </c:pt>
                <c:pt idx="10131">
                  <c:v>159.124</c:v>
                </c:pt>
                <c:pt idx="10132">
                  <c:v>170.90799999999999</c:v>
                </c:pt>
                <c:pt idx="10133">
                  <c:v>169.44200000000001</c:v>
                </c:pt>
                <c:pt idx="10134">
                  <c:v>158.88599999999997</c:v>
                </c:pt>
                <c:pt idx="10135">
                  <c:v>157.16</c:v>
                </c:pt>
                <c:pt idx="10136">
                  <c:v>139.06</c:v>
                </c:pt>
                <c:pt idx="10137">
                  <c:v>152.738</c:v>
                </c:pt>
                <c:pt idx="10138">
                  <c:v>148.46</c:v>
                </c:pt>
                <c:pt idx="10139">
                  <c:v>150.44</c:v>
                </c:pt>
                <c:pt idx="10140">
                  <c:v>134.59399999999999</c:v>
                </c:pt>
                <c:pt idx="10141">
                  <c:v>142.488</c:v>
                </c:pt>
                <c:pt idx="10142">
                  <c:v>123.97399999999998</c:v>
                </c:pt>
                <c:pt idx="10143">
                  <c:v>120.002</c:v>
                </c:pt>
                <c:pt idx="10144">
                  <c:v>127.64599999999999</c:v>
                </c:pt>
                <c:pt idx="10145">
                  <c:v>141.40799999999999</c:v>
                </c:pt>
                <c:pt idx="10146">
                  <c:v>155.94400000000002</c:v>
                </c:pt>
                <c:pt idx="10147">
                  <c:v>172.416</c:v>
                </c:pt>
                <c:pt idx="10148">
                  <c:v>191.32600000000002</c:v>
                </c:pt>
                <c:pt idx="10149">
                  <c:v>194.05599999999998</c:v>
                </c:pt>
                <c:pt idx="10150">
                  <c:v>190.17999999999998</c:v>
                </c:pt>
                <c:pt idx="10151">
                  <c:v>200.37999999999997</c:v>
                </c:pt>
                <c:pt idx="10152">
                  <c:v>192.126</c:v>
                </c:pt>
                <c:pt idx="10153">
                  <c:v>173.72400000000002</c:v>
                </c:pt>
                <c:pt idx="10154">
                  <c:v>163.43599999999998</c:v>
                </c:pt>
                <c:pt idx="10155">
                  <c:v>153.49600000000001</c:v>
                </c:pt>
                <c:pt idx="10156">
                  <c:v>145.458</c:v>
                </c:pt>
                <c:pt idx="10157">
                  <c:v>142.83000000000001</c:v>
                </c:pt>
                <c:pt idx="10158">
                  <c:v>163.262</c:v>
                </c:pt>
                <c:pt idx="10159">
                  <c:v>186.72599999999997</c:v>
                </c:pt>
                <c:pt idx="10160">
                  <c:v>197.35999999999999</c:v>
                </c:pt>
                <c:pt idx="10161">
                  <c:v>183.56199999999995</c:v>
                </c:pt>
                <c:pt idx="10162">
                  <c:v>194.43399999999997</c:v>
                </c:pt>
                <c:pt idx="10163">
                  <c:v>167.77600000000001</c:v>
                </c:pt>
                <c:pt idx="10164">
                  <c:v>165.40800000000002</c:v>
                </c:pt>
                <c:pt idx="10165">
                  <c:v>171.596</c:v>
                </c:pt>
                <c:pt idx="10166">
                  <c:v>188.35399999999998</c:v>
                </c:pt>
                <c:pt idx="10167">
                  <c:v>188.09200000000001</c:v>
                </c:pt>
                <c:pt idx="10168">
                  <c:v>243.20400000000001</c:v>
                </c:pt>
                <c:pt idx="10169">
                  <c:v>246.60999999999999</c:v>
                </c:pt>
                <c:pt idx="10170">
                  <c:v>259.62800000000004</c:v>
                </c:pt>
                <c:pt idx="10171">
                  <c:v>259.56800000000004</c:v>
                </c:pt>
                <c:pt idx="10172">
                  <c:v>273.49599999999998</c:v>
                </c:pt>
                <c:pt idx="10173">
                  <c:v>239.58600000000001</c:v>
                </c:pt>
                <c:pt idx="10174">
                  <c:v>232.83</c:v>
                </c:pt>
                <c:pt idx="10175">
                  <c:v>219.91800000000003</c:v>
                </c:pt>
                <c:pt idx="10176">
                  <c:v>213.94400000000002</c:v>
                </c:pt>
                <c:pt idx="10177">
                  <c:v>199.85999999999999</c:v>
                </c:pt>
                <c:pt idx="10178">
                  <c:v>186.048</c:v>
                </c:pt>
                <c:pt idx="10179">
                  <c:v>192.828</c:v>
                </c:pt>
                <c:pt idx="10180">
                  <c:v>190.84</c:v>
                </c:pt>
                <c:pt idx="10181">
                  <c:v>190.30800000000002</c:v>
                </c:pt>
                <c:pt idx="10182">
                  <c:v>183.32400000000001</c:v>
                </c:pt>
                <c:pt idx="10183">
                  <c:v>173.428</c:v>
                </c:pt>
                <c:pt idx="10184">
                  <c:v>179.756</c:v>
                </c:pt>
                <c:pt idx="10185">
                  <c:v>177.21199999999999</c:v>
                </c:pt>
                <c:pt idx="10186">
                  <c:v>195.40199999999999</c:v>
                </c:pt>
                <c:pt idx="10187">
                  <c:v>205.852</c:v>
                </c:pt>
                <c:pt idx="10188">
                  <c:v>227.404</c:v>
                </c:pt>
                <c:pt idx="10189">
                  <c:v>203.25399999999999</c:v>
                </c:pt>
                <c:pt idx="10190">
                  <c:v>207.964</c:v>
                </c:pt>
                <c:pt idx="10191">
                  <c:v>201.56599999999997</c:v>
                </c:pt>
                <c:pt idx="10192">
                  <c:v>183.422</c:v>
                </c:pt>
                <c:pt idx="10193">
                  <c:v>183.46</c:v>
                </c:pt>
                <c:pt idx="10194">
                  <c:v>187.89800000000002</c:v>
                </c:pt>
                <c:pt idx="10195">
                  <c:v>193.70599999999999</c:v>
                </c:pt>
                <c:pt idx="10196">
                  <c:v>179.874</c:v>
                </c:pt>
                <c:pt idx="10197">
                  <c:v>204.43800000000002</c:v>
                </c:pt>
                <c:pt idx="10198">
                  <c:v>207.67</c:v>
                </c:pt>
                <c:pt idx="10199">
                  <c:v>211.68</c:v>
                </c:pt>
                <c:pt idx="10200">
                  <c:v>207.36599999999999</c:v>
                </c:pt>
                <c:pt idx="10201">
                  <c:v>204.11199999999999</c:v>
                </c:pt>
                <c:pt idx="10202">
                  <c:v>218.53599999999997</c:v>
                </c:pt>
                <c:pt idx="10203">
                  <c:v>212.01</c:v>
                </c:pt>
                <c:pt idx="10204">
                  <c:v>219.5</c:v>
                </c:pt>
                <c:pt idx="10205">
                  <c:v>207.65600000000001</c:v>
                </c:pt>
                <c:pt idx="10206">
                  <c:v>200.202</c:v>
                </c:pt>
                <c:pt idx="10207">
                  <c:v>195.73400000000001</c:v>
                </c:pt>
                <c:pt idx="10208">
                  <c:v>209.61599999999999</c:v>
                </c:pt>
                <c:pt idx="10209">
                  <c:v>190.56800000000001</c:v>
                </c:pt>
                <c:pt idx="10210">
                  <c:v>173.446</c:v>
                </c:pt>
                <c:pt idx="10211">
                  <c:v>177.04000000000002</c:v>
                </c:pt>
                <c:pt idx="10212">
                  <c:v>155.99</c:v>
                </c:pt>
                <c:pt idx="10213">
                  <c:v>147.59600000000003</c:v>
                </c:pt>
                <c:pt idx="10214">
                  <c:v>168.75399999999999</c:v>
                </c:pt>
                <c:pt idx="10215">
                  <c:v>200.63400000000001</c:v>
                </c:pt>
                <c:pt idx="10216">
                  <c:v>201.488</c:v>
                </c:pt>
                <c:pt idx="10217">
                  <c:v>210.11400000000003</c:v>
                </c:pt>
                <c:pt idx="10218">
                  <c:v>242.37200000000001</c:v>
                </c:pt>
                <c:pt idx="10219">
                  <c:v>244.11599999999999</c:v>
                </c:pt>
                <c:pt idx="10220">
                  <c:v>266.12600000000003</c:v>
                </c:pt>
                <c:pt idx="10221">
                  <c:v>300.26800000000003</c:v>
                </c:pt>
                <c:pt idx="10222">
                  <c:v>303.904</c:v>
                </c:pt>
                <c:pt idx="10223">
                  <c:v>343.57400000000001</c:v>
                </c:pt>
                <c:pt idx="10224">
                  <c:v>359.15600000000001</c:v>
                </c:pt>
                <c:pt idx="10225">
                  <c:v>363.22199999999998</c:v>
                </c:pt>
                <c:pt idx="10226">
                  <c:v>356.43999999999994</c:v>
                </c:pt>
                <c:pt idx="10227">
                  <c:v>360.87200000000001</c:v>
                </c:pt>
                <c:pt idx="10228">
                  <c:v>321.95799999999997</c:v>
                </c:pt>
                <c:pt idx="10229">
                  <c:v>304.74799999999999</c:v>
                </c:pt>
                <c:pt idx="10230">
                  <c:v>254.16399999999999</c:v>
                </c:pt>
                <c:pt idx="10231">
                  <c:v>216.92</c:v>
                </c:pt>
                <c:pt idx="10232">
                  <c:v>181.846</c:v>
                </c:pt>
                <c:pt idx="10233">
                  <c:v>150.28400000000002</c:v>
                </c:pt>
                <c:pt idx="10234">
                  <c:v>118.73400000000001</c:v>
                </c:pt>
                <c:pt idx="10235">
                  <c:v>127.8</c:v>
                </c:pt>
                <c:pt idx="10236">
                  <c:v>141.48400000000001</c:v>
                </c:pt>
                <c:pt idx="10237">
                  <c:v>148.77600000000001</c:v>
                </c:pt>
                <c:pt idx="10238">
                  <c:v>147.202</c:v>
                </c:pt>
                <c:pt idx="10239">
                  <c:v>156.554</c:v>
                </c:pt>
                <c:pt idx="10240">
                  <c:v>174.298</c:v>
                </c:pt>
                <c:pt idx="10241">
                  <c:v>209.66400000000004</c:v>
                </c:pt>
                <c:pt idx="10242">
                  <c:v>217.12999999999997</c:v>
                </c:pt>
                <c:pt idx="10243">
                  <c:v>245.92999999999998</c:v>
                </c:pt>
                <c:pt idx="10244">
                  <c:v>249.68</c:v>
                </c:pt>
                <c:pt idx="10245">
                  <c:v>233.85399999999998</c:v>
                </c:pt>
                <c:pt idx="10246">
                  <c:v>197.79599999999999</c:v>
                </c:pt>
                <c:pt idx="10247">
                  <c:v>198.67599999999999</c:v>
                </c:pt>
                <c:pt idx="10248">
                  <c:v>157.63799999999998</c:v>
                </c:pt>
                <c:pt idx="10249">
                  <c:v>154.66</c:v>
                </c:pt>
                <c:pt idx="10250">
                  <c:v>141.53800000000001</c:v>
                </c:pt>
                <c:pt idx="10251">
                  <c:v>136.31400000000002</c:v>
                </c:pt>
                <c:pt idx="10252">
                  <c:v>132.27199999999999</c:v>
                </c:pt>
                <c:pt idx="10253">
                  <c:v>132.114</c:v>
                </c:pt>
                <c:pt idx="10254">
                  <c:v>129.828</c:v>
                </c:pt>
                <c:pt idx="10255">
                  <c:v>140.62399999999997</c:v>
                </c:pt>
                <c:pt idx="10256">
                  <c:v>161.22999999999996</c:v>
                </c:pt>
                <c:pt idx="10257">
                  <c:v>161.07999999999998</c:v>
                </c:pt>
                <c:pt idx="10258">
                  <c:v>157.46</c:v>
                </c:pt>
                <c:pt idx="10259">
                  <c:v>155.17599999999999</c:v>
                </c:pt>
                <c:pt idx="10260">
                  <c:v>142.06199999999998</c:v>
                </c:pt>
                <c:pt idx="10261">
                  <c:v>107.79600000000001</c:v>
                </c:pt>
                <c:pt idx="10262">
                  <c:v>90.316000000000003</c:v>
                </c:pt>
                <c:pt idx="10263">
                  <c:v>86.216000000000008</c:v>
                </c:pt>
                <c:pt idx="10264">
                  <c:v>78.8</c:v>
                </c:pt>
                <c:pt idx="10265">
                  <c:v>81.727999999999994</c:v>
                </c:pt>
                <c:pt idx="10266">
                  <c:v>89.716000000000008</c:v>
                </c:pt>
                <c:pt idx="10267">
                  <c:v>95.23</c:v>
                </c:pt>
                <c:pt idx="10268">
                  <c:v>110.69000000000001</c:v>
                </c:pt>
                <c:pt idx="10269">
                  <c:v>121.75399999999999</c:v>
                </c:pt>
                <c:pt idx="10270">
                  <c:v>137.494</c:v>
                </c:pt>
                <c:pt idx="10271">
                  <c:v>142.416</c:v>
                </c:pt>
                <c:pt idx="10272">
                  <c:v>138.10599999999999</c:v>
                </c:pt>
                <c:pt idx="10273">
                  <c:v>124.252</c:v>
                </c:pt>
                <c:pt idx="10274">
                  <c:v>128.798</c:v>
                </c:pt>
                <c:pt idx="10275">
                  <c:v>118.69800000000001</c:v>
                </c:pt>
                <c:pt idx="10276">
                  <c:v>115.93000000000002</c:v>
                </c:pt>
                <c:pt idx="10277">
                  <c:v>148.90600000000001</c:v>
                </c:pt>
                <c:pt idx="10278">
                  <c:v>183.21800000000002</c:v>
                </c:pt>
                <c:pt idx="10279">
                  <c:v>219.57600000000002</c:v>
                </c:pt>
                <c:pt idx="10280">
                  <c:v>229.92400000000004</c:v>
                </c:pt>
                <c:pt idx="10281">
                  <c:v>252.286</c:v>
                </c:pt>
                <c:pt idx="10282">
                  <c:v>269.59199999999998</c:v>
                </c:pt>
                <c:pt idx="10283">
                  <c:v>256.71800000000002</c:v>
                </c:pt>
                <c:pt idx="10284">
                  <c:v>214.03200000000001</c:v>
                </c:pt>
                <c:pt idx="10285">
                  <c:v>208.93200000000002</c:v>
                </c:pt>
                <c:pt idx="10286">
                  <c:v>190.95400000000001</c:v>
                </c:pt>
                <c:pt idx="10287">
                  <c:v>160.65600000000001</c:v>
                </c:pt>
                <c:pt idx="10288">
                  <c:v>140.16200000000001</c:v>
                </c:pt>
                <c:pt idx="10289">
                  <c:v>134.86799999999999</c:v>
                </c:pt>
                <c:pt idx="10290">
                  <c:v>149.46799999999999</c:v>
                </c:pt>
                <c:pt idx="10291">
                  <c:v>147.72399999999999</c:v>
                </c:pt>
                <c:pt idx="10292">
                  <c:v>136.708</c:v>
                </c:pt>
                <c:pt idx="10293">
                  <c:v>138.95400000000001</c:v>
                </c:pt>
                <c:pt idx="10294">
                  <c:v>144.202</c:v>
                </c:pt>
                <c:pt idx="10295">
                  <c:v>109.07400000000003</c:v>
                </c:pt>
                <c:pt idx="10296">
                  <c:v>102.672</c:v>
                </c:pt>
                <c:pt idx="10297">
                  <c:v>94.583999999999989</c:v>
                </c:pt>
                <c:pt idx="10298">
                  <c:v>101.96799999999999</c:v>
                </c:pt>
                <c:pt idx="10299">
                  <c:v>100.708</c:v>
                </c:pt>
                <c:pt idx="10300">
                  <c:v>115.21</c:v>
                </c:pt>
                <c:pt idx="10301">
                  <c:v>123.348</c:v>
                </c:pt>
                <c:pt idx="10302">
                  <c:v>139.18200000000002</c:v>
                </c:pt>
                <c:pt idx="10303">
                  <c:v>130.63200000000001</c:v>
                </c:pt>
                <c:pt idx="10304">
                  <c:v>129.38200000000001</c:v>
                </c:pt>
                <c:pt idx="10305">
                  <c:v>128.48400000000001</c:v>
                </c:pt>
                <c:pt idx="10306">
                  <c:v>135.23600000000002</c:v>
                </c:pt>
                <c:pt idx="10307">
                  <c:v>136.654</c:v>
                </c:pt>
                <c:pt idx="10308">
                  <c:v>150.90799999999999</c:v>
                </c:pt>
                <c:pt idx="10309">
                  <c:v>143.584</c:v>
                </c:pt>
                <c:pt idx="10310">
                  <c:v>136.51000000000002</c:v>
                </c:pt>
                <c:pt idx="10311">
                  <c:v>123.8</c:v>
                </c:pt>
                <c:pt idx="10312">
                  <c:v>121.94800000000001</c:v>
                </c:pt>
                <c:pt idx="10313">
                  <c:v>107.35999999999999</c:v>
                </c:pt>
                <c:pt idx="10314">
                  <c:v>110</c:v>
                </c:pt>
                <c:pt idx="10315">
                  <c:v>108.994</c:v>
                </c:pt>
                <c:pt idx="10316">
                  <c:v>106.248</c:v>
                </c:pt>
                <c:pt idx="10317">
                  <c:v>96.372</c:v>
                </c:pt>
                <c:pt idx="10318">
                  <c:v>103.27200000000001</c:v>
                </c:pt>
                <c:pt idx="10319">
                  <c:v>110.758</c:v>
                </c:pt>
                <c:pt idx="10320">
                  <c:v>106.42999999999999</c:v>
                </c:pt>
                <c:pt idx="10321">
                  <c:v>99.957999999999998</c:v>
                </c:pt>
                <c:pt idx="10322">
                  <c:v>108.20399999999999</c:v>
                </c:pt>
                <c:pt idx="10323">
                  <c:v>91.533999999999992</c:v>
                </c:pt>
                <c:pt idx="10324">
                  <c:v>75.37</c:v>
                </c:pt>
                <c:pt idx="10325">
                  <c:v>79.444000000000003</c:v>
                </c:pt>
                <c:pt idx="10326">
                  <c:v>88.573999999999984</c:v>
                </c:pt>
                <c:pt idx="10327">
                  <c:v>87.195999999999998</c:v>
                </c:pt>
                <c:pt idx="10328">
                  <c:v>81.585999999999984</c:v>
                </c:pt>
                <c:pt idx="10329">
                  <c:v>90.372</c:v>
                </c:pt>
                <c:pt idx="10330">
                  <c:v>83.731999999999985</c:v>
                </c:pt>
                <c:pt idx="10331">
                  <c:v>72.316000000000003</c:v>
                </c:pt>
                <c:pt idx="10332">
                  <c:v>61.251999999999995</c:v>
                </c:pt>
                <c:pt idx="10333">
                  <c:v>77.044000000000011</c:v>
                </c:pt>
                <c:pt idx="10334">
                  <c:v>72.653999999999996</c:v>
                </c:pt>
                <c:pt idx="10335">
                  <c:v>84.762</c:v>
                </c:pt>
                <c:pt idx="10336">
                  <c:v>98.513999999999996</c:v>
                </c:pt>
                <c:pt idx="10337">
                  <c:v>90.695999999999998</c:v>
                </c:pt>
                <c:pt idx="10338">
                  <c:v>87.895999999999987</c:v>
                </c:pt>
                <c:pt idx="10339">
                  <c:v>86.919999999999987</c:v>
                </c:pt>
                <c:pt idx="10340">
                  <c:v>87.695999999999998</c:v>
                </c:pt>
                <c:pt idx="10341">
                  <c:v>83.89</c:v>
                </c:pt>
                <c:pt idx="10342">
                  <c:v>91.286000000000001</c:v>
                </c:pt>
                <c:pt idx="10343">
                  <c:v>87.676000000000002</c:v>
                </c:pt>
                <c:pt idx="10344">
                  <c:v>96.106000000000009</c:v>
                </c:pt>
                <c:pt idx="10345">
                  <c:v>93.85</c:v>
                </c:pt>
                <c:pt idx="10346">
                  <c:v>90.603999999999999</c:v>
                </c:pt>
                <c:pt idx="10347">
                  <c:v>94.942000000000007</c:v>
                </c:pt>
                <c:pt idx="10348">
                  <c:v>93.891999999999996</c:v>
                </c:pt>
                <c:pt idx="10349">
                  <c:v>95.54</c:v>
                </c:pt>
                <c:pt idx="10350">
                  <c:v>86.731999999999999</c:v>
                </c:pt>
                <c:pt idx="10351">
                  <c:v>74.556000000000012</c:v>
                </c:pt>
                <c:pt idx="10352">
                  <c:v>66.911999999999992</c:v>
                </c:pt>
                <c:pt idx="10353">
                  <c:v>72.298000000000002</c:v>
                </c:pt>
                <c:pt idx="10354">
                  <c:v>70.358000000000004</c:v>
                </c:pt>
                <c:pt idx="10355">
                  <c:v>68.656000000000006</c:v>
                </c:pt>
                <c:pt idx="10356">
                  <c:v>96.03</c:v>
                </c:pt>
                <c:pt idx="10357">
                  <c:v>95.155999999999992</c:v>
                </c:pt>
                <c:pt idx="10358">
                  <c:v>91.042000000000002</c:v>
                </c:pt>
                <c:pt idx="10359">
                  <c:v>76.492000000000004</c:v>
                </c:pt>
                <c:pt idx="10360">
                  <c:v>84.866</c:v>
                </c:pt>
                <c:pt idx="10361">
                  <c:v>70.724000000000004</c:v>
                </c:pt>
                <c:pt idx="10362">
                  <c:v>73.84</c:v>
                </c:pt>
                <c:pt idx="10363">
                  <c:v>69.669999999999987</c:v>
                </c:pt>
                <c:pt idx="10364">
                  <c:v>79.72999999999999</c:v>
                </c:pt>
                <c:pt idx="10365">
                  <c:v>74.74799999999999</c:v>
                </c:pt>
                <c:pt idx="10366">
                  <c:v>70.681999999999988</c:v>
                </c:pt>
                <c:pt idx="10367">
                  <c:v>65.461999999999989</c:v>
                </c:pt>
                <c:pt idx="10368">
                  <c:v>76.453999999999994</c:v>
                </c:pt>
                <c:pt idx="10369">
                  <c:v>78.278000000000006</c:v>
                </c:pt>
                <c:pt idx="10370">
                  <c:v>75.855999999999995</c:v>
                </c:pt>
                <c:pt idx="10371">
                  <c:v>74.64</c:v>
                </c:pt>
                <c:pt idx="10372">
                  <c:v>76.251999999999995</c:v>
                </c:pt>
                <c:pt idx="10373">
                  <c:v>67.75</c:v>
                </c:pt>
                <c:pt idx="10374">
                  <c:v>63.96200000000001</c:v>
                </c:pt>
                <c:pt idx="10375">
                  <c:v>65.731999999999999</c:v>
                </c:pt>
                <c:pt idx="10376">
                  <c:v>68.926000000000002</c:v>
                </c:pt>
                <c:pt idx="10377">
                  <c:v>69.388000000000005</c:v>
                </c:pt>
                <c:pt idx="10378">
                  <c:v>68.634</c:v>
                </c:pt>
                <c:pt idx="10379">
                  <c:v>67.104000000000013</c:v>
                </c:pt>
                <c:pt idx="10380">
                  <c:v>66.69</c:v>
                </c:pt>
                <c:pt idx="10381">
                  <c:v>69.830000000000013</c:v>
                </c:pt>
                <c:pt idx="10382">
                  <c:v>72.198000000000008</c:v>
                </c:pt>
                <c:pt idx="10383">
                  <c:v>74.915999999999983</c:v>
                </c:pt>
                <c:pt idx="10384">
                  <c:v>79.578000000000003</c:v>
                </c:pt>
                <c:pt idx="10385">
                  <c:v>83.13</c:v>
                </c:pt>
                <c:pt idx="10386">
                  <c:v>72.490000000000009</c:v>
                </c:pt>
                <c:pt idx="10387">
                  <c:v>76.006</c:v>
                </c:pt>
                <c:pt idx="10388">
                  <c:v>71.078000000000003</c:v>
                </c:pt>
                <c:pt idx="10389">
                  <c:v>74.868000000000009</c:v>
                </c:pt>
                <c:pt idx="10390">
                  <c:v>80.338000000000008</c:v>
                </c:pt>
                <c:pt idx="10391">
                  <c:v>90.036000000000001</c:v>
                </c:pt>
                <c:pt idx="10392">
                  <c:v>95.548000000000002</c:v>
                </c:pt>
                <c:pt idx="10393">
                  <c:v>96.864000000000004</c:v>
                </c:pt>
                <c:pt idx="10394">
                  <c:v>94.27600000000001</c:v>
                </c:pt>
                <c:pt idx="10395">
                  <c:v>85.97</c:v>
                </c:pt>
                <c:pt idx="10396">
                  <c:v>79.198000000000008</c:v>
                </c:pt>
                <c:pt idx="10397">
                  <c:v>71.53</c:v>
                </c:pt>
                <c:pt idx="10398">
                  <c:v>73.640000000000015</c:v>
                </c:pt>
                <c:pt idx="10399">
                  <c:v>70.634</c:v>
                </c:pt>
                <c:pt idx="10400">
                  <c:v>70.301999999999992</c:v>
                </c:pt>
                <c:pt idx="10401">
                  <c:v>80.975999999999999</c:v>
                </c:pt>
                <c:pt idx="10402">
                  <c:v>94.292000000000002</c:v>
                </c:pt>
                <c:pt idx="10403">
                  <c:v>104.88800000000001</c:v>
                </c:pt>
                <c:pt idx="10404">
                  <c:v>105.596</c:v>
                </c:pt>
                <c:pt idx="10405">
                  <c:v>110.51199999999999</c:v>
                </c:pt>
                <c:pt idx="10406">
                  <c:v>102.226</c:v>
                </c:pt>
                <c:pt idx="10407">
                  <c:v>96.421999999999997</c:v>
                </c:pt>
                <c:pt idx="10408">
                  <c:v>110.35999999999999</c:v>
                </c:pt>
                <c:pt idx="10409">
                  <c:v>131.90799999999999</c:v>
                </c:pt>
                <c:pt idx="10410">
                  <c:v>151.97800000000001</c:v>
                </c:pt>
                <c:pt idx="10411">
                  <c:v>167.67</c:v>
                </c:pt>
                <c:pt idx="10412">
                  <c:v>172.81399999999999</c:v>
                </c:pt>
                <c:pt idx="10413">
                  <c:v>147.446</c:v>
                </c:pt>
                <c:pt idx="10414">
                  <c:v>115.56999999999998</c:v>
                </c:pt>
                <c:pt idx="10415">
                  <c:v>87.516000000000005</c:v>
                </c:pt>
                <c:pt idx="10416">
                  <c:v>68.726000000000013</c:v>
                </c:pt>
                <c:pt idx="10417">
                  <c:v>59.665999999999997</c:v>
                </c:pt>
                <c:pt idx="10418">
                  <c:v>61.774000000000001</c:v>
                </c:pt>
                <c:pt idx="10419">
                  <c:v>74.533999999999992</c:v>
                </c:pt>
                <c:pt idx="10420">
                  <c:v>78.621999999999986</c:v>
                </c:pt>
                <c:pt idx="10421">
                  <c:v>76.102000000000004</c:v>
                </c:pt>
                <c:pt idx="10422">
                  <c:v>74.222000000000008</c:v>
                </c:pt>
                <c:pt idx="10423">
                  <c:v>65.00800000000001</c:v>
                </c:pt>
                <c:pt idx="10424">
                  <c:v>64.783999999999992</c:v>
                </c:pt>
                <c:pt idx="10425">
                  <c:v>86.274000000000001</c:v>
                </c:pt>
                <c:pt idx="10426">
                  <c:v>89.703999999999994</c:v>
                </c:pt>
                <c:pt idx="10427">
                  <c:v>93.683999999999997</c:v>
                </c:pt>
                <c:pt idx="10428">
                  <c:v>99.256</c:v>
                </c:pt>
                <c:pt idx="10429">
                  <c:v>87.118000000000009</c:v>
                </c:pt>
                <c:pt idx="10430">
                  <c:v>63.263999999999996</c:v>
                </c:pt>
                <c:pt idx="10431">
                  <c:v>69.751999999999995</c:v>
                </c:pt>
                <c:pt idx="10432">
                  <c:v>74.833999999999989</c:v>
                </c:pt>
                <c:pt idx="10433">
                  <c:v>78.614000000000004</c:v>
                </c:pt>
                <c:pt idx="10434">
                  <c:v>88.381999999999991</c:v>
                </c:pt>
                <c:pt idx="10435">
                  <c:v>95.245999999999995</c:v>
                </c:pt>
                <c:pt idx="10436">
                  <c:v>87.431999999999988</c:v>
                </c:pt>
                <c:pt idx="10437">
                  <c:v>84.332000000000008</c:v>
                </c:pt>
                <c:pt idx="10438">
                  <c:v>92.4</c:v>
                </c:pt>
                <c:pt idx="10439">
                  <c:v>89.9</c:v>
                </c:pt>
                <c:pt idx="10440">
                  <c:v>83.436000000000007</c:v>
                </c:pt>
                <c:pt idx="10441">
                  <c:v>92.06</c:v>
                </c:pt>
                <c:pt idx="10442">
                  <c:v>85.212000000000003</c:v>
                </c:pt>
                <c:pt idx="10443">
                  <c:v>81.703999999999994</c:v>
                </c:pt>
                <c:pt idx="10444">
                  <c:v>96.157999999999987</c:v>
                </c:pt>
                <c:pt idx="10445">
                  <c:v>113.17400000000001</c:v>
                </c:pt>
                <c:pt idx="10446">
                  <c:v>109.21999999999998</c:v>
                </c:pt>
                <c:pt idx="10447">
                  <c:v>109.114</c:v>
                </c:pt>
                <c:pt idx="10448">
                  <c:v>102.36800000000001</c:v>
                </c:pt>
                <c:pt idx="10449">
                  <c:v>83.68</c:v>
                </c:pt>
                <c:pt idx="10450">
                  <c:v>69.837999999999994</c:v>
                </c:pt>
                <c:pt idx="10451">
                  <c:v>67.256</c:v>
                </c:pt>
                <c:pt idx="10452">
                  <c:v>74.930000000000007</c:v>
                </c:pt>
                <c:pt idx="10453">
                  <c:v>89.198000000000008</c:v>
                </c:pt>
                <c:pt idx="10454">
                  <c:v>102.72</c:v>
                </c:pt>
                <c:pt idx="10455">
                  <c:v>106.654</c:v>
                </c:pt>
                <c:pt idx="10456">
                  <c:v>110.95599999999999</c:v>
                </c:pt>
                <c:pt idx="10457">
                  <c:v>95.926000000000016</c:v>
                </c:pt>
                <c:pt idx="10458">
                  <c:v>89.864000000000004</c:v>
                </c:pt>
                <c:pt idx="10459">
                  <c:v>92.393999999999991</c:v>
                </c:pt>
                <c:pt idx="10460">
                  <c:v>97.966000000000008</c:v>
                </c:pt>
                <c:pt idx="10461">
                  <c:v>97.339999999999989</c:v>
                </c:pt>
                <c:pt idx="10462">
                  <c:v>100.94999999999999</c:v>
                </c:pt>
                <c:pt idx="10463">
                  <c:v>97.215999999999994</c:v>
                </c:pt>
                <c:pt idx="10464">
                  <c:v>90.605999999999995</c:v>
                </c:pt>
                <c:pt idx="10465">
                  <c:v>86.181999999999988</c:v>
                </c:pt>
                <c:pt idx="10466">
                  <c:v>89.1</c:v>
                </c:pt>
                <c:pt idx="10467">
                  <c:v>103.81200000000001</c:v>
                </c:pt>
                <c:pt idx="10468">
                  <c:v>119.89400000000001</c:v>
                </c:pt>
                <c:pt idx="10469">
                  <c:v>128.376</c:v>
                </c:pt>
                <c:pt idx="10470">
                  <c:v>132.33000000000001</c:v>
                </c:pt>
                <c:pt idx="10471">
                  <c:v>147.07599999999999</c:v>
                </c:pt>
                <c:pt idx="10472">
                  <c:v>155.50399999999999</c:v>
                </c:pt>
                <c:pt idx="10473">
                  <c:v>140.99</c:v>
                </c:pt>
                <c:pt idx="10474">
                  <c:v>126.268</c:v>
                </c:pt>
                <c:pt idx="10475">
                  <c:v>112.53200000000001</c:v>
                </c:pt>
                <c:pt idx="10476">
                  <c:v>96.84</c:v>
                </c:pt>
                <c:pt idx="10477">
                  <c:v>72.859999999999985</c:v>
                </c:pt>
                <c:pt idx="10478">
                  <c:v>61.75200000000001</c:v>
                </c:pt>
                <c:pt idx="10479">
                  <c:v>68.015999999999991</c:v>
                </c:pt>
                <c:pt idx="10480">
                  <c:v>74.100000000000009</c:v>
                </c:pt>
                <c:pt idx="10481">
                  <c:v>84.884</c:v>
                </c:pt>
                <c:pt idx="10482">
                  <c:v>98.474000000000004</c:v>
                </c:pt>
                <c:pt idx="10483">
                  <c:v>107.364</c:v>
                </c:pt>
                <c:pt idx="10484">
                  <c:v>106.58200000000002</c:v>
                </c:pt>
                <c:pt idx="10485">
                  <c:v>122</c:v>
                </c:pt>
                <c:pt idx="10486">
                  <c:v>138.15199999999999</c:v>
                </c:pt>
                <c:pt idx="10487">
                  <c:v>135.66000000000003</c:v>
                </c:pt>
                <c:pt idx="10488">
                  <c:v>139.886</c:v>
                </c:pt>
                <c:pt idx="10489">
                  <c:v>147.94999999999999</c:v>
                </c:pt>
                <c:pt idx="10490">
                  <c:v>142.68800000000002</c:v>
                </c:pt>
                <c:pt idx="10491">
                  <c:v>113.27199999999998</c:v>
                </c:pt>
                <c:pt idx="10492">
                  <c:v>108.572</c:v>
                </c:pt>
                <c:pt idx="10493">
                  <c:v>112.26799999999999</c:v>
                </c:pt>
                <c:pt idx="10494">
                  <c:v>112.13199999999999</c:v>
                </c:pt>
                <c:pt idx="10495">
                  <c:v>116.652</c:v>
                </c:pt>
                <c:pt idx="10496">
                  <c:v>154.28199999999998</c:v>
                </c:pt>
                <c:pt idx="10497">
                  <c:v>176.92199999999997</c:v>
                </c:pt>
                <c:pt idx="10498">
                  <c:v>180.64599999999999</c:v>
                </c:pt>
                <c:pt idx="10499">
                  <c:v>192.7</c:v>
                </c:pt>
                <c:pt idx="10500">
                  <c:v>195.506</c:v>
                </c:pt>
                <c:pt idx="10501">
                  <c:v>175.78199999999998</c:v>
                </c:pt>
                <c:pt idx="10502">
                  <c:v>161.96599999999998</c:v>
                </c:pt>
                <c:pt idx="10503">
                  <c:v>173.13600000000002</c:v>
                </c:pt>
                <c:pt idx="10504">
                  <c:v>168.61799999999999</c:v>
                </c:pt>
                <c:pt idx="10505">
                  <c:v>176.084</c:v>
                </c:pt>
                <c:pt idx="10506">
                  <c:v>180.95400000000001</c:v>
                </c:pt>
                <c:pt idx="10507">
                  <c:v>188.52399999999997</c:v>
                </c:pt>
                <c:pt idx="10508">
                  <c:v>199.858</c:v>
                </c:pt>
                <c:pt idx="10509">
                  <c:v>230.43400000000003</c:v>
                </c:pt>
                <c:pt idx="10510">
                  <c:v>251.06799999999998</c:v>
                </c:pt>
                <c:pt idx="10511">
                  <c:v>272.04399999999998</c:v>
                </c:pt>
                <c:pt idx="10512">
                  <c:v>302.01400000000001</c:v>
                </c:pt>
                <c:pt idx="10513">
                  <c:v>290.83199999999999</c:v>
                </c:pt>
                <c:pt idx="10514">
                  <c:v>257.70999999999998</c:v>
                </c:pt>
                <c:pt idx="10515">
                  <c:v>226.036</c:v>
                </c:pt>
                <c:pt idx="10516">
                  <c:v>167.744</c:v>
                </c:pt>
                <c:pt idx="10517">
                  <c:v>123.37799999999997</c:v>
                </c:pt>
                <c:pt idx="10518">
                  <c:v>118.08000000000001</c:v>
                </c:pt>
                <c:pt idx="10519">
                  <c:v>104.872</c:v>
                </c:pt>
                <c:pt idx="10520">
                  <c:v>99.468000000000004</c:v>
                </c:pt>
                <c:pt idx="10521">
                  <c:v>112.39400000000001</c:v>
                </c:pt>
                <c:pt idx="10522">
                  <c:v>121.14200000000001</c:v>
                </c:pt>
                <c:pt idx="10523">
                  <c:v>104.13000000000002</c:v>
                </c:pt>
                <c:pt idx="10524">
                  <c:v>120.68600000000001</c:v>
                </c:pt>
                <c:pt idx="10525">
                  <c:v>131.22999999999999</c:v>
                </c:pt>
                <c:pt idx="10526">
                  <c:v>129.67000000000002</c:v>
                </c:pt>
                <c:pt idx="10527">
                  <c:v>109.64399999999998</c:v>
                </c:pt>
                <c:pt idx="10528">
                  <c:v>115.76000000000002</c:v>
                </c:pt>
                <c:pt idx="10529">
                  <c:v>111.38199999999999</c:v>
                </c:pt>
                <c:pt idx="10530">
                  <c:v>104.88</c:v>
                </c:pt>
                <c:pt idx="10531">
                  <c:v>104.006</c:v>
                </c:pt>
                <c:pt idx="10532">
                  <c:v>106.364</c:v>
                </c:pt>
                <c:pt idx="10533">
                  <c:v>92.106000000000023</c:v>
                </c:pt>
                <c:pt idx="10534">
                  <c:v>79.731999999999999</c:v>
                </c:pt>
                <c:pt idx="10535">
                  <c:v>73.883999999999986</c:v>
                </c:pt>
                <c:pt idx="10536">
                  <c:v>76.797999999999988</c:v>
                </c:pt>
                <c:pt idx="10537">
                  <c:v>101.27799999999999</c:v>
                </c:pt>
                <c:pt idx="10538">
                  <c:v>93.426000000000002</c:v>
                </c:pt>
                <c:pt idx="10539">
                  <c:v>87.617999999999995</c:v>
                </c:pt>
                <c:pt idx="10540">
                  <c:v>74.025999999999982</c:v>
                </c:pt>
                <c:pt idx="10541">
                  <c:v>72.084000000000003</c:v>
                </c:pt>
                <c:pt idx="10542">
                  <c:v>53.240000000000009</c:v>
                </c:pt>
                <c:pt idx="10543">
                  <c:v>68.932000000000002</c:v>
                </c:pt>
                <c:pt idx="10544">
                  <c:v>77.373999999999995</c:v>
                </c:pt>
                <c:pt idx="10545">
                  <c:v>84.188000000000002</c:v>
                </c:pt>
                <c:pt idx="10546">
                  <c:v>89.537999999999997</c:v>
                </c:pt>
                <c:pt idx="10547">
                  <c:v>91.001999999999995</c:v>
                </c:pt>
                <c:pt idx="10548">
                  <c:v>87.2</c:v>
                </c:pt>
                <c:pt idx="10549">
                  <c:v>72.933999999999997</c:v>
                </c:pt>
                <c:pt idx="10550">
                  <c:v>75.185999999999993</c:v>
                </c:pt>
                <c:pt idx="10551">
                  <c:v>83.88</c:v>
                </c:pt>
                <c:pt idx="10552">
                  <c:v>72.64</c:v>
                </c:pt>
                <c:pt idx="10553">
                  <c:v>67.501999999999995</c:v>
                </c:pt>
                <c:pt idx="10554">
                  <c:v>85.38000000000001</c:v>
                </c:pt>
                <c:pt idx="10555">
                  <c:v>85.561999999999998</c:v>
                </c:pt>
                <c:pt idx="10556">
                  <c:v>76.588000000000008</c:v>
                </c:pt>
                <c:pt idx="10557">
                  <c:v>93.13</c:v>
                </c:pt>
                <c:pt idx="10558">
                  <c:v>107.9</c:v>
                </c:pt>
                <c:pt idx="10559">
                  <c:v>105.322</c:v>
                </c:pt>
                <c:pt idx="10560">
                  <c:v>105.94199999999998</c:v>
                </c:pt>
                <c:pt idx="10561">
                  <c:v>101.50600000000001</c:v>
                </c:pt>
                <c:pt idx="10562">
                  <c:v>89.597999999999985</c:v>
                </c:pt>
                <c:pt idx="10563">
                  <c:v>82.122</c:v>
                </c:pt>
                <c:pt idx="10564">
                  <c:v>76.055999999999997</c:v>
                </c:pt>
                <c:pt idx="10565">
                  <c:v>69.942000000000007</c:v>
                </c:pt>
                <c:pt idx="10566">
                  <c:v>75.353999999999999</c:v>
                </c:pt>
                <c:pt idx="10567">
                  <c:v>83.759999999999991</c:v>
                </c:pt>
                <c:pt idx="10568">
                  <c:v>90.346000000000004</c:v>
                </c:pt>
                <c:pt idx="10569">
                  <c:v>101.34799999999998</c:v>
                </c:pt>
                <c:pt idx="10570">
                  <c:v>108.90599999999999</c:v>
                </c:pt>
                <c:pt idx="10571">
                  <c:v>108.556</c:v>
                </c:pt>
                <c:pt idx="10572">
                  <c:v>108.38399999999999</c:v>
                </c:pt>
                <c:pt idx="10573">
                  <c:v>106.01400000000001</c:v>
                </c:pt>
                <c:pt idx="10574">
                  <c:v>99.963999999999999</c:v>
                </c:pt>
                <c:pt idx="10575">
                  <c:v>109.3</c:v>
                </c:pt>
                <c:pt idx="10576">
                  <c:v>100.36999999999999</c:v>
                </c:pt>
                <c:pt idx="10577">
                  <c:v>93.085999999999984</c:v>
                </c:pt>
                <c:pt idx="10578">
                  <c:v>104.98999999999998</c:v>
                </c:pt>
                <c:pt idx="10579">
                  <c:v>100.47999999999999</c:v>
                </c:pt>
                <c:pt idx="10580">
                  <c:v>75.97399999999999</c:v>
                </c:pt>
                <c:pt idx="10581">
                  <c:v>75.563999999999993</c:v>
                </c:pt>
                <c:pt idx="10582">
                  <c:v>69.31</c:v>
                </c:pt>
                <c:pt idx="10583">
                  <c:v>51.835999999999999</c:v>
                </c:pt>
                <c:pt idx="10584">
                  <c:v>50.878</c:v>
                </c:pt>
                <c:pt idx="10585">
                  <c:v>69.22</c:v>
                </c:pt>
                <c:pt idx="10586">
                  <c:v>76.464000000000013</c:v>
                </c:pt>
                <c:pt idx="10587">
                  <c:v>95.836000000000013</c:v>
                </c:pt>
                <c:pt idx="10588">
                  <c:v>116.21199999999999</c:v>
                </c:pt>
                <c:pt idx="10589">
                  <c:v>122.75399999999999</c:v>
                </c:pt>
                <c:pt idx="10590">
                  <c:v>121.102</c:v>
                </c:pt>
                <c:pt idx="10591">
                  <c:v>119.426</c:v>
                </c:pt>
                <c:pt idx="10592">
                  <c:v>122.402</c:v>
                </c:pt>
                <c:pt idx="10593">
                  <c:v>112.02000000000001</c:v>
                </c:pt>
                <c:pt idx="10594">
                  <c:v>110.17999999999999</c:v>
                </c:pt>
                <c:pt idx="10595">
                  <c:v>108.84199999999998</c:v>
                </c:pt>
                <c:pt idx="10596">
                  <c:v>105.33200000000002</c:v>
                </c:pt>
                <c:pt idx="10597">
                  <c:v>89.941999999999993</c:v>
                </c:pt>
                <c:pt idx="10598">
                  <c:v>78.372</c:v>
                </c:pt>
                <c:pt idx="10599">
                  <c:v>85.614000000000004</c:v>
                </c:pt>
                <c:pt idx="10600">
                  <c:v>84.331999999999994</c:v>
                </c:pt>
                <c:pt idx="10601">
                  <c:v>83.676000000000002</c:v>
                </c:pt>
                <c:pt idx="10602">
                  <c:v>83.623999999999995</c:v>
                </c:pt>
                <c:pt idx="10603">
                  <c:v>87.153999999999996</c:v>
                </c:pt>
                <c:pt idx="10604">
                  <c:v>74.44</c:v>
                </c:pt>
                <c:pt idx="10605">
                  <c:v>61.786000000000001</c:v>
                </c:pt>
                <c:pt idx="10606">
                  <c:v>61.302</c:v>
                </c:pt>
                <c:pt idx="10607">
                  <c:v>71.403999999999996</c:v>
                </c:pt>
                <c:pt idx="10608">
                  <c:v>73.921999999999997</c:v>
                </c:pt>
                <c:pt idx="10609">
                  <c:v>88.93</c:v>
                </c:pt>
                <c:pt idx="10610">
                  <c:v>100.152</c:v>
                </c:pt>
                <c:pt idx="10611">
                  <c:v>106.054</c:v>
                </c:pt>
                <c:pt idx="10612">
                  <c:v>96.50800000000001</c:v>
                </c:pt>
                <c:pt idx="10613">
                  <c:v>97.421999999999997</c:v>
                </c:pt>
                <c:pt idx="10614">
                  <c:v>84.177999999999997</c:v>
                </c:pt>
                <c:pt idx="10615">
                  <c:v>98.176000000000002</c:v>
                </c:pt>
                <c:pt idx="10616">
                  <c:v>117.04400000000001</c:v>
                </c:pt>
                <c:pt idx="10617">
                  <c:v>120.18600000000001</c:v>
                </c:pt>
                <c:pt idx="10618">
                  <c:v>109.38999999999999</c:v>
                </c:pt>
                <c:pt idx="10619">
                  <c:v>98.366000000000014</c:v>
                </c:pt>
                <c:pt idx="10620">
                  <c:v>77.858000000000004</c:v>
                </c:pt>
                <c:pt idx="10621">
                  <c:v>57.701999999999998</c:v>
                </c:pt>
                <c:pt idx="10622">
                  <c:v>54.911999999999999</c:v>
                </c:pt>
                <c:pt idx="10623">
                  <c:v>66.816000000000003</c:v>
                </c:pt>
                <c:pt idx="10624">
                  <c:v>90.225999999999999</c:v>
                </c:pt>
                <c:pt idx="10625">
                  <c:v>92.560000000000016</c:v>
                </c:pt>
                <c:pt idx="10626">
                  <c:v>86.99</c:v>
                </c:pt>
                <c:pt idx="10627">
                  <c:v>88.859999999999985</c:v>
                </c:pt>
                <c:pt idx="10628">
                  <c:v>81.561999999999983</c:v>
                </c:pt>
                <c:pt idx="10629">
                  <c:v>69.845999999999989</c:v>
                </c:pt>
                <c:pt idx="10630">
                  <c:v>65.563999999999993</c:v>
                </c:pt>
                <c:pt idx="10631">
                  <c:v>66.713999999999999</c:v>
                </c:pt>
                <c:pt idx="10632">
                  <c:v>59.190000000000012</c:v>
                </c:pt>
                <c:pt idx="10633">
                  <c:v>59.366</c:v>
                </c:pt>
                <c:pt idx="10634">
                  <c:v>71.605999999999995</c:v>
                </c:pt>
                <c:pt idx="10635">
                  <c:v>77.28</c:v>
                </c:pt>
                <c:pt idx="10636">
                  <c:v>79.075999999999993</c:v>
                </c:pt>
                <c:pt idx="10637">
                  <c:v>83.25800000000001</c:v>
                </c:pt>
                <c:pt idx="10638">
                  <c:v>83.174000000000007</c:v>
                </c:pt>
                <c:pt idx="10639">
                  <c:v>79.352000000000004</c:v>
                </c:pt>
                <c:pt idx="10640">
                  <c:v>92.52600000000001</c:v>
                </c:pt>
                <c:pt idx="10641">
                  <c:v>107.73200000000001</c:v>
                </c:pt>
                <c:pt idx="10642">
                  <c:v>120.83199999999999</c:v>
                </c:pt>
                <c:pt idx="10643">
                  <c:v>131.92000000000002</c:v>
                </c:pt>
                <c:pt idx="10644">
                  <c:v>125.26999999999998</c:v>
                </c:pt>
                <c:pt idx="10645">
                  <c:v>109.27800000000002</c:v>
                </c:pt>
                <c:pt idx="10646">
                  <c:v>95.4</c:v>
                </c:pt>
                <c:pt idx="10647">
                  <c:v>79.289999999999992</c:v>
                </c:pt>
                <c:pt idx="10648">
                  <c:v>66.891999999999996</c:v>
                </c:pt>
                <c:pt idx="10649">
                  <c:v>61.296000000000006</c:v>
                </c:pt>
                <c:pt idx="10650">
                  <c:v>58.072000000000003</c:v>
                </c:pt>
                <c:pt idx="10651">
                  <c:v>54.815999999999995</c:v>
                </c:pt>
                <c:pt idx="10652">
                  <c:v>56.741999999999997</c:v>
                </c:pt>
                <c:pt idx="10653">
                  <c:v>56.378</c:v>
                </c:pt>
                <c:pt idx="10654">
                  <c:v>55.308000000000007</c:v>
                </c:pt>
                <c:pt idx="10655">
                  <c:v>59.827999999999996</c:v>
                </c:pt>
                <c:pt idx="10656">
                  <c:v>64.536000000000001</c:v>
                </c:pt>
                <c:pt idx="10657">
                  <c:v>65.313999999999993</c:v>
                </c:pt>
                <c:pt idx="10658">
                  <c:v>58.307999999999993</c:v>
                </c:pt>
                <c:pt idx="10659">
                  <c:v>56.561999999999991</c:v>
                </c:pt>
                <c:pt idx="10660">
                  <c:v>57.097999999999999</c:v>
                </c:pt>
                <c:pt idx="10661">
                  <c:v>50.696000000000005</c:v>
                </c:pt>
                <c:pt idx="10662">
                  <c:v>50.141999999999996</c:v>
                </c:pt>
                <c:pt idx="10663">
                  <c:v>60.686</c:v>
                </c:pt>
                <c:pt idx="10664">
                  <c:v>67.13000000000001</c:v>
                </c:pt>
                <c:pt idx="10665">
                  <c:v>62.11999999999999</c:v>
                </c:pt>
                <c:pt idx="10666">
                  <c:v>82.305999999999997</c:v>
                </c:pt>
                <c:pt idx="10667">
                  <c:v>93.907999999999987</c:v>
                </c:pt>
                <c:pt idx="10668">
                  <c:v>112.626</c:v>
                </c:pt>
                <c:pt idx="10669">
                  <c:v>149.06399999999999</c:v>
                </c:pt>
                <c:pt idx="10670">
                  <c:v>154.04000000000002</c:v>
                </c:pt>
                <c:pt idx="10671">
                  <c:v>127.99600000000001</c:v>
                </c:pt>
                <c:pt idx="10672">
                  <c:v>116.904</c:v>
                </c:pt>
                <c:pt idx="10673">
                  <c:v>92.962000000000003</c:v>
                </c:pt>
                <c:pt idx="10674">
                  <c:v>58.284000000000006</c:v>
                </c:pt>
                <c:pt idx="10675">
                  <c:v>55.474000000000004</c:v>
                </c:pt>
                <c:pt idx="10676">
                  <c:v>62.808000000000007</c:v>
                </c:pt>
                <c:pt idx="10677">
                  <c:v>59.194000000000003</c:v>
                </c:pt>
                <c:pt idx="10678">
                  <c:v>64.756</c:v>
                </c:pt>
                <c:pt idx="10679">
                  <c:v>57.21</c:v>
                </c:pt>
                <c:pt idx="10680">
                  <c:v>56.4</c:v>
                </c:pt>
                <c:pt idx="10681">
                  <c:v>56.936</c:v>
                </c:pt>
                <c:pt idx="10682">
                  <c:v>53.805999999999997</c:v>
                </c:pt>
                <c:pt idx="10683">
                  <c:v>48.677999999999997</c:v>
                </c:pt>
                <c:pt idx="10684">
                  <c:v>55.648000000000003</c:v>
                </c:pt>
                <c:pt idx="10685">
                  <c:v>75.463999999999999</c:v>
                </c:pt>
                <c:pt idx="10686">
                  <c:v>73.77000000000001</c:v>
                </c:pt>
                <c:pt idx="10687">
                  <c:v>75.462000000000003</c:v>
                </c:pt>
                <c:pt idx="10688">
                  <c:v>69.852000000000004</c:v>
                </c:pt>
                <c:pt idx="10689">
                  <c:v>66.443999999999988</c:v>
                </c:pt>
                <c:pt idx="10690">
                  <c:v>53.724000000000004</c:v>
                </c:pt>
                <c:pt idx="10691">
                  <c:v>76.231999999999999</c:v>
                </c:pt>
                <c:pt idx="10692">
                  <c:v>78.018000000000001</c:v>
                </c:pt>
                <c:pt idx="10693">
                  <c:v>81.842000000000013</c:v>
                </c:pt>
                <c:pt idx="10694">
                  <c:v>73.558000000000007</c:v>
                </c:pt>
                <c:pt idx="10695">
                  <c:v>65.681999999999988</c:v>
                </c:pt>
                <c:pt idx="10696">
                  <c:v>43.884</c:v>
                </c:pt>
                <c:pt idx="10697">
                  <c:v>51.286000000000001</c:v>
                </c:pt>
                <c:pt idx="10698">
                  <c:v>54.85</c:v>
                </c:pt>
                <c:pt idx="10699">
                  <c:v>60.07800000000001</c:v>
                </c:pt>
                <c:pt idx="10700">
                  <c:v>61.444000000000003</c:v>
                </c:pt>
                <c:pt idx="10701">
                  <c:v>61.481999999999992</c:v>
                </c:pt>
                <c:pt idx="10702">
                  <c:v>57.143999999999991</c:v>
                </c:pt>
                <c:pt idx="10703">
                  <c:v>60.944000000000003</c:v>
                </c:pt>
                <c:pt idx="10704">
                  <c:v>64.304000000000002</c:v>
                </c:pt>
                <c:pt idx="10705">
                  <c:v>69.796000000000006</c:v>
                </c:pt>
                <c:pt idx="10706">
                  <c:v>72.242000000000004</c:v>
                </c:pt>
                <c:pt idx="10707">
                  <c:v>66.844000000000008</c:v>
                </c:pt>
                <c:pt idx="10708">
                  <c:v>64.77000000000001</c:v>
                </c:pt>
                <c:pt idx="10709">
                  <c:v>61.67</c:v>
                </c:pt>
                <c:pt idx="10710">
                  <c:v>52.762</c:v>
                </c:pt>
                <c:pt idx="10711">
                  <c:v>77.537999999999997</c:v>
                </c:pt>
                <c:pt idx="10712">
                  <c:v>86.953999999999994</c:v>
                </c:pt>
                <c:pt idx="10713">
                  <c:v>92.46</c:v>
                </c:pt>
                <c:pt idx="10714">
                  <c:v>92.475999999999985</c:v>
                </c:pt>
                <c:pt idx="10715">
                  <c:v>109.232</c:v>
                </c:pt>
                <c:pt idx="10716">
                  <c:v>82.704000000000008</c:v>
                </c:pt>
                <c:pt idx="10717">
                  <c:v>77.683999999999997</c:v>
                </c:pt>
                <c:pt idx="10718">
                  <c:v>68.888000000000005</c:v>
                </c:pt>
                <c:pt idx="10719">
                  <c:v>73.838000000000008</c:v>
                </c:pt>
                <c:pt idx="10720">
                  <c:v>66.352000000000004</c:v>
                </c:pt>
                <c:pt idx="10721">
                  <c:v>73.193999999999988</c:v>
                </c:pt>
                <c:pt idx="10722">
                  <c:v>74.734000000000009</c:v>
                </c:pt>
                <c:pt idx="10723">
                  <c:v>80.558000000000007</c:v>
                </c:pt>
                <c:pt idx="10724">
                  <c:v>68.744</c:v>
                </c:pt>
                <c:pt idx="10725">
                  <c:v>60.323999999999998</c:v>
                </c:pt>
                <c:pt idx="10726">
                  <c:v>53.196000000000005</c:v>
                </c:pt>
                <c:pt idx="10727">
                  <c:v>54.152000000000001</c:v>
                </c:pt>
                <c:pt idx="10728">
                  <c:v>50.323999999999998</c:v>
                </c:pt>
                <c:pt idx="10729">
                  <c:v>53.36</c:v>
                </c:pt>
                <c:pt idx="10730">
                  <c:v>60.218000000000004</c:v>
                </c:pt>
                <c:pt idx="10731">
                  <c:v>58.082000000000008</c:v>
                </c:pt>
                <c:pt idx="10732">
                  <c:v>56.537999999999997</c:v>
                </c:pt>
                <c:pt idx="10733">
                  <c:v>50.290000000000006</c:v>
                </c:pt>
                <c:pt idx="10734">
                  <c:v>53.629999999999995</c:v>
                </c:pt>
                <c:pt idx="10735">
                  <c:v>62.224000000000004</c:v>
                </c:pt>
                <c:pt idx="10736">
                  <c:v>60.644000000000005</c:v>
                </c:pt>
                <c:pt idx="10737">
                  <c:v>61.558000000000007</c:v>
                </c:pt>
                <c:pt idx="10738">
                  <c:v>67.475999999999999</c:v>
                </c:pt>
                <c:pt idx="10739">
                  <c:v>74.062000000000012</c:v>
                </c:pt>
                <c:pt idx="10740">
                  <c:v>64.524000000000001</c:v>
                </c:pt>
                <c:pt idx="10741">
                  <c:v>102.53600000000002</c:v>
                </c:pt>
                <c:pt idx="10742">
                  <c:v>98.484000000000009</c:v>
                </c:pt>
                <c:pt idx="10743">
                  <c:v>95.904000000000011</c:v>
                </c:pt>
                <c:pt idx="10744">
                  <c:v>87.422000000000011</c:v>
                </c:pt>
                <c:pt idx="10745">
                  <c:v>88.260000000000019</c:v>
                </c:pt>
                <c:pt idx="10746">
                  <c:v>78.926000000000002</c:v>
                </c:pt>
                <c:pt idx="10747">
                  <c:v>83.042000000000002</c:v>
                </c:pt>
                <c:pt idx="10748">
                  <c:v>83.616000000000014</c:v>
                </c:pt>
                <c:pt idx="10749">
                  <c:v>100.554</c:v>
                </c:pt>
                <c:pt idx="10750">
                  <c:v>104.83199999999999</c:v>
                </c:pt>
                <c:pt idx="10751">
                  <c:v>78.546000000000006</c:v>
                </c:pt>
                <c:pt idx="10752">
                  <c:v>76.787999999999982</c:v>
                </c:pt>
                <c:pt idx="10753">
                  <c:v>76.034000000000006</c:v>
                </c:pt>
                <c:pt idx="10754">
                  <c:v>62.104000000000006</c:v>
                </c:pt>
                <c:pt idx="10755">
                  <c:v>46.052</c:v>
                </c:pt>
                <c:pt idx="10756">
                  <c:v>48.444000000000003</c:v>
                </c:pt>
                <c:pt idx="10757">
                  <c:v>53.128</c:v>
                </c:pt>
                <c:pt idx="10758">
                  <c:v>54.85</c:v>
                </c:pt>
                <c:pt idx="10759">
                  <c:v>59.75</c:v>
                </c:pt>
                <c:pt idx="10760">
                  <c:v>65.25200000000001</c:v>
                </c:pt>
                <c:pt idx="10761">
                  <c:v>74.928000000000011</c:v>
                </c:pt>
                <c:pt idx="10762">
                  <c:v>70.388000000000005</c:v>
                </c:pt>
                <c:pt idx="10763">
                  <c:v>69.822000000000003</c:v>
                </c:pt>
                <c:pt idx="10764">
                  <c:v>58.227999999999994</c:v>
                </c:pt>
                <c:pt idx="10765">
                  <c:v>53.478000000000009</c:v>
                </c:pt>
                <c:pt idx="10766">
                  <c:v>34.753999999999998</c:v>
                </c:pt>
                <c:pt idx="10767">
                  <c:v>35.228000000000002</c:v>
                </c:pt>
                <c:pt idx="10768">
                  <c:v>33.15</c:v>
                </c:pt>
                <c:pt idx="10769">
                  <c:v>47.591999999999999</c:v>
                </c:pt>
                <c:pt idx="10770">
                  <c:v>59.698</c:v>
                </c:pt>
                <c:pt idx="10771">
                  <c:v>65.215999999999994</c:v>
                </c:pt>
                <c:pt idx="10772">
                  <c:v>63.491999999999997</c:v>
                </c:pt>
                <c:pt idx="10773">
                  <c:v>70.568000000000012</c:v>
                </c:pt>
                <c:pt idx="10774">
                  <c:v>76.616</c:v>
                </c:pt>
                <c:pt idx="10775">
                  <c:v>71.893999999999991</c:v>
                </c:pt>
                <c:pt idx="10776">
                  <c:v>69.378</c:v>
                </c:pt>
                <c:pt idx="10777">
                  <c:v>68.872</c:v>
                </c:pt>
                <c:pt idx="10778">
                  <c:v>62.679999999999993</c:v>
                </c:pt>
                <c:pt idx="10779">
                  <c:v>47.771999999999998</c:v>
                </c:pt>
                <c:pt idx="10780">
                  <c:v>50.518000000000001</c:v>
                </c:pt>
                <c:pt idx="10781">
                  <c:v>71.681999999999988</c:v>
                </c:pt>
                <c:pt idx="10782">
                  <c:v>86.608000000000004</c:v>
                </c:pt>
                <c:pt idx="10783">
                  <c:v>100.194</c:v>
                </c:pt>
                <c:pt idx="10784">
                  <c:v>116.47999999999999</c:v>
                </c:pt>
                <c:pt idx="10785">
                  <c:v>115.91599999999998</c:v>
                </c:pt>
                <c:pt idx="10786">
                  <c:v>104.53399999999999</c:v>
                </c:pt>
                <c:pt idx="10787">
                  <c:v>97.238</c:v>
                </c:pt>
                <c:pt idx="10788">
                  <c:v>82.804000000000002</c:v>
                </c:pt>
                <c:pt idx="10789">
                  <c:v>69.900000000000006</c:v>
                </c:pt>
                <c:pt idx="10790">
                  <c:v>66.765999999999991</c:v>
                </c:pt>
                <c:pt idx="10791">
                  <c:v>61.132000000000005</c:v>
                </c:pt>
                <c:pt idx="10792">
                  <c:v>50.826000000000008</c:v>
                </c:pt>
                <c:pt idx="10793">
                  <c:v>48.847999999999999</c:v>
                </c:pt>
                <c:pt idx="10794">
                  <c:v>46.815999999999995</c:v>
                </c:pt>
                <c:pt idx="10795">
                  <c:v>48.082000000000001</c:v>
                </c:pt>
                <c:pt idx="10796">
                  <c:v>48.097999999999999</c:v>
                </c:pt>
                <c:pt idx="10797">
                  <c:v>49.681999999999995</c:v>
                </c:pt>
                <c:pt idx="10798">
                  <c:v>66.231999999999999</c:v>
                </c:pt>
                <c:pt idx="10799">
                  <c:v>72.352000000000004</c:v>
                </c:pt>
                <c:pt idx="10800">
                  <c:v>70.378000000000014</c:v>
                </c:pt>
                <c:pt idx="10801">
                  <c:v>78.882000000000005</c:v>
                </c:pt>
                <c:pt idx="10802">
                  <c:v>88.322000000000003</c:v>
                </c:pt>
                <c:pt idx="10803">
                  <c:v>91.318000000000012</c:v>
                </c:pt>
                <c:pt idx="10804">
                  <c:v>89.85</c:v>
                </c:pt>
                <c:pt idx="10805">
                  <c:v>85.73</c:v>
                </c:pt>
                <c:pt idx="10806">
                  <c:v>75.599999999999994</c:v>
                </c:pt>
                <c:pt idx="10807">
                  <c:v>69.585999999999999</c:v>
                </c:pt>
                <c:pt idx="10808">
                  <c:v>50.182000000000002</c:v>
                </c:pt>
                <c:pt idx="10809">
                  <c:v>41.378</c:v>
                </c:pt>
                <c:pt idx="10810">
                  <c:v>53.867999999999995</c:v>
                </c:pt>
                <c:pt idx="10811">
                  <c:v>49.213999999999992</c:v>
                </c:pt>
                <c:pt idx="10812">
                  <c:v>40.505999999999993</c:v>
                </c:pt>
                <c:pt idx="10813">
                  <c:v>39.335999999999999</c:v>
                </c:pt>
                <c:pt idx="10814">
                  <c:v>46.904000000000003</c:v>
                </c:pt>
                <c:pt idx="10815">
                  <c:v>42.239999999999995</c:v>
                </c:pt>
                <c:pt idx="10816">
                  <c:v>48.881999999999998</c:v>
                </c:pt>
                <c:pt idx="10817">
                  <c:v>52.14200000000001</c:v>
                </c:pt>
                <c:pt idx="10818">
                  <c:v>54.341999999999999</c:v>
                </c:pt>
                <c:pt idx="10819">
                  <c:v>44.278000000000006</c:v>
                </c:pt>
                <c:pt idx="10820">
                  <c:v>34.838000000000008</c:v>
                </c:pt>
                <c:pt idx="10821">
                  <c:v>37.648000000000003</c:v>
                </c:pt>
                <c:pt idx="10822">
                  <c:v>59.507999999999996</c:v>
                </c:pt>
                <c:pt idx="10823">
                  <c:v>61.945999999999991</c:v>
                </c:pt>
                <c:pt idx="10824">
                  <c:v>68.186000000000007</c:v>
                </c:pt>
                <c:pt idx="10825">
                  <c:v>69.81</c:v>
                </c:pt>
                <c:pt idx="10826">
                  <c:v>64.751999999999995</c:v>
                </c:pt>
                <c:pt idx="10827">
                  <c:v>44.946000000000005</c:v>
                </c:pt>
                <c:pt idx="10828">
                  <c:v>40.498000000000005</c:v>
                </c:pt>
                <c:pt idx="10829">
                  <c:v>34.980000000000004</c:v>
                </c:pt>
                <c:pt idx="10830">
                  <c:v>34.827999999999996</c:v>
                </c:pt>
                <c:pt idx="10831">
                  <c:v>47.194000000000003</c:v>
                </c:pt>
                <c:pt idx="10832">
                  <c:v>54.236000000000004</c:v>
                </c:pt>
                <c:pt idx="10833">
                  <c:v>55.851999999999997</c:v>
                </c:pt>
                <c:pt idx="10834">
                  <c:v>56.298000000000002</c:v>
                </c:pt>
                <c:pt idx="10835">
                  <c:v>56.467999999999996</c:v>
                </c:pt>
                <c:pt idx="10836">
                  <c:v>44.595999999999997</c:v>
                </c:pt>
                <c:pt idx="10837">
                  <c:v>43.814</c:v>
                </c:pt>
                <c:pt idx="10838">
                  <c:v>40.887999999999998</c:v>
                </c:pt>
                <c:pt idx="10839">
                  <c:v>48.080000000000005</c:v>
                </c:pt>
                <c:pt idx="10840">
                  <c:v>54.841999999999999</c:v>
                </c:pt>
                <c:pt idx="10841">
                  <c:v>54.916000000000011</c:v>
                </c:pt>
                <c:pt idx="10842">
                  <c:v>49.658000000000001</c:v>
                </c:pt>
                <c:pt idx="10843">
                  <c:v>55.868000000000009</c:v>
                </c:pt>
                <c:pt idx="10844">
                  <c:v>55.459999999999994</c:v>
                </c:pt>
                <c:pt idx="10845">
                  <c:v>68.653999999999996</c:v>
                </c:pt>
                <c:pt idx="10846">
                  <c:v>66.938000000000002</c:v>
                </c:pt>
                <c:pt idx="10847">
                  <c:v>65.193999999999988</c:v>
                </c:pt>
                <c:pt idx="10848">
                  <c:v>59.543999999999997</c:v>
                </c:pt>
                <c:pt idx="10849">
                  <c:v>53.173999999999999</c:v>
                </c:pt>
                <c:pt idx="10850">
                  <c:v>43.44</c:v>
                </c:pt>
                <c:pt idx="10851">
                  <c:v>49.815999999999995</c:v>
                </c:pt>
                <c:pt idx="10852">
                  <c:v>66.59</c:v>
                </c:pt>
                <c:pt idx="10853">
                  <c:v>81.792000000000002</c:v>
                </c:pt>
                <c:pt idx="10854">
                  <c:v>84.683999999999997</c:v>
                </c:pt>
                <c:pt idx="10855">
                  <c:v>76.072000000000003</c:v>
                </c:pt>
                <c:pt idx="10856">
                  <c:v>72.638000000000005</c:v>
                </c:pt>
                <c:pt idx="10857">
                  <c:v>56.73</c:v>
                </c:pt>
                <c:pt idx="10858">
                  <c:v>49.125999999999998</c:v>
                </c:pt>
                <c:pt idx="10859">
                  <c:v>48.261999999999993</c:v>
                </c:pt>
                <c:pt idx="10860">
                  <c:v>48.33</c:v>
                </c:pt>
                <c:pt idx="10861">
                  <c:v>50.235999999999997</c:v>
                </c:pt>
                <c:pt idx="10862">
                  <c:v>47.221999999999994</c:v>
                </c:pt>
                <c:pt idx="10863">
                  <c:v>55.012</c:v>
                </c:pt>
                <c:pt idx="10864">
                  <c:v>57.527999999999999</c:v>
                </c:pt>
                <c:pt idx="10865">
                  <c:v>66.16</c:v>
                </c:pt>
                <c:pt idx="10866">
                  <c:v>81.481999999999999</c:v>
                </c:pt>
                <c:pt idx="10867">
                  <c:v>93.41</c:v>
                </c:pt>
                <c:pt idx="10868">
                  <c:v>81.55</c:v>
                </c:pt>
                <c:pt idx="10869">
                  <c:v>81.421999999999997</c:v>
                </c:pt>
                <c:pt idx="10870">
                  <c:v>74.396000000000001</c:v>
                </c:pt>
                <c:pt idx="10871">
                  <c:v>61.414000000000001</c:v>
                </c:pt>
                <c:pt idx="10872">
                  <c:v>57.585999999999991</c:v>
                </c:pt>
                <c:pt idx="10873">
                  <c:v>57.201999999999998</c:v>
                </c:pt>
                <c:pt idx="10874">
                  <c:v>58.92</c:v>
                </c:pt>
                <c:pt idx="10875">
                  <c:v>62.835999999999999</c:v>
                </c:pt>
                <c:pt idx="10876">
                  <c:v>65.97999999999999</c:v>
                </c:pt>
                <c:pt idx="10877">
                  <c:v>61.718000000000004</c:v>
                </c:pt>
                <c:pt idx="10878">
                  <c:v>66.597999999999999</c:v>
                </c:pt>
                <c:pt idx="10879">
                  <c:v>69.641999999999996</c:v>
                </c:pt>
                <c:pt idx="10880">
                  <c:v>65.027999999999992</c:v>
                </c:pt>
                <c:pt idx="10881">
                  <c:v>59.983999999999995</c:v>
                </c:pt>
                <c:pt idx="10882">
                  <c:v>63.964000000000013</c:v>
                </c:pt>
                <c:pt idx="10883">
                  <c:v>59.724000000000004</c:v>
                </c:pt>
                <c:pt idx="10884">
                  <c:v>52.898000000000003</c:v>
                </c:pt>
                <c:pt idx="10885">
                  <c:v>52.830000000000005</c:v>
                </c:pt>
                <c:pt idx="10886">
                  <c:v>62.617999999999995</c:v>
                </c:pt>
                <c:pt idx="10887">
                  <c:v>62.463999999999999</c:v>
                </c:pt>
                <c:pt idx="10888">
                  <c:v>67.847999999999999</c:v>
                </c:pt>
                <c:pt idx="10889">
                  <c:v>70.671999999999997</c:v>
                </c:pt>
                <c:pt idx="10890">
                  <c:v>69.102000000000004</c:v>
                </c:pt>
                <c:pt idx="10891">
                  <c:v>67.725999999999999</c:v>
                </c:pt>
                <c:pt idx="10892">
                  <c:v>59.817999999999998</c:v>
                </c:pt>
                <c:pt idx="10893">
                  <c:v>57.739999999999995</c:v>
                </c:pt>
                <c:pt idx="10894">
                  <c:v>59.118000000000009</c:v>
                </c:pt>
                <c:pt idx="10895">
                  <c:v>63.342000000000006</c:v>
                </c:pt>
                <c:pt idx="10896">
                  <c:v>57.15</c:v>
                </c:pt>
                <c:pt idx="10897">
                  <c:v>62.694000000000003</c:v>
                </c:pt>
                <c:pt idx="10898">
                  <c:v>55.725999999999999</c:v>
                </c:pt>
                <c:pt idx="10899">
                  <c:v>53.406000000000006</c:v>
                </c:pt>
                <c:pt idx="10900">
                  <c:v>56.022000000000006</c:v>
                </c:pt>
                <c:pt idx="10901">
                  <c:v>50.748000000000005</c:v>
                </c:pt>
                <c:pt idx="10902">
                  <c:v>46.743999999999993</c:v>
                </c:pt>
                <c:pt idx="10903">
                  <c:v>51.356000000000009</c:v>
                </c:pt>
                <c:pt idx="10904">
                  <c:v>48.816000000000003</c:v>
                </c:pt>
                <c:pt idx="10905">
                  <c:v>40.462000000000003</c:v>
                </c:pt>
                <c:pt idx="10906">
                  <c:v>42.712000000000003</c:v>
                </c:pt>
                <c:pt idx="10907">
                  <c:v>50.660000000000004</c:v>
                </c:pt>
                <c:pt idx="10908">
                  <c:v>70.900000000000006</c:v>
                </c:pt>
                <c:pt idx="10909">
                  <c:v>74.236000000000004</c:v>
                </c:pt>
                <c:pt idx="10910">
                  <c:v>78.048000000000002</c:v>
                </c:pt>
                <c:pt idx="10911">
                  <c:v>76.927999999999997</c:v>
                </c:pt>
                <c:pt idx="10912">
                  <c:v>73.373999999999995</c:v>
                </c:pt>
                <c:pt idx="10913">
                  <c:v>63.722000000000001</c:v>
                </c:pt>
                <c:pt idx="10914">
                  <c:v>67.655999999999992</c:v>
                </c:pt>
                <c:pt idx="10915">
                  <c:v>73.655999999999992</c:v>
                </c:pt>
                <c:pt idx="10916">
                  <c:v>75.55</c:v>
                </c:pt>
                <c:pt idx="10917">
                  <c:v>69.260000000000005</c:v>
                </c:pt>
                <c:pt idx="10918">
                  <c:v>67.207999999999998</c:v>
                </c:pt>
                <c:pt idx="10919">
                  <c:v>59.536000000000001</c:v>
                </c:pt>
                <c:pt idx="10920">
                  <c:v>49.834000000000003</c:v>
                </c:pt>
                <c:pt idx="10921">
                  <c:v>45.980000000000004</c:v>
                </c:pt>
                <c:pt idx="10922">
                  <c:v>47.991999999999997</c:v>
                </c:pt>
                <c:pt idx="10923">
                  <c:v>43.195999999999998</c:v>
                </c:pt>
                <c:pt idx="10924">
                  <c:v>50.904000000000003</c:v>
                </c:pt>
                <c:pt idx="10925">
                  <c:v>54.7</c:v>
                </c:pt>
                <c:pt idx="10926">
                  <c:v>59.012</c:v>
                </c:pt>
                <c:pt idx="10927">
                  <c:v>66.948000000000008</c:v>
                </c:pt>
                <c:pt idx="10928">
                  <c:v>65.516000000000005</c:v>
                </c:pt>
                <c:pt idx="10929">
                  <c:v>60.94</c:v>
                </c:pt>
                <c:pt idx="10930">
                  <c:v>62.724000000000004</c:v>
                </c:pt>
                <c:pt idx="10931">
                  <c:v>58.001999999999995</c:v>
                </c:pt>
                <c:pt idx="10932">
                  <c:v>49.998000000000005</c:v>
                </c:pt>
                <c:pt idx="10933">
                  <c:v>46.207999999999991</c:v>
                </c:pt>
                <c:pt idx="10934">
                  <c:v>48.135999999999996</c:v>
                </c:pt>
                <c:pt idx="10935">
                  <c:v>54.637999999999998</c:v>
                </c:pt>
                <c:pt idx="10936">
                  <c:v>53.205999999999996</c:v>
                </c:pt>
                <c:pt idx="10937">
                  <c:v>57.031999999999996</c:v>
                </c:pt>
                <c:pt idx="10938">
                  <c:v>68.441999999999993</c:v>
                </c:pt>
                <c:pt idx="10939">
                  <c:v>76.935999999999993</c:v>
                </c:pt>
                <c:pt idx="10940">
                  <c:v>67.321999999999989</c:v>
                </c:pt>
                <c:pt idx="10941">
                  <c:v>79.581999999999994</c:v>
                </c:pt>
                <c:pt idx="10942">
                  <c:v>93.617999999999995</c:v>
                </c:pt>
                <c:pt idx="10943">
                  <c:v>89.983999999999995</c:v>
                </c:pt>
                <c:pt idx="10944">
                  <c:v>77.095999999999989</c:v>
                </c:pt>
                <c:pt idx="10945">
                  <c:v>73.855999999999995</c:v>
                </c:pt>
                <c:pt idx="10946">
                  <c:v>64.783999999999992</c:v>
                </c:pt>
                <c:pt idx="10947">
                  <c:v>51.147999999999989</c:v>
                </c:pt>
                <c:pt idx="10948">
                  <c:v>40.182000000000002</c:v>
                </c:pt>
                <c:pt idx="10949">
                  <c:v>53.878</c:v>
                </c:pt>
                <c:pt idx="10950">
                  <c:v>70.309999999999988</c:v>
                </c:pt>
                <c:pt idx="10951">
                  <c:v>70.671999999999997</c:v>
                </c:pt>
                <c:pt idx="10952">
                  <c:v>84.51</c:v>
                </c:pt>
                <c:pt idx="10953">
                  <c:v>106.628</c:v>
                </c:pt>
                <c:pt idx="10954">
                  <c:v>103.27200000000001</c:v>
                </c:pt>
                <c:pt idx="10955">
                  <c:v>97.457999999999998</c:v>
                </c:pt>
                <c:pt idx="10956">
                  <c:v>120.054</c:v>
                </c:pt>
                <c:pt idx="10957">
                  <c:v>112.74600000000001</c:v>
                </c:pt>
                <c:pt idx="10958">
                  <c:v>102.39399999999999</c:v>
                </c:pt>
                <c:pt idx="10959">
                  <c:v>95.193999999999988</c:v>
                </c:pt>
                <c:pt idx="10960">
                  <c:v>91.188000000000002</c:v>
                </c:pt>
                <c:pt idx="10961">
                  <c:v>67.453999999999994</c:v>
                </c:pt>
                <c:pt idx="10962">
                  <c:v>67.444000000000003</c:v>
                </c:pt>
                <c:pt idx="10963">
                  <c:v>72.426000000000002</c:v>
                </c:pt>
                <c:pt idx="10964">
                  <c:v>80.906000000000006</c:v>
                </c:pt>
                <c:pt idx="10965">
                  <c:v>82.736000000000004</c:v>
                </c:pt>
                <c:pt idx="10966">
                  <c:v>90.361999999999995</c:v>
                </c:pt>
                <c:pt idx="10967">
                  <c:v>89.893999999999991</c:v>
                </c:pt>
                <c:pt idx="10968">
                  <c:v>78.001999999999995</c:v>
                </c:pt>
                <c:pt idx="10969">
                  <c:v>73.854000000000013</c:v>
                </c:pt>
                <c:pt idx="10970">
                  <c:v>86.385999999999996</c:v>
                </c:pt>
                <c:pt idx="10971">
                  <c:v>84.378000000000014</c:v>
                </c:pt>
                <c:pt idx="10972">
                  <c:v>81.536000000000001</c:v>
                </c:pt>
                <c:pt idx="10973">
                  <c:v>80.118000000000009</c:v>
                </c:pt>
                <c:pt idx="10974">
                  <c:v>81.400000000000006</c:v>
                </c:pt>
                <c:pt idx="10975">
                  <c:v>71.705999999999989</c:v>
                </c:pt>
                <c:pt idx="10976">
                  <c:v>72.206000000000003</c:v>
                </c:pt>
                <c:pt idx="10977">
                  <c:v>74.932000000000002</c:v>
                </c:pt>
                <c:pt idx="10978">
                  <c:v>77.068000000000012</c:v>
                </c:pt>
                <c:pt idx="10979">
                  <c:v>71.141999999999996</c:v>
                </c:pt>
                <c:pt idx="10980">
                  <c:v>70.063999999999993</c:v>
                </c:pt>
                <c:pt idx="10981">
                  <c:v>61.483999999999995</c:v>
                </c:pt>
                <c:pt idx="10982">
                  <c:v>56.975999999999999</c:v>
                </c:pt>
                <c:pt idx="10983">
                  <c:v>62.576000000000001</c:v>
                </c:pt>
                <c:pt idx="10984">
                  <c:v>64.77000000000001</c:v>
                </c:pt>
                <c:pt idx="10985">
                  <c:v>65.158000000000001</c:v>
                </c:pt>
                <c:pt idx="10986">
                  <c:v>71.849999999999994</c:v>
                </c:pt>
                <c:pt idx="10987">
                  <c:v>72.272000000000006</c:v>
                </c:pt>
                <c:pt idx="10988">
                  <c:v>78.806000000000012</c:v>
                </c:pt>
                <c:pt idx="10989">
                  <c:v>77.320000000000007</c:v>
                </c:pt>
                <c:pt idx="10990">
                  <c:v>71.032000000000011</c:v>
                </c:pt>
                <c:pt idx="10991">
                  <c:v>73.078000000000003</c:v>
                </c:pt>
                <c:pt idx="10992">
                  <c:v>77.123999999999995</c:v>
                </c:pt>
                <c:pt idx="10993">
                  <c:v>70.835999999999999</c:v>
                </c:pt>
                <c:pt idx="10994">
                  <c:v>69.12</c:v>
                </c:pt>
                <c:pt idx="10995">
                  <c:v>64.91</c:v>
                </c:pt>
                <c:pt idx="10996">
                  <c:v>60.673999999999999</c:v>
                </c:pt>
                <c:pt idx="10997">
                  <c:v>54.496000000000002</c:v>
                </c:pt>
                <c:pt idx="10998">
                  <c:v>51.31</c:v>
                </c:pt>
                <c:pt idx="10999">
                  <c:v>48.683999999999997</c:v>
                </c:pt>
                <c:pt idx="11000">
                  <c:v>53.426000000000002</c:v>
                </c:pt>
                <c:pt idx="11001">
                  <c:v>49.926000000000002</c:v>
                </c:pt>
                <c:pt idx="11002">
                  <c:v>59.118000000000009</c:v>
                </c:pt>
                <c:pt idx="11003">
                  <c:v>52.684000000000005</c:v>
                </c:pt>
                <c:pt idx="11004">
                  <c:v>55.393999999999991</c:v>
                </c:pt>
                <c:pt idx="11005">
                  <c:v>57.706000000000003</c:v>
                </c:pt>
                <c:pt idx="11006">
                  <c:v>65.494</c:v>
                </c:pt>
                <c:pt idx="11007">
                  <c:v>70.753999999999991</c:v>
                </c:pt>
                <c:pt idx="11008">
                  <c:v>78.591999999999999</c:v>
                </c:pt>
                <c:pt idx="11009">
                  <c:v>83.322000000000003</c:v>
                </c:pt>
                <c:pt idx="11010">
                  <c:v>94.201999999999998</c:v>
                </c:pt>
                <c:pt idx="11011">
                  <c:v>92.988</c:v>
                </c:pt>
                <c:pt idx="11012">
                  <c:v>85.22</c:v>
                </c:pt>
                <c:pt idx="11013">
                  <c:v>88.55</c:v>
                </c:pt>
                <c:pt idx="11014">
                  <c:v>81.16</c:v>
                </c:pt>
                <c:pt idx="11015">
                  <c:v>75.821999999999989</c:v>
                </c:pt>
                <c:pt idx="11016">
                  <c:v>75.62</c:v>
                </c:pt>
                <c:pt idx="11017">
                  <c:v>67.048000000000002</c:v>
                </c:pt>
                <c:pt idx="11018">
                  <c:v>63.266000000000005</c:v>
                </c:pt>
                <c:pt idx="11019">
                  <c:v>69.847999999999985</c:v>
                </c:pt>
                <c:pt idx="11020">
                  <c:v>64.522000000000006</c:v>
                </c:pt>
                <c:pt idx="11021">
                  <c:v>67.753999999999991</c:v>
                </c:pt>
                <c:pt idx="11022">
                  <c:v>67.2</c:v>
                </c:pt>
                <c:pt idx="11023">
                  <c:v>59.467999999999996</c:v>
                </c:pt>
                <c:pt idx="11024">
                  <c:v>55.802</c:v>
                </c:pt>
                <c:pt idx="11025">
                  <c:v>50.948</c:v>
                </c:pt>
                <c:pt idx="11026">
                  <c:v>41.245999999999995</c:v>
                </c:pt>
                <c:pt idx="11027">
                  <c:v>43.161999999999999</c:v>
                </c:pt>
                <c:pt idx="11028">
                  <c:v>43.887999999999998</c:v>
                </c:pt>
                <c:pt idx="11029">
                  <c:v>49.08</c:v>
                </c:pt>
                <c:pt idx="11030">
                  <c:v>51.820000000000007</c:v>
                </c:pt>
                <c:pt idx="11031">
                  <c:v>55.753999999999998</c:v>
                </c:pt>
                <c:pt idx="11032">
                  <c:v>52.927999999999997</c:v>
                </c:pt>
                <c:pt idx="11033">
                  <c:v>58.826000000000001</c:v>
                </c:pt>
                <c:pt idx="11034">
                  <c:v>64.816000000000003</c:v>
                </c:pt>
                <c:pt idx="11035">
                  <c:v>61.162000000000013</c:v>
                </c:pt>
                <c:pt idx="11036">
                  <c:v>60.436</c:v>
                </c:pt>
                <c:pt idx="11037">
                  <c:v>61.822000000000003</c:v>
                </c:pt>
                <c:pt idx="11038">
                  <c:v>60.636000000000003</c:v>
                </c:pt>
                <c:pt idx="11039">
                  <c:v>52.784000000000006</c:v>
                </c:pt>
                <c:pt idx="11040">
                  <c:v>63.302</c:v>
                </c:pt>
                <c:pt idx="11041">
                  <c:v>67.644000000000005</c:v>
                </c:pt>
                <c:pt idx="11042">
                  <c:v>75.940000000000012</c:v>
                </c:pt>
                <c:pt idx="11043">
                  <c:v>80.775999999999996</c:v>
                </c:pt>
                <c:pt idx="11044">
                  <c:v>72.513999999999996</c:v>
                </c:pt>
                <c:pt idx="11045">
                  <c:v>68.938000000000002</c:v>
                </c:pt>
                <c:pt idx="11046">
                  <c:v>78.731999999999999</c:v>
                </c:pt>
                <c:pt idx="11047">
                  <c:v>82.47</c:v>
                </c:pt>
                <c:pt idx="11048">
                  <c:v>76.676000000000002</c:v>
                </c:pt>
                <c:pt idx="11049">
                  <c:v>86.573999999999998</c:v>
                </c:pt>
                <c:pt idx="11050">
                  <c:v>83.76</c:v>
                </c:pt>
                <c:pt idx="11051">
                  <c:v>67.736000000000004</c:v>
                </c:pt>
                <c:pt idx="11052">
                  <c:v>54.603999999999999</c:v>
                </c:pt>
                <c:pt idx="11053">
                  <c:v>54.403999999999996</c:v>
                </c:pt>
                <c:pt idx="11054">
                  <c:v>60.886000000000003</c:v>
                </c:pt>
                <c:pt idx="11055">
                  <c:v>65.372</c:v>
                </c:pt>
                <c:pt idx="11056">
                  <c:v>70.073999999999998</c:v>
                </c:pt>
                <c:pt idx="11057">
                  <c:v>123.86799999999998</c:v>
                </c:pt>
                <c:pt idx="11058">
                  <c:v>122.804</c:v>
                </c:pt>
                <c:pt idx="11059">
                  <c:v>109.652</c:v>
                </c:pt>
                <c:pt idx="11060">
                  <c:v>101.05600000000001</c:v>
                </c:pt>
                <c:pt idx="11061">
                  <c:v>99.302000000000007</c:v>
                </c:pt>
                <c:pt idx="11062">
                  <c:v>47.588000000000001</c:v>
                </c:pt>
                <c:pt idx="11063">
                  <c:v>46.902000000000001</c:v>
                </c:pt>
                <c:pt idx="11064">
                  <c:v>45.550000000000004</c:v>
                </c:pt>
                <c:pt idx="11065">
                  <c:v>45.352000000000004</c:v>
                </c:pt>
                <c:pt idx="11066">
                  <c:v>42.339999999999996</c:v>
                </c:pt>
                <c:pt idx="11067">
                  <c:v>43.302</c:v>
                </c:pt>
                <c:pt idx="11068">
                  <c:v>51.167999999999999</c:v>
                </c:pt>
                <c:pt idx="11069">
                  <c:v>50.781999999999996</c:v>
                </c:pt>
                <c:pt idx="11070">
                  <c:v>50.15</c:v>
                </c:pt>
                <c:pt idx="11071">
                  <c:v>47.713999999999999</c:v>
                </c:pt>
                <c:pt idx="11072">
                  <c:v>44.347999999999999</c:v>
                </c:pt>
                <c:pt idx="11073">
                  <c:v>34.742000000000004</c:v>
                </c:pt>
                <c:pt idx="11074">
                  <c:v>35.567999999999998</c:v>
                </c:pt>
                <c:pt idx="11075">
                  <c:v>37.588000000000001</c:v>
                </c:pt>
                <c:pt idx="11076">
                  <c:v>36.839999999999996</c:v>
                </c:pt>
                <c:pt idx="11077">
                  <c:v>35.025999999999996</c:v>
                </c:pt>
                <c:pt idx="11078">
                  <c:v>35.893999999999991</c:v>
                </c:pt>
                <c:pt idx="11079">
                  <c:v>43.893999999999998</c:v>
                </c:pt>
                <c:pt idx="11080">
                  <c:v>52.003999999999998</c:v>
                </c:pt>
                <c:pt idx="11081">
                  <c:v>62.608000000000004</c:v>
                </c:pt>
                <c:pt idx="11082">
                  <c:v>76.531999999999996</c:v>
                </c:pt>
                <c:pt idx="11083">
                  <c:v>89.465999999999994</c:v>
                </c:pt>
                <c:pt idx="11084">
                  <c:v>90.98</c:v>
                </c:pt>
                <c:pt idx="11085">
                  <c:v>91.988000000000014</c:v>
                </c:pt>
                <c:pt idx="11086">
                  <c:v>85.859999999999985</c:v>
                </c:pt>
                <c:pt idx="11087">
                  <c:v>78.897999999999996</c:v>
                </c:pt>
                <c:pt idx="11088">
                  <c:v>66.567999999999998</c:v>
                </c:pt>
                <c:pt idx="11089">
                  <c:v>64.966000000000008</c:v>
                </c:pt>
                <c:pt idx="11090">
                  <c:v>60.792000000000009</c:v>
                </c:pt>
                <c:pt idx="11091">
                  <c:v>60.013999999999996</c:v>
                </c:pt>
                <c:pt idx="11092">
                  <c:v>58.152000000000001</c:v>
                </c:pt>
                <c:pt idx="11093">
                  <c:v>60.8</c:v>
                </c:pt>
                <c:pt idx="11094">
                  <c:v>58.25</c:v>
                </c:pt>
                <c:pt idx="11095">
                  <c:v>66.903999999999996</c:v>
                </c:pt>
                <c:pt idx="11096">
                  <c:v>72.025999999999996</c:v>
                </c:pt>
                <c:pt idx="11097">
                  <c:v>69.158000000000001</c:v>
                </c:pt>
                <c:pt idx="11098">
                  <c:v>68.75</c:v>
                </c:pt>
                <c:pt idx="11099">
                  <c:v>65.457999999999998</c:v>
                </c:pt>
                <c:pt idx="11100">
                  <c:v>61.347999999999999</c:v>
                </c:pt>
                <c:pt idx="11101">
                  <c:v>55.042000000000009</c:v>
                </c:pt>
                <c:pt idx="11102">
                  <c:v>54.758000000000003</c:v>
                </c:pt>
                <c:pt idx="11103">
                  <c:v>60.681999999999995</c:v>
                </c:pt>
                <c:pt idx="11104">
                  <c:v>57.448</c:v>
                </c:pt>
                <c:pt idx="11105">
                  <c:v>54.067999999999998</c:v>
                </c:pt>
                <c:pt idx="11106">
                  <c:v>52.544000000000004</c:v>
                </c:pt>
                <c:pt idx="11107">
                  <c:v>60.546000000000006</c:v>
                </c:pt>
                <c:pt idx="11108">
                  <c:v>51.434000000000005</c:v>
                </c:pt>
                <c:pt idx="11109">
                  <c:v>57.416000000000011</c:v>
                </c:pt>
                <c:pt idx="11110">
                  <c:v>63.196000000000005</c:v>
                </c:pt>
                <c:pt idx="11111">
                  <c:v>86.935999999999993</c:v>
                </c:pt>
                <c:pt idx="11112">
                  <c:v>83.957999999999998</c:v>
                </c:pt>
                <c:pt idx="11113">
                  <c:v>82.855999999999995</c:v>
                </c:pt>
                <c:pt idx="11114">
                  <c:v>78.393999999999991</c:v>
                </c:pt>
                <c:pt idx="11115">
                  <c:v>67.804000000000002</c:v>
                </c:pt>
                <c:pt idx="11116">
                  <c:v>48.07</c:v>
                </c:pt>
                <c:pt idx="11117">
                  <c:v>47.45</c:v>
                </c:pt>
                <c:pt idx="11118">
                  <c:v>50.957999999999998</c:v>
                </c:pt>
                <c:pt idx="11119">
                  <c:v>50.844000000000001</c:v>
                </c:pt>
                <c:pt idx="11120">
                  <c:v>51.589999999999996</c:v>
                </c:pt>
                <c:pt idx="11121">
                  <c:v>56.948</c:v>
                </c:pt>
                <c:pt idx="11122">
                  <c:v>61.707999999999991</c:v>
                </c:pt>
                <c:pt idx="11123">
                  <c:v>79.102000000000004</c:v>
                </c:pt>
                <c:pt idx="11124">
                  <c:v>82.22</c:v>
                </c:pt>
                <c:pt idx="11125">
                  <c:v>84.903999999999996</c:v>
                </c:pt>
                <c:pt idx="11126">
                  <c:v>82.4</c:v>
                </c:pt>
                <c:pt idx="11127">
                  <c:v>70.674000000000007</c:v>
                </c:pt>
                <c:pt idx="11128">
                  <c:v>52.346000000000004</c:v>
                </c:pt>
                <c:pt idx="11129">
                  <c:v>57.126000000000012</c:v>
                </c:pt>
                <c:pt idx="11130">
                  <c:v>53.998000000000005</c:v>
                </c:pt>
                <c:pt idx="11131">
                  <c:v>60.426000000000002</c:v>
                </c:pt>
                <c:pt idx="11132">
                  <c:v>70.622</c:v>
                </c:pt>
                <c:pt idx="11133">
                  <c:v>85.46</c:v>
                </c:pt>
                <c:pt idx="11134">
                  <c:v>87.647999999999996</c:v>
                </c:pt>
                <c:pt idx="11135">
                  <c:v>86.861999999999995</c:v>
                </c:pt>
                <c:pt idx="11136">
                  <c:v>75.438000000000002</c:v>
                </c:pt>
                <c:pt idx="11137">
                  <c:v>73.573999999999998</c:v>
                </c:pt>
                <c:pt idx="11138">
                  <c:v>62.239999999999995</c:v>
                </c:pt>
                <c:pt idx="11139">
                  <c:v>64.092000000000013</c:v>
                </c:pt>
                <c:pt idx="11140">
                  <c:v>72.316000000000003</c:v>
                </c:pt>
                <c:pt idx="11141">
                  <c:v>76.537999999999997</c:v>
                </c:pt>
                <c:pt idx="11142">
                  <c:v>82.34</c:v>
                </c:pt>
                <c:pt idx="11143">
                  <c:v>88.244</c:v>
                </c:pt>
                <c:pt idx="11144">
                  <c:v>106.28799999999998</c:v>
                </c:pt>
                <c:pt idx="11145">
                  <c:v>107.268</c:v>
                </c:pt>
                <c:pt idx="11146">
                  <c:v>110.78400000000002</c:v>
                </c:pt>
                <c:pt idx="11147">
                  <c:v>104.76400000000001</c:v>
                </c:pt>
                <c:pt idx="11148">
                  <c:v>98.208000000000013</c:v>
                </c:pt>
                <c:pt idx="11149">
                  <c:v>74.551999999999992</c:v>
                </c:pt>
                <c:pt idx="11150">
                  <c:v>64.893999999999991</c:v>
                </c:pt>
                <c:pt idx="11151">
                  <c:v>62.258000000000003</c:v>
                </c:pt>
                <c:pt idx="11152">
                  <c:v>116.30199999999999</c:v>
                </c:pt>
                <c:pt idx="11153">
                  <c:v>113.20200000000003</c:v>
                </c:pt>
                <c:pt idx="11154">
                  <c:v>113.176</c:v>
                </c:pt>
                <c:pt idx="11155">
                  <c:v>113.398</c:v>
                </c:pt>
                <c:pt idx="11156">
                  <c:v>109.03800000000001</c:v>
                </c:pt>
                <c:pt idx="11157">
                  <c:v>53.4</c:v>
                </c:pt>
                <c:pt idx="11158">
                  <c:v>49.118000000000009</c:v>
                </c:pt>
                <c:pt idx="11159">
                  <c:v>45.951999999999998</c:v>
                </c:pt>
                <c:pt idx="11160">
                  <c:v>44.374000000000002</c:v>
                </c:pt>
                <c:pt idx="11161">
                  <c:v>42.986000000000004</c:v>
                </c:pt>
                <c:pt idx="11162">
                  <c:v>41.748000000000005</c:v>
                </c:pt>
                <c:pt idx="11163">
                  <c:v>43.857999999999997</c:v>
                </c:pt>
                <c:pt idx="11164">
                  <c:v>38.513999999999996</c:v>
                </c:pt>
                <c:pt idx="11165">
                  <c:v>39.362000000000002</c:v>
                </c:pt>
                <c:pt idx="11166">
                  <c:v>53.498000000000005</c:v>
                </c:pt>
                <c:pt idx="11167">
                  <c:v>60.366</c:v>
                </c:pt>
                <c:pt idx="11168">
                  <c:v>63.931999999999995</c:v>
                </c:pt>
                <c:pt idx="11169">
                  <c:v>66.819999999999993</c:v>
                </c:pt>
                <c:pt idx="11170">
                  <c:v>63.125999999999998</c:v>
                </c:pt>
                <c:pt idx="11171">
                  <c:v>42.041999999999994</c:v>
                </c:pt>
                <c:pt idx="11172">
                  <c:v>33.35</c:v>
                </c:pt>
                <c:pt idx="11173">
                  <c:v>39.191999999999993</c:v>
                </c:pt>
                <c:pt idx="11174">
                  <c:v>46.986000000000004</c:v>
                </c:pt>
                <c:pt idx="11175">
                  <c:v>55.855999999999995</c:v>
                </c:pt>
                <c:pt idx="11176">
                  <c:v>62.810000000000016</c:v>
                </c:pt>
                <c:pt idx="11177">
                  <c:v>60.963999999999999</c:v>
                </c:pt>
                <c:pt idx="11178">
                  <c:v>55.525999999999996</c:v>
                </c:pt>
                <c:pt idx="11179">
                  <c:v>54.211999999999989</c:v>
                </c:pt>
                <c:pt idx="11180">
                  <c:v>50.39</c:v>
                </c:pt>
                <c:pt idx="11181">
                  <c:v>48.031999999999996</c:v>
                </c:pt>
                <c:pt idx="11182">
                  <c:v>53.06600000000001</c:v>
                </c:pt>
                <c:pt idx="11183">
                  <c:v>58.69</c:v>
                </c:pt>
                <c:pt idx="11184">
                  <c:v>50.656000000000006</c:v>
                </c:pt>
                <c:pt idx="11185">
                  <c:v>57.39</c:v>
                </c:pt>
                <c:pt idx="11186">
                  <c:v>70.47999999999999</c:v>
                </c:pt>
                <c:pt idx="11187">
                  <c:v>74.366</c:v>
                </c:pt>
                <c:pt idx="11188">
                  <c:v>88.222000000000008</c:v>
                </c:pt>
                <c:pt idx="11189">
                  <c:v>116.428</c:v>
                </c:pt>
                <c:pt idx="11190">
                  <c:v>117.88199999999999</c:v>
                </c:pt>
                <c:pt idx="11191">
                  <c:v>111.78400000000002</c:v>
                </c:pt>
                <c:pt idx="11192">
                  <c:v>114.378</c:v>
                </c:pt>
                <c:pt idx="11193">
                  <c:v>116.69200000000001</c:v>
                </c:pt>
                <c:pt idx="11194">
                  <c:v>113.37400000000002</c:v>
                </c:pt>
                <c:pt idx="11195">
                  <c:v>118.67</c:v>
                </c:pt>
                <c:pt idx="11196">
                  <c:v>124.96200000000002</c:v>
                </c:pt>
                <c:pt idx="11197">
                  <c:v>125.096</c:v>
                </c:pt>
                <c:pt idx="11198">
                  <c:v>103.7</c:v>
                </c:pt>
                <c:pt idx="11199">
                  <c:v>100.57599999999999</c:v>
                </c:pt>
                <c:pt idx="11200">
                  <c:v>111.98399999999999</c:v>
                </c:pt>
                <c:pt idx="11201">
                  <c:v>113.232</c:v>
                </c:pt>
                <c:pt idx="11202">
                  <c:v>118.39200000000001</c:v>
                </c:pt>
                <c:pt idx="11203">
                  <c:v>120.708</c:v>
                </c:pt>
                <c:pt idx="11204">
                  <c:v>101.06</c:v>
                </c:pt>
                <c:pt idx="11205">
                  <c:v>80.272000000000006</c:v>
                </c:pt>
                <c:pt idx="11206">
                  <c:v>78.402000000000001</c:v>
                </c:pt>
                <c:pt idx="11207">
                  <c:v>74.337999999999994</c:v>
                </c:pt>
                <c:pt idx="11208">
                  <c:v>96.777999999999992</c:v>
                </c:pt>
                <c:pt idx="11209">
                  <c:v>105.15600000000002</c:v>
                </c:pt>
                <c:pt idx="11210">
                  <c:v>111.934</c:v>
                </c:pt>
                <c:pt idx="11211">
                  <c:v>107.50999999999999</c:v>
                </c:pt>
                <c:pt idx="11212">
                  <c:v>101.904</c:v>
                </c:pt>
                <c:pt idx="11213">
                  <c:v>81.231999999999999</c:v>
                </c:pt>
                <c:pt idx="11214">
                  <c:v>84.512</c:v>
                </c:pt>
                <c:pt idx="11215">
                  <c:v>82.006</c:v>
                </c:pt>
                <c:pt idx="11216">
                  <c:v>85.938000000000017</c:v>
                </c:pt>
                <c:pt idx="11217">
                  <c:v>89.225999999999985</c:v>
                </c:pt>
                <c:pt idx="11218">
                  <c:v>86.602000000000004</c:v>
                </c:pt>
                <c:pt idx="11219">
                  <c:v>73.914000000000001</c:v>
                </c:pt>
                <c:pt idx="11220">
                  <c:v>65.097999999999999</c:v>
                </c:pt>
                <c:pt idx="11221">
                  <c:v>65.242000000000004</c:v>
                </c:pt>
                <c:pt idx="11222">
                  <c:v>64.177999999999997</c:v>
                </c:pt>
                <c:pt idx="11223">
                  <c:v>59.54</c:v>
                </c:pt>
                <c:pt idx="11224">
                  <c:v>64.396000000000001</c:v>
                </c:pt>
                <c:pt idx="11225">
                  <c:v>71.078000000000003</c:v>
                </c:pt>
                <c:pt idx="11226">
                  <c:v>67.307999999999993</c:v>
                </c:pt>
                <c:pt idx="11227">
                  <c:v>63.798000000000002</c:v>
                </c:pt>
                <c:pt idx="11228">
                  <c:v>64.72399999999999</c:v>
                </c:pt>
                <c:pt idx="11229">
                  <c:v>69.085999999999984</c:v>
                </c:pt>
                <c:pt idx="11230">
                  <c:v>63.137999999999998</c:v>
                </c:pt>
                <c:pt idx="11231">
                  <c:v>71.524000000000001</c:v>
                </c:pt>
                <c:pt idx="11232">
                  <c:v>68.385999999999996</c:v>
                </c:pt>
                <c:pt idx="11233">
                  <c:v>64.394000000000005</c:v>
                </c:pt>
                <c:pt idx="11234">
                  <c:v>62.673999999999999</c:v>
                </c:pt>
                <c:pt idx="11235">
                  <c:v>75.3</c:v>
                </c:pt>
                <c:pt idx="11236">
                  <c:v>71.766000000000005</c:v>
                </c:pt>
                <c:pt idx="11237">
                  <c:v>84.513999999999982</c:v>
                </c:pt>
                <c:pt idx="11238">
                  <c:v>85.866000000000014</c:v>
                </c:pt>
                <c:pt idx="11239">
                  <c:v>81.956000000000003</c:v>
                </c:pt>
                <c:pt idx="11240">
                  <c:v>66.862000000000009</c:v>
                </c:pt>
                <c:pt idx="11241">
                  <c:v>58.45</c:v>
                </c:pt>
                <c:pt idx="11242">
                  <c:v>45.723999999999997</c:v>
                </c:pt>
                <c:pt idx="11243">
                  <c:v>52.362000000000002</c:v>
                </c:pt>
                <c:pt idx="11244">
                  <c:v>50.872</c:v>
                </c:pt>
                <c:pt idx="11245">
                  <c:v>49.311999999999998</c:v>
                </c:pt>
                <c:pt idx="11246">
                  <c:v>55.763999999999996</c:v>
                </c:pt>
                <c:pt idx="11247">
                  <c:v>56.453999999999994</c:v>
                </c:pt>
                <c:pt idx="11248">
                  <c:v>53.512</c:v>
                </c:pt>
                <c:pt idx="11249">
                  <c:v>60.555999999999997</c:v>
                </c:pt>
                <c:pt idx="11250">
                  <c:v>68.313999999999993</c:v>
                </c:pt>
                <c:pt idx="11251">
                  <c:v>66.628000000000014</c:v>
                </c:pt>
                <c:pt idx="11252">
                  <c:v>71</c:v>
                </c:pt>
                <c:pt idx="11253">
                  <c:v>83.137999999999991</c:v>
                </c:pt>
                <c:pt idx="11254">
                  <c:v>81.181999999999988</c:v>
                </c:pt>
                <c:pt idx="11255">
                  <c:v>75.531999999999996</c:v>
                </c:pt>
                <c:pt idx="11256">
                  <c:v>69.724000000000004</c:v>
                </c:pt>
                <c:pt idx="11257">
                  <c:v>73.477999999999994</c:v>
                </c:pt>
                <c:pt idx="11258">
                  <c:v>57.593999999999994</c:v>
                </c:pt>
                <c:pt idx="11259">
                  <c:v>56.673999999999999</c:v>
                </c:pt>
                <c:pt idx="11260">
                  <c:v>58.04</c:v>
                </c:pt>
                <c:pt idx="11261">
                  <c:v>55.455999999999996</c:v>
                </c:pt>
                <c:pt idx="11262">
                  <c:v>52.544000000000004</c:v>
                </c:pt>
                <c:pt idx="11263">
                  <c:v>66.56</c:v>
                </c:pt>
                <c:pt idx="11264">
                  <c:v>70.677999999999997</c:v>
                </c:pt>
                <c:pt idx="11265">
                  <c:v>73.751999999999995</c:v>
                </c:pt>
                <c:pt idx="11266">
                  <c:v>75.972000000000008</c:v>
                </c:pt>
                <c:pt idx="11267">
                  <c:v>69.2</c:v>
                </c:pt>
                <c:pt idx="11268">
                  <c:v>52.718000000000004</c:v>
                </c:pt>
                <c:pt idx="11269">
                  <c:v>40.78</c:v>
                </c:pt>
                <c:pt idx="11270">
                  <c:v>39.481999999999999</c:v>
                </c:pt>
                <c:pt idx="11271">
                  <c:v>48.072000000000003</c:v>
                </c:pt>
                <c:pt idx="11272">
                  <c:v>57.418000000000006</c:v>
                </c:pt>
                <c:pt idx="11273">
                  <c:v>66.00800000000001</c:v>
                </c:pt>
                <c:pt idx="11274">
                  <c:v>72.963999999999999</c:v>
                </c:pt>
                <c:pt idx="11275">
                  <c:v>70.802000000000007</c:v>
                </c:pt>
                <c:pt idx="11276">
                  <c:v>63.129999999999995</c:v>
                </c:pt>
                <c:pt idx="11277">
                  <c:v>50.001999999999995</c:v>
                </c:pt>
                <c:pt idx="11278">
                  <c:v>47.536000000000001</c:v>
                </c:pt>
                <c:pt idx="11279">
                  <c:v>36.634</c:v>
                </c:pt>
                <c:pt idx="11280">
                  <c:v>33.731999999999999</c:v>
                </c:pt>
                <c:pt idx="11281">
                  <c:v>28.060000000000002</c:v>
                </c:pt>
                <c:pt idx="11282">
                  <c:v>42.007999999999996</c:v>
                </c:pt>
                <c:pt idx="11283">
                  <c:v>40.808</c:v>
                </c:pt>
                <c:pt idx="11284">
                  <c:v>46.86</c:v>
                </c:pt>
                <c:pt idx="11285">
                  <c:v>54.06</c:v>
                </c:pt>
                <c:pt idx="11286">
                  <c:v>62.374000000000002</c:v>
                </c:pt>
                <c:pt idx="11287">
                  <c:v>52.878</c:v>
                </c:pt>
                <c:pt idx="11288">
                  <c:v>53.370000000000005</c:v>
                </c:pt>
                <c:pt idx="11289">
                  <c:v>52.274000000000001</c:v>
                </c:pt>
                <c:pt idx="11290">
                  <c:v>46.233999999999995</c:v>
                </c:pt>
                <c:pt idx="11291">
                  <c:v>42.769999999999996</c:v>
                </c:pt>
                <c:pt idx="11292">
                  <c:v>47.959999999999994</c:v>
                </c:pt>
                <c:pt idx="11293">
                  <c:v>48.607999999999997</c:v>
                </c:pt>
                <c:pt idx="11294">
                  <c:v>49.661999999999999</c:v>
                </c:pt>
                <c:pt idx="11295">
                  <c:v>54.184000000000005</c:v>
                </c:pt>
                <c:pt idx="11296">
                  <c:v>58.105999999999995</c:v>
                </c:pt>
                <c:pt idx="11297">
                  <c:v>65.418000000000006</c:v>
                </c:pt>
                <c:pt idx="11298">
                  <c:v>67.584000000000003</c:v>
                </c:pt>
                <c:pt idx="11299">
                  <c:v>76.781999999999996</c:v>
                </c:pt>
                <c:pt idx="11300">
                  <c:v>76.693999999999988</c:v>
                </c:pt>
                <c:pt idx="11301">
                  <c:v>79.438000000000002</c:v>
                </c:pt>
                <c:pt idx="11302">
                  <c:v>74.349999999999994</c:v>
                </c:pt>
                <c:pt idx="11303">
                  <c:v>82.066000000000003</c:v>
                </c:pt>
                <c:pt idx="11304">
                  <c:v>81.373999999999995</c:v>
                </c:pt>
                <c:pt idx="11305">
                  <c:v>82.678000000000011</c:v>
                </c:pt>
                <c:pt idx="11306">
                  <c:v>78.236000000000018</c:v>
                </c:pt>
                <c:pt idx="11307">
                  <c:v>76.977999999999994</c:v>
                </c:pt>
                <c:pt idx="11308">
                  <c:v>72.353999999999999</c:v>
                </c:pt>
                <c:pt idx="11309">
                  <c:v>70.099999999999994</c:v>
                </c:pt>
                <c:pt idx="11310">
                  <c:v>69.12</c:v>
                </c:pt>
                <c:pt idx="11311">
                  <c:v>70.808000000000007</c:v>
                </c:pt>
                <c:pt idx="11312">
                  <c:v>79.527999999999992</c:v>
                </c:pt>
                <c:pt idx="11313">
                  <c:v>87.772000000000006</c:v>
                </c:pt>
                <c:pt idx="11314">
                  <c:v>94.003999999999991</c:v>
                </c:pt>
                <c:pt idx="11315">
                  <c:v>94.155999999999992</c:v>
                </c:pt>
                <c:pt idx="11316">
                  <c:v>99.393999999999991</c:v>
                </c:pt>
                <c:pt idx="11317">
                  <c:v>86.811999999999998</c:v>
                </c:pt>
                <c:pt idx="11318">
                  <c:v>83.701999999999998</c:v>
                </c:pt>
                <c:pt idx="11319">
                  <c:v>76.710000000000008</c:v>
                </c:pt>
                <c:pt idx="11320">
                  <c:v>97.609999999999985</c:v>
                </c:pt>
                <c:pt idx="11321">
                  <c:v>100.914</c:v>
                </c:pt>
                <c:pt idx="11322">
                  <c:v>99.525999999999996</c:v>
                </c:pt>
                <c:pt idx="11323">
                  <c:v>85.043999999999997</c:v>
                </c:pt>
                <c:pt idx="11324">
                  <c:v>82.037999999999997</c:v>
                </c:pt>
                <c:pt idx="11325">
                  <c:v>61.75</c:v>
                </c:pt>
                <c:pt idx="11326">
                  <c:v>55.148000000000003</c:v>
                </c:pt>
                <c:pt idx="11327">
                  <c:v>67.739999999999995</c:v>
                </c:pt>
                <c:pt idx="11328">
                  <c:v>74.679999999999993</c:v>
                </c:pt>
                <c:pt idx="11329">
                  <c:v>76.864000000000004</c:v>
                </c:pt>
                <c:pt idx="11330">
                  <c:v>90.445999999999998</c:v>
                </c:pt>
                <c:pt idx="11331">
                  <c:v>90.244</c:v>
                </c:pt>
                <c:pt idx="11332">
                  <c:v>80.52</c:v>
                </c:pt>
                <c:pt idx="11333">
                  <c:v>95.070000000000007</c:v>
                </c:pt>
                <c:pt idx="11334">
                  <c:v>106.83599999999998</c:v>
                </c:pt>
                <c:pt idx="11335">
                  <c:v>95.017999999999986</c:v>
                </c:pt>
                <c:pt idx="11336">
                  <c:v>96.813999999999993</c:v>
                </c:pt>
                <c:pt idx="11337">
                  <c:v>97.423999999999992</c:v>
                </c:pt>
                <c:pt idx="11338">
                  <c:v>91.894000000000005</c:v>
                </c:pt>
                <c:pt idx="11339">
                  <c:v>80.349999999999994</c:v>
                </c:pt>
                <c:pt idx="11340">
                  <c:v>81.474000000000004</c:v>
                </c:pt>
                <c:pt idx="11341">
                  <c:v>77.52000000000001</c:v>
                </c:pt>
                <c:pt idx="11342">
                  <c:v>74.626000000000005</c:v>
                </c:pt>
                <c:pt idx="11343">
                  <c:v>68.203999999999994</c:v>
                </c:pt>
                <c:pt idx="11344">
                  <c:v>62.320000000000007</c:v>
                </c:pt>
                <c:pt idx="11345">
                  <c:v>58.914000000000001</c:v>
                </c:pt>
                <c:pt idx="11346">
                  <c:v>54.79</c:v>
                </c:pt>
                <c:pt idx="11347">
                  <c:v>59.609999999999992</c:v>
                </c:pt>
                <c:pt idx="11348">
                  <c:v>62.905999999999992</c:v>
                </c:pt>
                <c:pt idx="11349">
                  <c:v>91.744</c:v>
                </c:pt>
                <c:pt idx="11350">
                  <c:v>103.402</c:v>
                </c:pt>
                <c:pt idx="11351">
                  <c:v>109.80199999999999</c:v>
                </c:pt>
                <c:pt idx="11352">
                  <c:v>101.98399999999999</c:v>
                </c:pt>
                <c:pt idx="11353">
                  <c:v>91.352000000000004</c:v>
                </c:pt>
                <c:pt idx="11354">
                  <c:v>70.501999999999995</c:v>
                </c:pt>
                <c:pt idx="11355">
                  <c:v>58.978000000000009</c:v>
                </c:pt>
                <c:pt idx="11356">
                  <c:v>61.927999999999997</c:v>
                </c:pt>
                <c:pt idx="11357">
                  <c:v>61.462000000000003</c:v>
                </c:pt>
                <c:pt idx="11358">
                  <c:v>68.748000000000005</c:v>
                </c:pt>
                <c:pt idx="11359">
                  <c:v>74.207999999999998</c:v>
                </c:pt>
                <c:pt idx="11360">
                  <c:v>77.075999999999993</c:v>
                </c:pt>
                <c:pt idx="11361">
                  <c:v>68.426000000000002</c:v>
                </c:pt>
                <c:pt idx="11362">
                  <c:v>82.906000000000006</c:v>
                </c:pt>
                <c:pt idx="11363">
                  <c:v>80.804000000000002</c:v>
                </c:pt>
                <c:pt idx="11364">
                  <c:v>69.268000000000001</c:v>
                </c:pt>
                <c:pt idx="11365">
                  <c:v>76.069999999999993</c:v>
                </c:pt>
                <c:pt idx="11366">
                  <c:v>90.533999999999992</c:v>
                </c:pt>
                <c:pt idx="11367">
                  <c:v>85.544000000000011</c:v>
                </c:pt>
                <c:pt idx="11368">
                  <c:v>88.205999999999989</c:v>
                </c:pt>
                <c:pt idx="11369">
                  <c:v>94.176000000000002</c:v>
                </c:pt>
                <c:pt idx="11370">
                  <c:v>83.623999999999995</c:v>
                </c:pt>
                <c:pt idx="11371">
                  <c:v>71.623999999999995</c:v>
                </c:pt>
                <c:pt idx="11372">
                  <c:v>66.905999999999992</c:v>
                </c:pt>
                <c:pt idx="11373">
                  <c:v>62.277999999999999</c:v>
                </c:pt>
                <c:pt idx="11374">
                  <c:v>54.967999999999996</c:v>
                </c:pt>
                <c:pt idx="11375">
                  <c:v>69.094000000000008</c:v>
                </c:pt>
                <c:pt idx="11376">
                  <c:v>77.215999999999994</c:v>
                </c:pt>
                <c:pt idx="11377">
                  <c:v>77.912000000000006</c:v>
                </c:pt>
                <c:pt idx="11378">
                  <c:v>76.282000000000011</c:v>
                </c:pt>
                <c:pt idx="11379">
                  <c:v>76.236000000000004</c:v>
                </c:pt>
                <c:pt idx="11380">
                  <c:v>60.654000000000011</c:v>
                </c:pt>
                <c:pt idx="11381">
                  <c:v>50.414000000000001</c:v>
                </c:pt>
                <c:pt idx="11382">
                  <c:v>62.882000000000005</c:v>
                </c:pt>
                <c:pt idx="11383">
                  <c:v>75.51400000000001</c:v>
                </c:pt>
                <c:pt idx="11384">
                  <c:v>79.183999999999997</c:v>
                </c:pt>
                <c:pt idx="11385">
                  <c:v>84.948000000000008</c:v>
                </c:pt>
                <c:pt idx="11386">
                  <c:v>84.998000000000019</c:v>
                </c:pt>
                <c:pt idx="11387">
                  <c:v>65.426000000000002</c:v>
                </c:pt>
                <c:pt idx="11388">
                  <c:v>48.775999999999996</c:v>
                </c:pt>
                <c:pt idx="11389">
                  <c:v>50.475999999999999</c:v>
                </c:pt>
                <c:pt idx="11390">
                  <c:v>56.637999999999998</c:v>
                </c:pt>
                <c:pt idx="11391">
                  <c:v>58.048000000000002</c:v>
                </c:pt>
                <c:pt idx="11392">
                  <c:v>61.13000000000001</c:v>
                </c:pt>
                <c:pt idx="11393">
                  <c:v>65.009999999999991</c:v>
                </c:pt>
                <c:pt idx="11394">
                  <c:v>59.323999999999998</c:v>
                </c:pt>
                <c:pt idx="11395">
                  <c:v>49.373999999999995</c:v>
                </c:pt>
                <c:pt idx="11396">
                  <c:v>45.134</c:v>
                </c:pt>
                <c:pt idx="11397">
                  <c:v>50.786000000000001</c:v>
                </c:pt>
                <c:pt idx="11398">
                  <c:v>59.024000000000001</c:v>
                </c:pt>
                <c:pt idx="11399">
                  <c:v>62.045999999999992</c:v>
                </c:pt>
                <c:pt idx="11400">
                  <c:v>67.945999999999998</c:v>
                </c:pt>
                <c:pt idx="11401">
                  <c:v>71.408000000000001</c:v>
                </c:pt>
                <c:pt idx="11402">
                  <c:v>63.907999999999994</c:v>
                </c:pt>
                <c:pt idx="11403">
                  <c:v>58.21</c:v>
                </c:pt>
                <c:pt idx="11404">
                  <c:v>57.866</c:v>
                </c:pt>
                <c:pt idx="11405">
                  <c:v>61.441999999999993</c:v>
                </c:pt>
                <c:pt idx="11406">
                  <c:v>65.376000000000005</c:v>
                </c:pt>
                <c:pt idx="11407">
                  <c:v>83.09</c:v>
                </c:pt>
                <c:pt idx="11408">
                  <c:v>78.102000000000004</c:v>
                </c:pt>
                <c:pt idx="11409">
                  <c:v>73.503999999999991</c:v>
                </c:pt>
                <c:pt idx="11410">
                  <c:v>64.542000000000002</c:v>
                </c:pt>
                <c:pt idx="11411">
                  <c:v>70.596000000000004</c:v>
                </c:pt>
                <c:pt idx="11412">
                  <c:v>53.381999999999991</c:v>
                </c:pt>
                <c:pt idx="11413">
                  <c:v>51.239999999999995</c:v>
                </c:pt>
                <c:pt idx="11414">
                  <c:v>52.381999999999991</c:v>
                </c:pt>
                <c:pt idx="11415">
                  <c:v>45.952000000000005</c:v>
                </c:pt>
                <c:pt idx="11416">
                  <c:v>31.983999999999998</c:v>
                </c:pt>
                <c:pt idx="11417">
                  <c:v>28.167999999999999</c:v>
                </c:pt>
                <c:pt idx="11418">
                  <c:v>36.286000000000001</c:v>
                </c:pt>
                <c:pt idx="11419">
                  <c:v>49.274000000000001</c:v>
                </c:pt>
                <c:pt idx="11420">
                  <c:v>50.386000000000003</c:v>
                </c:pt>
                <c:pt idx="11421">
                  <c:v>51.884</c:v>
                </c:pt>
                <c:pt idx="11422">
                  <c:v>52.206000000000003</c:v>
                </c:pt>
                <c:pt idx="11423">
                  <c:v>49.38000000000001</c:v>
                </c:pt>
                <c:pt idx="11424">
                  <c:v>45.702000000000005</c:v>
                </c:pt>
                <c:pt idx="11425">
                  <c:v>64.27000000000001</c:v>
                </c:pt>
                <c:pt idx="11426">
                  <c:v>69.337999999999994</c:v>
                </c:pt>
                <c:pt idx="11427">
                  <c:v>69.186000000000007</c:v>
                </c:pt>
                <c:pt idx="11428">
                  <c:v>67.012</c:v>
                </c:pt>
                <c:pt idx="11429">
                  <c:v>57.321999999999989</c:v>
                </c:pt>
                <c:pt idx="11430">
                  <c:v>54.320000000000007</c:v>
                </c:pt>
                <c:pt idx="11431">
                  <c:v>57.155999999999992</c:v>
                </c:pt>
                <c:pt idx="11432">
                  <c:v>64.584000000000003</c:v>
                </c:pt>
                <c:pt idx="11433">
                  <c:v>68.289999999999992</c:v>
                </c:pt>
                <c:pt idx="11434">
                  <c:v>71.320000000000007</c:v>
                </c:pt>
                <c:pt idx="11435">
                  <c:v>57.335999999999999</c:v>
                </c:pt>
                <c:pt idx="11436">
                  <c:v>45.944000000000003</c:v>
                </c:pt>
                <c:pt idx="11437">
                  <c:v>45.366</c:v>
                </c:pt>
                <c:pt idx="11438">
                  <c:v>42.405999999999999</c:v>
                </c:pt>
                <c:pt idx="11439">
                  <c:v>44.84</c:v>
                </c:pt>
                <c:pt idx="11440">
                  <c:v>50.91</c:v>
                </c:pt>
                <c:pt idx="11441">
                  <c:v>55.929999999999993</c:v>
                </c:pt>
                <c:pt idx="11442">
                  <c:v>53.768000000000008</c:v>
                </c:pt>
                <c:pt idx="11443">
                  <c:v>51.570000000000007</c:v>
                </c:pt>
                <c:pt idx="11444">
                  <c:v>45.512</c:v>
                </c:pt>
                <c:pt idx="11445">
                  <c:v>40.31</c:v>
                </c:pt>
                <c:pt idx="11446">
                  <c:v>42.742000000000004</c:v>
                </c:pt>
                <c:pt idx="11447">
                  <c:v>45.868000000000002</c:v>
                </c:pt>
                <c:pt idx="11448">
                  <c:v>51.653999999999996</c:v>
                </c:pt>
                <c:pt idx="11449">
                  <c:v>56.274000000000001</c:v>
                </c:pt>
                <c:pt idx="11450">
                  <c:v>57.096000000000004</c:v>
                </c:pt>
                <c:pt idx="11451">
                  <c:v>57.537999999999997</c:v>
                </c:pt>
                <c:pt idx="11452">
                  <c:v>51.8</c:v>
                </c:pt>
                <c:pt idx="11453">
                  <c:v>59.012</c:v>
                </c:pt>
                <c:pt idx="11454">
                  <c:v>64.69</c:v>
                </c:pt>
                <c:pt idx="11455">
                  <c:v>64.849999999999994</c:v>
                </c:pt>
                <c:pt idx="11456">
                  <c:v>59.311999999999998</c:v>
                </c:pt>
                <c:pt idx="11457">
                  <c:v>64.809999999999988</c:v>
                </c:pt>
                <c:pt idx="11458">
                  <c:v>50.192</c:v>
                </c:pt>
                <c:pt idx="11459">
                  <c:v>44.558</c:v>
                </c:pt>
                <c:pt idx="11460">
                  <c:v>56.835999999999999</c:v>
                </c:pt>
                <c:pt idx="11461">
                  <c:v>78.756</c:v>
                </c:pt>
                <c:pt idx="11462">
                  <c:v>80.262</c:v>
                </c:pt>
                <c:pt idx="11463">
                  <c:v>85.376000000000005</c:v>
                </c:pt>
                <c:pt idx="11464">
                  <c:v>79.066000000000003</c:v>
                </c:pt>
                <c:pt idx="11465">
                  <c:v>60.307999999999993</c:v>
                </c:pt>
                <c:pt idx="11466">
                  <c:v>40.176000000000002</c:v>
                </c:pt>
                <c:pt idx="11467">
                  <c:v>37.814</c:v>
                </c:pt>
                <c:pt idx="11468">
                  <c:v>34.684000000000005</c:v>
                </c:pt>
                <c:pt idx="11469">
                  <c:v>39.708000000000006</c:v>
                </c:pt>
                <c:pt idx="11470">
                  <c:v>45.541999999999994</c:v>
                </c:pt>
                <c:pt idx="11471">
                  <c:v>46.22</c:v>
                </c:pt>
                <c:pt idx="11472">
                  <c:v>46.314</c:v>
                </c:pt>
                <c:pt idx="11473">
                  <c:v>65.253999999999991</c:v>
                </c:pt>
                <c:pt idx="11474">
                  <c:v>85.98599999999999</c:v>
                </c:pt>
                <c:pt idx="11475">
                  <c:v>103.62199999999999</c:v>
                </c:pt>
                <c:pt idx="11476">
                  <c:v>120.32599999999999</c:v>
                </c:pt>
                <c:pt idx="11477">
                  <c:v>118.66399999999999</c:v>
                </c:pt>
                <c:pt idx="11478">
                  <c:v>102.48599999999999</c:v>
                </c:pt>
                <c:pt idx="11479">
                  <c:v>86.253999999999991</c:v>
                </c:pt>
                <c:pt idx="11480">
                  <c:v>73.301999999999992</c:v>
                </c:pt>
                <c:pt idx="11481">
                  <c:v>60.709999999999994</c:v>
                </c:pt>
                <c:pt idx="11482">
                  <c:v>63.469999999999992</c:v>
                </c:pt>
                <c:pt idx="11483">
                  <c:v>70.274000000000001</c:v>
                </c:pt>
                <c:pt idx="11484">
                  <c:v>72.03</c:v>
                </c:pt>
                <c:pt idx="11485">
                  <c:v>79.481999999999999</c:v>
                </c:pt>
                <c:pt idx="11486">
                  <c:v>80.694000000000003</c:v>
                </c:pt>
                <c:pt idx="11487">
                  <c:v>86.87</c:v>
                </c:pt>
                <c:pt idx="11488">
                  <c:v>81.061999999999983</c:v>
                </c:pt>
                <c:pt idx="11489">
                  <c:v>84.123999999999995</c:v>
                </c:pt>
                <c:pt idx="11490">
                  <c:v>89.83</c:v>
                </c:pt>
                <c:pt idx="11491">
                  <c:v>104.97999999999999</c:v>
                </c:pt>
                <c:pt idx="11492">
                  <c:v>111.82199999999997</c:v>
                </c:pt>
                <c:pt idx="11493">
                  <c:v>163.46199999999999</c:v>
                </c:pt>
                <c:pt idx="11494">
                  <c:v>261.81599999999997</c:v>
                </c:pt>
                <c:pt idx="11495">
                  <c:v>298.84199999999998</c:v>
                </c:pt>
                <c:pt idx="11496">
                  <c:v>320.34199999999998</c:v>
                </c:pt>
                <c:pt idx="11497">
                  <c:v>343.01600000000002</c:v>
                </c:pt>
                <c:pt idx="11498">
                  <c:v>309.77200000000005</c:v>
                </c:pt>
                <c:pt idx="11499">
                  <c:v>211.67799999999997</c:v>
                </c:pt>
                <c:pt idx="11500">
                  <c:v>168.77600000000001</c:v>
                </c:pt>
                <c:pt idx="11501">
                  <c:v>140.81599999999997</c:v>
                </c:pt>
                <c:pt idx="11502">
                  <c:v>122.80799999999999</c:v>
                </c:pt>
                <c:pt idx="11503">
                  <c:v>110.38400000000001</c:v>
                </c:pt>
                <c:pt idx="11504">
                  <c:v>108.97200000000001</c:v>
                </c:pt>
                <c:pt idx="11505">
                  <c:v>124.33599999999998</c:v>
                </c:pt>
                <c:pt idx="11506">
                  <c:v>124.982</c:v>
                </c:pt>
                <c:pt idx="11507">
                  <c:v>116.386</c:v>
                </c:pt>
                <c:pt idx="11508">
                  <c:v>124.43199999999999</c:v>
                </c:pt>
                <c:pt idx="11509">
                  <c:v>148.428</c:v>
                </c:pt>
                <c:pt idx="11510">
                  <c:v>130.03400000000002</c:v>
                </c:pt>
                <c:pt idx="11511">
                  <c:v>129.27600000000001</c:v>
                </c:pt>
                <c:pt idx="11512">
                  <c:v>119.83</c:v>
                </c:pt>
                <c:pt idx="11513">
                  <c:v>105.50399999999999</c:v>
                </c:pt>
                <c:pt idx="11514">
                  <c:v>70.584000000000003</c:v>
                </c:pt>
                <c:pt idx="11515">
                  <c:v>69.679999999999993</c:v>
                </c:pt>
                <c:pt idx="11516">
                  <c:v>81.385999999999996</c:v>
                </c:pt>
                <c:pt idx="11517">
                  <c:v>92.26</c:v>
                </c:pt>
                <c:pt idx="11518">
                  <c:v>89.616</c:v>
                </c:pt>
                <c:pt idx="11519">
                  <c:v>91.91</c:v>
                </c:pt>
                <c:pt idx="11520">
                  <c:v>81.725999999999999</c:v>
                </c:pt>
                <c:pt idx="11521">
                  <c:v>59.084000000000003</c:v>
                </c:pt>
                <c:pt idx="11522">
                  <c:v>44.724000000000004</c:v>
                </c:pt>
                <c:pt idx="11523">
                  <c:v>52.01400000000001</c:v>
                </c:pt>
                <c:pt idx="11524">
                  <c:v>58.508000000000003</c:v>
                </c:pt>
                <c:pt idx="11525">
                  <c:v>62.262</c:v>
                </c:pt>
                <c:pt idx="11526">
                  <c:v>74.981999999999999</c:v>
                </c:pt>
                <c:pt idx="11527">
                  <c:v>82.058000000000007</c:v>
                </c:pt>
                <c:pt idx="11528">
                  <c:v>82.421999999999997</c:v>
                </c:pt>
                <c:pt idx="11529">
                  <c:v>85.059999999999988</c:v>
                </c:pt>
                <c:pt idx="11530">
                  <c:v>97.271999999999991</c:v>
                </c:pt>
                <c:pt idx="11531">
                  <c:v>87.701999999999998</c:v>
                </c:pt>
                <c:pt idx="11532">
                  <c:v>83.536000000000001</c:v>
                </c:pt>
                <c:pt idx="11533">
                  <c:v>75.614000000000004</c:v>
                </c:pt>
                <c:pt idx="11534">
                  <c:v>65.835999999999984</c:v>
                </c:pt>
                <c:pt idx="11535">
                  <c:v>60.23</c:v>
                </c:pt>
                <c:pt idx="11536">
                  <c:v>60.554000000000009</c:v>
                </c:pt>
                <c:pt idx="11537">
                  <c:v>61.558000000000007</c:v>
                </c:pt>
                <c:pt idx="11538">
                  <c:v>75.614000000000004</c:v>
                </c:pt>
                <c:pt idx="11539">
                  <c:v>79.42</c:v>
                </c:pt>
                <c:pt idx="11540">
                  <c:v>77.885999999999996</c:v>
                </c:pt>
                <c:pt idx="11541">
                  <c:v>71.212000000000003</c:v>
                </c:pt>
                <c:pt idx="11542">
                  <c:v>71.7</c:v>
                </c:pt>
                <c:pt idx="11543">
                  <c:v>60.962000000000003</c:v>
                </c:pt>
                <c:pt idx="11544">
                  <c:v>76.17</c:v>
                </c:pt>
                <c:pt idx="11545">
                  <c:v>78.09</c:v>
                </c:pt>
                <c:pt idx="11546">
                  <c:v>90.54</c:v>
                </c:pt>
                <c:pt idx="11547">
                  <c:v>94.660000000000011</c:v>
                </c:pt>
                <c:pt idx="11548">
                  <c:v>95.578000000000003</c:v>
                </c:pt>
                <c:pt idx="11549">
                  <c:v>79.27000000000001</c:v>
                </c:pt>
                <c:pt idx="11550">
                  <c:v>71.749999999999986</c:v>
                </c:pt>
                <c:pt idx="11551">
                  <c:v>59.612000000000002</c:v>
                </c:pt>
                <c:pt idx="11552">
                  <c:v>50.86999999999999</c:v>
                </c:pt>
                <c:pt idx="11553">
                  <c:v>47.016000000000005</c:v>
                </c:pt>
                <c:pt idx="11554">
                  <c:v>44.427999999999997</c:v>
                </c:pt>
                <c:pt idx="11555">
                  <c:v>50.277999999999999</c:v>
                </c:pt>
                <c:pt idx="11556">
                  <c:v>64.765999999999991</c:v>
                </c:pt>
                <c:pt idx="11557">
                  <c:v>84.628</c:v>
                </c:pt>
                <c:pt idx="11558">
                  <c:v>93.792000000000002</c:v>
                </c:pt>
                <c:pt idx="11559">
                  <c:v>102.63400000000001</c:v>
                </c:pt>
                <c:pt idx="11560">
                  <c:v>95.328000000000003</c:v>
                </c:pt>
                <c:pt idx="11561">
                  <c:v>81.075999999999993</c:v>
                </c:pt>
                <c:pt idx="11562">
                  <c:v>60.94</c:v>
                </c:pt>
                <c:pt idx="11563">
                  <c:v>51.853999999999999</c:v>
                </c:pt>
                <c:pt idx="11564">
                  <c:v>36.664000000000001</c:v>
                </c:pt>
                <c:pt idx="11565">
                  <c:v>42.470000000000006</c:v>
                </c:pt>
                <c:pt idx="11566">
                  <c:v>62.275999999999996</c:v>
                </c:pt>
                <c:pt idx="11567">
                  <c:v>60.628</c:v>
                </c:pt>
                <c:pt idx="11568">
                  <c:v>56.891999999999996</c:v>
                </c:pt>
                <c:pt idx="11569">
                  <c:v>60.001999999999995</c:v>
                </c:pt>
                <c:pt idx="11570">
                  <c:v>52.029999999999994</c:v>
                </c:pt>
                <c:pt idx="11571">
                  <c:v>29.65</c:v>
                </c:pt>
                <c:pt idx="11572">
                  <c:v>33.630000000000003</c:v>
                </c:pt>
                <c:pt idx="11573">
                  <c:v>37.103999999999999</c:v>
                </c:pt>
                <c:pt idx="11574">
                  <c:v>45.225999999999999</c:v>
                </c:pt>
                <c:pt idx="11575">
                  <c:v>43.87</c:v>
                </c:pt>
                <c:pt idx="11576">
                  <c:v>43.370000000000005</c:v>
                </c:pt>
                <c:pt idx="11577">
                  <c:v>42.17</c:v>
                </c:pt>
                <c:pt idx="11578">
                  <c:v>39.58</c:v>
                </c:pt>
                <c:pt idx="11579">
                  <c:v>45.61</c:v>
                </c:pt>
                <c:pt idx="11580">
                  <c:v>54.724000000000004</c:v>
                </c:pt>
                <c:pt idx="11581">
                  <c:v>60.386000000000003</c:v>
                </c:pt>
                <c:pt idx="11582">
                  <c:v>57.832000000000008</c:v>
                </c:pt>
                <c:pt idx="11583">
                  <c:v>65.476000000000013</c:v>
                </c:pt>
                <c:pt idx="11584">
                  <c:v>58.058000000000007</c:v>
                </c:pt>
                <c:pt idx="11585">
                  <c:v>64.56</c:v>
                </c:pt>
                <c:pt idx="11586">
                  <c:v>63.489999999999995</c:v>
                </c:pt>
                <c:pt idx="11587">
                  <c:v>63.356000000000009</c:v>
                </c:pt>
                <c:pt idx="11588">
                  <c:v>61.784000000000006</c:v>
                </c:pt>
                <c:pt idx="11589">
                  <c:v>57.320000000000007</c:v>
                </c:pt>
                <c:pt idx="11590">
                  <c:v>46.291999999999994</c:v>
                </c:pt>
                <c:pt idx="11591">
                  <c:v>42.564</c:v>
                </c:pt>
                <c:pt idx="11592">
                  <c:v>48.408000000000001</c:v>
                </c:pt>
                <c:pt idx="11593">
                  <c:v>57.522000000000006</c:v>
                </c:pt>
                <c:pt idx="11594">
                  <c:v>65.64200000000001</c:v>
                </c:pt>
                <c:pt idx="11595">
                  <c:v>64.905999999999992</c:v>
                </c:pt>
                <c:pt idx="11596">
                  <c:v>70.926000000000002</c:v>
                </c:pt>
                <c:pt idx="11597">
                  <c:v>70.635999999999996</c:v>
                </c:pt>
                <c:pt idx="11598">
                  <c:v>61.548000000000002</c:v>
                </c:pt>
                <c:pt idx="11599">
                  <c:v>58.616</c:v>
                </c:pt>
                <c:pt idx="11600">
                  <c:v>69.426000000000002</c:v>
                </c:pt>
                <c:pt idx="11601">
                  <c:v>59.46</c:v>
                </c:pt>
                <c:pt idx="11602">
                  <c:v>58.672000000000004</c:v>
                </c:pt>
                <c:pt idx="11603">
                  <c:v>59.131999999999991</c:v>
                </c:pt>
                <c:pt idx="11604">
                  <c:v>56.394000000000005</c:v>
                </c:pt>
                <c:pt idx="11605">
                  <c:v>52.082000000000008</c:v>
                </c:pt>
                <c:pt idx="11606">
                  <c:v>68.823999999999998</c:v>
                </c:pt>
                <c:pt idx="11607">
                  <c:v>77.52000000000001</c:v>
                </c:pt>
                <c:pt idx="11608">
                  <c:v>88.671999999999997</c:v>
                </c:pt>
                <c:pt idx="11609">
                  <c:v>87.653999999999996</c:v>
                </c:pt>
                <c:pt idx="11610">
                  <c:v>83.793999999999997</c:v>
                </c:pt>
                <c:pt idx="11611">
                  <c:v>73.765999999999991</c:v>
                </c:pt>
                <c:pt idx="11612">
                  <c:v>60.971999999999994</c:v>
                </c:pt>
                <c:pt idx="11613">
                  <c:v>46.252000000000002</c:v>
                </c:pt>
                <c:pt idx="11614">
                  <c:v>54.332000000000008</c:v>
                </c:pt>
                <c:pt idx="11615">
                  <c:v>53.797999999999988</c:v>
                </c:pt>
                <c:pt idx="11616">
                  <c:v>66.945999999999998</c:v>
                </c:pt>
                <c:pt idx="11617">
                  <c:v>68.22</c:v>
                </c:pt>
                <c:pt idx="11618">
                  <c:v>76.974000000000004</c:v>
                </c:pt>
                <c:pt idx="11619">
                  <c:v>74.596000000000004</c:v>
                </c:pt>
                <c:pt idx="11620">
                  <c:v>78.231999999999999</c:v>
                </c:pt>
                <c:pt idx="11621">
                  <c:v>71.481999999999999</c:v>
                </c:pt>
                <c:pt idx="11622">
                  <c:v>82.555999999999997</c:v>
                </c:pt>
                <c:pt idx="11623">
                  <c:v>74.429999999999993</c:v>
                </c:pt>
                <c:pt idx="11624">
                  <c:v>71.775999999999996</c:v>
                </c:pt>
                <c:pt idx="11625">
                  <c:v>69.02000000000001</c:v>
                </c:pt>
                <c:pt idx="11626">
                  <c:v>70.463999999999999</c:v>
                </c:pt>
                <c:pt idx="11627">
                  <c:v>72.844000000000008</c:v>
                </c:pt>
                <c:pt idx="11628">
                  <c:v>88.141999999999996</c:v>
                </c:pt>
                <c:pt idx="11629">
                  <c:v>90.933999999999997</c:v>
                </c:pt>
                <c:pt idx="11630">
                  <c:v>102.212</c:v>
                </c:pt>
                <c:pt idx="11631">
                  <c:v>133.822</c:v>
                </c:pt>
                <c:pt idx="11632">
                  <c:v>166.82</c:v>
                </c:pt>
                <c:pt idx="11633">
                  <c:v>170.67000000000002</c:v>
                </c:pt>
                <c:pt idx="11634">
                  <c:v>191.42599999999999</c:v>
                </c:pt>
                <c:pt idx="11635">
                  <c:v>235.41199999999998</c:v>
                </c:pt>
                <c:pt idx="11636">
                  <c:v>238.86399999999998</c:v>
                </c:pt>
                <c:pt idx="11637">
                  <c:v>216.68799999999996</c:v>
                </c:pt>
                <c:pt idx="11638">
                  <c:v>215.66200000000003</c:v>
                </c:pt>
                <c:pt idx="11639">
                  <c:v>202.15600000000001</c:v>
                </c:pt>
                <c:pt idx="11640">
                  <c:v>169.54</c:v>
                </c:pt>
                <c:pt idx="11641">
                  <c:v>140.458</c:v>
                </c:pt>
                <c:pt idx="11642">
                  <c:v>130.29599999999999</c:v>
                </c:pt>
                <c:pt idx="11643">
                  <c:v>122.08</c:v>
                </c:pt>
                <c:pt idx="11644">
                  <c:v>120.34999999999998</c:v>
                </c:pt>
                <c:pt idx="11645">
                  <c:v>101.94599999999998</c:v>
                </c:pt>
                <c:pt idx="11646">
                  <c:v>95.171999999999997</c:v>
                </c:pt>
                <c:pt idx="11647">
                  <c:v>91.027999999999992</c:v>
                </c:pt>
                <c:pt idx="11648">
                  <c:v>86.063999999999993</c:v>
                </c:pt>
                <c:pt idx="11649">
                  <c:v>84.733999999999995</c:v>
                </c:pt>
                <c:pt idx="11650">
                  <c:v>87.238</c:v>
                </c:pt>
                <c:pt idx="11651">
                  <c:v>81.683999999999997</c:v>
                </c:pt>
                <c:pt idx="11652">
                  <c:v>76.358000000000004</c:v>
                </c:pt>
                <c:pt idx="11653">
                  <c:v>96.056000000000012</c:v>
                </c:pt>
                <c:pt idx="11654">
                  <c:v>105.756</c:v>
                </c:pt>
                <c:pt idx="11655">
                  <c:v>116.89399999999998</c:v>
                </c:pt>
                <c:pt idx="11656">
                  <c:v>133.10599999999999</c:v>
                </c:pt>
                <c:pt idx="11657">
                  <c:v>143.15799999999999</c:v>
                </c:pt>
                <c:pt idx="11658">
                  <c:v>141.31</c:v>
                </c:pt>
                <c:pt idx="11659">
                  <c:v>144.86999999999998</c:v>
                </c:pt>
                <c:pt idx="11660">
                  <c:v>139.47</c:v>
                </c:pt>
                <c:pt idx="11661">
                  <c:v>131.46199999999999</c:v>
                </c:pt>
                <c:pt idx="11662">
                  <c:v>134.72399999999999</c:v>
                </c:pt>
                <c:pt idx="11663">
                  <c:v>128.13200000000001</c:v>
                </c:pt>
                <c:pt idx="11664">
                  <c:v>115.622</c:v>
                </c:pt>
                <c:pt idx="11665">
                  <c:v>157.86799999999999</c:v>
                </c:pt>
                <c:pt idx="11666">
                  <c:v>149.19</c:v>
                </c:pt>
                <c:pt idx="11667">
                  <c:v>169.72999999999996</c:v>
                </c:pt>
                <c:pt idx="11668">
                  <c:v>155.22</c:v>
                </c:pt>
                <c:pt idx="11669">
                  <c:v>147.69</c:v>
                </c:pt>
                <c:pt idx="11670">
                  <c:v>110.30999999999999</c:v>
                </c:pt>
                <c:pt idx="11671">
                  <c:v>117.83</c:v>
                </c:pt>
                <c:pt idx="11672">
                  <c:v>83.092000000000013</c:v>
                </c:pt>
                <c:pt idx="11673">
                  <c:v>79.940000000000012</c:v>
                </c:pt>
                <c:pt idx="11674">
                  <c:v>77.650000000000006</c:v>
                </c:pt>
                <c:pt idx="11675">
                  <c:v>54.827999999999996</c:v>
                </c:pt>
                <c:pt idx="11676">
                  <c:v>50.02</c:v>
                </c:pt>
                <c:pt idx="11677">
                  <c:v>75.638000000000005</c:v>
                </c:pt>
                <c:pt idx="11678">
                  <c:v>99.360000000000014</c:v>
                </c:pt>
                <c:pt idx="11679">
                  <c:v>110.91200000000001</c:v>
                </c:pt>
                <c:pt idx="11680">
                  <c:v>136.09</c:v>
                </c:pt>
                <c:pt idx="11681">
                  <c:v>145.80599999999998</c:v>
                </c:pt>
                <c:pt idx="11682">
                  <c:v>136.57</c:v>
                </c:pt>
                <c:pt idx="11683">
                  <c:v>130.81</c:v>
                </c:pt>
                <c:pt idx="11684">
                  <c:v>156.20800000000003</c:v>
                </c:pt>
                <c:pt idx="11685">
                  <c:v>172.298</c:v>
                </c:pt>
                <c:pt idx="11686">
                  <c:v>167.066</c:v>
                </c:pt>
                <c:pt idx="11687">
                  <c:v>159.232</c:v>
                </c:pt>
                <c:pt idx="11688">
                  <c:v>160.69</c:v>
                </c:pt>
                <c:pt idx="11689">
                  <c:v>133.06400000000002</c:v>
                </c:pt>
                <c:pt idx="11690">
                  <c:v>106.702</c:v>
                </c:pt>
                <c:pt idx="11691">
                  <c:v>143.13399999999999</c:v>
                </c:pt>
                <c:pt idx="11692">
                  <c:v>147.08800000000002</c:v>
                </c:pt>
                <c:pt idx="11693">
                  <c:v>144.57400000000001</c:v>
                </c:pt>
                <c:pt idx="11694">
                  <c:v>150.09200000000001</c:v>
                </c:pt>
                <c:pt idx="11695">
                  <c:v>150.70999999999998</c:v>
                </c:pt>
                <c:pt idx="11696">
                  <c:v>123.42</c:v>
                </c:pt>
                <c:pt idx="11697">
                  <c:v>121.44800000000001</c:v>
                </c:pt>
                <c:pt idx="11698">
                  <c:v>134.726</c:v>
                </c:pt>
                <c:pt idx="11699">
                  <c:v>132.64799999999997</c:v>
                </c:pt>
                <c:pt idx="11700">
                  <c:v>142.17599999999999</c:v>
                </c:pt>
                <c:pt idx="11701">
                  <c:v>142.18200000000002</c:v>
                </c:pt>
                <c:pt idx="11702">
                  <c:v>138.91399999999999</c:v>
                </c:pt>
                <c:pt idx="11703">
                  <c:v>129.566</c:v>
                </c:pt>
                <c:pt idx="11704">
                  <c:v>137.05800000000002</c:v>
                </c:pt>
                <c:pt idx="11705">
                  <c:v>142.00800000000001</c:v>
                </c:pt>
                <c:pt idx="11706">
                  <c:v>145.84399999999999</c:v>
                </c:pt>
                <c:pt idx="11707">
                  <c:v>153.96199999999999</c:v>
                </c:pt>
                <c:pt idx="11708">
                  <c:v>160.68</c:v>
                </c:pt>
                <c:pt idx="11709">
                  <c:v>148.20400000000001</c:v>
                </c:pt>
                <c:pt idx="11710">
                  <c:v>138.07199999999997</c:v>
                </c:pt>
                <c:pt idx="11711">
                  <c:v>137.54799999999997</c:v>
                </c:pt>
                <c:pt idx="11712">
                  <c:v>147.56200000000001</c:v>
                </c:pt>
                <c:pt idx="11713">
                  <c:v>135.54599999999999</c:v>
                </c:pt>
                <c:pt idx="11714">
                  <c:v>145.554</c:v>
                </c:pt>
                <c:pt idx="11715">
                  <c:v>150.19999999999999</c:v>
                </c:pt>
                <c:pt idx="11716">
                  <c:v>142.47599999999997</c:v>
                </c:pt>
                <c:pt idx="11717">
                  <c:v>131.488</c:v>
                </c:pt>
                <c:pt idx="11718">
                  <c:v>126.21399999999998</c:v>
                </c:pt>
                <c:pt idx="11719">
                  <c:v>140.608</c:v>
                </c:pt>
                <c:pt idx="11720">
                  <c:v>139.11799999999999</c:v>
                </c:pt>
                <c:pt idx="11721">
                  <c:v>140.77600000000001</c:v>
                </c:pt>
                <c:pt idx="11722">
                  <c:v>138.31799999999998</c:v>
                </c:pt>
                <c:pt idx="11723">
                  <c:v>135.44800000000001</c:v>
                </c:pt>
                <c:pt idx="11724">
                  <c:v>139.44400000000002</c:v>
                </c:pt>
                <c:pt idx="11725">
                  <c:v>120.77200000000001</c:v>
                </c:pt>
                <c:pt idx="11726">
                  <c:v>128.88</c:v>
                </c:pt>
                <c:pt idx="11727">
                  <c:v>120.65200000000002</c:v>
                </c:pt>
                <c:pt idx="11728">
                  <c:v>129.82400000000001</c:v>
                </c:pt>
                <c:pt idx="11729">
                  <c:v>109.60799999999999</c:v>
                </c:pt>
                <c:pt idx="11730">
                  <c:v>115.92800000000003</c:v>
                </c:pt>
                <c:pt idx="11731">
                  <c:v>112.114</c:v>
                </c:pt>
                <c:pt idx="11732">
                  <c:v>114.03200000000001</c:v>
                </c:pt>
                <c:pt idx="11733">
                  <c:v>114.7</c:v>
                </c:pt>
                <c:pt idx="11734">
                  <c:v>101.88399999999999</c:v>
                </c:pt>
                <c:pt idx="11735">
                  <c:v>101.578</c:v>
                </c:pt>
                <c:pt idx="11736">
                  <c:v>118.26200000000001</c:v>
                </c:pt>
                <c:pt idx="11737">
                  <c:v>117.72200000000001</c:v>
                </c:pt>
                <c:pt idx="11738">
                  <c:v>112.81400000000001</c:v>
                </c:pt>
                <c:pt idx="11739">
                  <c:v>106.60599999999999</c:v>
                </c:pt>
                <c:pt idx="11740">
                  <c:v>113.41800000000001</c:v>
                </c:pt>
                <c:pt idx="11741">
                  <c:v>91.55</c:v>
                </c:pt>
                <c:pt idx="11742">
                  <c:v>97.451999999999998</c:v>
                </c:pt>
                <c:pt idx="11743">
                  <c:v>100.032</c:v>
                </c:pt>
                <c:pt idx="11744">
                  <c:v>118.078</c:v>
                </c:pt>
                <c:pt idx="11745">
                  <c:v>111.53999999999999</c:v>
                </c:pt>
                <c:pt idx="11746">
                  <c:v>105.91800000000001</c:v>
                </c:pt>
                <c:pt idx="11747">
                  <c:v>108.78400000000002</c:v>
                </c:pt>
                <c:pt idx="11748">
                  <c:v>107.26199999999999</c:v>
                </c:pt>
                <c:pt idx="11749">
                  <c:v>96.442000000000007</c:v>
                </c:pt>
                <c:pt idx="11750">
                  <c:v>103.56200000000001</c:v>
                </c:pt>
                <c:pt idx="11751">
                  <c:v>104.78400000000002</c:v>
                </c:pt>
                <c:pt idx="11752">
                  <c:v>95.397999999999996</c:v>
                </c:pt>
                <c:pt idx="11753">
                  <c:v>96.022000000000006</c:v>
                </c:pt>
                <c:pt idx="11754">
                  <c:v>115.34599999999998</c:v>
                </c:pt>
                <c:pt idx="11755">
                  <c:v>101.744</c:v>
                </c:pt>
                <c:pt idx="11756">
                  <c:v>107.13</c:v>
                </c:pt>
                <c:pt idx="11757">
                  <c:v>122.696</c:v>
                </c:pt>
                <c:pt idx="11758">
                  <c:v>119.502</c:v>
                </c:pt>
                <c:pt idx="11759">
                  <c:v>116.346</c:v>
                </c:pt>
                <c:pt idx="11760">
                  <c:v>123.3</c:v>
                </c:pt>
                <c:pt idx="11761">
                  <c:v>129.54399999999998</c:v>
                </c:pt>
                <c:pt idx="11762">
                  <c:v>129.98600000000002</c:v>
                </c:pt>
                <c:pt idx="11763">
                  <c:v>148.59200000000001</c:v>
                </c:pt>
                <c:pt idx="11764">
                  <c:v>131.35</c:v>
                </c:pt>
                <c:pt idx="11765">
                  <c:v>122.83</c:v>
                </c:pt>
                <c:pt idx="11766">
                  <c:v>113.4</c:v>
                </c:pt>
                <c:pt idx="11767">
                  <c:v>101.77799999999999</c:v>
                </c:pt>
                <c:pt idx="11768">
                  <c:v>95.448000000000008</c:v>
                </c:pt>
                <c:pt idx="11769">
                  <c:v>98.912000000000006</c:v>
                </c:pt>
                <c:pt idx="11770">
                  <c:v>107.124</c:v>
                </c:pt>
                <c:pt idx="11771">
                  <c:v>99.177999999999997</c:v>
                </c:pt>
                <c:pt idx="11772">
                  <c:v>96.772000000000006</c:v>
                </c:pt>
                <c:pt idx="11773">
                  <c:v>110.48200000000001</c:v>
                </c:pt>
                <c:pt idx="11774">
                  <c:v>135.62</c:v>
                </c:pt>
                <c:pt idx="11775">
                  <c:v>150.61399999999998</c:v>
                </c:pt>
                <c:pt idx="11776">
                  <c:v>160.43800000000002</c:v>
                </c:pt>
                <c:pt idx="11777">
                  <c:v>162.91800000000001</c:v>
                </c:pt>
                <c:pt idx="11778">
                  <c:v>133.69999999999999</c:v>
                </c:pt>
                <c:pt idx="11779">
                  <c:v>108.41399999999999</c:v>
                </c:pt>
                <c:pt idx="11780">
                  <c:v>89.06</c:v>
                </c:pt>
                <c:pt idx="11781">
                  <c:v>82.207999999999998</c:v>
                </c:pt>
                <c:pt idx="11782">
                  <c:v>79.488000000000014</c:v>
                </c:pt>
                <c:pt idx="11783">
                  <c:v>88.043999999999997</c:v>
                </c:pt>
                <c:pt idx="11784">
                  <c:v>79.940000000000012</c:v>
                </c:pt>
                <c:pt idx="11785">
                  <c:v>82.251999999999995</c:v>
                </c:pt>
                <c:pt idx="11786">
                  <c:v>77.897999999999996</c:v>
                </c:pt>
                <c:pt idx="11787">
                  <c:v>83.17</c:v>
                </c:pt>
                <c:pt idx="11788">
                  <c:v>74.433999999999997</c:v>
                </c:pt>
                <c:pt idx="11789">
                  <c:v>89.948000000000008</c:v>
                </c:pt>
                <c:pt idx="11790">
                  <c:v>98.048000000000002</c:v>
                </c:pt>
                <c:pt idx="11791">
                  <c:v>100.38</c:v>
                </c:pt>
                <c:pt idx="11792">
                  <c:v>95.7</c:v>
                </c:pt>
                <c:pt idx="11793">
                  <c:v>91.996000000000009</c:v>
                </c:pt>
                <c:pt idx="11794">
                  <c:v>93.012</c:v>
                </c:pt>
                <c:pt idx="11795">
                  <c:v>90.233999999999995</c:v>
                </c:pt>
                <c:pt idx="11796">
                  <c:v>110.21399999999998</c:v>
                </c:pt>
                <c:pt idx="11797">
                  <c:v>120.35999999999999</c:v>
                </c:pt>
                <c:pt idx="11798">
                  <c:v>120.952</c:v>
                </c:pt>
                <c:pt idx="11799">
                  <c:v>110.13</c:v>
                </c:pt>
                <c:pt idx="11800">
                  <c:v>101.52199999999999</c:v>
                </c:pt>
                <c:pt idx="11801">
                  <c:v>79.822000000000003</c:v>
                </c:pt>
                <c:pt idx="11802">
                  <c:v>65.905999999999992</c:v>
                </c:pt>
                <c:pt idx="11803">
                  <c:v>99.011999999999986</c:v>
                </c:pt>
                <c:pt idx="11804">
                  <c:v>104.42999999999999</c:v>
                </c:pt>
                <c:pt idx="11805">
                  <c:v>109.73400000000001</c:v>
                </c:pt>
                <c:pt idx="11806">
                  <c:v>114.53399999999999</c:v>
                </c:pt>
                <c:pt idx="11807">
                  <c:v>136.536</c:v>
                </c:pt>
                <c:pt idx="11808">
                  <c:v>106.10800000000002</c:v>
                </c:pt>
                <c:pt idx="11809">
                  <c:v>108.096</c:v>
                </c:pt>
                <c:pt idx="11810">
                  <c:v>124.34</c:v>
                </c:pt>
                <c:pt idx="11811">
                  <c:v>129.61200000000002</c:v>
                </c:pt>
                <c:pt idx="11812">
                  <c:v>109.70800000000001</c:v>
                </c:pt>
                <c:pt idx="11813">
                  <c:v>108.72999999999999</c:v>
                </c:pt>
                <c:pt idx="11814">
                  <c:v>97.2</c:v>
                </c:pt>
                <c:pt idx="11815">
                  <c:v>88.92</c:v>
                </c:pt>
                <c:pt idx="11816">
                  <c:v>83.998000000000005</c:v>
                </c:pt>
                <c:pt idx="11817">
                  <c:v>78.847999999999999</c:v>
                </c:pt>
                <c:pt idx="11818">
                  <c:v>99.272000000000006</c:v>
                </c:pt>
                <c:pt idx="11819">
                  <c:v>112.91599999999998</c:v>
                </c:pt>
                <c:pt idx="11820">
                  <c:v>99.594000000000008</c:v>
                </c:pt>
                <c:pt idx="11821">
                  <c:v>99.782000000000011</c:v>
                </c:pt>
                <c:pt idx="11822">
                  <c:v>105.38800000000001</c:v>
                </c:pt>
                <c:pt idx="11823">
                  <c:v>82.484000000000009</c:v>
                </c:pt>
                <c:pt idx="11824">
                  <c:v>82.88000000000001</c:v>
                </c:pt>
                <c:pt idx="11825">
                  <c:v>87.046000000000006</c:v>
                </c:pt>
                <c:pt idx="11826">
                  <c:v>82.146000000000001</c:v>
                </c:pt>
                <c:pt idx="11827">
                  <c:v>79.92</c:v>
                </c:pt>
                <c:pt idx="11828">
                  <c:v>79.266000000000005</c:v>
                </c:pt>
                <c:pt idx="11829">
                  <c:v>67.852000000000004</c:v>
                </c:pt>
                <c:pt idx="11830">
                  <c:v>62.04</c:v>
                </c:pt>
                <c:pt idx="11831">
                  <c:v>68.426000000000002</c:v>
                </c:pt>
                <c:pt idx="11832">
                  <c:v>63.339999999999996</c:v>
                </c:pt>
                <c:pt idx="11833">
                  <c:v>62.082000000000008</c:v>
                </c:pt>
                <c:pt idx="11834">
                  <c:v>83.131999999999991</c:v>
                </c:pt>
                <c:pt idx="11835">
                  <c:v>92.228000000000009</c:v>
                </c:pt>
                <c:pt idx="11836">
                  <c:v>85.118000000000009</c:v>
                </c:pt>
                <c:pt idx="11837">
                  <c:v>93.3</c:v>
                </c:pt>
                <c:pt idx="11838">
                  <c:v>109.35999999999999</c:v>
                </c:pt>
                <c:pt idx="11839">
                  <c:v>130.64400000000001</c:v>
                </c:pt>
                <c:pt idx="11840">
                  <c:v>127.696</c:v>
                </c:pt>
                <c:pt idx="11841">
                  <c:v>124.63800000000001</c:v>
                </c:pt>
                <c:pt idx="11842">
                  <c:v>112.95399999999999</c:v>
                </c:pt>
                <c:pt idx="11843">
                  <c:v>100.982</c:v>
                </c:pt>
                <c:pt idx="11844">
                  <c:v>59.519999999999996</c:v>
                </c:pt>
                <c:pt idx="11845">
                  <c:v>72.445999999999998</c:v>
                </c:pt>
                <c:pt idx="11846">
                  <c:v>82.957999999999998</c:v>
                </c:pt>
                <c:pt idx="11847">
                  <c:v>105.24000000000001</c:v>
                </c:pt>
                <c:pt idx="11848">
                  <c:v>101.824</c:v>
                </c:pt>
                <c:pt idx="11849">
                  <c:v>101.78</c:v>
                </c:pt>
                <c:pt idx="11850">
                  <c:v>87.807999999999993</c:v>
                </c:pt>
                <c:pt idx="11851">
                  <c:v>86.35799999999999</c:v>
                </c:pt>
                <c:pt idx="11852">
                  <c:v>87</c:v>
                </c:pt>
                <c:pt idx="11853">
                  <c:v>92.316000000000003</c:v>
                </c:pt>
                <c:pt idx="11854">
                  <c:v>97.554000000000002</c:v>
                </c:pt>
                <c:pt idx="11855">
                  <c:v>99.731999999999999</c:v>
                </c:pt>
                <c:pt idx="11856">
                  <c:v>100.214</c:v>
                </c:pt>
                <c:pt idx="11857">
                  <c:v>97.666000000000011</c:v>
                </c:pt>
                <c:pt idx="11858">
                  <c:v>98.78</c:v>
                </c:pt>
                <c:pt idx="11859">
                  <c:v>98.727999999999994</c:v>
                </c:pt>
                <c:pt idx="11860">
                  <c:v>89.52000000000001</c:v>
                </c:pt>
                <c:pt idx="11861">
                  <c:v>89.381999999999991</c:v>
                </c:pt>
                <c:pt idx="11862">
                  <c:v>81.436000000000007</c:v>
                </c:pt>
                <c:pt idx="11863">
                  <c:v>78.352000000000004</c:v>
                </c:pt>
                <c:pt idx="11864">
                  <c:v>82.133999999999986</c:v>
                </c:pt>
                <c:pt idx="11865">
                  <c:v>99.072000000000003</c:v>
                </c:pt>
                <c:pt idx="11866">
                  <c:v>114.194</c:v>
                </c:pt>
                <c:pt idx="11867">
                  <c:v>115.46400000000001</c:v>
                </c:pt>
                <c:pt idx="11868">
                  <c:v>113.91400000000002</c:v>
                </c:pt>
                <c:pt idx="11869">
                  <c:v>102.944</c:v>
                </c:pt>
                <c:pt idx="11870">
                  <c:v>92.311999999999998</c:v>
                </c:pt>
                <c:pt idx="11871">
                  <c:v>90.652000000000001</c:v>
                </c:pt>
                <c:pt idx="11872">
                  <c:v>91.842000000000013</c:v>
                </c:pt>
                <c:pt idx="11873">
                  <c:v>104.38</c:v>
                </c:pt>
                <c:pt idx="11874">
                  <c:v>111.55999999999999</c:v>
                </c:pt>
                <c:pt idx="11875">
                  <c:v>113.31599999999999</c:v>
                </c:pt>
                <c:pt idx="11876">
                  <c:v>95.242000000000004</c:v>
                </c:pt>
                <c:pt idx="11877">
                  <c:v>88.428000000000011</c:v>
                </c:pt>
                <c:pt idx="11878">
                  <c:v>82.472000000000008</c:v>
                </c:pt>
                <c:pt idx="11879">
                  <c:v>73.876000000000005</c:v>
                </c:pt>
                <c:pt idx="11880">
                  <c:v>86.411999999999992</c:v>
                </c:pt>
                <c:pt idx="11881">
                  <c:v>90.924000000000007</c:v>
                </c:pt>
                <c:pt idx="11882">
                  <c:v>93.98</c:v>
                </c:pt>
                <c:pt idx="11883">
                  <c:v>86.14200000000001</c:v>
                </c:pt>
                <c:pt idx="11884">
                  <c:v>96.22999999999999</c:v>
                </c:pt>
                <c:pt idx="11885">
                  <c:v>81.320000000000007</c:v>
                </c:pt>
                <c:pt idx="11886">
                  <c:v>75.787999999999997</c:v>
                </c:pt>
                <c:pt idx="11887">
                  <c:v>84.853999999999999</c:v>
                </c:pt>
                <c:pt idx="11888">
                  <c:v>135.76600000000002</c:v>
                </c:pt>
                <c:pt idx="11889">
                  <c:v>148.22200000000004</c:v>
                </c:pt>
                <c:pt idx="11890">
                  <c:v>149.60399999999998</c:v>
                </c:pt>
                <c:pt idx="11891">
                  <c:v>144.71199999999999</c:v>
                </c:pt>
                <c:pt idx="11892">
                  <c:v>126.94600000000003</c:v>
                </c:pt>
                <c:pt idx="11893">
                  <c:v>80.683999999999997</c:v>
                </c:pt>
                <c:pt idx="11894">
                  <c:v>73.512</c:v>
                </c:pt>
                <c:pt idx="11895">
                  <c:v>73.649999999999991</c:v>
                </c:pt>
                <c:pt idx="11896">
                  <c:v>79.707999999999998</c:v>
                </c:pt>
                <c:pt idx="11897">
                  <c:v>82.11999999999999</c:v>
                </c:pt>
                <c:pt idx="11898">
                  <c:v>79.385999999999996</c:v>
                </c:pt>
                <c:pt idx="11899">
                  <c:v>66.801999999999992</c:v>
                </c:pt>
                <c:pt idx="11900">
                  <c:v>68.852000000000004</c:v>
                </c:pt>
                <c:pt idx="11901">
                  <c:v>73.694000000000003</c:v>
                </c:pt>
                <c:pt idx="11902">
                  <c:v>81.548000000000002</c:v>
                </c:pt>
                <c:pt idx="11903">
                  <c:v>80.722000000000008</c:v>
                </c:pt>
                <c:pt idx="11904">
                  <c:v>80.358000000000004</c:v>
                </c:pt>
                <c:pt idx="11905">
                  <c:v>75.433999999999997</c:v>
                </c:pt>
                <c:pt idx="11906">
                  <c:v>64.824000000000012</c:v>
                </c:pt>
                <c:pt idx="11907">
                  <c:v>72.402000000000001</c:v>
                </c:pt>
                <c:pt idx="11908">
                  <c:v>82.03</c:v>
                </c:pt>
                <c:pt idx="11909">
                  <c:v>87.402000000000001</c:v>
                </c:pt>
                <c:pt idx="11910">
                  <c:v>91.45</c:v>
                </c:pt>
                <c:pt idx="11911">
                  <c:v>92.605999999999995</c:v>
                </c:pt>
                <c:pt idx="11912">
                  <c:v>77.061999999999983</c:v>
                </c:pt>
                <c:pt idx="11913">
                  <c:v>68.128</c:v>
                </c:pt>
                <c:pt idx="11914">
                  <c:v>74.653999999999996</c:v>
                </c:pt>
                <c:pt idx="11915">
                  <c:v>75.134</c:v>
                </c:pt>
                <c:pt idx="11916">
                  <c:v>77.717999999999989</c:v>
                </c:pt>
                <c:pt idx="11917">
                  <c:v>81.209999999999994</c:v>
                </c:pt>
                <c:pt idx="11918">
                  <c:v>82.956000000000003</c:v>
                </c:pt>
                <c:pt idx="11919">
                  <c:v>67.222000000000008</c:v>
                </c:pt>
                <c:pt idx="11920">
                  <c:v>63.805999999999997</c:v>
                </c:pt>
                <c:pt idx="11921">
                  <c:v>61.541999999999994</c:v>
                </c:pt>
                <c:pt idx="11922">
                  <c:v>67.070000000000007</c:v>
                </c:pt>
                <c:pt idx="11923">
                  <c:v>69.354000000000013</c:v>
                </c:pt>
                <c:pt idx="11924">
                  <c:v>77.066000000000003</c:v>
                </c:pt>
                <c:pt idx="11925">
                  <c:v>71.039999999999992</c:v>
                </c:pt>
                <c:pt idx="11926">
                  <c:v>69.846000000000004</c:v>
                </c:pt>
                <c:pt idx="11927">
                  <c:v>60.968000000000004</c:v>
                </c:pt>
                <c:pt idx="11928">
                  <c:v>57.265999999999998</c:v>
                </c:pt>
                <c:pt idx="11929">
                  <c:v>61.489999999999995</c:v>
                </c:pt>
                <c:pt idx="11930">
                  <c:v>68.88</c:v>
                </c:pt>
                <c:pt idx="11931">
                  <c:v>88.677999999999997</c:v>
                </c:pt>
                <c:pt idx="11932">
                  <c:v>116.80799999999999</c:v>
                </c:pt>
                <c:pt idx="11933">
                  <c:v>122.1</c:v>
                </c:pt>
                <c:pt idx="11934">
                  <c:v>115.38</c:v>
                </c:pt>
                <c:pt idx="11935">
                  <c:v>113.97999999999999</c:v>
                </c:pt>
                <c:pt idx="11936">
                  <c:v>104.28200000000001</c:v>
                </c:pt>
                <c:pt idx="11937">
                  <c:v>83.472000000000008</c:v>
                </c:pt>
                <c:pt idx="11938">
                  <c:v>77.587999999999994</c:v>
                </c:pt>
                <c:pt idx="11939">
                  <c:v>78.054000000000002</c:v>
                </c:pt>
                <c:pt idx="11940">
                  <c:v>87.725999999999999</c:v>
                </c:pt>
                <c:pt idx="11941">
                  <c:v>83.43</c:v>
                </c:pt>
                <c:pt idx="11942">
                  <c:v>73.88000000000001</c:v>
                </c:pt>
                <c:pt idx="11943">
                  <c:v>86.39</c:v>
                </c:pt>
                <c:pt idx="11944">
                  <c:v>85.837999999999994</c:v>
                </c:pt>
                <c:pt idx="11945">
                  <c:v>73.421999999999997</c:v>
                </c:pt>
                <c:pt idx="11946">
                  <c:v>69.424000000000007</c:v>
                </c:pt>
                <c:pt idx="11947">
                  <c:v>71.218000000000004</c:v>
                </c:pt>
                <c:pt idx="11948">
                  <c:v>59.522000000000006</c:v>
                </c:pt>
                <c:pt idx="11949">
                  <c:v>61.251999999999995</c:v>
                </c:pt>
                <c:pt idx="11950">
                  <c:v>73.24199999999999</c:v>
                </c:pt>
                <c:pt idx="11951">
                  <c:v>83.852000000000004</c:v>
                </c:pt>
                <c:pt idx="11952">
                  <c:v>84.41</c:v>
                </c:pt>
                <c:pt idx="11953">
                  <c:v>84.5</c:v>
                </c:pt>
                <c:pt idx="11954">
                  <c:v>89.67</c:v>
                </c:pt>
                <c:pt idx="11955">
                  <c:v>87.551999999999992</c:v>
                </c:pt>
                <c:pt idx="11956">
                  <c:v>75.460000000000008</c:v>
                </c:pt>
                <c:pt idx="11957">
                  <c:v>77.261999999999986</c:v>
                </c:pt>
                <c:pt idx="11958">
                  <c:v>79.616</c:v>
                </c:pt>
                <c:pt idx="11959">
                  <c:v>69.5</c:v>
                </c:pt>
                <c:pt idx="11960">
                  <c:v>57.590000000000011</c:v>
                </c:pt>
                <c:pt idx="11961">
                  <c:v>56.796000000000006</c:v>
                </c:pt>
                <c:pt idx="11962">
                  <c:v>60.501999999999995</c:v>
                </c:pt>
                <c:pt idx="11963">
                  <c:v>52.594000000000008</c:v>
                </c:pt>
                <c:pt idx="11964">
                  <c:v>60.030000000000008</c:v>
                </c:pt>
                <c:pt idx="11965">
                  <c:v>59.006000000000007</c:v>
                </c:pt>
                <c:pt idx="11966">
                  <c:v>65.7</c:v>
                </c:pt>
                <c:pt idx="11967">
                  <c:v>60.652000000000001</c:v>
                </c:pt>
                <c:pt idx="11968">
                  <c:v>61.02</c:v>
                </c:pt>
                <c:pt idx="11969">
                  <c:v>55.866</c:v>
                </c:pt>
                <c:pt idx="11970">
                  <c:v>59.564</c:v>
                </c:pt>
                <c:pt idx="11971">
                  <c:v>57.840000000000011</c:v>
                </c:pt>
                <c:pt idx="11972">
                  <c:v>65.436000000000007</c:v>
                </c:pt>
                <c:pt idx="11973">
                  <c:v>67.789999999999992</c:v>
                </c:pt>
                <c:pt idx="11974">
                  <c:v>75.036000000000001</c:v>
                </c:pt>
                <c:pt idx="11975">
                  <c:v>79.246000000000009</c:v>
                </c:pt>
                <c:pt idx="11976">
                  <c:v>78.542000000000002</c:v>
                </c:pt>
                <c:pt idx="11977">
                  <c:v>70.668000000000006</c:v>
                </c:pt>
                <c:pt idx="11978">
                  <c:v>82.494</c:v>
                </c:pt>
                <c:pt idx="11979">
                  <c:v>89.712000000000003</c:v>
                </c:pt>
                <c:pt idx="11980">
                  <c:v>80.665999999999997</c:v>
                </c:pt>
                <c:pt idx="11981">
                  <c:v>80.224000000000004</c:v>
                </c:pt>
                <c:pt idx="11982">
                  <c:v>91.287999999999997</c:v>
                </c:pt>
                <c:pt idx="11983">
                  <c:v>87.063999999999993</c:v>
                </c:pt>
                <c:pt idx="11984">
                  <c:v>71.573999999999998</c:v>
                </c:pt>
                <c:pt idx="11985">
                  <c:v>85.224000000000004</c:v>
                </c:pt>
                <c:pt idx="11986">
                  <c:v>86.126000000000005</c:v>
                </c:pt>
                <c:pt idx="11987">
                  <c:v>73.33</c:v>
                </c:pt>
                <c:pt idx="11988">
                  <c:v>69.191999999999993</c:v>
                </c:pt>
                <c:pt idx="11989">
                  <c:v>74.503999999999991</c:v>
                </c:pt>
                <c:pt idx="11990">
                  <c:v>74.181999999999988</c:v>
                </c:pt>
                <c:pt idx="11991">
                  <c:v>73.906000000000006</c:v>
                </c:pt>
                <c:pt idx="11992">
                  <c:v>87.972000000000008</c:v>
                </c:pt>
                <c:pt idx="11993">
                  <c:v>93.102000000000004</c:v>
                </c:pt>
                <c:pt idx="11994">
                  <c:v>96.226000000000013</c:v>
                </c:pt>
                <c:pt idx="11995">
                  <c:v>88.944000000000003</c:v>
                </c:pt>
                <c:pt idx="11996">
                  <c:v>89.318000000000012</c:v>
                </c:pt>
                <c:pt idx="11997">
                  <c:v>76.527999999999992</c:v>
                </c:pt>
                <c:pt idx="11998">
                  <c:v>70.322000000000003</c:v>
                </c:pt>
                <c:pt idx="11999">
                  <c:v>84.244</c:v>
                </c:pt>
                <c:pt idx="12000">
                  <c:v>97.742000000000004</c:v>
                </c:pt>
                <c:pt idx="12001">
                  <c:v>106.29600000000001</c:v>
                </c:pt>
                <c:pt idx="12002">
                  <c:v>106.56199999999998</c:v>
                </c:pt>
                <c:pt idx="12003">
                  <c:v>111.056</c:v>
                </c:pt>
                <c:pt idx="12004">
                  <c:v>96.671999999999997</c:v>
                </c:pt>
                <c:pt idx="12005">
                  <c:v>80.274000000000001</c:v>
                </c:pt>
                <c:pt idx="12006">
                  <c:v>82.573999999999998</c:v>
                </c:pt>
                <c:pt idx="12007">
                  <c:v>86.853999999999999</c:v>
                </c:pt>
                <c:pt idx="12008">
                  <c:v>109.994</c:v>
                </c:pt>
                <c:pt idx="12009">
                  <c:v>100.85600000000001</c:v>
                </c:pt>
                <c:pt idx="12010">
                  <c:v>102.654</c:v>
                </c:pt>
                <c:pt idx="12011">
                  <c:v>85.753999999999991</c:v>
                </c:pt>
                <c:pt idx="12012">
                  <c:v>79.599999999999994</c:v>
                </c:pt>
                <c:pt idx="12013">
                  <c:v>60.715999999999994</c:v>
                </c:pt>
                <c:pt idx="12014">
                  <c:v>56.351999999999997</c:v>
                </c:pt>
                <c:pt idx="12015">
                  <c:v>85.284000000000006</c:v>
                </c:pt>
                <c:pt idx="12016">
                  <c:v>99.103999999999999</c:v>
                </c:pt>
                <c:pt idx="12017">
                  <c:v>109.654</c:v>
                </c:pt>
                <c:pt idx="12018">
                  <c:v>106.03000000000002</c:v>
                </c:pt>
                <c:pt idx="12019">
                  <c:v>118.572</c:v>
                </c:pt>
                <c:pt idx="12020">
                  <c:v>94.75</c:v>
                </c:pt>
                <c:pt idx="12021">
                  <c:v>94.167999999999992</c:v>
                </c:pt>
                <c:pt idx="12022">
                  <c:v>92.96</c:v>
                </c:pt>
                <c:pt idx="12023">
                  <c:v>87.128</c:v>
                </c:pt>
                <c:pt idx="12024">
                  <c:v>76.501999999999995</c:v>
                </c:pt>
                <c:pt idx="12025">
                  <c:v>71.701999999999998</c:v>
                </c:pt>
                <c:pt idx="12026">
                  <c:v>77.465999999999994</c:v>
                </c:pt>
                <c:pt idx="12027">
                  <c:v>75.867999999999995</c:v>
                </c:pt>
                <c:pt idx="12028">
                  <c:v>80.602000000000004</c:v>
                </c:pt>
                <c:pt idx="12029">
                  <c:v>85.75</c:v>
                </c:pt>
                <c:pt idx="12030">
                  <c:v>83.447999999999993</c:v>
                </c:pt>
                <c:pt idx="12031">
                  <c:v>63.988000000000014</c:v>
                </c:pt>
                <c:pt idx="12032">
                  <c:v>67.465999999999994</c:v>
                </c:pt>
                <c:pt idx="12033">
                  <c:v>70.304000000000002</c:v>
                </c:pt>
                <c:pt idx="12034">
                  <c:v>85.294000000000011</c:v>
                </c:pt>
                <c:pt idx="12035">
                  <c:v>93.846000000000004</c:v>
                </c:pt>
                <c:pt idx="12036">
                  <c:v>103.80799999999999</c:v>
                </c:pt>
                <c:pt idx="12037">
                  <c:v>94.28</c:v>
                </c:pt>
                <c:pt idx="12038">
                  <c:v>93.737999999999985</c:v>
                </c:pt>
                <c:pt idx="12039">
                  <c:v>80</c:v>
                </c:pt>
                <c:pt idx="12040">
                  <c:v>87.834000000000003</c:v>
                </c:pt>
                <c:pt idx="12041">
                  <c:v>103.124</c:v>
                </c:pt>
                <c:pt idx="12042">
                  <c:v>112.04600000000001</c:v>
                </c:pt>
                <c:pt idx="12043">
                  <c:v>114.72</c:v>
                </c:pt>
                <c:pt idx="12044">
                  <c:v>111.86999999999998</c:v>
                </c:pt>
                <c:pt idx="12045">
                  <c:v>97.72999999999999</c:v>
                </c:pt>
                <c:pt idx="12046">
                  <c:v>95.246000000000009</c:v>
                </c:pt>
                <c:pt idx="12047">
                  <c:v>83.95</c:v>
                </c:pt>
                <c:pt idx="12048">
                  <c:v>97.668000000000006</c:v>
                </c:pt>
                <c:pt idx="12049">
                  <c:v>121.64000000000001</c:v>
                </c:pt>
                <c:pt idx="12050">
                  <c:v>131.23200000000003</c:v>
                </c:pt>
                <c:pt idx="12051">
                  <c:v>112.43600000000001</c:v>
                </c:pt>
                <c:pt idx="12052">
                  <c:v>152.066</c:v>
                </c:pt>
                <c:pt idx="12053">
                  <c:v>138.82199999999997</c:v>
                </c:pt>
                <c:pt idx="12054">
                  <c:v>119.92399999999998</c:v>
                </c:pt>
                <c:pt idx="12055">
                  <c:v>130.648</c:v>
                </c:pt>
                <c:pt idx="12056">
                  <c:v>135.61399999999998</c:v>
                </c:pt>
                <c:pt idx="12057">
                  <c:v>118.43400000000001</c:v>
                </c:pt>
                <c:pt idx="12058">
                  <c:v>114.53400000000002</c:v>
                </c:pt>
                <c:pt idx="12059">
                  <c:v>120.11600000000001</c:v>
                </c:pt>
                <c:pt idx="12060">
                  <c:v>108.69000000000001</c:v>
                </c:pt>
                <c:pt idx="12061">
                  <c:v>127.5</c:v>
                </c:pt>
                <c:pt idx="12062">
                  <c:v>131.38200000000001</c:v>
                </c:pt>
                <c:pt idx="12063">
                  <c:v>168.03000000000003</c:v>
                </c:pt>
                <c:pt idx="12064">
                  <c:v>158.00000000000003</c:v>
                </c:pt>
                <c:pt idx="12065">
                  <c:v>148.82800000000003</c:v>
                </c:pt>
                <c:pt idx="12066">
                  <c:v>137.73400000000001</c:v>
                </c:pt>
                <c:pt idx="12067">
                  <c:v>120.00399999999999</c:v>
                </c:pt>
                <c:pt idx="12068">
                  <c:v>82.6</c:v>
                </c:pt>
                <c:pt idx="12069">
                  <c:v>96.687999999999988</c:v>
                </c:pt>
                <c:pt idx="12070">
                  <c:v>106.46600000000001</c:v>
                </c:pt>
                <c:pt idx="12071">
                  <c:v>98.198000000000008</c:v>
                </c:pt>
                <c:pt idx="12072">
                  <c:v>99.183999999999997</c:v>
                </c:pt>
                <c:pt idx="12073">
                  <c:v>97.698000000000008</c:v>
                </c:pt>
                <c:pt idx="12074">
                  <c:v>93.296000000000006</c:v>
                </c:pt>
                <c:pt idx="12075">
                  <c:v>92.994</c:v>
                </c:pt>
                <c:pt idx="12076">
                  <c:v>99.22</c:v>
                </c:pt>
                <c:pt idx="12077">
                  <c:v>97.612000000000009</c:v>
                </c:pt>
                <c:pt idx="12078">
                  <c:v>95.707999999999998</c:v>
                </c:pt>
                <c:pt idx="12079">
                  <c:v>88.075999999999993</c:v>
                </c:pt>
                <c:pt idx="12080">
                  <c:v>76.189999999999984</c:v>
                </c:pt>
                <c:pt idx="12081">
                  <c:v>67.3</c:v>
                </c:pt>
                <c:pt idx="12082">
                  <c:v>59.054000000000009</c:v>
                </c:pt>
                <c:pt idx="12083">
                  <c:v>74.383999999999986</c:v>
                </c:pt>
                <c:pt idx="12084">
                  <c:v>89.174000000000007</c:v>
                </c:pt>
                <c:pt idx="12085">
                  <c:v>97.736000000000018</c:v>
                </c:pt>
                <c:pt idx="12086">
                  <c:v>97.154000000000011</c:v>
                </c:pt>
                <c:pt idx="12087">
                  <c:v>106.21200000000002</c:v>
                </c:pt>
                <c:pt idx="12088">
                  <c:v>93.728000000000009</c:v>
                </c:pt>
                <c:pt idx="12089">
                  <c:v>92.182000000000002</c:v>
                </c:pt>
                <c:pt idx="12090">
                  <c:v>102.702</c:v>
                </c:pt>
                <c:pt idx="12091">
                  <c:v>107.22200000000001</c:v>
                </c:pt>
                <c:pt idx="12092">
                  <c:v>110.274</c:v>
                </c:pt>
                <c:pt idx="12093">
                  <c:v>115.14000000000001</c:v>
                </c:pt>
                <c:pt idx="12094">
                  <c:v>105.25399999999999</c:v>
                </c:pt>
                <c:pt idx="12095">
                  <c:v>92.32</c:v>
                </c:pt>
                <c:pt idx="12096">
                  <c:v>88.927999999999997</c:v>
                </c:pt>
                <c:pt idx="12097">
                  <c:v>88.665999999999997</c:v>
                </c:pt>
                <c:pt idx="12098">
                  <c:v>77.951999999999998</c:v>
                </c:pt>
                <c:pt idx="12099">
                  <c:v>76.256</c:v>
                </c:pt>
                <c:pt idx="12100">
                  <c:v>79.313999999999993</c:v>
                </c:pt>
                <c:pt idx="12101">
                  <c:v>76.578000000000003</c:v>
                </c:pt>
                <c:pt idx="12102">
                  <c:v>67.073999999999998</c:v>
                </c:pt>
                <c:pt idx="12103">
                  <c:v>64.822000000000003</c:v>
                </c:pt>
                <c:pt idx="12104">
                  <c:v>74.166000000000011</c:v>
                </c:pt>
                <c:pt idx="12105">
                  <c:v>68.724000000000004</c:v>
                </c:pt>
                <c:pt idx="12106">
                  <c:v>69.201999999999998</c:v>
                </c:pt>
                <c:pt idx="12107">
                  <c:v>67.394000000000005</c:v>
                </c:pt>
                <c:pt idx="12108">
                  <c:v>72.818000000000012</c:v>
                </c:pt>
                <c:pt idx="12109">
                  <c:v>55.36999999999999</c:v>
                </c:pt>
                <c:pt idx="12110">
                  <c:v>48.573999999999998</c:v>
                </c:pt>
                <c:pt idx="12111">
                  <c:v>57.781999999999996</c:v>
                </c:pt>
                <c:pt idx="12112">
                  <c:v>78.12</c:v>
                </c:pt>
                <c:pt idx="12113">
                  <c:v>91.034000000000006</c:v>
                </c:pt>
                <c:pt idx="12114">
                  <c:v>100.574</c:v>
                </c:pt>
                <c:pt idx="12115">
                  <c:v>105.05</c:v>
                </c:pt>
                <c:pt idx="12116">
                  <c:v>111.828</c:v>
                </c:pt>
                <c:pt idx="12117">
                  <c:v>95.676000000000002</c:v>
                </c:pt>
                <c:pt idx="12118">
                  <c:v>103.05799999999999</c:v>
                </c:pt>
                <c:pt idx="12119">
                  <c:v>107.072</c:v>
                </c:pt>
                <c:pt idx="12120">
                  <c:v>106.64200000000001</c:v>
                </c:pt>
                <c:pt idx="12121">
                  <c:v>96.05</c:v>
                </c:pt>
                <c:pt idx="12122">
                  <c:v>91.324000000000012</c:v>
                </c:pt>
                <c:pt idx="12123">
                  <c:v>79.36</c:v>
                </c:pt>
                <c:pt idx="12124">
                  <c:v>84.381999999999991</c:v>
                </c:pt>
                <c:pt idx="12125">
                  <c:v>90.018000000000001</c:v>
                </c:pt>
                <c:pt idx="12126">
                  <c:v>89.024000000000001</c:v>
                </c:pt>
                <c:pt idx="12127">
                  <c:v>96.091999999999999</c:v>
                </c:pt>
                <c:pt idx="12128">
                  <c:v>85.066000000000003</c:v>
                </c:pt>
                <c:pt idx="12129">
                  <c:v>70.036000000000001</c:v>
                </c:pt>
                <c:pt idx="12130">
                  <c:v>66.757999999999996</c:v>
                </c:pt>
                <c:pt idx="12131">
                  <c:v>62.469999999999992</c:v>
                </c:pt>
                <c:pt idx="12132">
                  <c:v>58.879999999999995</c:v>
                </c:pt>
                <c:pt idx="12133">
                  <c:v>65.667999999999992</c:v>
                </c:pt>
                <c:pt idx="12134">
                  <c:v>58.692000000000007</c:v>
                </c:pt>
                <c:pt idx="12135">
                  <c:v>50.659999999999989</c:v>
                </c:pt>
                <c:pt idx="12136">
                  <c:v>43.36999999999999</c:v>
                </c:pt>
                <c:pt idx="12137">
                  <c:v>39.909999999999997</c:v>
                </c:pt>
                <c:pt idx="12138">
                  <c:v>35.484000000000002</c:v>
                </c:pt>
                <c:pt idx="12139">
                  <c:v>53.318000000000005</c:v>
                </c:pt>
                <c:pt idx="12140">
                  <c:v>81.564000000000007</c:v>
                </c:pt>
                <c:pt idx="12141">
                  <c:v>95.960000000000008</c:v>
                </c:pt>
                <c:pt idx="12142">
                  <c:v>97.725999999999999</c:v>
                </c:pt>
                <c:pt idx="12143">
                  <c:v>106.01400000000001</c:v>
                </c:pt>
                <c:pt idx="12144">
                  <c:v>97.807999999999993</c:v>
                </c:pt>
                <c:pt idx="12145">
                  <c:v>85.657999999999987</c:v>
                </c:pt>
                <c:pt idx="12146">
                  <c:v>98.135999999999996</c:v>
                </c:pt>
                <c:pt idx="12147">
                  <c:v>142.584</c:v>
                </c:pt>
                <c:pt idx="12148">
                  <c:v>132.00199999999998</c:v>
                </c:pt>
                <c:pt idx="12149">
                  <c:v>133.85399999999998</c:v>
                </c:pt>
                <c:pt idx="12150">
                  <c:v>150.48399999999998</c:v>
                </c:pt>
                <c:pt idx="12151">
                  <c:v>148.52799999999999</c:v>
                </c:pt>
                <c:pt idx="12152">
                  <c:v>107.758</c:v>
                </c:pt>
                <c:pt idx="12153">
                  <c:v>113.46400000000001</c:v>
                </c:pt>
                <c:pt idx="12154">
                  <c:v>110.54</c:v>
                </c:pt>
                <c:pt idx="12155">
                  <c:v>85.628</c:v>
                </c:pt>
                <c:pt idx="12156">
                  <c:v>71.647999999999996</c:v>
                </c:pt>
                <c:pt idx="12157">
                  <c:v>66.712000000000003</c:v>
                </c:pt>
                <c:pt idx="12158">
                  <c:v>59.280000000000008</c:v>
                </c:pt>
                <c:pt idx="12159">
                  <c:v>50.146000000000001</c:v>
                </c:pt>
                <c:pt idx="12160">
                  <c:v>51.048000000000002</c:v>
                </c:pt>
                <c:pt idx="12161">
                  <c:v>50.142000000000003</c:v>
                </c:pt>
                <c:pt idx="12162">
                  <c:v>47.838000000000001</c:v>
                </c:pt>
                <c:pt idx="12163">
                  <c:v>60.068000000000005</c:v>
                </c:pt>
                <c:pt idx="12164">
                  <c:v>69.834000000000003</c:v>
                </c:pt>
                <c:pt idx="12165">
                  <c:v>60.986000000000004</c:v>
                </c:pt>
                <c:pt idx="12166">
                  <c:v>59.169999999999995</c:v>
                </c:pt>
                <c:pt idx="12167">
                  <c:v>65.152000000000001</c:v>
                </c:pt>
                <c:pt idx="12168">
                  <c:v>60.748000000000005</c:v>
                </c:pt>
                <c:pt idx="12169">
                  <c:v>67.438000000000002</c:v>
                </c:pt>
                <c:pt idx="12170">
                  <c:v>81.457999999999998</c:v>
                </c:pt>
                <c:pt idx="12171">
                  <c:v>81.323999999999998</c:v>
                </c:pt>
                <c:pt idx="12172">
                  <c:v>76.025999999999996</c:v>
                </c:pt>
                <c:pt idx="12173">
                  <c:v>93.73</c:v>
                </c:pt>
                <c:pt idx="12174">
                  <c:v>97.83</c:v>
                </c:pt>
                <c:pt idx="12175">
                  <c:v>97.994</c:v>
                </c:pt>
                <c:pt idx="12176">
                  <c:v>106.566</c:v>
                </c:pt>
                <c:pt idx="12177">
                  <c:v>111.304</c:v>
                </c:pt>
                <c:pt idx="12178">
                  <c:v>91.07</c:v>
                </c:pt>
                <c:pt idx="12179">
                  <c:v>82.249999999999986</c:v>
                </c:pt>
                <c:pt idx="12180">
                  <c:v>85.915999999999997</c:v>
                </c:pt>
                <c:pt idx="12181">
                  <c:v>80.186000000000007</c:v>
                </c:pt>
                <c:pt idx="12182">
                  <c:v>93.188000000000002</c:v>
                </c:pt>
                <c:pt idx="12183">
                  <c:v>86.929999999999993</c:v>
                </c:pt>
                <c:pt idx="12184">
                  <c:v>81.287999999999997</c:v>
                </c:pt>
                <c:pt idx="12185">
                  <c:v>73.171999999999997</c:v>
                </c:pt>
                <c:pt idx="12186">
                  <c:v>84.762</c:v>
                </c:pt>
                <c:pt idx="12187">
                  <c:v>82.977999999999994</c:v>
                </c:pt>
                <c:pt idx="12188">
                  <c:v>85.84</c:v>
                </c:pt>
                <c:pt idx="12189">
                  <c:v>93.396000000000001</c:v>
                </c:pt>
                <c:pt idx="12190">
                  <c:v>96.932000000000002</c:v>
                </c:pt>
                <c:pt idx="12191">
                  <c:v>105.31400000000001</c:v>
                </c:pt>
                <c:pt idx="12192">
                  <c:v>91.435999999999993</c:v>
                </c:pt>
                <c:pt idx="12193">
                  <c:v>100.44800000000001</c:v>
                </c:pt>
                <c:pt idx="12194">
                  <c:v>92.055999999999997</c:v>
                </c:pt>
                <c:pt idx="12195">
                  <c:v>88.722000000000008</c:v>
                </c:pt>
                <c:pt idx="12196">
                  <c:v>64.366</c:v>
                </c:pt>
                <c:pt idx="12197">
                  <c:v>64.674000000000007</c:v>
                </c:pt>
                <c:pt idx="12198">
                  <c:v>71.296000000000006</c:v>
                </c:pt>
                <c:pt idx="12199">
                  <c:v>77.584000000000003</c:v>
                </c:pt>
                <c:pt idx="12200">
                  <c:v>84.408000000000001</c:v>
                </c:pt>
                <c:pt idx="12201">
                  <c:v>96.688000000000017</c:v>
                </c:pt>
                <c:pt idx="12202">
                  <c:v>97.927999999999997</c:v>
                </c:pt>
                <c:pt idx="12203">
                  <c:v>87.043999999999997</c:v>
                </c:pt>
                <c:pt idx="12204">
                  <c:v>78.842000000000013</c:v>
                </c:pt>
                <c:pt idx="12205">
                  <c:v>64.51400000000001</c:v>
                </c:pt>
                <c:pt idx="12206">
                  <c:v>53.541999999999994</c:v>
                </c:pt>
                <c:pt idx="12207">
                  <c:v>64.716000000000008</c:v>
                </c:pt>
                <c:pt idx="12208">
                  <c:v>79.112000000000009</c:v>
                </c:pt>
                <c:pt idx="12209">
                  <c:v>106.04</c:v>
                </c:pt>
                <c:pt idx="12210">
                  <c:v>126.11599999999999</c:v>
                </c:pt>
                <c:pt idx="12211">
                  <c:v>162.036</c:v>
                </c:pt>
                <c:pt idx="12212">
                  <c:v>166.94800000000001</c:v>
                </c:pt>
                <c:pt idx="12213">
                  <c:v>155.738</c:v>
                </c:pt>
                <c:pt idx="12214">
                  <c:v>135.29000000000002</c:v>
                </c:pt>
                <c:pt idx="12215">
                  <c:v>124.05199999999999</c:v>
                </c:pt>
                <c:pt idx="12216">
                  <c:v>97.994</c:v>
                </c:pt>
                <c:pt idx="12217">
                  <c:v>86.444000000000003</c:v>
                </c:pt>
                <c:pt idx="12218">
                  <c:v>100.27200000000001</c:v>
                </c:pt>
                <c:pt idx="12219">
                  <c:v>130.94</c:v>
                </c:pt>
                <c:pt idx="12220">
                  <c:v>128.83999999999997</c:v>
                </c:pt>
                <c:pt idx="12221">
                  <c:v>123.85</c:v>
                </c:pt>
                <c:pt idx="12222">
                  <c:v>116.13800000000001</c:v>
                </c:pt>
                <c:pt idx="12223">
                  <c:v>100.03800000000001</c:v>
                </c:pt>
                <c:pt idx="12224">
                  <c:v>68.333999999999989</c:v>
                </c:pt>
                <c:pt idx="12225">
                  <c:v>97.781999999999996</c:v>
                </c:pt>
                <c:pt idx="12226">
                  <c:v>89.628</c:v>
                </c:pt>
                <c:pt idx="12227">
                  <c:v>99.331999999999994</c:v>
                </c:pt>
                <c:pt idx="12228">
                  <c:v>93.063999999999993</c:v>
                </c:pt>
                <c:pt idx="12229">
                  <c:v>103.28999999999999</c:v>
                </c:pt>
                <c:pt idx="12230">
                  <c:v>86.748000000000005</c:v>
                </c:pt>
                <c:pt idx="12231">
                  <c:v>94.884</c:v>
                </c:pt>
                <c:pt idx="12232">
                  <c:v>100.974</c:v>
                </c:pt>
                <c:pt idx="12233">
                  <c:v>107.61000000000001</c:v>
                </c:pt>
                <c:pt idx="12234">
                  <c:v>100.69199999999999</c:v>
                </c:pt>
                <c:pt idx="12235">
                  <c:v>110.35</c:v>
                </c:pt>
                <c:pt idx="12236">
                  <c:v>118.57000000000001</c:v>
                </c:pt>
                <c:pt idx="12237">
                  <c:v>127.59200000000001</c:v>
                </c:pt>
                <c:pt idx="12238">
                  <c:v>132.24799999999999</c:v>
                </c:pt>
                <c:pt idx="12239">
                  <c:v>132.63000000000002</c:v>
                </c:pt>
                <c:pt idx="12240">
                  <c:v>103.88400000000001</c:v>
                </c:pt>
                <c:pt idx="12241">
                  <c:v>96.596000000000004</c:v>
                </c:pt>
                <c:pt idx="12242">
                  <c:v>78.578000000000003</c:v>
                </c:pt>
                <c:pt idx="12243">
                  <c:v>67.347999999999999</c:v>
                </c:pt>
                <c:pt idx="12244">
                  <c:v>80.296000000000006</c:v>
                </c:pt>
                <c:pt idx="12245">
                  <c:v>90.006</c:v>
                </c:pt>
                <c:pt idx="12246">
                  <c:v>84.731999999999999</c:v>
                </c:pt>
                <c:pt idx="12247">
                  <c:v>84.806000000000012</c:v>
                </c:pt>
                <c:pt idx="12248">
                  <c:v>85.006</c:v>
                </c:pt>
                <c:pt idx="12249">
                  <c:v>82.084000000000003</c:v>
                </c:pt>
                <c:pt idx="12250">
                  <c:v>85.882000000000005</c:v>
                </c:pt>
                <c:pt idx="12251">
                  <c:v>105.494</c:v>
                </c:pt>
                <c:pt idx="12252">
                  <c:v>106.18800000000002</c:v>
                </c:pt>
                <c:pt idx="12253">
                  <c:v>110.596</c:v>
                </c:pt>
                <c:pt idx="12254">
                  <c:v>95.75800000000001</c:v>
                </c:pt>
                <c:pt idx="12255">
                  <c:v>95.02800000000002</c:v>
                </c:pt>
                <c:pt idx="12256">
                  <c:v>76</c:v>
                </c:pt>
                <c:pt idx="12257">
                  <c:v>80.238000000000014</c:v>
                </c:pt>
                <c:pt idx="12258">
                  <c:v>88.244</c:v>
                </c:pt>
                <c:pt idx="12259">
                  <c:v>107.33599999999998</c:v>
                </c:pt>
                <c:pt idx="12260">
                  <c:v>104.676</c:v>
                </c:pt>
                <c:pt idx="12261">
                  <c:v>103.92400000000001</c:v>
                </c:pt>
                <c:pt idx="12262">
                  <c:v>107.554</c:v>
                </c:pt>
                <c:pt idx="12263">
                  <c:v>101.62</c:v>
                </c:pt>
                <c:pt idx="12264">
                  <c:v>92.52000000000001</c:v>
                </c:pt>
                <c:pt idx="12265">
                  <c:v>102.648</c:v>
                </c:pt>
                <c:pt idx="12266">
                  <c:v>113.68800000000002</c:v>
                </c:pt>
                <c:pt idx="12267">
                  <c:v>104.55</c:v>
                </c:pt>
                <c:pt idx="12268">
                  <c:v>98.4</c:v>
                </c:pt>
                <c:pt idx="12269">
                  <c:v>90.816000000000003</c:v>
                </c:pt>
                <c:pt idx="12270">
                  <c:v>77.811999999999983</c:v>
                </c:pt>
                <c:pt idx="12271">
                  <c:v>64.073999999999998</c:v>
                </c:pt>
                <c:pt idx="12272">
                  <c:v>71.572000000000003</c:v>
                </c:pt>
                <c:pt idx="12273">
                  <c:v>77.88</c:v>
                </c:pt>
                <c:pt idx="12274">
                  <c:v>74.924000000000007</c:v>
                </c:pt>
                <c:pt idx="12275">
                  <c:v>63.545999999999992</c:v>
                </c:pt>
                <c:pt idx="12276">
                  <c:v>60.879999999999995</c:v>
                </c:pt>
                <c:pt idx="12277">
                  <c:v>51.405999999999992</c:v>
                </c:pt>
                <c:pt idx="12278">
                  <c:v>53.027999999999999</c:v>
                </c:pt>
                <c:pt idx="12279">
                  <c:v>61.309999999999988</c:v>
                </c:pt>
                <c:pt idx="12280">
                  <c:v>66.330000000000013</c:v>
                </c:pt>
                <c:pt idx="12281">
                  <c:v>76.536000000000001</c:v>
                </c:pt>
                <c:pt idx="12282">
                  <c:v>71.768000000000001</c:v>
                </c:pt>
                <c:pt idx="12283">
                  <c:v>70.391999999999996</c:v>
                </c:pt>
                <c:pt idx="12284">
                  <c:v>67.14</c:v>
                </c:pt>
                <c:pt idx="12285">
                  <c:v>86.091999999999999</c:v>
                </c:pt>
                <c:pt idx="12286">
                  <c:v>88.916000000000011</c:v>
                </c:pt>
                <c:pt idx="12287">
                  <c:v>102.9</c:v>
                </c:pt>
                <c:pt idx="12288">
                  <c:v>118.08</c:v>
                </c:pt>
                <c:pt idx="12289">
                  <c:v>120.60600000000002</c:v>
                </c:pt>
                <c:pt idx="12290">
                  <c:v>110.71</c:v>
                </c:pt>
                <c:pt idx="12291">
                  <c:v>115.79400000000001</c:v>
                </c:pt>
                <c:pt idx="12292">
                  <c:v>103.33</c:v>
                </c:pt>
                <c:pt idx="12293">
                  <c:v>89.960000000000008</c:v>
                </c:pt>
                <c:pt idx="12294">
                  <c:v>94.39</c:v>
                </c:pt>
                <c:pt idx="12295">
                  <c:v>91.17</c:v>
                </c:pt>
                <c:pt idx="12296">
                  <c:v>74.41</c:v>
                </c:pt>
                <c:pt idx="12297">
                  <c:v>78.885999999999996</c:v>
                </c:pt>
                <c:pt idx="12298">
                  <c:v>72.705999999999989</c:v>
                </c:pt>
                <c:pt idx="12299">
                  <c:v>67.566000000000003</c:v>
                </c:pt>
                <c:pt idx="12300">
                  <c:v>71.242000000000004</c:v>
                </c:pt>
                <c:pt idx="12301">
                  <c:v>73.16</c:v>
                </c:pt>
                <c:pt idx="12302">
                  <c:v>69.334000000000003</c:v>
                </c:pt>
                <c:pt idx="12303">
                  <c:v>63.815999999999995</c:v>
                </c:pt>
                <c:pt idx="12304">
                  <c:v>51.88000000000001</c:v>
                </c:pt>
                <c:pt idx="12305">
                  <c:v>40.552</c:v>
                </c:pt>
                <c:pt idx="12306">
                  <c:v>43.504000000000005</c:v>
                </c:pt>
                <c:pt idx="12307">
                  <c:v>54.374000000000002</c:v>
                </c:pt>
                <c:pt idx="12308">
                  <c:v>66.453999999999994</c:v>
                </c:pt>
                <c:pt idx="12309">
                  <c:v>74.852000000000004</c:v>
                </c:pt>
                <c:pt idx="12310">
                  <c:v>82.443999999999988</c:v>
                </c:pt>
                <c:pt idx="12311">
                  <c:v>80.89</c:v>
                </c:pt>
                <c:pt idx="12312">
                  <c:v>77.78</c:v>
                </c:pt>
                <c:pt idx="12313">
                  <c:v>72.481999999999999</c:v>
                </c:pt>
                <c:pt idx="12314">
                  <c:v>82.988000000000014</c:v>
                </c:pt>
                <c:pt idx="12315">
                  <c:v>86.001999999999995</c:v>
                </c:pt>
                <c:pt idx="12316">
                  <c:v>86.283999999999992</c:v>
                </c:pt>
                <c:pt idx="12317">
                  <c:v>76.081999999999994</c:v>
                </c:pt>
                <c:pt idx="12318">
                  <c:v>65.827999999999989</c:v>
                </c:pt>
                <c:pt idx="12319">
                  <c:v>51.453999999999994</c:v>
                </c:pt>
                <c:pt idx="12320">
                  <c:v>40.304000000000002</c:v>
                </c:pt>
                <c:pt idx="12321">
                  <c:v>45.927999999999997</c:v>
                </c:pt>
                <c:pt idx="12322">
                  <c:v>71.834000000000003</c:v>
                </c:pt>
                <c:pt idx="12323">
                  <c:v>93.43</c:v>
                </c:pt>
                <c:pt idx="12324">
                  <c:v>104.452</c:v>
                </c:pt>
                <c:pt idx="12325">
                  <c:v>121.648</c:v>
                </c:pt>
                <c:pt idx="12326">
                  <c:v>118.22200000000001</c:v>
                </c:pt>
                <c:pt idx="12327">
                  <c:v>98.177999999999997</c:v>
                </c:pt>
                <c:pt idx="12328">
                  <c:v>111.54600000000001</c:v>
                </c:pt>
                <c:pt idx="12329">
                  <c:v>112.54600000000001</c:v>
                </c:pt>
                <c:pt idx="12330">
                  <c:v>94.951999999999998</c:v>
                </c:pt>
                <c:pt idx="12331">
                  <c:v>93.421999999999997</c:v>
                </c:pt>
                <c:pt idx="12332">
                  <c:v>93.804000000000002</c:v>
                </c:pt>
                <c:pt idx="12333">
                  <c:v>74.872</c:v>
                </c:pt>
                <c:pt idx="12334">
                  <c:v>66.418000000000006</c:v>
                </c:pt>
                <c:pt idx="12335">
                  <c:v>78.656000000000006</c:v>
                </c:pt>
                <c:pt idx="12336">
                  <c:v>84.018000000000001</c:v>
                </c:pt>
                <c:pt idx="12337">
                  <c:v>92.283999999999992</c:v>
                </c:pt>
                <c:pt idx="12338">
                  <c:v>87.25</c:v>
                </c:pt>
                <c:pt idx="12339">
                  <c:v>93.231999999999999</c:v>
                </c:pt>
                <c:pt idx="12340">
                  <c:v>88.775999999999996</c:v>
                </c:pt>
                <c:pt idx="12341">
                  <c:v>83.99199999999999</c:v>
                </c:pt>
                <c:pt idx="12342">
                  <c:v>85.837999999999994</c:v>
                </c:pt>
                <c:pt idx="12343">
                  <c:v>88.147999999999996</c:v>
                </c:pt>
                <c:pt idx="12344">
                  <c:v>78.53</c:v>
                </c:pt>
                <c:pt idx="12345">
                  <c:v>79.190000000000012</c:v>
                </c:pt>
                <c:pt idx="12346">
                  <c:v>84.72</c:v>
                </c:pt>
                <c:pt idx="12347">
                  <c:v>74.037999999999982</c:v>
                </c:pt>
                <c:pt idx="12348">
                  <c:v>71.97999999999999</c:v>
                </c:pt>
                <c:pt idx="12349">
                  <c:v>88.894000000000005</c:v>
                </c:pt>
                <c:pt idx="12350">
                  <c:v>87.02000000000001</c:v>
                </c:pt>
                <c:pt idx="12351">
                  <c:v>79.37</c:v>
                </c:pt>
                <c:pt idx="12352">
                  <c:v>82.078000000000003</c:v>
                </c:pt>
                <c:pt idx="12353">
                  <c:v>83.072000000000017</c:v>
                </c:pt>
                <c:pt idx="12354">
                  <c:v>72.347999999999999</c:v>
                </c:pt>
                <c:pt idx="12355">
                  <c:v>74.97999999999999</c:v>
                </c:pt>
                <c:pt idx="12356">
                  <c:v>109.42999999999999</c:v>
                </c:pt>
                <c:pt idx="12357">
                  <c:v>111.71000000000001</c:v>
                </c:pt>
                <c:pt idx="12358">
                  <c:v>124.66599999999998</c:v>
                </c:pt>
                <c:pt idx="12359">
                  <c:v>120.30199999999998</c:v>
                </c:pt>
                <c:pt idx="12360">
                  <c:v>115.15</c:v>
                </c:pt>
                <c:pt idx="12361">
                  <c:v>78.645999999999987</c:v>
                </c:pt>
                <c:pt idx="12362">
                  <c:v>71.44</c:v>
                </c:pt>
                <c:pt idx="12363">
                  <c:v>54.518000000000008</c:v>
                </c:pt>
                <c:pt idx="12364">
                  <c:v>50.75</c:v>
                </c:pt>
                <c:pt idx="12365">
                  <c:v>53.398000000000003</c:v>
                </c:pt>
                <c:pt idx="12366">
                  <c:v>55.984000000000002</c:v>
                </c:pt>
                <c:pt idx="12367">
                  <c:v>56.104000000000006</c:v>
                </c:pt>
                <c:pt idx="12368">
                  <c:v>49.33</c:v>
                </c:pt>
                <c:pt idx="12369">
                  <c:v>47.853999999999999</c:v>
                </c:pt>
                <c:pt idx="12370">
                  <c:v>52.929999999999993</c:v>
                </c:pt>
                <c:pt idx="12371">
                  <c:v>44.325999999999993</c:v>
                </c:pt>
                <c:pt idx="12372">
                  <c:v>39.17</c:v>
                </c:pt>
                <c:pt idx="12373">
                  <c:v>42.448</c:v>
                </c:pt>
                <c:pt idx="12374">
                  <c:v>39.820000000000007</c:v>
                </c:pt>
                <c:pt idx="12375">
                  <c:v>26.603999999999996</c:v>
                </c:pt>
                <c:pt idx="12376">
                  <c:v>34.232000000000006</c:v>
                </c:pt>
                <c:pt idx="12377">
                  <c:v>61.992000000000004</c:v>
                </c:pt>
                <c:pt idx="12378">
                  <c:v>86.308000000000007</c:v>
                </c:pt>
                <c:pt idx="12379">
                  <c:v>100.562</c:v>
                </c:pt>
                <c:pt idx="12380">
                  <c:v>115.91199999999999</c:v>
                </c:pt>
                <c:pt idx="12381">
                  <c:v>142.74200000000002</c:v>
                </c:pt>
                <c:pt idx="12382">
                  <c:v>136.416</c:v>
                </c:pt>
                <c:pt idx="12383">
                  <c:v>131.19</c:v>
                </c:pt>
                <c:pt idx="12384">
                  <c:v>146.066</c:v>
                </c:pt>
                <c:pt idx="12385">
                  <c:v>157.57999999999998</c:v>
                </c:pt>
                <c:pt idx="12386">
                  <c:v>142.79599999999999</c:v>
                </c:pt>
                <c:pt idx="12387">
                  <c:v>132.16199999999998</c:v>
                </c:pt>
                <c:pt idx="12388">
                  <c:v>125.73800000000001</c:v>
                </c:pt>
                <c:pt idx="12389">
                  <c:v>112.53600000000002</c:v>
                </c:pt>
                <c:pt idx="12390">
                  <c:v>105.47999999999999</c:v>
                </c:pt>
                <c:pt idx="12391">
                  <c:v>109.71999999999998</c:v>
                </c:pt>
                <c:pt idx="12392">
                  <c:v>107.28399999999999</c:v>
                </c:pt>
                <c:pt idx="12393">
                  <c:v>102.934</c:v>
                </c:pt>
                <c:pt idx="12394">
                  <c:v>94.237999999999985</c:v>
                </c:pt>
                <c:pt idx="12395">
                  <c:v>93.93</c:v>
                </c:pt>
                <c:pt idx="12396">
                  <c:v>85.143999999999991</c:v>
                </c:pt>
                <c:pt idx="12397">
                  <c:v>88.97999999999999</c:v>
                </c:pt>
                <c:pt idx="12398">
                  <c:v>108.624</c:v>
                </c:pt>
                <c:pt idx="12399">
                  <c:v>117.38</c:v>
                </c:pt>
                <c:pt idx="12400">
                  <c:v>113.694</c:v>
                </c:pt>
                <c:pt idx="12401">
                  <c:v>119.21600000000001</c:v>
                </c:pt>
                <c:pt idx="12402">
                  <c:v>117.04</c:v>
                </c:pt>
                <c:pt idx="12403">
                  <c:v>108.69000000000001</c:v>
                </c:pt>
                <c:pt idx="12404">
                  <c:v>90.523999999999987</c:v>
                </c:pt>
                <c:pt idx="12405">
                  <c:v>122.148</c:v>
                </c:pt>
                <c:pt idx="12406">
                  <c:v>127.672</c:v>
                </c:pt>
                <c:pt idx="12407">
                  <c:v>146.018</c:v>
                </c:pt>
                <c:pt idx="12408">
                  <c:v>156.67400000000004</c:v>
                </c:pt>
                <c:pt idx="12409">
                  <c:v>186.71</c:v>
                </c:pt>
                <c:pt idx="12410">
                  <c:v>165.76799999999997</c:v>
                </c:pt>
                <c:pt idx="12411">
                  <c:v>160.77199999999999</c:v>
                </c:pt>
                <c:pt idx="12412">
                  <c:v>169.256</c:v>
                </c:pt>
                <c:pt idx="12413">
                  <c:v>159.58200000000002</c:v>
                </c:pt>
                <c:pt idx="12414">
                  <c:v>168.16799999999998</c:v>
                </c:pt>
                <c:pt idx="12415">
                  <c:v>166.23200000000003</c:v>
                </c:pt>
                <c:pt idx="12416">
                  <c:v>185.38600000000002</c:v>
                </c:pt>
                <c:pt idx="12417">
                  <c:v>173.31</c:v>
                </c:pt>
                <c:pt idx="12418">
                  <c:v>144.286</c:v>
                </c:pt>
                <c:pt idx="12419">
                  <c:v>149.55800000000002</c:v>
                </c:pt>
                <c:pt idx="12420">
                  <c:v>149.886</c:v>
                </c:pt>
                <c:pt idx="12421">
                  <c:v>159.22</c:v>
                </c:pt>
                <c:pt idx="12422">
                  <c:v>152.67400000000001</c:v>
                </c:pt>
                <c:pt idx="12423">
                  <c:v>181.50200000000001</c:v>
                </c:pt>
                <c:pt idx="12424">
                  <c:v>169.56</c:v>
                </c:pt>
                <c:pt idx="12425">
                  <c:v>174.96</c:v>
                </c:pt>
                <c:pt idx="12426">
                  <c:v>147.30199999999999</c:v>
                </c:pt>
                <c:pt idx="12427">
                  <c:v>167.93400000000003</c:v>
                </c:pt>
                <c:pt idx="12428">
                  <c:v>159.04400000000001</c:v>
                </c:pt>
                <c:pt idx="12429">
                  <c:v>159.6</c:v>
                </c:pt>
                <c:pt idx="12430">
                  <c:v>158.262</c:v>
                </c:pt>
                <c:pt idx="12431">
                  <c:v>164.904</c:v>
                </c:pt>
                <c:pt idx="12432">
                  <c:v>141.988</c:v>
                </c:pt>
                <c:pt idx="12433">
                  <c:v>156.80599999999998</c:v>
                </c:pt>
                <c:pt idx="12434">
                  <c:v>165.37199999999999</c:v>
                </c:pt>
                <c:pt idx="12435">
                  <c:v>153.178</c:v>
                </c:pt>
                <c:pt idx="12436">
                  <c:v>139.99600000000001</c:v>
                </c:pt>
                <c:pt idx="12437">
                  <c:v>139.40799999999999</c:v>
                </c:pt>
                <c:pt idx="12438">
                  <c:v>124.74599999999998</c:v>
                </c:pt>
                <c:pt idx="12439">
                  <c:v>102.92</c:v>
                </c:pt>
                <c:pt idx="12440">
                  <c:v>125.11799999999998</c:v>
                </c:pt>
                <c:pt idx="12441">
                  <c:v>122.208</c:v>
                </c:pt>
                <c:pt idx="12442">
                  <c:v>113.502</c:v>
                </c:pt>
                <c:pt idx="12443">
                  <c:v>117.21000000000001</c:v>
                </c:pt>
                <c:pt idx="12444">
                  <c:v>121.02599999999998</c:v>
                </c:pt>
                <c:pt idx="12445">
                  <c:v>96.4</c:v>
                </c:pt>
                <c:pt idx="12446">
                  <c:v>98.070000000000007</c:v>
                </c:pt>
                <c:pt idx="12447">
                  <c:v>112.44000000000001</c:v>
                </c:pt>
                <c:pt idx="12448">
                  <c:v>130.95999999999998</c:v>
                </c:pt>
                <c:pt idx="12449">
                  <c:v>123.26199999999999</c:v>
                </c:pt>
                <c:pt idx="12450">
                  <c:v>133.15</c:v>
                </c:pt>
                <c:pt idx="12451">
                  <c:v>135.49600000000001</c:v>
                </c:pt>
                <c:pt idx="12452">
                  <c:v>123.98200000000001</c:v>
                </c:pt>
                <c:pt idx="12453">
                  <c:v>90.646000000000001</c:v>
                </c:pt>
                <c:pt idx="12454">
                  <c:v>92.17</c:v>
                </c:pt>
                <c:pt idx="12455">
                  <c:v>75.025999999999996</c:v>
                </c:pt>
                <c:pt idx="12456">
                  <c:v>65.45</c:v>
                </c:pt>
                <c:pt idx="12457">
                  <c:v>68.69</c:v>
                </c:pt>
                <c:pt idx="12458">
                  <c:v>65.962000000000003</c:v>
                </c:pt>
                <c:pt idx="12459">
                  <c:v>57.996000000000002</c:v>
                </c:pt>
                <c:pt idx="12460">
                  <c:v>51.506000000000007</c:v>
                </c:pt>
                <c:pt idx="12461">
                  <c:v>44.507999999999996</c:v>
                </c:pt>
                <c:pt idx="12462">
                  <c:v>37.375999999999998</c:v>
                </c:pt>
                <c:pt idx="12463">
                  <c:v>46.136000000000003</c:v>
                </c:pt>
                <c:pt idx="12464">
                  <c:v>48.1</c:v>
                </c:pt>
                <c:pt idx="12465">
                  <c:v>60.172000000000004</c:v>
                </c:pt>
                <c:pt idx="12466">
                  <c:v>81.055999999999997</c:v>
                </c:pt>
                <c:pt idx="12467">
                  <c:v>88.210000000000008</c:v>
                </c:pt>
                <c:pt idx="12468">
                  <c:v>73.061999999999998</c:v>
                </c:pt>
                <c:pt idx="12469">
                  <c:v>76.796000000000006</c:v>
                </c:pt>
                <c:pt idx="12470">
                  <c:v>73.016000000000005</c:v>
                </c:pt>
                <c:pt idx="12471">
                  <c:v>75.710000000000008</c:v>
                </c:pt>
                <c:pt idx="12472">
                  <c:v>82.134</c:v>
                </c:pt>
                <c:pt idx="12473">
                  <c:v>103.476</c:v>
                </c:pt>
                <c:pt idx="12474">
                  <c:v>110.40599999999999</c:v>
                </c:pt>
                <c:pt idx="12475">
                  <c:v>116.92</c:v>
                </c:pt>
                <c:pt idx="12476">
                  <c:v>105.36000000000001</c:v>
                </c:pt>
                <c:pt idx="12477">
                  <c:v>107.98800000000001</c:v>
                </c:pt>
                <c:pt idx="12478">
                  <c:v>101.56399999999999</c:v>
                </c:pt>
                <c:pt idx="12479">
                  <c:v>105.6</c:v>
                </c:pt>
                <c:pt idx="12480">
                  <c:v>101.74</c:v>
                </c:pt>
                <c:pt idx="12481">
                  <c:v>101.084</c:v>
                </c:pt>
                <c:pt idx="12482">
                  <c:v>101.2</c:v>
                </c:pt>
                <c:pt idx="12483">
                  <c:v>117.742</c:v>
                </c:pt>
                <c:pt idx="12484">
                  <c:v>108.61600000000001</c:v>
                </c:pt>
                <c:pt idx="12485">
                  <c:v>108.53</c:v>
                </c:pt>
                <c:pt idx="12486">
                  <c:v>106.25</c:v>
                </c:pt>
                <c:pt idx="12487">
                  <c:v>91.753999999999991</c:v>
                </c:pt>
                <c:pt idx="12488">
                  <c:v>72.558000000000007</c:v>
                </c:pt>
                <c:pt idx="12489">
                  <c:v>74.183999999999997</c:v>
                </c:pt>
                <c:pt idx="12490">
                  <c:v>73.354000000000013</c:v>
                </c:pt>
                <c:pt idx="12491">
                  <c:v>78.654000000000011</c:v>
                </c:pt>
                <c:pt idx="12492">
                  <c:v>80.536000000000001</c:v>
                </c:pt>
                <c:pt idx="12493">
                  <c:v>85.695999999999998</c:v>
                </c:pt>
                <c:pt idx="12494">
                  <c:v>82.222000000000008</c:v>
                </c:pt>
                <c:pt idx="12495">
                  <c:v>87.256</c:v>
                </c:pt>
                <c:pt idx="12496">
                  <c:v>96.195999999999998</c:v>
                </c:pt>
                <c:pt idx="12497">
                  <c:v>94.872</c:v>
                </c:pt>
                <c:pt idx="12498">
                  <c:v>92.293999999999983</c:v>
                </c:pt>
                <c:pt idx="12499">
                  <c:v>94.027999999999992</c:v>
                </c:pt>
                <c:pt idx="12500">
                  <c:v>84.296000000000006</c:v>
                </c:pt>
                <c:pt idx="12501">
                  <c:v>77.039999999999992</c:v>
                </c:pt>
                <c:pt idx="12502">
                  <c:v>83.570000000000007</c:v>
                </c:pt>
                <c:pt idx="12503">
                  <c:v>94.864000000000004</c:v>
                </c:pt>
                <c:pt idx="12504">
                  <c:v>99.8</c:v>
                </c:pt>
                <c:pt idx="12505">
                  <c:v>115.16399999999999</c:v>
                </c:pt>
                <c:pt idx="12506">
                  <c:v>113.304</c:v>
                </c:pt>
                <c:pt idx="12507">
                  <c:v>109.476</c:v>
                </c:pt>
                <c:pt idx="12508">
                  <c:v>92.555999999999997</c:v>
                </c:pt>
                <c:pt idx="12509">
                  <c:v>90.731999999999999</c:v>
                </c:pt>
                <c:pt idx="12510">
                  <c:v>90.128000000000014</c:v>
                </c:pt>
                <c:pt idx="12511">
                  <c:v>85.352000000000004</c:v>
                </c:pt>
                <c:pt idx="12512">
                  <c:v>80.834000000000003</c:v>
                </c:pt>
                <c:pt idx="12513">
                  <c:v>85.16</c:v>
                </c:pt>
                <c:pt idx="12514">
                  <c:v>74.430000000000007</c:v>
                </c:pt>
                <c:pt idx="12515">
                  <c:v>64.08</c:v>
                </c:pt>
                <c:pt idx="12516">
                  <c:v>65.811999999999998</c:v>
                </c:pt>
                <c:pt idx="12517">
                  <c:v>86.02000000000001</c:v>
                </c:pt>
                <c:pt idx="12518">
                  <c:v>86.914000000000016</c:v>
                </c:pt>
                <c:pt idx="12519">
                  <c:v>87.62</c:v>
                </c:pt>
                <c:pt idx="12520">
                  <c:v>85.11</c:v>
                </c:pt>
                <c:pt idx="12521">
                  <c:v>83.155999999999992</c:v>
                </c:pt>
                <c:pt idx="12522">
                  <c:v>60.577999999999996</c:v>
                </c:pt>
                <c:pt idx="12523">
                  <c:v>55.802</c:v>
                </c:pt>
                <c:pt idx="12524">
                  <c:v>60.86</c:v>
                </c:pt>
                <c:pt idx="12525">
                  <c:v>63.948</c:v>
                </c:pt>
                <c:pt idx="12526">
                  <c:v>63.948</c:v>
                </c:pt>
                <c:pt idx="12527">
                  <c:v>66.307999999999993</c:v>
                </c:pt>
                <c:pt idx="12528">
                  <c:v>71.096000000000004</c:v>
                </c:pt>
                <c:pt idx="12529">
                  <c:v>67.996000000000009</c:v>
                </c:pt>
                <c:pt idx="12530">
                  <c:v>63.510000000000005</c:v>
                </c:pt>
                <c:pt idx="12531">
                  <c:v>73.621999999999986</c:v>
                </c:pt>
                <c:pt idx="12532">
                  <c:v>81.099999999999994</c:v>
                </c:pt>
                <c:pt idx="12533">
                  <c:v>80.905999999999992</c:v>
                </c:pt>
                <c:pt idx="12534">
                  <c:v>89.878</c:v>
                </c:pt>
                <c:pt idx="12535">
                  <c:v>84.667999999999992</c:v>
                </c:pt>
                <c:pt idx="12536">
                  <c:v>74.693999999999988</c:v>
                </c:pt>
                <c:pt idx="12537">
                  <c:v>69.465999999999994</c:v>
                </c:pt>
                <c:pt idx="12538">
                  <c:v>74.073999999999998</c:v>
                </c:pt>
                <c:pt idx="12539">
                  <c:v>70.28</c:v>
                </c:pt>
                <c:pt idx="12540">
                  <c:v>86.457999999999998</c:v>
                </c:pt>
                <c:pt idx="12541">
                  <c:v>95.289999999999992</c:v>
                </c:pt>
                <c:pt idx="12542">
                  <c:v>94.503999999999991</c:v>
                </c:pt>
                <c:pt idx="12543">
                  <c:v>96.451999999999998</c:v>
                </c:pt>
                <c:pt idx="12544">
                  <c:v>87.064000000000007</c:v>
                </c:pt>
                <c:pt idx="12545">
                  <c:v>95.897999999999996</c:v>
                </c:pt>
                <c:pt idx="12546">
                  <c:v>94.46599999999998</c:v>
                </c:pt>
                <c:pt idx="12547">
                  <c:v>106.304</c:v>
                </c:pt>
                <c:pt idx="12548">
                  <c:v>111.14000000000001</c:v>
                </c:pt>
                <c:pt idx="12549">
                  <c:v>120.71600000000001</c:v>
                </c:pt>
                <c:pt idx="12550">
                  <c:v>113.242</c:v>
                </c:pt>
                <c:pt idx="12551">
                  <c:v>113.32000000000001</c:v>
                </c:pt>
                <c:pt idx="12552">
                  <c:v>107.16200000000001</c:v>
                </c:pt>
                <c:pt idx="12553">
                  <c:v>99.718000000000004</c:v>
                </c:pt>
                <c:pt idx="12554">
                  <c:v>95.534000000000006</c:v>
                </c:pt>
                <c:pt idx="12555">
                  <c:v>85.916000000000011</c:v>
                </c:pt>
                <c:pt idx="12556">
                  <c:v>81.116000000000014</c:v>
                </c:pt>
                <c:pt idx="12557">
                  <c:v>90.792000000000002</c:v>
                </c:pt>
                <c:pt idx="12558">
                  <c:v>102.086</c:v>
                </c:pt>
                <c:pt idx="12559">
                  <c:v>114.994</c:v>
                </c:pt>
                <c:pt idx="12560">
                  <c:v>121.44200000000001</c:v>
                </c:pt>
                <c:pt idx="12561">
                  <c:v>121.13</c:v>
                </c:pt>
                <c:pt idx="12562">
                  <c:v>103.40599999999999</c:v>
                </c:pt>
                <c:pt idx="12563">
                  <c:v>83.26400000000001</c:v>
                </c:pt>
                <c:pt idx="12564">
                  <c:v>74.466000000000008</c:v>
                </c:pt>
                <c:pt idx="12565">
                  <c:v>73.567999999999998</c:v>
                </c:pt>
                <c:pt idx="12566">
                  <c:v>91.63</c:v>
                </c:pt>
                <c:pt idx="12567">
                  <c:v>95.078000000000003</c:v>
                </c:pt>
                <c:pt idx="12568">
                  <c:v>108.92199999999998</c:v>
                </c:pt>
                <c:pt idx="12569">
                  <c:v>133.554</c:v>
                </c:pt>
                <c:pt idx="12570">
                  <c:v>141.53000000000003</c:v>
                </c:pt>
                <c:pt idx="12571">
                  <c:v>158.02199999999999</c:v>
                </c:pt>
                <c:pt idx="12572">
                  <c:v>171.30799999999999</c:v>
                </c:pt>
                <c:pt idx="12573">
                  <c:v>182.21800000000002</c:v>
                </c:pt>
                <c:pt idx="12574">
                  <c:v>171.13600000000002</c:v>
                </c:pt>
                <c:pt idx="12575">
                  <c:v>169.69800000000001</c:v>
                </c:pt>
                <c:pt idx="12576">
                  <c:v>144.45400000000001</c:v>
                </c:pt>
                <c:pt idx="12577">
                  <c:v>145.37</c:v>
                </c:pt>
                <c:pt idx="12578">
                  <c:v>139.46199999999999</c:v>
                </c:pt>
                <c:pt idx="12579">
                  <c:v>142.14000000000001</c:v>
                </c:pt>
                <c:pt idx="12580">
                  <c:v>155.792</c:v>
                </c:pt>
                <c:pt idx="12581">
                  <c:v>149.018</c:v>
                </c:pt>
                <c:pt idx="12582">
                  <c:v>149.51399999999998</c:v>
                </c:pt>
                <c:pt idx="12583">
                  <c:v>136.078</c:v>
                </c:pt>
                <c:pt idx="12584">
                  <c:v>124.31399999999999</c:v>
                </c:pt>
                <c:pt idx="12585">
                  <c:v>120.398</c:v>
                </c:pt>
                <c:pt idx="12586">
                  <c:v>129.38400000000001</c:v>
                </c:pt>
                <c:pt idx="12587">
                  <c:v>149.268</c:v>
                </c:pt>
                <c:pt idx="12588">
                  <c:v>152.23999999999998</c:v>
                </c:pt>
                <c:pt idx="12589">
                  <c:v>143.744</c:v>
                </c:pt>
                <c:pt idx="12590">
                  <c:v>136.46199999999999</c:v>
                </c:pt>
                <c:pt idx="12591">
                  <c:v>123.86000000000001</c:v>
                </c:pt>
                <c:pt idx="12592">
                  <c:v>100.602</c:v>
                </c:pt>
                <c:pt idx="12593">
                  <c:v>101.292</c:v>
                </c:pt>
                <c:pt idx="12594">
                  <c:v>109.33599999999998</c:v>
                </c:pt>
                <c:pt idx="12595">
                  <c:v>115.758</c:v>
                </c:pt>
                <c:pt idx="12596">
                  <c:v>131.76600000000002</c:v>
                </c:pt>
                <c:pt idx="12597">
                  <c:v>131.124</c:v>
                </c:pt>
                <c:pt idx="12598">
                  <c:v>131.25200000000001</c:v>
                </c:pt>
                <c:pt idx="12599">
                  <c:v>122.93600000000001</c:v>
                </c:pt>
                <c:pt idx="12600">
                  <c:v>106.67</c:v>
                </c:pt>
                <c:pt idx="12601">
                  <c:v>113.95599999999999</c:v>
                </c:pt>
                <c:pt idx="12602">
                  <c:v>103.114</c:v>
                </c:pt>
                <c:pt idx="12603">
                  <c:v>91.774000000000001</c:v>
                </c:pt>
                <c:pt idx="12604">
                  <c:v>86.332000000000008</c:v>
                </c:pt>
                <c:pt idx="12605">
                  <c:v>88.442000000000007</c:v>
                </c:pt>
                <c:pt idx="12606">
                  <c:v>66.83</c:v>
                </c:pt>
                <c:pt idx="12607">
                  <c:v>77.807999999999993</c:v>
                </c:pt>
                <c:pt idx="12608">
                  <c:v>81.465999999999994</c:v>
                </c:pt>
                <c:pt idx="12609">
                  <c:v>86.78</c:v>
                </c:pt>
                <c:pt idx="12610">
                  <c:v>76.694000000000003</c:v>
                </c:pt>
                <c:pt idx="12611">
                  <c:v>77.608000000000004</c:v>
                </c:pt>
                <c:pt idx="12612">
                  <c:v>64.544000000000011</c:v>
                </c:pt>
                <c:pt idx="12613">
                  <c:v>65.225999999999999</c:v>
                </c:pt>
                <c:pt idx="12614">
                  <c:v>56.564</c:v>
                </c:pt>
                <c:pt idx="12615">
                  <c:v>68.31</c:v>
                </c:pt>
                <c:pt idx="12616">
                  <c:v>67.962000000000003</c:v>
                </c:pt>
                <c:pt idx="12617">
                  <c:v>78.484000000000009</c:v>
                </c:pt>
                <c:pt idx="12618">
                  <c:v>82.059999999999988</c:v>
                </c:pt>
                <c:pt idx="12619">
                  <c:v>84.419999999999987</c:v>
                </c:pt>
                <c:pt idx="12620">
                  <c:v>85.213999999999999</c:v>
                </c:pt>
                <c:pt idx="12621">
                  <c:v>105.056</c:v>
                </c:pt>
                <c:pt idx="12622">
                  <c:v>108.94199999999998</c:v>
                </c:pt>
                <c:pt idx="12623">
                  <c:v>110.39200000000001</c:v>
                </c:pt>
                <c:pt idx="12624">
                  <c:v>130.10399999999998</c:v>
                </c:pt>
                <c:pt idx="12625">
                  <c:v>127.48399999999999</c:v>
                </c:pt>
                <c:pt idx="12626">
                  <c:v>122.61799999999998</c:v>
                </c:pt>
                <c:pt idx="12627">
                  <c:v>119.36600000000001</c:v>
                </c:pt>
                <c:pt idx="12628">
                  <c:v>132.69999999999999</c:v>
                </c:pt>
                <c:pt idx="12629">
                  <c:v>122.28</c:v>
                </c:pt>
                <c:pt idx="12630">
                  <c:v>118.28399999999999</c:v>
                </c:pt>
                <c:pt idx="12631">
                  <c:v>105.05399999999997</c:v>
                </c:pt>
                <c:pt idx="12632">
                  <c:v>100.01599999999999</c:v>
                </c:pt>
                <c:pt idx="12633">
                  <c:v>87.984000000000009</c:v>
                </c:pt>
                <c:pt idx="12634">
                  <c:v>89.025999999999996</c:v>
                </c:pt>
                <c:pt idx="12635">
                  <c:v>83.964000000000013</c:v>
                </c:pt>
                <c:pt idx="12636">
                  <c:v>91.943999999999988</c:v>
                </c:pt>
                <c:pt idx="12637">
                  <c:v>95.418000000000006</c:v>
                </c:pt>
                <c:pt idx="12638">
                  <c:v>90.742000000000004</c:v>
                </c:pt>
                <c:pt idx="12639">
                  <c:v>99.01400000000001</c:v>
                </c:pt>
                <c:pt idx="12640">
                  <c:v>116.32000000000001</c:v>
                </c:pt>
                <c:pt idx="12641">
                  <c:v>112.672</c:v>
                </c:pt>
                <c:pt idx="12642">
                  <c:v>125.98799999999999</c:v>
                </c:pt>
                <c:pt idx="12643">
                  <c:v>151.34200000000001</c:v>
                </c:pt>
                <c:pt idx="12644">
                  <c:v>153.56800000000001</c:v>
                </c:pt>
                <c:pt idx="12645">
                  <c:v>170.57599999999999</c:v>
                </c:pt>
                <c:pt idx="12646">
                  <c:v>205.09200000000001</c:v>
                </c:pt>
                <c:pt idx="12647">
                  <c:v>207.07</c:v>
                </c:pt>
                <c:pt idx="12648">
                  <c:v>221.46199999999999</c:v>
                </c:pt>
                <c:pt idx="12649">
                  <c:v>269.73200000000003</c:v>
                </c:pt>
                <c:pt idx="12650">
                  <c:v>288.11600000000004</c:v>
                </c:pt>
                <c:pt idx="12651">
                  <c:v>286.05399999999997</c:v>
                </c:pt>
                <c:pt idx="12652">
                  <c:v>283.54200000000003</c:v>
                </c:pt>
                <c:pt idx="12653">
                  <c:v>256.32600000000002</c:v>
                </c:pt>
                <c:pt idx="12654">
                  <c:v>199.13800000000001</c:v>
                </c:pt>
                <c:pt idx="12655">
                  <c:v>158.18200000000002</c:v>
                </c:pt>
                <c:pt idx="12656">
                  <c:v>131.59</c:v>
                </c:pt>
                <c:pt idx="12657">
                  <c:v>145.36600000000001</c:v>
                </c:pt>
                <c:pt idx="12658">
                  <c:v>164.81200000000001</c:v>
                </c:pt>
                <c:pt idx="12659">
                  <c:v>163.88400000000001</c:v>
                </c:pt>
                <c:pt idx="12660">
                  <c:v>159.00200000000001</c:v>
                </c:pt>
                <c:pt idx="12661">
                  <c:v>153.31199999999998</c:v>
                </c:pt>
                <c:pt idx="12662">
                  <c:v>130.93799999999999</c:v>
                </c:pt>
                <c:pt idx="12663">
                  <c:v>117.096</c:v>
                </c:pt>
                <c:pt idx="12664">
                  <c:v>123.726</c:v>
                </c:pt>
                <c:pt idx="12665">
                  <c:v>118.49000000000001</c:v>
                </c:pt>
                <c:pt idx="12666">
                  <c:v>110.102</c:v>
                </c:pt>
                <c:pt idx="12667">
                  <c:v>95.703999999999994</c:v>
                </c:pt>
                <c:pt idx="12668">
                  <c:v>83.616</c:v>
                </c:pt>
                <c:pt idx="12669">
                  <c:v>78.488</c:v>
                </c:pt>
                <c:pt idx="12670">
                  <c:v>85.93</c:v>
                </c:pt>
                <c:pt idx="12671">
                  <c:v>103.864</c:v>
                </c:pt>
                <c:pt idx="12672">
                  <c:v>105.60799999999999</c:v>
                </c:pt>
                <c:pt idx="12673">
                  <c:v>101.37800000000001</c:v>
                </c:pt>
                <c:pt idx="12674">
                  <c:v>95.282000000000011</c:v>
                </c:pt>
                <c:pt idx="12675">
                  <c:v>111.63600000000001</c:v>
                </c:pt>
                <c:pt idx="12676">
                  <c:v>100.444</c:v>
                </c:pt>
                <c:pt idx="12677">
                  <c:v>114.852</c:v>
                </c:pt>
                <c:pt idx="12678">
                  <c:v>125.81199999999998</c:v>
                </c:pt>
                <c:pt idx="12679">
                  <c:v>138.18799999999999</c:v>
                </c:pt>
                <c:pt idx="12680">
                  <c:v>125.38600000000001</c:v>
                </c:pt>
                <c:pt idx="12681">
                  <c:v>134.684</c:v>
                </c:pt>
                <c:pt idx="12682">
                  <c:v>118.84200000000001</c:v>
                </c:pt>
                <c:pt idx="12683">
                  <c:v>112.298</c:v>
                </c:pt>
                <c:pt idx="12684">
                  <c:v>104.96</c:v>
                </c:pt>
                <c:pt idx="12685">
                  <c:v>113.80199999999999</c:v>
                </c:pt>
                <c:pt idx="12686">
                  <c:v>107.43600000000001</c:v>
                </c:pt>
                <c:pt idx="12687">
                  <c:v>108.43800000000002</c:v>
                </c:pt>
                <c:pt idx="12688">
                  <c:v>106.75</c:v>
                </c:pt>
                <c:pt idx="12689">
                  <c:v>96.501999999999995</c:v>
                </c:pt>
                <c:pt idx="12690">
                  <c:v>84.647999999999996</c:v>
                </c:pt>
                <c:pt idx="12691">
                  <c:v>102.136</c:v>
                </c:pt>
                <c:pt idx="12692">
                  <c:v>127.68000000000002</c:v>
                </c:pt>
                <c:pt idx="12693">
                  <c:v>136.62799999999999</c:v>
                </c:pt>
                <c:pt idx="12694">
                  <c:v>160.38</c:v>
                </c:pt>
                <c:pt idx="12695">
                  <c:v>151.74600000000001</c:v>
                </c:pt>
                <c:pt idx="12696">
                  <c:v>135.64400000000001</c:v>
                </c:pt>
                <c:pt idx="12697">
                  <c:v>116.1</c:v>
                </c:pt>
                <c:pt idx="12698">
                  <c:v>106.20399999999999</c:v>
                </c:pt>
                <c:pt idx="12699">
                  <c:v>89.259999999999991</c:v>
                </c:pt>
                <c:pt idx="12700">
                  <c:v>98.453999999999994</c:v>
                </c:pt>
                <c:pt idx="12701">
                  <c:v>88.078000000000003</c:v>
                </c:pt>
                <c:pt idx="12702">
                  <c:v>91.992000000000004</c:v>
                </c:pt>
                <c:pt idx="12703">
                  <c:v>105.73600000000002</c:v>
                </c:pt>
                <c:pt idx="12704">
                  <c:v>102.42</c:v>
                </c:pt>
                <c:pt idx="12705">
                  <c:v>92.772000000000006</c:v>
                </c:pt>
                <c:pt idx="12706">
                  <c:v>90.388000000000005</c:v>
                </c:pt>
                <c:pt idx="12707">
                  <c:v>79.006</c:v>
                </c:pt>
                <c:pt idx="12708">
                  <c:v>56.096000000000004</c:v>
                </c:pt>
                <c:pt idx="12709">
                  <c:v>59.29</c:v>
                </c:pt>
                <c:pt idx="12710">
                  <c:v>58.481999999999992</c:v>
                </c:pt>
                <c:pt idx="12711">
                  <c:v>60.831999999999994</c:v>
                </c:pt>
                <c:pt idx="12712">
                  <c:v>65.05</c:v>
                </c:pt>
                <c:pt idx="12713">
                  <c:v>89.878</c:v>
                </c:pt>
                <c:pt idx="12714">
                  <c:v>79.662000000000006</c:v>
                </c:pt>
                <c:pt idx="12715">
                  <c:v>95.233999999999995</c:v>
                </c:pt>
                <c:pt idx="12716">
                  <c:v>103.88199999999999</c:v>
                </c:pt>
                <c:pt idx="12717">
                  <c:v>114.774</c:v>
                </c:pt>
                <c:pt idx="12718">
                  <c:v>88.524000000000001</c:v>
                </c:pt>
                <c:pt idx="12719">
                  <c:v>109.73599999999999</c:v>
                </c:pt>
                <c:pt idx="12720">
                  <c:v>111.708</c:v>
                </c:pt>
                <c:pt idx="12721">
                  <c:v>104.61600000000001</c:v>
                </c:pt>
                <c:pt idx="12722">
                  <c:v>103.83799999999999</c:v>
                </c:pt>
                <c:pt idx="12723">
                  <c:v>106.56399999999999</c:v>
                </c:pt>
                <c:pt idx="12724">
                  <c:v>93.131999999999991</c:v>
                </c:pt>
                <c:pt idx="12725">
                  <c:v>89.820000000000007</c:v>
                </c:pt>
                <c:pt idx="12726">
                  <c:v>99.73</c:v>
                </c:pt>
                <c:pt idx="12727">
                  <c:v>97.646000000000001</c:v>
                </c:pt>
                <c:pt idx="12728">
                  <c:v>108.23600000000002</c:v>
                </c:pt>
                <c:pt idx="12729">
                  <c:v>112.58200000000002</c:v>
                </c:pt>
                <c:pt idx="12730">
                  <c:v>108.47199999999998</c:v>
                </c:pt>
                <c:pt idx="12731">
                  <c:v>94.179999999999993</c:v>
                </c:pt>
                <c:pt idx="12732">
                  <c:v>81.737999999999985</c:v>
                </c:pt>
                <c:pt idx="12733">
                  <c:v>79.637999999999991</c:v>
                </c:pt>
                <c:pt idx="12734">
                  <c:v>86.903999999999996</c:v>
                </c:pt>
                <c:pt idx="12735">
                  <c:v>69.498000000000005</c:v>
                </c:pt>
                <c:pt idx="12736">
                  <c:v>65.376000000000005</c:v>
                </c:pt>
                <c:pt idx="12737">
                  <c:v>63.275999999999996</c:v>
                </c:pt>
                <c:pt idx="12738">
                  <c:v>58.065999999999995</c:v>
                </c:pt>
                <c:pt idx="12739">
                  <c:v>49.658000000000001</c:v>
                </c:pt>
                <c:pt idx="12740">
                  <c:v>58.358000000000004</c:v>
                </c:pt>
                <c:pt idx="12741">
                  <c:v>73.75200000000001</c:v>
                </c:pt>
                <c:pt idx="12742">
                  <c:v>72.731999999999999</c:v>
                </c:pt>
                <c:pt idx="12743">
                  <c:v>67.195999999999998</c:v>
                </c:pt>
                <c:pt idx="12744">
                  <c:v>57.86</c:v>
                </c:pt>
                <c:pt idx="12745">
                  <c:v>64.602000000000004</c:v>
                </c:pt>
                <c:pt idx="12746">
                  <c:v>67.018000000000001</c:v>
                </c:pt>
                <c:pt idx="12747">
                  <c:v>67.022000000000006</c:v>
                </c:pt>
                <c:pt idx="12748">
                  <c:v>79.47</c:v>
                </c:pt>
                <c:pt idx="12749">
                  <c:v>89.25</c:v>
                </c:pt>
                <c:pt idx="12750">
                  <c:v>83.694000000000003</c:v>
                </c:pt>
                <c:pt idx="12751">
                  <c:v>72.091999999999999</c:v>
                </c:pt>
                <c:pt idx="12752">
                  <c:v>71.225999999999999</c:v>
                </c:pt>
                <c:pt idx="12753">
                  <c:v>78.25</c:v>
                </c:pt>
                <c:pt idx="12754">
                  <c:v>96.021999999999991</c:v>
                </c:pt>
                <c:pt idx="12755">
                  <c:v>126.13399999999999</c:v>
                </c:pt>
                <c:pt idx="12756">
                  <c:v>139.328</c:v>
                </c:pt>
                <c:pt idx="12757">
                  <c:v>169.78199999999998</c:v>
                </c:pt>
                <c:pt idx="12758">
                  <c:v>165.178</c:v>
                </c:pt>
                <c:pt idx="12759">
                  <c:v>150.148</c:v>
                </c:pt>
                <c:pt idx="12760">
                  <c:v>139.06</c:v>
                </c:pt>
                <c:pt idx="12761">
                  <c:v>140.97999999999999</c:v>
                </c:pt>
                <c:pt idx="12762">
                  <c:v>125.242</c:v>
                </c:pt>
                <c:pt idx="12763">
                  <c:v>118.80799999999999</c:v>
                </c:pt>
                <c:pt idx="12764">
                  <c:v>127.008</c:v>
                </c:pt>
                <c:pt idx="12765">
                  <c:v>112.102</c:v>
                </c:pt>
                <c:pt idx="12766">
                  <c:v>98.256</c:v>
                </c:pt>
                <c:pt idx="12767">
                  <c:v>104.46399999999998</c:v>
                </c:pt>
                <c:pt idx="12768">
                  <c:v>119.578</c:v>
                </c:pt>
                <c:pt idx="12769">
                  <c:v>129.44800000000001</c:v>
                </c:pt>
                <c:pt idx="12770">
                  <c:v>133.65600000000001</c:v>
                </c:pt>
                <c:pt idx="12771">
                  <c:v>138.96800000000002</c:v>
                </c:pt>
                <c:pt idx="12772">
                  <c:v>119.364</c:v>
                </c:pt>
                <c:pt idx="12773">
                  <c:v>109.70199999999997</c:v>
                </c:pt>
                <c:pt idx="12774">
                  <c:v>97.25800000000001</c:v>
                </c:pt>
                <c:pt idx="12775">
                  <c:v>99.695999999999998</c:v>
                </c:pt>
                <c:pt idx="12776">
                  <c:v>129.30799999999999</c:v>
                </c:pt>
                <c:pt idx="12777">
                  <c:v>140.87799999999999</c:v>
                </c:pt>
                <c:pt idx="12778">
                  <c:v>140.64400000000001</c:v>
                </c:pt>
                <c:pt idx="12779">
                  <c:v>152.27199999999999</c:v>
                </c:pt>
                <c:pt idx="12780">
                  <c:v>155.47800000000001</c:v>
                </c:pt>
                <c:pt idx="12781">
                  <c:v>128.07</c:v>
                </c:pt>
                <c:pt idx="12782">
                  <c:v>150.37199999999999</c:v>
                </c:pt>
                <c:pt idx="12783">
                  <c:v>163.97399999999999</c:v>
                </c:pt>
                <c:pt idx="12784">
                  <c:v>156.35399999999998</c:v>
                </c:pt>
                <c:pt idx="12785">
                  <c:v>149.32400000000001</c:v>
                </c:pt>
                <c:pt idx="12786">
                  <c:v>145.934</c:v>
                </c:pt>
                <c:pt idx="12787">
                  <c:v>117.75399999999999</c:v>
                </c:pt>
                <c:pt idx="12788">
                  <c:v>97.918000000000006</c:v>
                </c:pt>
                <c:pt idx="12789">
                  <c:v>93.798000000000002</c:v>
                </c:pt>
                <c:pt idx="12790">
                  <c:v>104.85</c:v>
                </c:pt>
                <c:pt idx="12791">
                  <c:v>111.58400000000002</c:v>
                </c:pt>
                <c:pt idx="12792">
                  <c:v>119.054</c:v>
                </c:pt>
                <c:pt idx="12793">
                  <c:v>123.89200000000001</c:v>
                </c:pt>
                <c:pt idx="12794">
                  <c:v>116.03</c:v>
                </c:pt>
                <c:pt idx="12795">
                  <c:v>99.733999999999995</c:v>
                </c:pt>
                <c:pt idx="12796">
                  <c:v>92.628</c:v>
                </c:pt>
                <c:pt idx="12797">
                  <c:v>103.21600000000001</c:v>
                </c:pt>
                <c:pt idx="12798">
                  <c:v>102.672</c:v>
                </c:pt>
                <c:pt idx="12799">
                  <c:v>102.574</c:v>
                </c:pt>
                <c:pt idx="12800">
                  <c:v>102.46</c:v>
                </c:pt>
                <c:pt idx="12801">
                  <c:v>98.736000000000004</c:v>
                </c:pt>
                <c:pt idx="12802">
                  <c:v>75.990000000000009</c:v>
                </c:pt>
                <c:pt idx="12803">
                  <c:v>72.534000000000006</c:v>
                </c:pt>
                <c:pt idx="12804">
                  <c:v>82.534000000000006</c:v>
                </c:pt>
                <c:pt idx="12805">
                  <c:v>71.546000000000006</c:v>
                </c:pt>
                <c:pt idx="12806">
                  <c:v>76.347999999999999</c:v>
                </c:pt>
                <c:pt idx="12807">
                  <c:v>84.376000000000005</c:v>
                </c:pt>
                <c:pt idx="12808">
                  <c:v>97.032000000000011</c:v>
                </c:pt>
                <c:pt idx="12809">
                  <c:v>93.960000000000008</c:v>
                </c:pt>
                <c:pt idx="12810">
                  <c:v>118.98400000000001</c:v>
                </c:pt>
                <c:pt idx="12811">
                  <c:v>120.946</c:v>
                </c:pt>
                <c:pt idx="12812">
                  <c:v>128.05199999999999</c:v>
                </c:pt>
                <c:pt idx="12813">
                  <c:v>122.03400000000002</c:v>
                </c:pt>
                <c:pt idx="12814">
                  <c:v>114.58199999999999</c:v>
                </c:pt>
                <c:pt idx="12815">
                  <c:v>101.458</c:v>
                </c:pt>
                <c:pt idx="12816">
                  <c:v>106.614</c:v>
                </c:pt>
                <c:pt idx="12817">
                  <c:v>99.343999999999994</c:v>
                </c:pt>
                <c:pt idx="12818">
                  <c:v>99.742000000000004</c:v>
                </c:pt>
                <c:pt idx="12819">
                  <c:v>105.032</c:v>
                </c:pt>
                <c:pt idx="12820">
                  <c:v>119.224</c:v>
                </c:pt>
                <c:pt idx="12821">
                  <c:v>109.02200000000001</c:v>
                </c:pt>
                <c:pt idx="12822">
                  <c:v>107.90799999999999</c:v>
                </c:pt>
                <c:pt idx="12823">
                  <c:v>99.51400000000001</c:v>
                </c:pt>
                <c:pt idx="12824">
                  <c:v>93.65600000000002</c:v>
                </c:pt>
                <c:pt idx="12825">
                  <c:v>89.418000000000006</c:v>
                </c:pt>
                <c:pt idx="12826">
                  <c:v>90.074000000000012</c:v>
                </c:pt>
                <c:pt idx="12827">
                  <c:v>89.104000000000013</c:v>
                </c:pt>
                <c:pt idx="12828">
                  <c:v>86.001999999999995</c:v>
                </c:pt>
                <c:pt idx="12829">
                  <c:v>90.321999999999989</c:v>
                </c:pt>
                <c:pt idx="12830">
                  <c:v>85.336000000000013</c:v>
                </c:pt>
                <c:pt idx="12831">
                  <c:v>104.282</c:v>
                </c:pt>
                <c:pt idx="12832">
                  <c:v>117.67400000000001</c:v>
                </c:pt>
                <c:pt idx="12833">
                  <c:v>124.12600000000002</c:v>
                </c:pt>
                <c:pt idx="12834">
                  <c:v>132.95400000000001</c:v>
                </c:pt>
                <c:pt idx="12835">
                  <c:v>131.13400000000001</c:v>
                </c:pt>
                <c:pt idx="12836">
                  <c:v>116.98999999999998</c:v>
                </c:pt>
                <c:pt idx="12837">
                  <c:v>122.61199999999999</c:v>
                </c:pt>
                <c:pt idx="12838">
                  <c:v>149.92999999999998</c:v>
                </c:pt>
                <c:pt idx="12839">
                  <c:v>155.50799999999998</c:v>
                </c:pt>
                <c:pt idx="12840">
                  <c:v>166.71599999999998</c:v>
                </c:pt>
                <c:pt idx="12841">
                  <c:v>171.916</c:v>
                </c:pt>
                <c:pt idx="12842">
                  <c:v>176.86599999999999</c:v>
                </c:pt>
                <c:pt idx="12843">
                  <c:v>155.40600000000001</c:v>
                </c:pt>
                <c:pt idx="12844">
                  <c:v>146.76000000000002</c:v>
                </c:pt>
                <c:pt idx="12845">
                  <c:v>140.56799999999998</c:v>
                </c:pt>
                <c:pt idx="12846">
                  <c:v>164.184</c:v>
                </c:pt>
                <c:pt idx="12847">
                  <c:v>179.99200000000002</c:v>
                </c:pt>
                <c:pt idx="12848">
                  <c:v>215.61199999999999</c:v>
                </c:pt>
                <c:pt idx="12849">
                  <c:v>236.05799999999999</c:v>
                </c:pt>
                <c:pt idx="12850">
                  <c:v>248.95999999999998</c:v>
                </c:pt>
                <c:pt idx="12851">
                  <c:v>265.00400000000002</c:v>
                </c:pt>
                <c:pt idx="12852">
                  <c:v>256.96200000000005</c:v>
                </c:pt>
                <c:pt idx="12853">
                  <c:v>291.42400000000004</c:v>
                </c:pt>
                <c:pt idx="12854">
                  <c:v>309.22000000000003</c:v>
                </c:pt>
                <c:pt idx="12855">
                  <c:v>347.58800000000002</c:v>
                </c:pt>
                <c:pt idx="12856">
                  <c:v>372.50800000000004</c:v>
                </c:pt>
                <c:pt idx="12857">
                  <c:v>428.23599999999999</c:v>
                </c:pt>
                <c:pt idx="12858">
                  <c:v>461.25200000000007</c:v>
                </c:pt>
                <c:pt idx="12859">
                  <c:v>504.3</c:v>
                </c:pt>
                <c:pt idx="12860">
                  <c:v>558.73</c:v>
                </c:pt>
                <c:pt idx="12861">
                  <c:v>582.22799999999995</c:v>
                </c:pt>
                <c:pt idx="12862">
                  <c:v>598.65</c:v>
                </c:pt>
                <c:pt idx="12863">
                  <c:v>561.91999999999996</c:v>
                </c:pt>
                <c:pt idx="12864">
                  <c:v>588.18999999999994</c:v>
                </c:pt>
                <c:pt idx="12865">
                  <c:v>569.41200000000003</c:v>
                </c:pt>
                <c:pt idx="12866">
                  <c:v>557.90199999999993</c:v>
                </c:pt>
                <c:pt idx="12867">
                  <c:v>587.17199999999991</c:v>
                </c:pt>
                <c:pt idx="12868">
                  <c:v>569.49199999999996</c:v>
                </c:pt>
                <c:pt idx="12869">
                  <c:v>538.74199999999996</c:v>
                </c:pt>
                <c:pt idx="12870">
                  <c:v>522.26799999999992</c:v>
                </c:pt>
                <c:pt idx="12871">
                  <c:v>566.79399999999998</c:v>
                </c:pt>
                <c:pt idx="12872">
                  <c:v>526.26800000000003</c:v>
                </c:pt>
                <c:pt idx="12873">
                  <c:v>581.21800000000007</c:v>
                </c:pt>
                <c:pt idx="12874">
                  <c:v>625.81799999999998</c:v>
                </c:pt>
                <c:pt idx="12875">
                  <c:v>651.93200000000002</c:v>
                </c:pt>
                <c:pt idx="12876">
                  <c:v>597.94399999999996</c:v>
                </c:pt>
                <c:pt idx="12877">
                  <c:v>594.66999999999996</c:v>
                </c:pt>
                <c:pt idx="12878">
                  <c:v>550.93599999999992</c:v>
                </c:pt>
                <c:pt idx="12879">
                  <c:v>495.4</c:v>
                </c:pt>
                <c:pt idx="12880">
                  <c:v>483.80399999999997</c:v>
                </c:pt>
                <c:pt idx="12881">
                  <c:v>501.83199999999999</c:v>
                </c:pt>
                <c:pt idx="12882">
                  <c:v>524.76800000000003</c:v>
                </c:pt>
                <c:pt idx="12883">
                  <c:v>529.52400000000011</c:v>
                </c:pt>
                <c:pt idx="12884">
                  <c:v>528.28599999999994</c:v>
                </c:pt>
                <c:pt idx="12885">
                  <c:v>519.91</c:v>
                </c:pt>
                <c:pt idx="12886">
                  <c:v>523.00599999999997</c:v>
                </c:pt>
                <c:pt idx="12887">
                  <c:v>501.05</c:v>
                </c:pt>
                <c:pt idx="12888">
                  <c:v>531.60800000000006</c:v>
                </c:pt>
                <c:pt idx="12889">
                  <c:v>564.20399999999995</c:v>
                </c:pt>
                <c:pt idx="12890">
                  <c:v>582.92600000000004</c:v>
                </c:pt>
                <c:pt idx="12891">
                  <c:v>570.47</c:v>
                </c:pt>
                <c:pt idx="12892">
                  <c:v>565.77200000000005</c:v>
                </c:pt>
                <c:pt idx="12893">
                  <c:v>559.45000000000005</c:v>
                </c:pt>
                <c:pt idx="12894">
                  <c:v>546.86</c:v>
                </c:pt>
                <c:pt idx="12895">
                  <c:v>598.06799999999998</c:v>
                </c:pt>
                <c:pt idx="12896">
                  <c:v>624.31600000000003</c:v>
                </c:pt>
                <c:pt idx="12897">
                  <c:v>619.18599999999992</c:v>
                </c:pt>
                <c:pt idx="12898">
                  <c:v>594.50800000000004</c:v>
                </c:pt>
                <c:pt idx="12899">
                  <c:v>571.38</c:v>
                </c:pt>
                <c:pt idx="12900">
                  <c:v>503.68999999999994</c:v>
                </c:pt>
                <c:pt idx="12901">
                  <c:v>452.60599999999994</c:v>
                </c:pt>
                <c:pt idx="12902">
                  <c:v>464.87600000000003</c:v>
                </c:pt>
                <c:pt idx="12903">
                  <c:v>466.93</c:v>
                </c:pt>
                <c:pt idx="12904">
                  <c:v>540.44799999999998</c:v>
                </c:pt>
                <c:pt idx="12905">
                  <c:v>536.846</c:v>
                </c:pt>
                <c:pt idx="12906">
                  <c:v>560.24599999999987</c:v>
                </c:pt>
                <c:pt idx="12907">
                  <c:v>549.70399999999995</c:v>
                </c:pt>
                <c:pt idx="12908">
                  <c:v>584.22</c:v>
                </c:pt>
                <c:pt idx="12909">
                  <c:v>529.90600000000006</c:v>
                </c:pt>
                <c:pt idx="12910">
                  <c:v>535.63600000000008</c:v>
                </c:pt>
                <c:pt idx="12911">
                  <c:v>523.21800000000007</c:v>
                </c:pt>
                <c:pt idx="12912">
                  <c:v>536.15400000000011</c:v>
                </c:pt>
                <c:pt idx="12913">
                  <c:v>513.36599999999999</c:v>
                </c:pt>
                <c:pt idx="12914">
                  <c:v>480.99200000000002</c:v>
                </c:pt>
                <c:pt idx="12915">
                  <c:v>452.57399999999996</c:v>
                </c:pt>
                <c:pt idx="12916">
                  <c:v>536.36400000000003</c:v>
                </c:pt>
                <c:pt idx="12917">
                  <c:v>528.04600000000005</c:v>
                </c:pt>
                <c:pt idx="12918">
                  <c:v>499.17399999999998</c:v>
                </c:pt>
                <c:pt idx="12919">
                  <c:v>508.46599999999989</c:v>
                </c:pt>
                <c:pt idx="12920">
                  <c:v>503.63400000000001</c:v>
                </c:pt>
                <c:pt idx="12921">
                  <c:v>415.20600000000002</c:v>
                </c:pt>
                <c:pt idx="12922">
                  <c:v>401.17200000000003</c:v>
                </c:pt>
                <c:pt idx="12923">
                  <c:v>420.072</c:v>
                </c:pt>
                <c:pt idx="12924">
                  <c:v>428.52799999999996</c:v>
                </c:pt>
                <c:pt idx="12925">
                  <c:v>434.14799999999997</c:v>
                </c:pt>
                <c:pt idx="12926">
                  <c:v>421.37600000000003</c:v>
                </c:pt>
                <c:pt idx="12927">
                  <c:v>417.48400000000004</c:v>
                </c:pt>
                <c:pt idx="12928">
                  <c:v>411.108</c:v>
                </c:pt>
                <c:pt idx="12929">
                  <c:v>402.15199999999999</c:v>
                </c:pt>
                <c:pt idx="12930">
                  <c:v>435.74799999999993</c:v>
                </c:pt>
                <c:pt idx="12931">
                  <c:v>410.08800000000002</c:v>
                </c:pt>
                <c:pt idx="12932">
                  <c:v>377.18799999999999</c:v>
                </c:pt>
                <c:pt idx="12933">
                  <c:v>349.36600000000004</c:v>
                </c:pt>
                <c:pt idx="12934">
                  <c:v>311.97800000000001</c:v>
                </c:pt>
                <c:pt idx="12935">
                  <c:v>247.554</c:v>
                </c:pt>
                <c:pt idx="12936">
                  <c:v>257.678</c:v>
                </c:pt>
                <c:pt idx="12937">
                  <c:v>284.42200000000003</c:v>
                </c:pt>
                <c:pt idx="12938">
                  <c:v>290.71600000000001</c:v>
                </c:pt>
                <c:pt idx="12939">
                  <c:v>282.73200000000003</c:v>
                </c:pt>
                <c:pt idx="12940">
                  <c:v>283.29399999999998</c:v>
                </c:pt>
                <c:pt idx="12941">
                  <c:v>291.38199999999995</c:v>
                </c:pt>
                <c:pt idx="12942">
                  <c:v>271.76399999999995</c:v>
                </c:pt>
                <c:pt idx="12943">
                  <c:v>282.69199999999995</c:v>
                </c:pt>
                <c:pt idx="12944">
                  <c:v>323.91800000000001</c:v>
                </c:pt>
                <c:pt idx="12945">
                  <c:v>336.40999999999997</c:v>
                </c:pt>
                <c:pt idx="12946">
                  <c:v>336.77599999999995</c:v>
                </c:pt>
                <c:pt idx="12947">
                  <c:v>347.83199999999999</c:v>
                </c:pt>
                <c:pt idx="12948">
                  <c:v>337.76800000000003</c:v>
                </c:pt>
                <c:pt idx="12949">
                  <c:v>348.40599999999995</c:v>
                </c:pt>
                <c:pt idx="12950">
                  <c:v>391.43</c:v>
                </c:pt>
                <c:pt idx="12951">
                  <c:v>410.19400000000007</c:v>
                </c:pt>
                <c:pt idx="12952">
                  <c:v>392.42399999999998</c:v>
                </c:pt>
                <c:pt idx="12953">
                  <c:v>389.66199999999998</c:v>
                </c:pt>
                <c:pt idx="12954">
                  <c:v>344.41400000000004</c:v>
                </c:pt>
                <c:pt idx="12955">
                  <c:v>286.46600000000001</c:v>
                </c:pt>
                <c:pt idx="12956">
                  <c:v>255.83</c:v>
                </c:pt>
                <c:pt idx="12957">
                  <c:v>259.16399999999999</c:v>
                </c:pt>
                <c:pt idx="12958">
                  <c:v>309.57600000000002</c:v>
                </c:pt>
                <c:pt idx="12959">
                  <c:v>325.012</c:v>
                </c:pt>
                <c:pt idx="12960">
                  <c:v>338.34199999999998</c:v>
                </c:pt>
                <c:pt idx="12961">
                  <c:v>352.2</c:v>
                </c:pt>
                <c:pt idx="12962">
                  <c:v>346.89599999999996</c:v>
                </c:pt>
                <c:pt idx="12963">
                  <c:v>317.05599999999998</c:v>
                </c:pt>
                <c:pt idx="12964">
                  <c:v>326.28800000000001</c:v>
                </c:pt>
                <c:pt idx="12965">
                  <c:v>351.00200000000001</c:v>
                </c:pt>
                <c:pt idx="12966">
                  <c:v>362.91800000000001</c:v>
                </c:pt>
                <c:pt idx="12967">
                  <c:v>368.7</c:v>
                </c:pt>
                <c:pt idx="12968">
                  <c:v>350.16400000000004</c:v>
                </c:pt>
                <c:pt idx="12969">
                  <c:v>334.11399999999998</c:v>
                </c:pt>
                <c:pt idx="12970">
                  <c:v>302.77999999999997</c:v>
                </c:pt>
                <c:pt idx="12971">
                  <c:v>272.51800000000003</c:v>
                </c:pt>
                <c:pt idx="12972">
                  <c:v>316.19400000000002</c:v>
                </c:pt>
                <c:pt idx="12973">
                  <c:v>294.83599999999996</c:v>
                </c:pt>
                <c:pt idx="12974">
                  <c:v>302.99400000000003</c:v>
                </c:pt>
                <c:pt idx="12975">
                  <c:v>321.68799999999999</c:v>
                </c:pt>
                <c:pt idx="12976">
                  <c:v>336.85199999999998</c:v>
                </c:pt>
                <c:pt idx="12977">
                  <c:v>348.46600000000001</c:v>
                </c:pt>
                <c:pt idx="12978">
                  <c:v>383.75200000000001</c:v>
                </c:pt>
                <c:pt idx="12979">
                  <c:v>450.096</c:v>
                </c:pt>
                <c:pt idx="12980">
                  <c:v>465.57600000000002</c:v>
                </c:pt>
                <c:pt idx="12981">
                  <c:v>487.53800000000001</c:v>
                </c:pt>
                <c:pt idx="12982">
                  <c:v>435.93</c:v>
                </c:pt>
                <c:pt idx="12983">
                  <c:v>414.55599999999993</c:v>
                </c:pt>
                <c:pt idx="12984">
                  <c:v>344.60599999999994</c:v>
                </c:pt>
                <c:pt idx="12985">
                  <c:v>314.54799999999994</c:v>
                </c:pt>
                <c:pt idx="12986">
                  <c:v>322.89400000000001</c:v>
                </c:pt>
                <c:pt idx="12987">
                  <c:v>367.88200000000001</c:v>
                </c:pt>
                <c:pt idx="12988">
                  <c:v>374.608</c:v>
                </c:pt>
                <c:pt idx="12989">
                  <c:v>390.61199999999997</c:v>
                </c:pt>
                <c:pt idx="12990">
                  <c:v>396.19600000000003</c:v>
                </c:pt>
                <c:pt idx="12991">
                  <c:v>379.96199999999999</c:v>
                </c:pt>
                <c:pt idx="12992">
                  <c:v>336.51</c:v>
                </c:pt>
                <c:pt idx="12993">
                  <c:v>354.55799999999999</c:v>
                </c:pt>
                <c:pt idx="12994">
                  <c:v>334.71199999999999</c:v>
                </c:pt>
                <c:pt idx="12995">
                  <c:v>351.42399999999998</c:v>
                </c:pt>
                <c:pt idx="12996">
                  <c:v>325.40600000000001</c:v>
                </c:pt>
                <c:pt idx="12997">
                  <c:v>321.59199999999998</c:v>
                </c:pt>
                <c:pt idx="12998">
                  <c:v>295.738</c:v>
                </c:pt>
                <c:pt idx="12999">
                  <c:v>312.21600000000001</c:v>
                </c:pt>
                <c:pt idx="13000">
                  <c:v>313.73200000000003</c:v>
                </c:pt>
                <c:pt idx="13001">
                  <c:v>340.65800000000002</c:v>
                </c:pt>
                <c:pt idx="13002">
                  <c:v>355.35999999999996</c:v>
                </c:pt>
                <c:pt idx="13003">
                  <c:v>340.46</c:v>
                </c:pt>
                <c:pt idx="13004">
                  <c:v>326.31800000000004</c:v>
                </c:pt>
                <c:pt idx="13005">
                  <c:v>315.69600000000003</c:v>
                </c:pt>
                <c:pt idx="13006">
                  <c:v>302.88599999999997</c:v>
                </c:pt>
                <c:pt idx="13007">
                  <c:v>337.43799999999999</c:v>
                </c:pt>
                <c:pt idx="13008">
                  <c:v>367.10799999999995</c:v>
                </c:pt>
                <c:pt idx="13009">
                  <c:v>378.9</c:v>
                </c:pt>
                <c:pt idx="13010">
                  <c:v>352.976</c:v>
                </c:pt>
                <c:pt idx="13011">
                  <c:v>338.11200000000002</c:v>
                </c:pt>
                <c:pt idx="13012">
                  <c:v>288.93799999999999</c:v>
                </c:pt>
                <c:pt idx="13013">
                  <c:v>262.38</c:v>
                </c:pt>
                <c:pt idx="13014">
                  <c:v>270.084</c:v>
                </c:pt>
                <c:pt idx="13015">
                  <c:v>264.22800000000001</c:v>
                </c:pt>
                <c:pt idx="13016">
                  <c:v>256.91400000000004</c:v>
                </c:pt>
                <c:pt idx="13017">
                  <c:v>230.56199999999998</c:v>
                </c:pt>
                <c:pt idx="13018">
                  <c:v>223.13199999999998</c:v>
                </c:pt>
                <c:pt idx="13019">
                  <c:v>206.34800000000001</c:v>
                </c:pt>
                <c:pt idx="13020">
                  <c:v>236.92200000000003</c:v>
                </c:pt>
                <c:pt idx="13021">
                  <c:v>253.44200000000001</c:v>
                </c:pt>
                <c:pt idx="13022">
                  <c:v>256.40800000000002</c:v>
                </c:pt>
                <c:pt idx="13023">
                  <c:v>261.22399999999999</c:v>
                </c:pt>
                <c:pt idx="13024">
                  <c:v>249.53399999999996</c:v>
                </c:pt>
                <c:pt idx="13025">
                  <c:v>230.28400000000002</c:v>
                </c:pt>
                <c:pt idx="13026">
                  <c:v>215.83</c:v>
                </c:pt>
                <c:pt idx="13027">
                  <c:v>233.654</c:v>
                </c:pt>
                <c:pt idx="13028">
                  <c:v>289.56599999999997</c:v>
                </c:pt>
                <c:pt idx="13029">
                  <c:v>340.274</c:v>
                </c:pt>
                <c:pt idx="13030">
                  <c:v>333.32599999999996</c:v>
                </c:pt>
                <c:pt idx="13031">
                  <c:v>330.43200000000002</c:v>
                </c:pt>
                <c:pt idx="13032">
                  <c:v>322.40800000000002</c:v>
                </c:pt>
                <c:pt idx="13033">
                  <c:v>272.964</c:v>
                </c:pt>
                <c:pt idx="13034">
                  <c:v>218.458</c:v>
                </c:pt>
                <c:pt idx="13035">
                  <c:v>240.43400000000003</c:v>
                </c:pt>
                <c:pt idx="13036">
                  <c:v>252.65</c:v>
                </c:pt>
                <c:pt idx="13037">
                  <c:v>258.084</c:v>
                </c:pt>
                <c:pt idx="13038">
                  <c:v>259.60600000000005</c:v>
                </c:pt>
                <c:pt idx="13039">
                  <c:v>265.62</c:v>
                </c:pt>
                <c:pt idx="13040">
                  <c:v>250.76999999999998</c:v>
                </c:pt>
                <c:pt idx="13041">
                  <c:v>234.12999999999997</c:v>
                </c:pt>
                <c:pt idx="13042">
                  <c:v>272.50599999999997</c:v>
                </c:pt>
                <c:pt idx="13043">
                  <c:v>259.08999999999997</c:v>
                </c:pt>
                <c:pt idx="13044">
                  <c:v>234.52799999999996</c:v>
                </c:pt>
                <c:pt idx="13045">
                  <c:v>217.93799999999996</c:v>
                </c:pt>
                <c:pt idx="13046">
                  <c:v>229.70400000000001</c:v>
                </c:pt>
                <c:pt idx="13047">
                  <c:v>192.738</c:v>
                </c:pt>
                <c:pt idx="13048">
                  <c:v>184.20999999999998</c:v>
                </c:pt>
                <c:pt idx="13049">
                  <c:v>222.404</c:v>
                </c:pt>
                <c:pt idx="13050">
                  <c:v>228.07</c:v>
                </c:pt>
                <c:pt idx="13051">
                  <c:v>215.93999999999997</c:v>
                </c:pt>
                <c:pt idx="13052">
                  <c:v>207.03000000000003</c:v>
                </c:pt>
                <c:pt idx="13053">
                  <c:v>231.946</c:v>
                </c:pt>
                <c:pt idx="13054">
                  <c:v>246.59</c:v>
                </c:pt>
                <c:pt idx="13055">
                  <c:v>276.75600000000003</c:v>
                </c:pt>
                <c:pt idx="13056">
                  <c:v>306.16199999999998</c:v>
                </c:pt>
                <c:pt idx="13057">
                  <c:v>319.37599999999998</c:v>
                </c:pt>
                <c:pt idx="13058">
                  <c:v>334.33199999999999</c:v>
                </c:pt>
                <c:pt idx="13059">
                  <c:v>341.65</c:v>
                </c:pt>
                <c:pt idx="13060">
                  <c:v>332.50800000000004</c:v>
                </c:pt>
                <c:pt idx="13061">
                  <c:v>327.322</c:v>
                </c:pt>
                <c:pt idx="13062">
                  <c:v>351.93799999999999</c:v>
                </c:pt>
                <c:pt idx="13063">
                  <c:v>383.51000000000005</c:v>
                </c:pt>
                <c:pt idx="13064">
                  <c:v>356.07400000000001</c:v>
                </c:pt>
                <c:pt idx="13065">
                  <c:v>341.26599999999996</c:v>
                </c:pt>
                <c:pt idx="13066">
                  <c:v>348.28800000000001</c:v>
                </c:pt>
                <c:pt idx="13067">
                  <c:v>297.142</c:v>
                </c:pt>
                <c:pt idx="13068">
                  <c:v>238.81</c:v>
                </c:pt>
                <c:pt idx="13069">
                  <c:v>213.096</c:v>
                </c:pt>
                <c:pt idx="13070">
                  <c:v>226.04599999999999</c:v>
                </c:pt>
                <c:pt idx="13071">
                  <c:v>207.554</c:v>
                </c:pt>
                <c:pt idx="13072">
                  <c:v>226.11800000000002</c:v>
                </c:pt>
                <c:pt idx="13073">
                  <c:v>217.63200000000001</c:v>
                </c:pt>
                <c:pt idx="13074">
                  <c:v>218.95999999999998</c:v>
                </c:pt>
                <c:pt idx="13075">
                  <c:v>189.50400000000002</c:v>
                </c:pt>
                <c:pt idx="13076">
                  <c:v>165.52200000000002</c:v>
                </c:pt>
                <c:pt idx="13077">
                  <c:v>192.69200000000004</c:v>
                </c:pt>
                <c:pt idx="13078">
                  <c:v>220.00600000000003</c:v>
                </c:pt>
                <c:pt idx="13079">
                  <c:v>223.86599999999999</c:v>
                </c:pt>
                <c:pt idx="13080">
                  <c:v>243.02600000000001</c:v>
                </c:pt>
                <c:pt idx="13081">
                  <c:v>276.81000000000006</c:v>
                </c:pt>
                <c:pt idx="13082">
                  <c:v>258.32399999999996</c:v>
                </c:pt>
                <c:pt idx="13083">
                  <c:v>236.67200000000003</c:v>
                </c:pt>
                <c:pt idx="13084">
                  <c:v>253.6</c:v>
                </c:pt>
                <c:pt idx="13085">
                  <c:v>290.55799999999999</c:v>
                </c:pt>
                <c:pt idx="13086">
                  <c:v>297.94600000000003</c:v>
                </c:pt>
                <c:pt idx="13087">
                  <c:v>316.60000000000002</c:v>
                </c:pt>
                <c:pt idx="13088">
                  <c:v>339.94200000000001</c:v>
                </c:pt>
                <c:pt idx="13089">
                  <c:v>363.65800000000002</c:v>
                </c:pt>
                <c:pt idx="13090">
                  <c:v>370.31799999999998</c:v>
                </c:pt>
                <c:pt idx="13091">
                  <c:v>386.61</c:v>
                </c:pt>
                <c:pt idx="13092">
                  <c:v>363.33800000000002</c:v>
                </c:pt>
                <c:pt idx="13093">
                  <c:v>341.13</c:v>
                </c:pt>
                <c:pt idx="13094">
                  <c:v>313.48399999999998</c:v>
                </c:pt>
                <c:pt idx="13095">
                  <c:v>259.88800000000003</c:v>
                </c:pt>
                <c:pt idx="13096">
                  <c:v>201.29400000000001</c:v>
                </c:pt>
                <c:pt idx="13097">
                  <c:v>195.55799999999999</c:v>
                </c:pt>
                <c:pt idx="13098">
                  <c:v>200.93199999999999</c:v>
                </c:pt>
                <c:pt idx="13099">
                  <c:v>201.36799999999999</c:v>
                </c:pt>
                <c:pt idx="13100">
                  <c:v>203.88000000000002</c:v>
                </c:pt>
                <c:pt idx="13101">
                  <c:v>210.08399999999997</c:v>
                </c:pt>
                <c:pt idx="13102">
                  <c:v>209.88200000000001</c:v>
                </c:pt>
                <c:pt idx="13103">
                  <c:v>212.142</c:v>
                </c:pt>
                <c:pt idx="13104">
                  <c:v>200.49799999999999</c:v>
                </c:pt>
                <c:pt idx="13105">
                  <c:v>233.00200000000001</c:v>
                </c:pt>
                <c:pt idx="13106">
                  <c:v>285.15800000000002</c:v>
                </c:pt>
                <c:pt idx="13107">
                  <c:v>292.72999999999996</c:v>
                </c:pt>
                <c:pt idx="13108">
                  <c:v>302.05399999999997</c:v>
                </c:pt>
                <c:pt idx="13109">
                  <c:v>294.35999999999996</c:v>
                </c:pt>
                <c:pt idx="13110">
                  <c:v>270.15799999999996</c:v>
                </c:pt>
                <c:pt idx="13111">
                  <c:v>216.84999999999997</c:v>
                </c:pt>
                <c:pt idx="13112">
                  <c:v>216.05199999999999</c:v>
                </c:pt>
                <c:pt idx="13113">
                  <c:v>191.91800000000001</c:v>
                </c:pt>
                <c:pt idx="13114">
                  <c:v>210.048</c:v>
                </c:pt>
                <c:pt idx="13115">
                  <c:v>193.72400000000002</c:v>
                </c:pt>
                <c:pt idx="13116">
                  <c:v>201.89599999999999</c:v>
                </c:pt>
                <c:pt idx="13117">
                  <c:v>193.21799999999999</c:v>
                </c:pt>
                <c:pt idx="13118">
                  <c:v>190.36599999999999</c:v>
                </c:pt>
                <c:pt idx="13119">
                  <c:v>213.494</c:v>
                </c:pt>
                <c:pt idx="13120">
                  <c:v>236.13199999999998</c:v>
                </c:pt>
                <c:pt idx="13121">
                  <c:v>250.07799999999997</c:v>
                </c:pt>
                <c:pt idx="13122">
                  <c:v>236.00599999999994</c:v>
                </c:pt>
                <c:pt idx="13123">
                  <c:v>258.83600000000001</c:v>
                </c:pt>
                <c:pt idx="13124">
                  <c:v>210.52799999999996</c:v>
                </c:pt>
                <c:pt idx="13125">
                  <c:v>184.79400000000001</c:v>
                </c:pt>
                <c:pt idx="13126">
                  <c:v>208.7</c:v>
                </c:pt>
                <c:pt idx="13127">
                  <c:v>217.12800000000001</c:v>
                </c:pt>
                <c:pt idx="13128">
                  <c:v>193.77799999999999</c:v>
                </c:pt>
                <c:pt idx="13129">
                  <c:v>196.54199999999997</c:v>
                </c:pt>
                <c:pt idx="13130">
                  <c:v>207.47200000000004</c:v>
                </c:pt>
                <c:pt idx="13131">
                  <c:v>160.97200000000001</c:v>
                </c:pt>
                <c:pt idx="13132">
                  <c:v>154.54399999999998</c:v>
                </c:pt>
                <c:pt idx="13133">
                  <c:v>165.96799999999999</c:v>
                </c:pt>
                <c:pt idx="13134">
                  <c:v>188.10199999999998</c:v>
                </c:pt>
                <c:pt idx="13135">
                  <c:v>178.43800000000002</c:v>
                </c:pt>
                <c:pt idx="13136">
                  <c:v>207.31799999999998</c:v>
                </c:pt>
                <c:pt idx="13137">
                  <c:v>227.596</c:v>
                </c:pt>
                <c:pt idx="13138">
                  <c:v>223.19800000000004</c:v>
                </c:pt>
                <c:pt idx="13139">
                  <c:v>313.79599999999999</c:v>
                </c:pt>
                <c:pt idx="13140">
                  <c:v>356.08</c:v>
                </c:pt>
                <c:pt idx="13141">
                  <c:v>341.36</c:v>
                </c:pt>
                <c:pt idx="13142">
                  <c:v>347.4</c:v>
                </c:pt>
                <c:pt idx="13143">
                  <c:v>386.20799999999997</c:v>
                </c:pt>
                <c:pt idx="13144">
                  <c:v>307.67600000000004</c:v>
                </c:pt>
                <c:pt idx="13145">
                  <c:v>321.77799999999996</c:v>
                </c:pt>
                <c:pt idx="13146">
                  <c:v>316.36199999999997</c:v>
                </c:pt>
                <c:pt idx="13147">
                  <c:v>323.89999999999998</c:v>
                </c:pt>
                <c:pt idx="13148">
                  <c:v>296.86799999999999</c:v>
                </c:pt>
                <c:pt idx="13149">
                  <c:v>277.166</c:v>
                </c:pt>
                <c:pt idx="13150">
                  <c:v>219.23200000000003</c:v>
                </c:pt>
                <c:pt idx="13151">
                  <c:v>206.012</c:v>
                </c:pt>
                <c:pt idx="13152">
                  <c:v>162.16199999999998</c:v>
                </c:pt>
                <c:pt idx="13153">
                  <c:v>138.54599999999999</c:v>
                </c:pt>
                <c:pt idx="13154">
                  <c:v>153.452</c:v>
                </c:pt>
                <c:pt idx="13155">
                  <c:v>187.23000000000002</c:v>
                </c:pt>
                <c:pt idx="13156">
                  <c:v>208.202</c:v>
                </c:pt>
                <c:pt idx="13157">
                  <c:v>231.95599999999999</c:v>
                </c:pt>
                <c:pt idx="13158">
                  <c:v>240.5</c:v>
                </c:pt>
                <c:pt idx="13159">
                  <c:v>213.85800000000003</c:v>
                </c:pt>
                <c:pt idx="13160">
                  <c:v>197.77800000000002</c:v>
                </c:pt>
                <c:pt idx="13161">
                  <c:v>193.93600000000001</c:v>
                </c:pt>
                <c:pt idx="13162">
                  <c:v>181.14200000000002</c:v>
                </c:pt>
                <c:pt idx="13163">
                  <c:v>183.59</c:v>
                </c:pt>
                <c:pt idx="13164">
                  <c:v>215.46999999999997</c:v>
                </c:pt>
                <c:pt idx="13165">
                  <c:v>226</c:v>
                </c:pt>
                <c:pt idx="13166">
                  <c:v>222.41199999999998</c:v>
                </c:pt>
                <c:pt idx="13167">
                  <c:v>220.054</c:v>
                </c:pt>
                <c:pt idx="13168">
                  <c:v>244.292</c:v>
                </c:pt>
                <c:pt idx="13169">
                  <c:v>230.79599999999999</c:v>
                </c:pt>
                <c:pt idx="13170">
                  <c:v>225.59200000000001</c:v>
                </c:pt>
                <c:pt idx="13171">
                  <c:v>237.41800000000003</c:v>
                </c:pt>
                <c:pt idx="13172">
                  <c:v>237.85600000000005</c:v>
                </c:pt>
                <c:pt idx="13173">
                  <c:v>229.37399999999997</c:v>
                </c:pt>
                <c:pt idx="13174">
                  <c:v>208.88600000000002</c:v>
                </c:pt>
                <c:pt idx="13175">
                  <c:v>197.858</c:v>
                </c:pt>
                <c:pt idx="13176">
                  <c:v>176.44</c:v>
                </c:pt>
                <c:pt idx="13177">
                  <c:v>202.98999999999998</c:v>
                </c:pt>
                <c:pt idx="13178">
                  <c:v>182.328</c:v>
                </c:pt>
                <c:pt idx="13179">
                  <c:v>180.31799999999998</c:v>
                </c:pt>
                <c:pt idx="13180">
                  <c:v>162.6</c:v>
                </c:pt>
                <c:pt idx="13181">
                  <c:v>153.76000000000002</c:v>
                </c:pt>
                <c:pt idx="13182">
                  <c:v>137.26399999999998</c:v>
                </c:pt>
                <c:pt idx="13183">
                  <c:v>154.65600000000001</c:v>
                </c:pt>
                <c:pt idx="13184">
                  <c:v>145.67400000000004</c:v>
                </c:pt>
                <c:pt idx="13185">
                  <c:v>146.036</c:v>
                </c:pt>
                <c:pt idx="13186">
                  <c:v>150.45400000000001</c:v>
                </c:pt>
                <c:pt idx="13187">
                  <c:v>152.65799999999999</c:v>
                </c:pt>
                <c:pt idx="13188">
                  <c:v>142.136</c:v>
                </c:pt>
                <c:pt idx="13189">
                  <c:v>155.96800000000002</c:v>
                </c:pt>
                <c:pt idx="13190">
                  <c:v>163.92400000000001</c:v>
                </c:pt>
                <c:pt idx="13191">
                  <c:v>169.59599999999998</c:v>
                </c:pt>
                <c:pt idx="13192">
                  <c:v>144.31399999999999</c:v>
                </c:pt>
                <c:pt idx="13193">
                  <c:v>137.91799999999998</c:v>
                </c:pt>
                <c:pt idx="13194">
                  <c:v>128.49799999999999</c:v>
                </c:pt>
                <c:pt idx="13195">
                  <c:v>119.35</c:v>
                </c:pt>
                <c:pt idx="13196">
                  <c:v>116.452</c:v>
                </c:pt>
                <c:pt idx="13197">
                  <c:v>125.93600000000001</c:v>
                </c:pt>
                <c:pt idx="13198">
                  <c:v>125.38200000000002</c:v>
                </c:pt>
                <c:pt idx="13199">
                  <c:v>141.46800000000002</c:v>
                </c:pt>
                <c:pt idx="13200">
                  <c:v>145.006</c:v>
                </c:pt>
                <c:pt idx="13201">
                  <c:v>162.49600000000001</c:v>
                </c:pt>
                <c:pt idx="13202">
                  <c:v>180.16000000000003</c:v>
                </c:pt>
                <c:pt idx="13203">
                  <c:v>190.04000000000002</c:v>
                </c:pt>
                <c:pt idx="13204">
                  <c:v>204.20999999999998</c:v>
                </c:pt>
                <c:pt idx="13205">
                  <c:v>203.66199999999998</c:v>
                </c:pt>
                <c:pt idx="13206">
                  <c:v>179.7</c:v>
                </c:pt>
                <c:pt idx="13207">
                  <c:v>150.87200000000001</c:v>
                </c:pt>
                <c:pt idx="13208">
                  <c:v>158.148</c:v>
                </c:pt>
                <c:pt idx="13209">
                  <c:v>147.98200000000003</c:v>
                </c:pt>
                <c:pt idx="13210">
                  <c:v>169.40200000000002</c:v>
                </c:pt>
                <c:pt idx="13211">
                  <c:v>214.41000000000003</c:v>
                </c:pt>
                <c:pt idx="13212">
                  <c:v>232.67000000000002</c:v>
                </c:pt>
                <c:pt idx="13213">
                  <c:v>225.52999999999997</c:v>
                </c:pt>
                <c:pt idx="13214">
                  <c:v>239.18600000000001</c:v>
                </c:pt>
                <c:pt idx="13215">
                  <c:v>214.708</c:v>
                </c:pt>
                <c:pt idx="13216">
                  <c:v>170.68</c:v>
                </c:pt>
                <c:pt idx="13217">
                  <c:v>180.358</c:v>
                </c:pt>
                <c:pt idx="13218">
                  <c:v>182.66199999999998</c:v>
                </c:pt>
                <c:pt idx="13219">
                  <c:v>145.10600000000002</c:v>
                </c:pt>
                <c:pt idx="13220">
                  <c:v>161.34200000000001</c:v>
                </c:pt>
                <c:pt idx="13221">
                  <c:v>175.67799999999997</c:v>
                </c:pt>
                <c:pt idx="13222">
                  <c:v>174.77600000000001</c:v>
                </c:pt>
                <c:pt idx="13223">
                  <c:v>193.65799999999999</c:v>
                </c:pt>
                <c:pt idx="13224">
                  <c:v>206.762</c:v>
                </c:pt>
                <c:pt idx="13225">
                  <c:v>224.25600000000003</c:v>
                </c:pt>
                <c:pt idx="13226">
                  <c:v>226.958</c:v>
                </c:pt>
                <c:pt idx="13227">
                  <c:v>209.87399999999997</c:v>
                </c:pt>
                <c:pt idx="13228">
                  <c:v>178.03200000000001</c:v>
                </c:pt>
                <c:pt idx="13229">
                  <c:v>169.23400000000001</c:v>
                </c:pt>
                <c:pt idx="13230">
                  <c:v>131.71799999999999</c:v>
                </c:pt>
                <c:pt idx="13231">
                  <c:v>124.21000000000001</c:v>
                </c:pt>
                <c:pt idx="13232">
                  <c:v>134.494</c:v>
                </c:pt>
                <c:pt idx="13233">
                  <c:v>130.31599999999997</c:v>
                </c:pt>
                <c:pt idx="13234">
                  <c:v>135.72399999999999</c:v>
                </c:pt>
                <c:pt idx="13235">
                  <c:v>133.386</c:v>
                </c:pt>
                <c:pt idx="13236">
                  <c:v>128.31</c:v>
                </c:pt>
                <c:pt idx="13237">
                  <c:v>116.934</c:v>
                </c:pt>
                <c:pt idx="13238">
                  <c:v>134.77799999999999</c:v>
                </c:pt>
                <c:pt idx="13239">
                  <c:v>143.892</c:v>
                </c:pt>
                <c:pt idx="13240">
                  <c:v>153.76600000000002</c:v>
                </c:pt>
                <c:pt idx="13241">
                  <c:v>168.73200000000003</c:v>
                </c:pt>
                <c:pt idx="13242">
                  <c:v>167.59</c:v>
                </c:pt>
                <c:pt idx="13243">
                  <c:v>148.52199999999999</c:v>
                </c:pt>
                <c:pt idx="13244">
                  <c:v>139.93199999999999</c:v>
                </c:pt>
                <c:pt idx="13245">
                  <c:v>174.95</c:v>
                </c:pt>
                <c:pt idx="13246">
                  <c:v>147.78199999999998</c:v>
                </c:pt>
                <c:pt idx="13247">
                  <c:v>147.33200000000002</c:v>
                </c:pt>
                <c:pt idx="13248">
                  <c:v>137.35000000000002</c:v>
                </c:pt>
                <c:pt idx="13249">
                  <c:v>132.006</c:v>
                </c:pt>
                <c:pt idx="13250">
                  <c:v>89.266000000000005</c:v>
                </c:pt>
                <c:pt idx="13251">
                  <c:v>96.954000000000008</c:v>
                </c:pt>
                <c:pt idx="13252">
                  <c:v>100.16200000000001</c:v>
                </c:pt>
                <c:pt idx="13253">
                  <c:v>105.53600000000002</c:v>
                </c:pt>
                <c:pt idx="13254">
                  <c:v>101.148</c:v>
                </c:pt>
                <c:pt idx="13255">
                  <c:v>103.92</c:v>
                </c:pt>
                <c:pt idx="13256">
                  <c:v>96.475999999999999</c:v>
                </c:pt>
                <c:pt idx="13257">
                  <c:v>91.272000000000006</c:v>
                </c:pt>
                <c:pt idx="13258">
                  <c:v>88.14200000000001</c:v>
                </c:pt>
                <c:pt idx="13259">
                  <c:v>91.534000000000006</c:v>
                </c:pt>
                <c:pt idx="13260">
                  <c:v>88.39</c:v>
                </c:pt>
                <c:pt idx="13261">
                  <c:v>107.30999999999999</c:v>
                </c:pt>
                <c:pt idx="13262">
                  <c:v>107.202</c:v>
                </c:pt>
                <c:pt idx="13263">
                  <c:v>122.596</c:v>
                </c:pt>
                <c:pt idx="13264">
                  <c:v>126.372</c:v>
                </c:pt>
                <c:pt idx="13265">
                  <c:v>130.94400000000002</c:v>
                </c:pt>
                <c:pt idx="13266">
                  <c:v>134.76</c:v>
                </c:pt>
                <c:pt idx="13267">
                  <c:v>173.75399999999999</c:v>
                </c:pt>
                <c:pt idx="13268">
                  <c:v>166.93200000000002</c:v>
                </c:pt>
                <c:pt idx="13269">
                  <c:v>177.14400000000001</c:v>
                </c:pt>
                <c:pt idx="13270">
                  <c:v>184.05199999999999</c:v>
                </c:pt>
                <c:pt idx="13271">
                  <c:v>181.23399999999998</c:v>
                </c:pt>
                <c:pt idx="13272">
                  <c:v>148.61599999999999</c:v>
                </c:pt>
                <c:pt idx="13273">
                  <c:v>147.76399999999998</c:v>
                </c:pt>
                <c:pt idx="13274">
                  <c:v>146.14600000000002</c:v>
                </c:pt>
                <c:pt idx="13275">
                  <c:v>152.846</c:v>
                </c:pt>
                <c:pt idx="13276">
                  <c:v>134.50399999999999</c:v>
                </c:pt>
                <c:pt idx="13277">
                  <c:v>126.598</c:v>
                </c:pt>
                <c:pt idx="13278">
                  <c:v>123.63</c:v>
                </c:pt>
                <c:pt idx="13279">
                  <c:v>100.63000000000001</c:v>
                </c:pt>
                <c:pt idx="13280">
                  <c:v>91.404000000000011</c:v>
                </c:pt>
                <c:pt idx="13281">
                  <c:v>101.452</c:v>
                </c:pt>
                <c:pt idx="13282">
                  <c:v>101.804</c:v>
                </c:pt>
                <c:pt idx="13283">
                  <c:v>111.31999999999998</c:v>
                </c:pt>
                <c:pt idx="13284">
                  <c:v>138.404</c:v>
                </c:pt>
                <c:pt idx="13285">
                  <c:v>134.24</c:v>
                </c:pt>
                <c:pt idx="13286">
                  <c:v>124.62</c:v>
                </c:pt>
                <c:pt idx="13287">
                  <c:v>141.702</c:v>
                </c:pt>
                <c:pt idx="13288">
                  <c:v>148.85</c:v>
                </c:pt>
                <c:pt idx="13289">
                  <c:v>140.126</c:v>
                </c:pt>
                <c:pt idx="13290">
                  <c:v>132.66999999999999</c:v>
                </c:pt>
                <c:pt idx="13291">
                  <c:v>130.55199999999999</c:v>
                </c:pt>
                <c:pt idx="13292">
                  <c:v>128.56</c:v>
                </c:pt>
                <c:pt idx="13293">
                  <c:v>96</c:v>
                </c:pt>
                <c:pt idx="13294">
                  <c:v>85.169999999999987</c:v>
                </c:pt>
                <c:pt idx="13295">
                  <c:v>85.775999999999996</c:v>
                </c:pt>
                <c:pt idx="13296">
                  <c:v>107.01199999999999</c:v>
                </c:pt>
                <c:pt idx="13297">
                  <c:v>89.301999999999992</c:v>
                </c:pt>
                <c:pt idx="13298">
                  <c:v>107.06399999999999</c:v>
                </c:pt>
                <c:pt idx="13299">
                  <c:v>102.374</c:v>
                </c:pt>
                <c:pt idx="13300">
                  <c:v>97.138000000000005</c:v>
                </c:pt>
                <c:pt idx="13301">
                  <c:v>86.403999999999996</c:v>
                </c:pt>
                <c:pt idx="13302">
                  <c:v>92.027999999999992</c:v>
                </c:pt>
                <c:pt idx="13303">
                  <c:v>92.102000000000004</c:v>
                </c:pt>
                <c:pt idx="13304">
                  <c:v>104.872</c:v>
                </c:pt>
                <c:pt idx="13305">
                  <c:v>119.74600000000001</c:v>
                </c:pt>
                <c:pt idx="13306">
                  <c:v>114.742</c:v>
                </c:pt>
                <c:pt idx="13307">
                  <c:v>105.14400000000001</c:v>
                </c:pt>
                <c:pt idx="13308">
                  <c:v>108.68799999999999</c:v>
                </c:pt>
                <c:pt idx="13309">
                  <c:v>105.76400000000001</c:v>
                </c:pt>
                <c:pt idx="13310">
                  <c:v>103.06200000000001</c:v>
                </c:pt>
                <c:pt idx="13311">
                  <c:v>104.47999999999999</c:v>
                </c:pt>
                <c:pt idx="13312">
                  <c:v>110.67999999999999</c:v>
                </c:pt>
                <c:pt idx="13313">
                  <c:v>113.63800000000001</c:v>
                </c:pt>
                <c:pt idx="13314">
                  <c:v>103.042</c:v>
                </c:pt>
                <c:pt idx="13315">
                  <c:v>100.33799999999999</c:v>
                </c:pt>
                <c:pt idx="13316">
                  <c:v>114.194</c:v>
                </c:pt>
                <c:pt idx="13317">
                  <c:v>115.306</c:v>
                </c:pt>
                <c:pt idx="13318">
                  <c:v>98.897999999999996</c:v>
                </c:pt>
                <c:pt idx="13319">
                  <c:v>108.65599999999999</c:v>
                </c:pt>
                <c:pt idx="13320">
                  <c:v>108.06199999999998</c:v>
                </c:pt>
                <c:pt idx="13321">
                  <c:v>87.87</c:v>
                </c:pt>
                <c:pt idx="13322">
                  <c:v>128.44400000000002</c:v>
                </c:pt>
                <c:pt idx="13323">
                  <c:v>150.08200000000002</c:v>
                </c:pt>
                <c:pt idx="13324">
                  <c:v>142.376</c:v>
                </c:pt>
                <c:pt idx="13325">
                  <c:v>150.53</c:v>
                </c:pt>
                <c:pt idx="13326">
                  <c:v>152.43199999999999</c:v>
                </c:pt>
                <c:pt idx="13327">
                  <c:v>118.476</c:v>
                </c:pt>
                <c:pt idx="13328">
                  <c:v>101.21200000000002</c:v>
                </c:pt>
                <c:pt idx="13329">
                  <c:v>118.32399999999998</c:v>
                </c:pt>
                <c:pt idx="13330">
                  <c:v>120.55</c:v>
                </c:pt>
                <c:pt idx="13331">
                  <c:v>143.93400000000003</c:v>
                </c:pt>
                <c:pt idx="13332">
                  <c:v>128.762</c:v>
                </c:pt>
                <c:pt idx="13333">
                  <c:v>125.87000000000003</c:v>
                </c:pt>
                <c:pt idx="13334">
                  <c:v>110.71600000000001</c:v>
                </c:pt>
                <c:pt idx="13335">
                  <c:v>104.47999999999999</c:v>
                </c:pt>
                <c:pt idx="13336">
                  <c:v>88.347999999999985</c:v>
                </c:pt>
                <c:pt idx="13337">
                  <c:v>105.72400000000002</c:v>
                </c:pt>
                <c:pt idx="13338">
                  <c:v>130.65600000000001</c:v>
                </c:pt>
                <c:pt idx="13339">
                  <c:v>133.53200000000001</c:v>
                </c:pt>
                <c:pt idx="13340">
                  <c:v>141.57599999999996</c:v>
                </c:pt>
                <c:pt idx="13341">
                  <c:v>145.93400000000003</c:v>
                </c:pt>
                <c:pt idx="13342">
                  <c:v>142.40799999999999</c:v>
                </c:pt>
                <c:pt idx="13343">
                  <c:v>147.25600000000003</c:v>
                </c:pt>
                <c:pt idx="13344">
                  <c:v>148.31800000000001</c:v>
                </c:pt>
                <c:pt idx="13345">
                  <c:v>143.62799999999999</c:v>
                </c:pt>
                <c:pt idx="13346">
                  <c:v>152.52400000000003</c:v>
                </c:pt>
                <c:pt idx="13347">
                  <c:v>145.44800000000001</c:v>
                </c:pt>
                <c:pt idx="13348">
                  <c:v>129.86199999999999</c:v>
                </c:pt>
                <c:pt idx="13349">
                  <c:v>126.92599999999997</c:v>
                </c:pt>
                <c:pt idx="13350">
                  <c:v>134.85999999999999</c:v>
                </c:pt>
                <c:pt idx="13351">
                  <c:v>122.91200000000001</c:v>
                </c:pt>
                <c:pt idx="13352">
                  <c:v>131.202</c:v>
                </c:pt>
                <c:pt idx="13353">
                  <c:v>134.00200000000001</c:v>
                </c:pt>
                <c:pt idx="13354">
                  <c:v>145.02000000000001</c:v>
                </c:pt>
                <c:pt idx="13355">
                  <c:v>137.69999999999999</c:v>
                </c:pt>
                <c:pt idx="13356">
                  <c:v>135.88</c:v>
                </c:pt>
                <c:pt idx="13357">
                  <c:v>134.38800000000001</c:v>
                </c:pt>
                <c:pt idx="13358">
                  <c:v>128.77200000000002</c:v>
                </c:pt>
                <c:pt idx="13359">
                  <c:v>115.45399999999999</c:v>
                </c:pt>
                <c:pt idx="13360">
                  <c:v>102.244</c:v>
                </c:pt>
                <c:pt idx="13361">
                  <c:v>114.776</c:v>
                </c:pt>
                <c:pt idx="13362">
                  <c:v>111.18199999999999</c:v>
                </c:pt>
                <c:pt idx="13363">
                  <c:v>97.845999999999989</c:v>
                </c:pt>
                <c:pt idx="13364">
                  <c:v>130.57999999999998</c:v>
                </c:pt>
                <c:pt idx="13365">
                  <c:v>144.09399999999999</c:v>
                </c:pt>
                <c:pt idx="13366">
                  <c:v>188.26600000000002</c:v>
                </c:pt>
                <c:pt idx="13367">
                  <c:v>186.05599999999998</c:v>
                </c:pt>
                <c:pt idx="13368">
                  <c:v>192.55399999999997</c:v>
                </c:pt>
                <c:pt idx="13369">
                  <c:v>164.53800000000001</c:v>
                </c:pt>
                <c:pt idx="13370">
                  <c:v>156.672</c:v>
                </c:pt>
                <c:pt idx="13371">
                  <c:v>95.05</c:v>
                </c:pt>
                <c:pt idx="13372">
                  <c:v>102.072</c:v>
                </c:pt>
                <c:pt idx="13373">
                  <c:v>106.73800000000001</c:v>
                </c:pt>
                <c:pt idx="13374">
                  <c:v>109.104</c:v>
                </c:pt>
                <c:pt idx="13375">
                  <c:v>105.694</c:v>
                </c:pt>
                <c:pt idx="13376">
                  <c:v>104.41199999999999</c:v>
                </c:pt>
                <c:pt idx="13377">
                  <c:v>92.328000000000003</c:v>
                </c:pt>
                <c:pt idx="13378">
                  <c:v>130.51999999999998</c:v>
                </c:pt>
                <c:pt idx="13379">
                  <c:v>143.46600000000001</c:v>
                </c:pt>
                <c:pt idx="13380">
                  <c:v>145.10399999999998</c:v>
                </c:pt>
                <c:pt idx="13381">
                  <c:v>142.86999999999998</c:v>
                </c:pt>
                <c:pt idx="13382">
                  <c:v>139.69799999999998</c:v>
                </c:pt>
                <c:pt idx="13383">
                  <c:v>92.665999999999997</c:v>
                </c:pt>
                <c:pt idx="13384">
                  <c:v>86.568000000000012</c:v>
                </c:pt>
                <c:pt idx="13385">
                  <c:v>90.25200000000001</c:v>
                </c:pt>
                <c:pt idx="13386">
                  <c:v>90.965999999999994</c:v>
                </c:pt>
                <c:pt idx="13387">
                  <c:v>113.34</c:v>
                </c:pt>
                <c:pt idx="13388">
                  <c:v>117.184</c:v>
                </c:pt>
                <c:pt idx="13389">
                  <c:v>102.24000000000001</c:v>
                </c:pt>
                <c:pt idx="13390">
                  <c:v>98.866</c:v>
                </c:pt>
                <c:pt idx="13391">
                  <c:v>99.075999999999993</c:v>
                </c:pt>
                <c:pt idx="13392">
                  <c:v>111.66600000000001</c:v>
                </c:pt>
                <c:pt idx="13393">
                  <c:v>138.38400000000001</c:v>
                </c:pt>
                <c:pt idx="13394">
                  <c:v>157.00600000000003</c:v>
                </c:pt>
                <c:pt idx="13395">
                  <c:v>163.07400000000001</c:v>
                </c:pt>
                <c:pt idx="13396">
                  <c:v>158.69200000000001</c:v>
                </c:pt>
                <c:pt idx="13397">
                  <c:v>127.19200000000001</c:v>
                </c:pt>
                <c:pt idx="13398">
                  <c:v>101.99</c:v>
                </c:pt>
                <c:pt idx="13399">
                  <c:v>99.278000000000006</c:v>
                </c:pt>
                <c:pt idx="13400">
                  <c:v>117.35</c:v>
                </c:pt>
                <c:pt idx="13401">
                  <c:v>133.124</c:v>
                </c:pt>
                <c:pt idx="13402">
                  <c:v>140.06599999999997</c:v>
                </c:pt>
                <c:pt idx="13403">
                  <c:v>129.75399999999999</c:v>
                </c:pt>
                <c:pt idx="13404">
                  <c:v>115.98399999999999</c:v>
                </c:pt>
                <c:pt idx="13405">
                  <c:v>86.95</c:v>
                </c:pt>
                <c:pt idx="13406">
                  <c:v>78.128</c:v>
                </c:pt>
                <c:pt idx="13407">
                  <c:v>88.604000000000013</c:v>
                </c:pt>
                <c:pt idx="13408">
                  <c:v>118.86800000000001</c:v>
                </c:pt>
                <c:pt idx="13409">
                  <c:v>121.90599999999999</c:v>
                </c:pt>
                <c:pt idx="13410">
                  <c:v>124.95600000000002</c:v>
                </c:pt>
                <c:pt idx="13411">
                  <c:v>123.998</c:v>
                </c:pt>
                <c:pt idx="13412">
                  <c:v>108.70600000000002</c:v>
                </c:pt>
                <c:pt idx="13413">
                  <c:v>91.240000000000009</c:v>
                </c:pt>
                <c:pt idx="13414">
                  <c:v>120.21399999999998</c:v>
                </c:pt>
                <c:pt idx="13415">
                  <c:v>129.654</c:v>
                </c:pt>
                <c:pt idx="13416">
                  <c:v>133.208</c:v>
                </c:pt>
                <c:pt idx="13417">
                  <c:v>145.14400000000001</c:v>
                </c:pt>
                <c:pt idx="13418">
                  <c:v>141.16000000000003</c:v>
                </c:pt>
                <c:pt idx="13419">
                  <c:v>112.51400000000001</c:v>
                </c:pt>
                <c:pt idx="13420">
                  <c:v>120.48799999999999</c:v>
                </c:pt>
                <c:pt idx="13421">
                  <c:v>129.16799999999998</c:v>
                </c:pt>
                <c:pt idx="13422">
                  <c:v>120.08999999999999</c:v>
                </c:pt>
                <c:pt idx="13423">
                  <c:v>131.43</c:v>
                </c:pt>
                <c:pt idx="13424">
                  <c:v>131.56</c:v>
                </c:pt>
                <c:pt idx="13425">
                  <c:v>117.66400000000002</c:v>
                </c:pt>
                <c:pt idx="13426">
                  <c:v>137.78000000000003</c:v>
                </c:pt>
                <c:pt idx="13427">
                  <c:v>142.81199999999998</c:v>
                </c:pt>
                <c:pt idx="13428">
                  <c:v>130.82</c:v>
                </c:pt>
                <c:pt idx="13429">
                  <c:v>128.738</c:v>
                </c:pt>
                <c:pt idx="13430">
                  <c:v>131.624</c:v>
                </c:pt>
                <c:pt idx="13431">
                  <c:v>100.77000000000001</c:v>
                </c:pt>
                <c:pt idx="13432">
                  <c:v>89.347999999999985</c:v>
                </c:pt>
                <c:pt idx="13433">
                  <c:v>89.597999999999999</c:v>
                </c:pt>
                <c:pt idx="13434">
                  <c:v>119.11599999999999</c:v>
                </c:pt>
                <c:pt idx="13435">
                  <c:v>128.846</c:v>
                </c:pt>
                <c:pt idx="13436">
                  <c:v>124.768</c:v>
                </c:pt>
                <c:pt idx="13437">
                  <c:v>123.70000000000002</c:v>
                </c:pt>
                <c:pt idx="13438">
                  <c:v>120.282</c:v>
                </c:pt>
                <c:pt idx="13439">
                  <c:v>93.006000000000014</c:v>
                </c:pt>
                <c:pt idx="13440">
                  <c:v>74.916000000000011</c:v>
                </c:pt>
                <c:pt idx="13441">
                  <c:v>97.309999999999988</c:v>
                </c:pt>
                <c:pt idx="13442">
                  <c:v>105.86399999999999</c:v>
                </c:pt>
                <c:pt idx="13443">
                  <c:v>111.80800000000002</c:v>
                </c:pt>
                <c:pt idx="13444">
                  <c:v>104.208</c:v>
                </c:pt>
                <c:pt idx="13445">
                  <c:v>108.44199999999998</c:v>
                </c:pt>
                <c:pt idx="13446">
                  <c:v>86.727999999999994</c:v>
                </c:pt>
                <c:pt idx="13447">
                  <c:v>78.459999999999994</c:v>
                </c:pt>
                <c:pt idx="13448">
                  <c:v>78.116000000000014</c:v>
                </c:pt>
                <c:pt idx="13449">
                  <c:v>92.603999999999999</c:v>
                </c:pt>
                <c:pt idx="13450">
                  <c:v>96.655999999999992</c:v>
                </c:pt>
                <c:pt idx="13451">
                  <c:v>118.9</c:v>
                </c:pt>
                <c:pt idx="13452">
                  <c:v>138.00399999999999</c:v>
                </c:pt>
                <c:pt idx="13453">
                  <c:v>160.76399999999998</c:v>
                </c:pt>
                <c:pt idx="13454">
                  <c:v>174.66199999999998</c:v>
                </c:pt>
                <c:pt idx="13455">
                  <c:v>205.37999999999997</c:v>
                </c:pt>
                <c:pt idx="13456">
                  <c:v>240.34200000000001</c:v>
                </c:pt>
                <c:pt idx="13457">
                  <c:v>238.94999999999996</c:v>
                </c:pt>
                <c:pt idx="13458">
                  <c:v>204.44400000000002</c:v>
                </c:pt>
                <c:pt idx="13459">
                  <c:v>176.44400000000002</c:v>
                </c:pt>
                <c:pt idx="13460">
                  <c:v>164.124</c:v>
                </c:pt>
                <c:pt idx="13461">
                  <c:v>107.29</c:v>
                </c:pt>
                <c:pt idx="13462">
                  <c:v>112.00399999999999</c:v>
                </c:pt>
                <c:pt idx="13463">
                  <c:v>125.78399999999999</c:v>
                </c:pt>
                <c:pt idx="13464">
                  <c:v>135.11599999999999</c:v>
                </c:pt>
                <c:pt idx="13465">
                  <c:v>117.54400000000001</c:v>
                </c:pt>
                <c:pt idx="13466">
                  <c:v>130.06199999999998</c:v>
                </c:pt>
                <c:pt idx="13467">
                  <c:v>119.45399999999999</c:v>
                </c:pt>
                <c:pt idx="13468">
                  <c:v>136.41399999999999</c:v>
                </c:pt>
                <c:pt idx="13469">
                  <c:v>131.50399999999999</c:v>
                </c:pt>
                <c:pt idx="13470">
                  <c:v>126.952</c:v>
                </c:pt>
                <c:pt idx="13471">
                  <c:v>118.32000000000001</c:v>
                </c:pt>
                <c:pt idx="13472">
                  <c:v>120.46999999999998</c:v>
                </c:pt>
                <c:pt idx="13473">
                  <c:v>93.597999999999999</c:v>
                </c:pt>
                <c:pt idx="13474">
                  <c:v>87.638000000000005</c:v>
                </c:pt>
                <c:pt idx="13475">
                  <c:v>78.104000000000013</c:v>
                </c:pt>
                <c:pt idx="13476">
                  <c:v>83.596000000000004</c:v>
                </c:pt>
                <c:pt idx="13477">
                  <c:v>78.132000000000005</c:v>
                </c:pt>
                <c:pt idx="13478">
                  <c:v>89.912000000000006</c:v>
                </c:pt>
                <c:pt idx="13479">
                  <c:v>100.00200000000001</c:v>
                </c:pt>
                <c:pt idx="13480">
                  <c:v>109.19200000000001</c:v>
                </c:pt>
                <c:pt idx="13481">
                  <c:v>127.88600000000001</c:v>
                </c:pt>
                <c:pt idx="13482">
                  <c:v>141.10599999999999</c:v>
                </c:pt>
                <c:pt idx="13483">
                  <c:v>152.36799999999999</c:v>
                </c:pt>
                <c:pt idx="13484">
                  <c:v>148.69400000000002</c:v>
                </c:pt>
                <c:pt idx="13485">
                  <c:v>154.96999999999997</c:v>
                </c:pt>
                <c:pt idx="13486">
                  <c:v>129.90200000000002</c:v>
                </c:pt>
                <c:pt idx="13487">
                  <c:v>107.816</c:v>
                </c:pt>
                <c:pt idx="13488">
                  <c:v>88.891999999999996</c:v>
                </c:pt>
                <c:pt idx="13489">
                  <c:v>87.873999999999995</c:v>
                </c:pt>
                <c:pt idx="13490">
                  <c:v>100.426</c:v>
                </c:pt>
                <c:pt idx="13491">
                  <c:v>124.474</c:v>
                </c:pt>
                <c:pt idx="13492">
                  <c:v>127.81199999999998</c:v>
                </c:pt>
                <c:pt idx="13493">
                  <c:v>132.786</c:v>
                </c:pt>
                <c:pt idx="13494">
                  <c:v>146.22399999999999</c:v>
                </c:pt>
                <c:pt idx="13495">
                  <c:v>135.50200000000001</c:v>
                </c:pt>
                <c:pt idx="13496">
                  <c:v>114.9</c:v>
                </c:pt>
                <c:pt idx="13497">
                  <c:v>136.80599999999998</c:v>
                </c:pt>
                <c:pt idx="13498">
                  <c:v>139.79000000000002</c:v>
                </c:pt>
                <c:pt idx="13499">
                  <c:v>142.19399999999999</c:v>
                </c:pt>
                <c:pt idx="13500">
                  <c:v>142.166</c:v>
                </c:pt>
                <c:pt idx="13501">
                  <c:v>154.18199999999996</c:v>
                </c:pt>
                <c:pt idx="13502">
                  <c:v>136.82399999999998</c:v>
                </c:pt>
                <c:pt idx="13503">
                  <c:v>153.738</c:v>
                </c:pt>
                <c:pt idx="13504">
                  <c:v>175.28399999999999</c:v>
                </c:pt>
                <c:pt idx="13505">
                  <c:v>185.00799999999998</c:v>
                </c:pt>
                <c:pt idx="13506">
                  <c:v>173.46799999999999</c:v>
                </c:pt>
                <c:pt idx="13507">
                  <c:v>170.52399999999997</c:v>
                </c:pt>
                <c:pt idx="13508">
                  <c:v>156.19799999999998</c:v>
                </c:pt>
                <c:pt idx="13509">
                  <c:v>128.23600000000002</c:v>
                </c:pt>
                <c:pt idx="13510">
                  <c:v>126.27200000000001</c:v>
                </c:pt>
                <c:pt idx="13511">
                  <c:v>134.90600000000001</c:v>
                </c:pt>
                <c:pt idx="13512">
                  <c:v>147.39000000000001</c:v>
                </c:pt>
                <c:pt idx="13513">
                  <c:v>159.47399999999999</c:v>
                </c:pt>
                <c:pt idx="13514">
                  <c:v>155.27200000000002</c:v>
                </c:pt>
                <c:pt idx="13515">
                  <c:v>168.37400000000002</c:v>
                </c:pt>
                <c:pt idx="13516">
                  <c:v>148.45400000000001</c:v>
                </c:pt>
                <c:pt idx="13517">
                  <c:v>147.02399999999997</c:v>
                </c:pt>
                <c:pt idx="13518">
                  <c:v>131.66</c:v>
                </c:pt>
                <c:pt idx="13519">
                  <c:v>133.494</c:v>
                </c:pt>
                <c:pt idx="13520">
                  <c:v>101.98400000000001</c:v>
                </c:pt>
                <c:pt idx="13521">
                  <c:v>108.896</c:v>
                </c:pt>
                <c:pt idx="13522">
                  <c:v>92.461999999999989</c:v>
                </c:pt>
                <c:pt idx="13523">
                  <c:v>84.135999999999996</c:v>
                </c:pt>
                <c:pt idx="13524">
                  <c:v>94.065999999999988</c:v>
                </c:pt>
                <c:pt idx="13525">
                  <c:v>180.102</c:v>
                </c:pt>
                <c:pt idx="13526">
                  <c:v>196.696</c:v>
                </c:pt>
                <c:pt idx="13527">
                  <c:v>200.64000000000001</c:v>
                </c:pt>
                <c:pt idx="13528">
                  <c:v>200.16399999999999</c:v>
                </c:pt>
                <c:pt idx="13529">
                  <c:v>180.77000000000004</c:v>
                </c:pt>
                <c:pt idx="13530">
                  <c:v>104.43199999999999</c:v>
                </c:pt>
                <c:pt idx="13531">
                  <c:v>79.945999999999998</c:v>
                </c:pt>
                <c:pt idx="13532">
                  <c:v>89.09</c:v>
                </c:pt>
                <c:pt idx="13533">
                  <c:v>129.536</c:v>
                </c:pt>
                <c:pt idx="13534">
                  <c:v>153.126</c:v>
                </c:pt>
                <c:pt idx="13535">
                  <c:v>157.274</c:v>
                </c:pt>
                <c:pt idx="13536">
                  <c:v>179.75</c:v>
                </c:pt>
                <c:pt idx="13537">
                  <c:v>181.07400000000001</c:v>
                </c:pt>
                <c:pt idx="13538">
                  <c:v>151.642</c:v>
                </c:pt>
                <c:pt idx="13539">
                  <c:v>149.464</c:v>
                </c:pt>
                <c:pt idx="13540">
                  <c:v>157.07</c:v>
                </c:pt>
                <c:pt idx="13541">
                  <c:v>152.798</c:v>
                </c:pt>
                <c:pt idx="13542">
                  <c:v>147.13200000000001</c:v>
                </c:pt>
                <c:pt idx="13543">
                  <c:v>140.58000000000001</c:v>
                </c:pt>
                <c:pt idx="13544">
                  <c:v>138.89600000000002</c:v>
                </c:pt>
                <c:pt idx="13545">
                  <c:v>124.18600000000001</c:v>
                </c:pt>
                <c:pt idx="13546">
                  <c:v>119.81599999999999</c:v>
                </c:pt>
                <c:pt idx="13547">
                  <c:v>119.06800000000001</c:v>
                </c:pt>
                <c:pt idx="13548">
                  <c:v>123.51999999999998</c:v>
                </c:pt>
                <c:pt idx="13549">
                  <c:v>105.902</c:v>
                </c:pt>
                <c:pt idx="13550">
                  <c:v>100.526</c:v>
                </c:pt>
                <c:pt idx="13551">
                  <c:v>89.725999999999999</c:v>
                </c:pt>
                <c:pt idx="13552">
                  <c:v>87.325999999999993</c:v>
                </c:pt>
                <c:pt idx="13553">
                  <c:v>95.25</c:v>
                </c:pt>
                <c:pt idx="13554">
                  <c:v>118.91599999999998</c:v>
                </c:pt>
                <c:pt idx="13555">
                  <c:v>123.93199999999999</c:v>
                </c:pt>
                <c:pt idx="13556">
                  <c:v>125.178</c:v>
                </c:pt>
                <c:pt idx="13557">
                  <c:v>129.54400000000001</c:v>
                </c:pt>
                <c:pt idx="13558">
                  <c:v>134.506</c:v>
                </c:pt>
                <c:pt idx="13559">
                  <c:v>122.104</c:v>
                </c:pt>
                <c:pt idx="13560">
                  <c:v>126.98600000000002</c:v>
                </c:pt>
                <c:pt idx="13561">
                  <c:v>135.04400000000001</c:v>
                </c:pt>
                <c:pt idx="13562">
                  <c:v>149.678</c:v>
                </c:pt>
                <c:pt idx="13563">
                  <c:v>131.55599999999998</c:v>
                </c:pt>
                <c:pt idx="13564">
                  <c:v>134.93200000000002</c:v>
                </c:pt>
                <c:pt idx="13565">
                  <c:v>140.476</c:v>
                </c:pt>
                <c:pt idx="13566">
                  <c:v>152.78200000000001</c:v>
                </c:pt>
                <c:pt idx="13567">
                  <c:v>148.80599999999998</c:v>
                </c:pt>
                <c:pt idx="13568">
                  <c:v>164.29000000000002</c:v>
                </c:pt>
                <c:pt idx="13569">
                  <c:v>170.56399999999999</c:v>
                </c:pt>
                <c:pt idx="13570">
                  <c:v>165.22200000000001</c:v>
                </c:pt>
                <c:pt idx="13571">
                  <c:v>171.04000000000002</c:v>
                </c:pt>
                <c:pt idx="13572">
                  <c:v>182.78</c:v>
                </c:pt>
                <c:pt idx="13573">
                  <c:v>191.964</c:v>
                </c:pt>
                <c:pt idx="13574">
                  <c:v>182.798</c:v>
                </c:pt>
                <c:pt idx="13575">
                  <c:v>188.762</c:v>
                </c:pt>
                <c:pt idx="13576">
                  <c:v>180.81</c:v>
                </c:pt>
                <c:pt idx="13577">
                  <c:v>165.51000000000002</c:v>
                </c:pt>
                <c:pt idx="13578">
                  <c:v>153.01999999999998</c:v>
                </c:pt>
                <c:pt idx="13579">
                  <c:v>171.16800000000001</c:v>
                </c:pt>
                <c:pt idx="13580">
                  <c:v>173.04000000000002</c:v>
                </c:pt>
                <c:pt idx="13581">
                  <c:v>210.60399999999998</c:v>
                </c:pt>
                <c:pt idx="13582">
                  <c:v>226.59399999999999</c:v>
                </c:pt>
                <c:pt idx="13583">
                  <c:v>227.35399999999998</c:v>
                </c:pt>
                <c:pt idx="13584">
                  <c:v>224.09399999999999</c:v>
                </c:pt>
                <c:pt idx="13585">
                  <c:v>216.846</c:v>
                </c:pt>
                <c:pt idx="13586">
                  <c:v>180.52399999999997</c:v>
                </c:pt>
                <c:pt idx="13587">
                  <c:v>156.19400000000002</c:v>
                </c:pt>
                <c:pt idx="13588">
                  <c:v>157.67000000000002</c:v>
                </c:pt>
                <c:pt idx="13589">
                  <c:v>162.30400000000003</c:v>
                </c:pt>
                <c:pt idx="13590">
                  <c:v>162.24600000000001</c:v>
                </c:pt>
                <c:pt idx="13591">
                  <c:v>151.304</c:v>
                </c:pt>
                <c:pt idx="13592">
                  <c:v>156.77200000000002</c:v>
                </c:pt>
                <c:pt idx="13593">
                  <c:v>166.232</c:v>
                </c:pt>
                <c:pt idx="13594">
                  <c:v>159.08199999999999</c:v>
                </c:pt>
                <c:pt idx="13595">
                  <c:v>210.916</c:v>
                </c:pt>
                <c:pt idx="13596">
                  <c:v>252.02399999999997</c:v>
                </c:pt>
                <c:pt idx="13597">
                  <c:v>265.16399999999999</c:v>
                </c:pt>
                <c:pt idx="13598">
                  <c:v>244.4</c:v>
                </c:pt>
                <c:pt idx="13599">
                  <c:v>219.95400000000001</c:v>
                </c:pt>
                <c:pt idx="13600">
                  <c:v>163.47200000000001</c:v>
                </c:pt>
                <c:pt idx="13601">
                  <c:v>131.12</c:v>
                </c:pt>
                <c:pt idx="13602">
                  <c:v>105.498</c:v>
                </c:pt>
                <c:pt idx="13603">
                  <c:v>107.59400000000001</c:v>
                </c:pt>
                <c:pt idx="13604">
                  <c:v>116.602</c:v>
                </c:pt>
                <c:pt idx="13605">
                  <c:v>127.386</c:v>
                </c:pt>
                <c:pt idx="13606">
                  <c:v>129.52600000000001</c:v>
                </c:pt>
                <c:pt idx="13607">
                  <c:v>141.31</c:v>
                </c:pt>
                <c:pt idx="13608">
                  <c:v>136.654</c:v>
                </c:pt>
                <c:pt idx="13609">
                  <c:v>176.084</c:v>
                </c:pt>
                <c:pt idx="13610">
                  <c:v>190.69200000000001</c:v>
                </c:pt>
                <c:pt idx="13611">
                  <c:v>177.108</c:v>
                </c:pt>
                <c:pt idx="13612">
                  <c:v>170.24600000000001</c:v>
                </c:pt>
                <c:pt idx="13613">
                  <c:v>180.22599999999997</c:v>
                </c:pt>
                <c:pt idx="13614">
                  <c:v>135.09</c:v>
                </c:pt>
                <c:pt idx="13615">
                  <c:v>103.88200000000002</c:v>
                </c:pt>
                <c:pt idx="13616">
                  <c:v>104.33399999999999</c:v>
                </c:pt>
                <c:pt idx="13617">
                  <c:v>104.854</c:v>
                </c:pt>
                <c:pt idx="13618">
                  <c:v>131.61199999999999</c:v>
                </c:pt>
                <c:pt idx="13619">
                  <c:v>130.95400000000001</c:v>
                </c:pt>
                <c:pt idx="13620">
                  <c:v>131.72199999999998</c:v>
                </c:pt>
                <c:pt idx="13621">
                  <c:v>140.358</c:v>
                </c:pt>
                <c:pt idx="13622">
                  <c:v>144.172</c:v>
                </c:pt>
                <c:pt idx="13623">
                  <c:v>115.33</c:v>
                </c:pt>
                <c:pt idx="13624">
                  <c:v>121.696</c:v>
                </c:pt>
                <c:pt idx="13625">
                  <c:v>129.898</c:v>
                </c:pt>
                <c:pt idx="13626">
                  <c:v>114.06400000000001</c:v>
                </c:pt>
                <c:pt idx="13627">
                  <c:v>107.68599999999999</c:v>
                </c:pt>
                <c:pt idx="13628">
                  <c:v>106.53600000000002</c:v>
                </c:pt>
                <c:pt idx="13629">
                  <c:v>137.45599999999999</c:v>
                </c:pt>
                <c:pt idx="13630">
                  <c:v>141.52199999999999</c:v>
                </c:pt>
                <c:pt idx="13631">
                  <c:v>147.51000000000002</c:v>
                </c:pt>
                <c:pt idx="13632">
                  <c:v>152.196</c:v>
                </c:pt>
                <c:pt idx="13633">
                  <c:v>151.72800000000001</c:v>
                </c:pt>
                <c:pt idx="13634">
                  <c:v>113.01199999999999</c:v>
                </c:pt>
                <c:pt idx="13635">
                  <c:v>125.43400000000001</c:v>
                </c:pt>
                <c:pt idx="13636">
                  <c:v>127.252</c:v>
                </c:pt>
                <c:pt idx="13637">
                  <c:v>168.11599999999999</c:v>
                </c:pt>
                <c:pt idx="13638">
                  <c:v>162.92199999999997</c:v>
                </c:pt>
                <c:pt idx="13639">
                  <c:v>172.488</c:v>
                </c:pt>
                <c:pt idx="13640">
                  <c:v>150.392</c:v>
                </c:pt>
                <c:pt idx="13641">
                  <c:v>157.654</c:v>
                </c:pt>
                <c:pt idx="13642">
                  <c:v>124.06199999999998</c:v>
                </c:pt>
                <c:pt idx="13643">
                  <c:v>130.67599999999999</c:v>
                </c:pt>
                <c:pt idx="13644">
                  <c:v>140.37200000000001</c:v>
                </c:pt>
                <c:pt idx="13645">
                  <c:v>144.84200000000001</c:v>
                </c:pt>
                <c:pt idx="13646">
                  <c:v>136.142</c:v>
                </c:pt>
                <c:pt idx="13647">
                  <c:v>127.70800000000001</c:v>
                </c:pt>
                <c:pt idx="13648">
                  <c:v>133.05000000000001</c:v>
                </c:pt>
                <c:pt idx="13649">
                  <c:v>133.22800000000001</c:v>
                </c:pt>
                <c:pt idx="13650">
                  <c:v>139.80799999999999</c:v>
                </c:pt>
                <c:pt idx="13651">
                  <c:v>169.042</c:v>
                </c:pt>
                <c:pt idx="13652">
                  <c:v>176.63</c:v>
                </c:pt>
                <c:pt idx="13653">
                  <c:v>172.26999999999998</c:v>
                </c:pt>
                <c:pt idx="13654">
                  <c:v>155.42400000000001</c:v>
                </c:pt>
                <c:pt idx="13655">
                  <c:v>150.48200000000003</c:v>
                </c:pt>
                <c:pt idx="13656">
                  <c:v>130.006</c:v>
                </c:pt>
                <c:pt idx="13657">
                  <c:v>115.196</c:v>
                </c:pt>
                <c:pt idx="13658">
                  <c:v>103.902</c:v>
                </c:pt>
                <c:pt idx="13659">
                  <c:v>100.32200000000002</c:v>
                </c:pt>
                <c:pt idx="13660">
                  <c:v>88.390000000000015</c:v>
                </c:pt>
                <c:pt idx="13661">
                  <c:v>91.717999999999989</c:v>
                </c:pt>
                <c:pt idx="13662">
                  <c:v>108.2</c:v>
                </c:pt>
                <c:pt idx="13663">
                  <c:v>125.10599999999999</c:v>
                </c:pt>
                <c:pt idx="13664">
                  <c:v>126.248</c:v>
                </c:pt>
                <c:pt idx="13665">
                  <c:v>139.65799999999999</c:v>
                </c:pt>
                <c:pt idx="13666">
                  <c:v>132.78</c:v>
                </c:pt>
                <c:pt idx="13667">
                  <c:v>137.48399999999998</c:v>
                </c:pt>
                <c:pt idx="13668">
                  <c:v>126.73999999999998</c:v>
                </c:pt>
                <c:pt idx="13669">
                  <c:v>131.422</c:v>
                </c:pt>
                <c:pt idx="13670">
                  <c:v>122.16199999999999</c:v>
                </c:pt>
                <c:pt idx="13671">
                  <c:v>112.73999999999998</c:v>
                </c:pt>
                <c:pt idx="13672">
                  <c:v>104.07399999999998</c:v>
                </c:pt>
                <c:pt idx="13673">
                  <c:v>101.12199999999999</c:v>
                </c:pt>
                <c:pt idx="13674">
                  <c:v>102.824</c:v>
                </c:pt>
                <c:pt idx="13675">
                  <c:v>112.258</c:v>
                </c:pt>
                <c:pt idx="13676">
                  <c:v>134.13399999999999</c:v>
                </c:pt>
                <c:pt idx="13677">
                  <c:v>130.928</c:v>
                </c:pt>
                <c:pt idx="13678">
                  <c:v>140.64600000000002</c:v>
                </c:pt>
                <c:pt idx="13679">
                  <c:v>153.42000000000002</c:v>
                </c:pt>
                <c:pt idx="13680">
                  <c:v>158.33999999999997</c:v>
                </c:pt>
                <c:pt idx="13681">
                  <c:v>148.45400000000001</c:v>
                </c:pt>
                <c:pt idx="13682">
                  <c:v>146.19</c:v>
                </c:pt>
                <c:pt idx="13683">
                  <c:v>136.79000000000002</c:v>
                </c:pt>
                <c:pt idx="13684">
                  <c:v>122.26399999999998</c:v>
                </c:pt>
                <c:pt idx="13685">
                  <c:v>107.492</c:v>
                </c:pt>
                <c:pt idx="13686">
                  <c:v>127.444</c:v>
                </c:pt>
                <c:pt idx="13687">
                  <c:v>136.238</c:v>
                </c:pt>
                <c:pt idx="13688">
                  <c:v>142.83800000000002</c:v>
                </c:pt>
                <c:pt idx="13689">
                  <c:v>147.53200000000001</c:v>
                </c:pt>
                <c:pt idx="13690">
                  <c:v>160.89400000000001</c:v>
                </c:pt>
                <c:pt idx="13691">
                  <c:v>148.46600000000001</c:v>
                </c:pt>
                <c:pt idx="13692">
                  <c:v>146.46799999999999</c:v>
                </c:pt>
                <c:pt idx="13693">
                  <c:v>147.66600000000003</c:v>
                </c:pt>
                <c:pt idx="13694">
                  <c:v>182.56599999999997</c:v>
                </c:pt>
                <c:pt idx="13695">
                  <c:v>174.20999999999998</c:v>
                </c:pt>
                <c:pt idx="13696">
                  <c:v>156.96800000000002</c:v>
                </c:pt>
                <c:pt idx="13697">
                  <c:v>149.512</c:v>
                </c:pt>
                <c:pt idx="13698">
                  <c:v>143.18799999999999</c:v>
                </c:pt>
                <c:pt idx="13699">
                  <c:v>102.05600000000001</c:v>
                </c:pt>
                <c:pt idx="13700">
                  <c:v>120.798</c:v>
                </c:pt>
                <c:pt idx="13701">
                  <c:v>142.554</c:v>
                </c:pt>
                <c:pt idx="13702">
                  <c:v>149.154</c:v>
                </c:pt>
                <c:pt idx="13703">
                  <c:v>138.852</c:v>
                </c:pt>
                <c:pt idx="13704">
                  <c:v>158.624</c:v>
                </c:pt>
                <c:pt idx="13705">
                  <c:v>158.71800000000002</c:v>
                </c:pt>
                <c:pt idx="13706">
                  <c:v>161.63799999999998</c:v>
                </c:pt>
                <c:pt idx="13707">
                  <c:v>175.44800000000001</c:v>
                </c:pt>
                <c:pt idx="13708">
                  <c:v>201.47200000000004</c:v>
                </c:pt>
                <c:pt idx="13709">
                  <c:v>196.30199999999999</c:v>
                </c:pt>
                <c:pt idx="13710">
                  <c:v>176.81400000000002</c:v>
                </c:pt>
                <c:pt idx="13711">
                  <c:v>160.386</c:v>
                </c:pt>
                <c:pt idx="13712">
                  <c:v>149.006</c:v>
                </c:pt>
                <c:pt idx="13713">
                  <c:v>132.61599999999999</c:v>
                </c:pt>
                <c:pt idx="13714">
                  <c:v>139.09399999999999</c:v>
                </c:pt>
                <c:pt idx="13715">
                  <c:v>140.55199999999999</c:v>
                </c:pt>
                <c:pt idx="13716">
                  <c:v>132.93600000000001</c:v>
                </c:pt>
                <c:pt idx="13717">
                  <c:v>141.57</c:v>
                </c:pt>
                <c:pt idx="13718">
                  <c:v>143.572</c:v>
                </c:pt>
                <c:pt idx="13719">
                  <c:v>127.70399999999999</c:v>
                </c:pt>
                <c:pt idx="13720">
                  <c:v>115.92400000000001</c:v>
                </c:pt>
                <c:pt idx="13721">
                  <c:v>120.75600000000001</c:v>
                </c:pt>
                <c:pt idx="13722">
                  <c:v>112.62199999999999</c:v>
                </c:pt>
                <c:pt idx="13723">
                  <c:v>109.75399999999999</c:v>
                </c:pt>
                <c:pt idx="13724">
                  <c:v>106.846</c:v>
                </c:pt>
                <c:pt idx="13725">
                  <c:v>110.18799999999999</c:v>
                </c:pt>
                <c:pt idx="13726">
                  <c:v>107.90599999999999</c:v>
                </c:pt>
                <c:pt idx="13727">
                  <c:v>132.72999999999999</c:v>
                </c:pt>
                <c:pt idx="13728">
                  <c:v>150.81800000000001</c:v>
                </c:pt>
                <c:pt idx="13729">
                  <c:v>173.256</c:v>
                </c:pt>
                <c:pt idx="13730">
                  <c:v>195.38000000000002</c:v>
                </c:pt>
                <c:pt idx="13731">
                  <c:v>190.75399999999999</c:v>
                </c:pt>
                <c:pt idx="13732">
                  <c:v>157.53799999999998</c:v>
                </c:pt>
                <c:pt idx="13733">
                  <c:v>129.828</c:v>
                </c:pt>
                <c:pt idx="13734">
                  <c:v>106.68000000000002</c:v>
                </c:pt>
                <c:pt idx="13735">
                  <c:v>87.885999999999996</c:v>
                </c:pt>
                <c:pt idx="13736">
                  <c:v>100.152</c:v>
                </c:pt>
                <c:pt idx="13737">
                  <c:v>101.068</c:v>
                </c:pt>
                <c:pt idx="13738">
                  <c:v>106.51200000000001</c:v>
                </c:pt>
                <c:pt idx="13739">
                  <c:v>102.61799999999998</c:v>
                </c:pt>
                <c:pt idx="13740">
                  <c:v>103.3</c:v>
                </c:pt>
                <c:pt idx="13741">
                  <c:v>84.044000000000011</c:v>
                </c:pt>
                <c:pt idx="13742">
                  <c:v>93.186000000000007</c:v>
                </c:pt>
                <c:pt idx="13743">
                  <c:v>111.83599999999998</c:v>
                </c:pt>
                <c:pt idx="13744">
                  <c:v>111.96399999999998</c:v>
                </c:pt>
                <c:pt idx="13745">
                  <c:v>119.724</c:v>
                </c:pt>
                <c:pt idx="13746">
                  <c:v>123.128</c:v>
                </c:pt>
                <c:pt idx="13747">
                  <c:v>117.574</c:v>
                </c:pt>
                <c:pt idx="13748">
                  <c:v>103.02799999999999</c:v>
                </c:pt>
                <c:pt idx="13749">
                  <c:v>112.11799999999998</c:v>
                </c:pt>
                <c:pt idx="13750">
                  <c:v>104.16400000000002</c:v>
                </c:pt>
                <c:pt idx="13751">
                  <c:v>107.53599999999999</c:v>
                </c:pt>
                <c:pt idx="13752">
                  <c:v>108.452</c:v>
                </c:pt>
                <c:pt idx="13753">
                  <c:v>104.38</c:v>
                </c:pt>
                <c:pt idx="13754">
                  <c:v>89.674000000000007</c:v>
                </c:pt>
                <c:pt idx="13755">
                  <c:v>83.314000000000007</c:v>
                </c:pt>
                <c:pt idx="13756">
                  <c:v>85.742000000000004</c:v>
                </c:pt>
                <c:pt idx="13757">
                  <c:v>92.188000000000002</c:v>
                </c:pt>
                <c:pt idx="13758">
                  <c:v>95.311999999999998</c:v>
                </c:pt>
                <c:pt idx="13759">
                  <c:v>99.798000000000002</c:v>
                </c:pt>
                <c:pt idx="13760">
                  <c:v>96.177999999999997</c:v>
                </c:pt>
                <c:pt idx="13761">
                  <c:v>90.309999999999988</c:v>
                </c:pt>
                <c:pt idx="13762">
                  <c:v>71.527999999999992</c:v>
                </c:pt>
                <c:pt idx="13763">
                  <c:v>81.608000000000004</c:v>
                </c:pt>
                <c:pt idx="13764">
                  <c:v>96.55</c:v>
                </c:pt>
                <c:pt idx="13765">
                  <c:v>106.096</c:v>
                </c:pt>
                <c:pt idx="13766">
                  <c:v>116.23600000000002</c:v>
                </c:pt>
                <c:pt idx="13767">
                  <c:v>126.99600000000001</c:v>
                </c:pt>
                <c:pt idx="13768">
                  <c:v>123.26600000000001</c:v>
                </c:pt>
                <c:pt idx="13769">
                  <c:v>115.98799999999999</c:v>
                </c:pt>
                <c:pt idx="13770">
                  <c:v>123.152</c:v>
                </c:pt>
                <c:pt idx="13771">
                  <c:v>112.824</c:v>
                </c:pt>
                <c:pt idx="13772">
                  <c:v>104.83</c:v>
                </c:pt>
                <c:pt idx="13773">
                  <c:v>94.346000000000004</c:v>
                </c:pt>
                <c:pt idx="13774">
                  <c:v>96.99</c:v>
                </c:pt>
                <c:pt idx="13775">
                  <c:v>97.53</c:v>
                </c:pt>
                <c:pt idx="13776">
                  <c:v>107.38600000000001</c:v>
                </c:pt>
                <c:pt idx="13777">
                  <c:v>117.256</c:v>
                </c:pt>
                <c:pt idx="13778">
                  <c:v>120.27200000000001</c:v>
                </c:pt>
                <c:pt idx="13779">
                  <c:v>131.428</c:v>
                </c:pt>
                <c:pt idx="13780">
                  <c:v>135.81199999999998</c:v>
                </c:pt>
                <c:pt idx="13781">
                  <c:v>131.56199999999998</c:v>
                </c:pt>
                <c:pt idx="13782">
                  <c:v>144.53800000000001</c:v>
                </c:pt>
                <c:pt idx="13783">
                  <c:v>147.72999999999999</c:v>
                </c:pt>
                <c:pt idx="13784">
                  <c:v>167.98999999999998</c:v>
                </c:pt>
                <c:pt idx="13785">
                  <c:v>166.03800000000001</c:v>
                </c:pt>
                <c:pt idx="13786">
                  <c:v>177.17199999999997</c:v>
                </c:pt>
                <c:pt idx="13787">
                  <c:v>169.25200000000001</c:v>
                </c:pt>
                <c:pt idx="13788">
                  <c:v>182.66199999999998</c:v>
                </c:pt>
                <c:pt idx="13789">
                  <c:v>151.36999999999998</c:v>
                </c:pt>
                <c:pt idx="13790">
                  <c:v>142.32599999999996</c:v>
                </c:pt>
                <c:pt idx="13791">
                  <c:v>138.19200000000001</c:v>
                </c:pt>
                <c:pt idx="13792">
                  <c:v>143.82400000000001</c:v>
                </c:pt>
                <c:pt idx="13793">
                  <c:v>141.19999999999999</c:v>
                </c:pt>
                <c:pt idx="13794">
                  <c:v>150.60600000000002</c:v>
                </c:pt>
                <c:pt idx="13795">
                  <c:v>164.24799999999999</c:v>
                </c:pt>
                <c:pt idx="13796">
                  <c:v>174.81</c:v>
                </c:pt>
                <c:pt idx="13797">
                  <c:v>162.61000000000001</c:v>
                </c:pt>
                <c:pt idx="13798">
                  <c:v>173.19799999999998</c:v>
                </c:pt>
                <c:pt idx="13799">
                  <c:v>161.66</c:v>
                </c:pt>
                <c:pt idx="13800">
                  <c:v>142.52600000000001</c:v>
                </c:pt>
                <c:pt idx="13801">
                  <c:v>120.47200000000001</c:v>
                </c:pt>
                <c:pt idx="13802">
                  <c:v>112.06199999999998</c:v>
                </c:pt>
                <c:pt idx="13803">
                  <c:v>91.772000000000006</c:v>
                </c:pt>
                <c:pt idx="13804">
                  <c:v>80.403999999999996</c:v>
                </c:pt>
                <c:pt idx="13805">
                  <c:v>93.746000000000009</c:v>
                </c:pt>
                <c:pt idx="13806">
                  <c:v>113.27200000000001</c:v>
                </c:pt>
                <c:pt idx="13807">
                  <c:v>118.59200000000001</c:v>
                </c:pt>
                <c:pt idx="13808">
                  <c:v>114.08599999999998</c:v>
                </c:pt>
                <c:pt idx="13809">
                  <c:v>129.78</c:v>
                </c:pt>
                <c:pt idx="13810">
                  <c:v>142.626</c:v>
                </c:pt>
                <c:pt idx="13811">
                  <c:v>126.37399999999998</c:v>
                </c:pt>
                <c:pt idx="13812">
                  <c:v>128.38</c:v>
                </c:pt>
                <c:pt idx="13813">
                  <c:v>143.64400000000001</c:v>
                </c:pt>
                <c:pt idx="13814">
                  <c:v>138.98200000000003</c:v>
                </c:pt>
                <c:pt idx="13815">
                  <c:v>117.76400000000001</c:v>
                </c:pt>
                <c:pt idx="13816">
                  <c:v>128.50399999999999</c:v>
                </c:pt>
                <c:pt idx="13817">
                  <c:v>129.92199999999997</c:v>
                </c:pt>
                <c:pt idx="13818">
                  <c:v>110.97199999999998</c:v>
                </c:pt>
                <c:pt idx="13819">
                  <c:v>108.804</c:v>
                </c:pt>
                <c:pt idx="13820">
                  <c:v>138.26799999999997</c:v>
                </c:pt>
                <c:pt idx="13821">
                  <c:v>134.84200000000001</c:v>
                </c:pt>
                <c:pt idx="13822">
                  <c:v>139.74799999999999</c:v>
                </c:pt>
                <c:pt idx="13823">
                  <c:v>150.38600000000002</c:v>
                </c:pt>
                <c:pt idx="13824">
                  <c:v>163.85399999999998</c:v>
                </c:pt>
                <c:pt idx="13825">
                  <c:v>154.39600000000002</c:v>
                </c:pt>
                <c:pt idx="13826">
                  <c:v>175.422</c:v>
                </c:pt>
                <c:pt idx="13827">
                  <c:v>189.20599999999999</c:v>
                </c:pt>
                <c:pt idx="13828">
                  <c:v>184.31</c:v>
                </c:pt>
                <c:pt idx="13829">
                  <c:v>169.08</c:v>
                </c:pt>
                <c:pt idx="13830">
                  <c:v>147.67800000000003</c:v>
                </c:pt>
                <c:pt idx="13831">
                  <c:v>128.60999999999999</c:v>
                </c:pt>
                <c:pt idx="13832">
                  <c:v>107.626</c:v>
                </c:pt>
                <c:pt idx="13833">
                  <c:v>139.714</c:v>
                </c:pt>
                <c:pt idx="13834">
                  <c:v>142.59399999999999</c:v>
                </c:pt>
                <c:pt idx="13835">
                  <c:v>149.452</c:v>
                </c:pt>
                <c:pt idx="13836">
                  <c:v>159.44999999999999</c:v>
                </c:pt>
                <c:pt idx="13837">
                  <c:v>182.57999999999998</c:v>
                </c:pt>
                <c:pt idx="13838">
                  <c:v>169.32599999999999</c:v>
                </c:pt>
                <c:pt idx="13839">
                  <c:v>168.74200000000002</c:v>
                </c:pt>
                <c:pt idx="13840">
                  <c:v>178.304</c:v>
                </c:pt>
                <c:pt idx="13841">
                  <c:v>178.23799999999997</c:v>
                </c:pt>
                <c:pt idx="13842">
                  <c:v>151.09200000000001</c:v>
                </c:pt>
                <c:pt idx="13843">
                  <c:v>131.22</c:v>
                </c:pt>
                <c:pt idx="13844">
                  <c:v>142.78</c:v>
                </c:pt>
                <c:pt idx="13845">
                  <c:v>117.72200000000001</c:v>
                </c:pt>
                <c:pt idx="13846">
                  <c:v>97.77200000000002</c:v>
                </c:pt>
                <c:pt idx="13847">
                  <c:v>147.47999999999999</c:v>
                </c:pt>
                <c:pt idx="13848">
                  <c:v>166.928</c:v>
                </c:pt>
                <c:pt idx="13849">
                  <c:v>152.642</c:v>
                </c:pt>
                <c:pt idx="13850">
                  <c:v>173.31</c:v>
                </c:pt>
                <c:pt idx="13851">
                  <c:v>173.01200000000003</c:v>
                </c:pt>
                <c:pt idx="13852">
                  <c:v>128.06199999999998</c:v>
                </c:pt>
                <c:pt idx="13853">
                  <c:v>102.83400000000002</c:v>
                </c:pt>
                <c:pt idx="13854">
                  <c:v>126.30999999999999</c:v>
                </c:pt>
                <c:pt idx="13855">
                  <c:v>129.976</c:v>
                </c:pt>
                <c:pt idx="13856">
                  <c:v>138.084</c:v>
                </c:pt>
                <c:pt idx="13857">
                  <c:v>139.40199999999999</c:v>
                </c:pt>
                <c:pt idx="13858">
                  <c:v>150.19200000000001</c:v>
                </c:pt>
                <c:pt idx="13859">
                  <c:v>125.39400000000001</c:v>
                </c:pt>
                <c:pt idx="13860">
                  <c:v>108.40599999999999</c:v>
                </c:pt>
                <c:pt idx="13861">
                  <c:v>104.55999999999999</c:v>
                </c:pt>
                <c:pt idx="13862">
                  <c:v>97.833999999999989</c:v>
                </c:pt>
                <c:pt idx="13863">
                  <c:v>89.411999999999992</c:v>
                </c:pt>
                <c:pt idx="13864">
                  <c:v>99.123999999999995</c:v>
                </c:pt>
                <c:pt idx="13865">
                  <c:v>101.91</c:v>
                </c:pt>
                <c:pt idx="13866">
                  <c:v>98.114000000000004</c:v>
                </c:pt>
                <c:pt idx="13867">
                  <c:v>95.321999999999989</c:v>
                </c:pt>
                <c:pt idx="13868">
                  <c:v>149.47199999999998</c:v>
                </c:pt>
                <c:pt idx="13869">
                  <c:v>154.00399999999999</c:v>
                </c:pt>
                <c:pt idx="13870">
                  <c:v>148.19199999999998</c:v>
                </c:pt>
                <c:pt idx="13871">
                  <c:v>148.54399999999998</c:v>
                </c:pt>
                <c:pt idx="13872">
                  <c:v>158.61999999999998</c:v>
                </c:pt>
                <c:pt idx="13873">
                  <c:v>129.762</c:v>
                </c:pt>
                <c:pt idx="13874">
                  <c:v>128.26000000000002</c:v>
                </c:pt>
                <c:pt idx="13875">
                  <c:v>201.01</c:v>
                </c:pt>
                <c:pt idx="13876">
                  <c:v>220.89600000000002</c:v>
                </c:pt>
                <c:pt idx="13877">
                  <c:v>219.66000000000003</c:v>
                </c:pt>
                <c:pt idx="13878">
                  <c:v>202.64000000000001</c:v>
                </c:pt>
                <c:pt idx="13879">
                  <c:v>205.286</c:v>
                </c:pt>
                <c:pt idx="13880">
                  <c:v>150.386</c:v>
                </c:pt>
                <c:pt idx="13881">
                  <c:v>147.04599999999999</c:v>
                </c:pt>
                <c:pt idx="13882">
                  <c:v>164.51400000000001</c:v>
                </c:pt>
                <c:pt idx="13883">
                  <c:v>172.166</c:v>
                </c:pt>
                <c:pt idx="13884">
                  <c:v>214.244</c:v>
                </c:pt>
                <c:pt idx="13885">
                  <c:v>255.17600000000002</c:v>
                </c:pt>
                <c:pt idx="13886">
                  <c:v>259.274</c:v>
                </c:pt>
                <c:pt idx="13887">
                  <c:v>246.68400000000003</c:v>
                </c:pt>
                <c:pt idx="13888">
                  <c:v>251.52600000000001</c:v>
                </c:pt>
                <c:pt idx="13889">
                  <c:v>226.58200000000002</c:v>
                </c:pt>
                <c:pt idx="13890">
                  <c:v>187.15399999999997</c:v>
                </c:pt>
                <c:pt idx="13891">
                  <c:v>164.02600000000001</c:v>
                </c:pt>
                <c:pt idx="13892">
                  <c:v>197.69</c:v>
                </c:pt>
                <c:pt idx="13893">
                  <c:v>183.57400000000001</c:v>
                </c:pt>
                <c:pt idx="13894">
                  <c:v>155.21600000000001</c:v>
                </c:pt>
                <c:pt idx="13895">
                  <c:v>139.84800000000001</c:v>
                </c:pt>
                <c:pt idx="13896">
                  <c:v>176.90799999999999</c:v>
                </c:pt>
                <c:pt idx="13897">
                  <c:v>180.096</c:v>
                </c:pt>
                <c:pt idx="13898">
                  <c:v>183.53399999999999</c:v>
                </c:pt>
                <c:pt idx="13899">
                  <c:v>182.232</c:v>
                </c:pt>
                <c:pt idx="13900">
                  <c:v>178.82599999999999</c:v>
                </c:pt>
                <c:pt idx="13901">
                  <c:v>149.24799999999999</c:v>
                </c:pt>
                <c:pt idx="13902">
                  <c:v>106.85599999999999</c:v>
                </c:pt>
                <c:pt idx="13903">
                  <c:v>127.23399999999999</c:v>
                </c:pt>
                <c:pt idx="13904">
                  <c:v>142.75399999999999</c:v>
                </c:pt>
                <c:pt idx="13905">
                  <c:v>159.88600000000002</c:v>
                </c:pt>
                <c:pt idx="13906">
                  <c:v>165.15</c:v>
                </c:pt>
                <c:pt idx="13907">
                  <c:v>165.708</c:v>
                </c:pt>
                <c:pt idx="13908">
                  <c:v>143.83600000000001</c:v>
                </c:pt>
                <c:pt idx="13909">
                  <c:v>125.604</c:v>
                </c:pt>
                <c:pt idx="13910">
                  <c:v>112.11599999999999</c:v>
                </c:pt>
                <c:pt idx="13911">
                  <c:v>128.47999999999999</c:v>
                </c:pt>
                <c:pt idx="13912">
                  <c:v>143.15</c:v>
                </c:pt>
                <c:pt idx="13913">
                  <c:v>147.91400000000002</c:v>
                </c:pt>
                <c:pt idx="13914">
                  <c:v>153.762</c:v>
                </c:pt>
                <c:pt idx="13915">
                  <c:v>155.57599999999996</c:v>
                </c:pt>
                <c:pt idx="13916">
                  <c:v>135.50200000000001</c:v>
                </c:pt>
                <c:pt idx="13917">
                  <c:v>108.31399999999999</c:v>
                </c:pt>
                <c:pt idx="13918">
                  <c:v>94.397999999999996</c:v>
                </c:pt>
                <c:pt idx="13919">
                  <c:v>89.731999999999999</c:v>
                </c:pt>
                <c:pt idx="13920">
                  <c:v>109.88800000000001</c:v>
                </c:pt>
                <c:pt idx="13921">
                  <c:v>130.79</c:v>
                </c:pt>
                <c:pt idx="13922">
                  <c:v>139.47399999999999</c:v>
                </c:pt>
                <c:pt idx="13923">
                  <c:v>156.108</c:v>
                </c:pt>
                <c:pt idx="13924">
                  <c:v>155.214</c:v>
                </c:pt>
                <c:pt idx="13925">
                  <c:v>132.858</c:v>
                </c:pt>
                <c:pt idx="13926">
                  <c:v>102.00399999999999</c:v>
                </c:pt>
                <c:pt idx="13927">
                  <c:v>110.50600000000001</c:v>
                </c:pt>
                <c:pt idx="13928">
                  <c:v>117.52800000000002</c:v>
                </c:pt>
                <c:pt idx="13929">
                  <c:v>113.74600000000001</c:v>
                </c:pt>
                <c:pt idx="13930">
                  <c:v>107.56800000000001</c:v>
                </c:pt>
                <c:pt idx="13931">
                  <c:v>109.41600000000001</c:v>
                </c:pt>
                <c:pt idx="13932">
                  <c:v>107.474</c:v>
                </c:pt>
                <c:pt idx="13933">
                  <c:v>87.484000000000009</c:v>
                </c:pt>
                <c:pt idx="13934">
                  <c:v>86.88</c:v>
                </c:pt>
                <c:pt idx="13935">
                  <c:v>107.05999999999999</c:v>
                </c:pt>
                <c:pt idx="13936">
                  <c:v>109.44199999999998</c:v>
                </c:pt>
                <c:pt idx="13937">
                  <c:v>105.26599999999999</c:v>
                </c:pt>
                <c:pt idx="13938">
                  <c:v>111.648</c:v>
                </c:pt>
                <c:pt idx="13939">
                  <c:v>113.53</c:v>
                </c:pt>
                <c:pt idx="13940">
                  <c:v>101.22</c:v>
                </c:pt>
                <c:pt idx="13941">
                  <c:v>97.545999999999992</c:v>
                </c:pt>
                <c:pt idx="13942">
                  <c:v>95.4</c:v>
                </c:pt>
                <c:pt idx="13943">
                  <c:v>104.80799999999999</c:v>
                </c:pt>
                <c:pt idx="13944">
                  <c:v>109.38800000000001</c:v>
                </c:pt>
                <c:pt idx="13945">
                  <c:v>102.61599999999999</c:v>
                </c:pt>
                <c:pt idx="13946">
                  <c:v>133.566</c:v>
                </c:pt>
                <c:pt idx="13947">
                  <c:v>163.04000000000002</c:v>
                </c:pt>
                <c:pt idx="13948">
                  <c:v>162.68</c:v>
                </c:pt>
                <c:pt idx="13949">
                  <c:v>178.68599999999998</c:v>
                </c:pt>
                <c:pt idx="13950">
                  <c:v>213.30799999999999</c:v>
                </c:pt>
                <c:pt idx="13951">
                  <c:v>184.05399999999997</c:v>
                </c:pt>
                <c:pt idx="13952">
                  <c:v>177.56199999999998</c:v>
                </c:pt>
                <c:pt idx="13953">
                  <c:v>176.19200000000001</c:v>
                </c:pt>
                <c:pt idx="13954">
                  <c:v>158.39600000000002</c:v>
                </c:pt>
                <c:pt idx="13955">
                  <c:v>154.15</c:v>
                </c:pt>
                <c:pt idx="13956">
                  <c:v>176.11799999999999</c:v>
                </c:pt>
                <c:pt idx="13957">
                  <c:v>166.07800000000003</c:v>
                </c:pt>
                <c:pt idx="13958">
                  <c:v>160.93200000000002</c:v>
                </c:pt>
                <c:pt idx="13959">
                  <c:v>171.00399999999999</c:v>
                </c:pt>
                <c:pt idx="13960">
                  <c:v>156.30599999999998</c:v>
                </c:pt>
                <c:pt idx="13961">
                  <c:v>141.85999999999999</c:v>
                </c:pt>
                <c:pt idx="13962">
                  <c:v>134.518</c:v>
                </c:pt>
                <c:pt idx="13963">
                  <c:v>124.48399999999999</c:v>
                </c:pt>
                <c:pt idx="13964">
                  <c:v>122.872</c:v>
                </c:pt>
                <c:pt idx="13965">
                  <c:v>118.148</c:v>
                </c:pt>
                <c:pt idx="13966">
                  <c:v>176.13200000000001</c:v>
                </c:pt>
                <c:pt idx="13967">
                  <c:v>180.80600000000001</c:v>
                </c:pt>
                <c:pt idx="13968">
                  <c:v>195.15600000000001</c:v>
                </c:pt>
                <c:pt idx="13969">
                  <c:v>187.85999999999999</c:v>
                </c:pt>
                <c:pt idx="13970">
                  <c:v>172.30199999999996</c:v>
                </c:pt>
                <c:pt idx="13971">
                  <c:v>103.84399999999998</c:v>
                </c:pt>
                <c:pt idx="13972">
                  <c:v>98.652000000000015</c:v>
                </c:pt>
                <c:pt idx="13973">
                  <c:v>109.78600000000002</c:v>
                </c:pt>
                <c:pt idx="13974">
                  <c:v>111.41400000000002</c:v>
                </c:pt>
                <c:pt idx="13975">
                  <c:v>134.41</c:v>
                </c:pt>
                <c:pt idx="13976">
                  <c:v>143.29400000000001</c:v>
                </c:pt>
                <c:pt idx="13977">
                  <c:v>170.01999999999998</c:v>
                </c:pt>
                <c:pt idx="13978">
                  <c:v>135.62</c:v>
                </c:pt>
                <c:pt idx="13979">
                  <c:v>122.37</c:v>
                </c:pt>
                <c:pt idx="13980">
                  <c:v>147.10599999999999</c:v>
                </c:pt>
                <c:pt idx="13981">
                  <c:v>135.41000000000003</c:v>
                </c:pt>
                <c:pt idx="13982">
                  <c:v>121.104</c:v>
                </c:pt>
                <c:pt idx="13983">
                  <c:v>139.262</c:v>
                </c:pt>
                <c:pt idx="13984">
                  <c:v>148.97800000000001</c:v>
                </c:pt>
                <c:pt idx="13985">
                  <c:v>116.80800000000002</c:v>
                </c:pt>
                <c:pt idx="13986">
                  <c:v>129.292</c:v>
                </c:pt>
                <c:pt idx="13987">
                  <c:v>117.51600000000001</c:v>
                </c:pt>
                <c:pt idx="13988">
                  <c:v>121.63199999999999</c:v>
                </c:pt>
                <c:pt idx="13989">
                  <c:v>124.08600000000001</c:v>
                </c:pt>
                <c:pt idx="13990">
                  <c:v>127.458</c:v>
                </c:pt>
                <c:pt idx="13991">
                  <c:v>136.108</c:v>
                </c:pt>
                <c:pt idx="13992">
                  <c:v>129.38999999999999</c:v>
                </c:pt>
                <c:pt idx="13993">
                  <c:v>118.27000000000001</c:v>
                </c:pt>
                <c:pt idx="13994">
                  <c:v>137.83600000000001</c:v>
                </c:pt>
                <c:pt idx="13995">
                  <c:v>197.828</c:v>
                </c:pt>
                <c:pt idx="13996">
                  <c:v>216.33800000000002</c:v>
                </c:pt>
                <c:pt idx="13997">
                  <c:v>225.512</c:v>
                </c:pt>
                <c:pt idx="13998">
                  <c:v>227.71800000000002</c:v>
                </c:pt>
                <c:pt idx="13999">
                  <c:v>206.08799999999997</c:v>
                </c:pt>
                <c:pt idx="14000">
                  <c:v>136.50000000000003</c:v>
                </c:pt>
                <c:pt idx="14001">
                  <c:v>117.072</c:v>
                </c:pt>
                <c:pt idx="14002">
                  <c:v>151.35599999999999</c:v>
                </c:pt>
                <c:pt idx="14003">
                  <c:v>162.96799999999999</c:v>
                </c:pt>
                <c:pt idx="14004">
                  <c:v>156.68399999999997</c:v>
                </c:pt>
                <c:pt idx="14005">
                  <c:v>170.31</c:v>
                </c:pt>
                <c:pt idx="14006">
                  <c:v>177.88200000000001</c:v>
                </c:pt>
                <c:pt idx="14007">
                  <c:v>165.62199999999999</c:v>
                </c:pt>
                <c:pt idx="14008">
                  <c:v>170.92</c:v>
                </c:pt>
                <c:pt idx="14009">
                  <c:v>176.83799999999999</c:v>
                </c:pt>
                <c:pt idx="14010">
                  <c:v>159.22200000000001</c:v>
                </c:pt>
                <c:pt idx="14011">
                  <c:v>143.874</c:v>
                </c:pt>
                <c:pt idx="14012">
                  <c:v>136.024</c:v>
                </c:pt>
                <c:pt idx="14013">
                  <c:v>120.41400000000002</c:v>
                </c:pt>
                <c:pt idx="14014">
                  <c:v>141.91400000000002</c:v>
                </c:pt>
                <c:pt idx="14015">
                  <c:v>194.17599999999999</c:v>
                </c:pt>
                <c:pt idx="14016">
                  <c:v>251.20999999999998</c:v>
                </c:pt>
                <c:pt idx="14017">
                  <c:v>240.45</c:v>
                </c:pt>
                <c:pt idx="14018">
                  <c:v>278.45799999999997</c:v>
                </c:pt>
                <c:pt idx="14019">
                  <c:v>284.70600000000002</c:v>
                </c:pt>
                <c:pt idx="14020">
                  <c:v>263.07399999999996</c:v>
                </c:pt>
                <c:pt idx="14021">
                  <c:v>214.31399999999999</c:v>
                </c:pt>
                <c:pt idx="14022">
                  <c:v>231.214</c:v>
                </c:pt>
                <c:pt idx="14023">
                  <c:v>186.98399999999998</c:v>
                </c:pt>
                <c:pt idx="14024">
                  <c:v>161.63600000000002</c:v>
                </c:pt>
                <c:pt idx="14025">
                  <c:v>170.536</c:v>
                </c:pt>
                <c:pt idx="14026">
                  <c:v>161.27799999999999</c:v>
                </c:pt>
                <c:pt idx="14027">
                  <c:v>132.27600000000001</c:v>
                </c:pt>
                <c:pt idx="14028">
                  <c:v>128.852</c:v>
                </c:pt>
                <c:pt idx="14029">
                  <c:v>136.77800000000002</c:v>
                </c:pt>
                <c:pt idx="14030">
                  <c:v>110.422</c:v>
                </c:pt>
                <c:pt idx="14031">
                  <c:v>101.224</c:v>
                </c:pt>
                <c:pt idx="14032">
                  <c:v>105.72799999999999</c:v>
                </c:pt>
                <c:pt idx="14033">
                  <c:v>112.44000000000001</c:v>
                </c:pt>
                <c:pt idx="14034">
                  <c:v>93.921999999999997</c:v>
                </c:pt>
                <c:pt idx="14035">
                  <c:v>80.197999999999993</c:v>
                </c:pt>
                <c:pt idx="14036">
                  <c:v>85.725999999999985</c:v>
                </c:pt>
                <c:pt idx="14037">
                  <c:v>102.80199999999999</c:v>
                </c:pt>
                <c:pt idx="14038">
                  <c:v>105.628</c:v>
                </c:pt>
                <c:pt idx="14039">
                  <c:v>123.48399999999999</c:v>
                </c:pt>
                <c:pt idx="14040">
                  <c:v>124.806</c:v>
                </c:pt>
                <c:pt idx="14041">
                  <c:v>118.06800000000001</c:v>
                </c:pt>
                <c:pt idx="14042">
                  <c:v>89.462000000000003</c:v>
                </c:pt>
                <c:pt idx="14043">
                  <c:v>92.542000000000002</c:v>
                </c:pt>
                <c:pt idx="14044">
                  <c:v>118.47200000000001</c:v>
                </c:pt>
                <c:pt idx="14045">
                  <c:v>146.88800000000001</c:v>
                </c:pt>
                <c:pt idx="14046">
                  <c:v>148.65</c:v>
                </c:pt>
                <c:pt idx="14047">
                  <c:v>150.93</c:v>
                </c:pt>
                <c:pt idx="14048">
                  <c:v>140.46199999999999</c:v>
                </c:pt>
                <c:pt idx="14049">
                  <c:v>117.248</c:v>
                </c:pt>
                <c:pt idx="14050">
                  <c:v>142.68199999999999</c:v>
                </c:pt>
                <c:pt idx="14051">
                  <c:v>159.78399999999999</c:v>
                </c:pt>
                <c:pt idx="14052">
                  <c:v>170.82599999999999</c:v>
                </c:pt>
                <c:pt idx="14053">
                  <c:v>186.62</c:v>
                </c:pt>
                <c:pt idx="14054">
                  <c:v>178.00200000000001</c:v>
                </c:pt>
                <c:pt idx="14055">
                  <c:v>129.322</c:v>
                </c:pt>
                <c:pt idx="14056">
                  <c:v>116.502</c:v>
                </c:pt>
                <c:pt idx="14057">
                  <c:v>115.69000000000001</c:v>
                </c:pt>
                <c:pt idx="14058">
                  <c:v>98.156000000000006</c:v>
                </c:pt>
                <c:pt idx="14059">
                  <c:v>86.73599999999999</c:v>
                </c:pt>
                <c:pt idx="14060">
                  <c:v>94.822000000000003</c:v>
                </c:pt>
                <c:pt idx="14061">
                  <c:v>85.616</c:v>
                </c:pt>
                <c:pt idx="14062">
                  <c:v>79.541999999999987</c:v>
                </c:pt>
                <c:pt idx="14063">
                  <c:v>94.394000000000005</c:v>
                </c:pt>
                <c:pt idx="14064">
                  <c:v>96.608000000000018</c:v>
                </c:pt>
                <c:pt idx="14065">
                  <c:v>76.988</c:v>
                </c:pt>
                <c:pt idx="14066">
                  <c:v>76.397999999999996</c:v>
                </c:pt>
                <c:pt idx="14067">
                  <c:v>75.536000000000016</c:v>
                </c:pt>
                <c:pt idx="14068">
                  <c:v>62.81</c:v>
                </c:pt>
                <c:pt idx="14069">
                  <c:v>89.76400000000001</c:v>
                </c:pt>
                <c:pt idx="14070">
                  <c:v>92.561999999999998</c:v>
                </c:pt>
                <c:pt idx="14071">
                  <c:v>100.85800000000002</c:v>
                </c:pt>
                <c:pt idx="14072">
                  <c:v>114.20399999999999</c:v>
                </c:pt>
                <c:pt idx="14073">
                  <c:v>119.85599999999999</c:v>
                </c:pt>
                <c:pt idx="14074">
                  <c:v>85.947999999999993</c:v>
                </c:pt>
                <c:pt idx="14075">
                  <c:v>127.35</c:v>
                </c:pt>
                <c:pt idx="14076">
                  <c:v>127.646</c:v>
                </c:pt>
                <c:pt idx="14077">
                  <c:v>112.81799999999998</c:v>
                </c:pt>
                <c:pt idx="14078">
                  <c:v>120.46600000000001</c:v>
                </c:pt>
                <c:pt idx="14079">
                  <c:v>134.178</c:v>
                </c:pt>
                <c:pt idx="14080">
                  <c:v>89.693999999999988</c:v>
                </c:pt>
                <c:pt idx="14081">
                  <c:v>117.64000000000001</c:v>
                </c:pt>
                <c:pt idx="14082">
                  <c:v>120.34400000000001</c:v>
                </c:pt>
                <c:pt idx="14083">
                  <c:v>108.324</c:v>
                </c:pt>
                <c:pt idx="14084">
                  <c:v>108.85999999999999</c:v>
                </c:pt>
                <c:pt idx="14085">
                  <c:v>132.59399999999999</c:v>
                </c:pt>
                <c:pt idx="14086">
                  <c:v>104.72999999999999</c:v>
                </c:pt>
                <c:pt idx="14087">
                  <c:v>116.02200000000001</c:v>
                </c:pt>
                <c:pt idx="14088">
                  <c:v>123.87</c:v>
                </c:pt>
                <c:pt idx="14089">
                  <c:v>114.64200000000001</c:v>
                </c:pt>
                <c:pt idx="14090">
                  <c:v>95.471999999999994</c:v>
                </c:pt>
                <c:pt idx="14091">
                  <c:v>89.761999999999986</c:v>
                </c:pt>
                <c:pt idx="14092">
                  <c:v>76.462000000000003</c:v>
                </c:pt>
                <c:pt idx="14093">
                  <c:v>64.004000000000005</c:v>
                </c:pt>
                <c:pt idx="14094">
                  <c:v>61.54</c:v>
                </c:pt>
                <c:pt idx="14095">
                  <c:v>64.873999999999995</c:v>
                </c:pt>
                <c:pt idx="14096">
                  <c:v>63.694000000000003</c:v>
                </c:pt>
                <c:pt idx="14097">
                  <c:v>80.695999999999998</c:v>
                </c:pt>
                <c:pt idx="14098">
                  <c:v>83.492000000000004</c:v>
                </c:pt>
                <c:pt idx="14099">
                  <c:v>86.318000000000012</c:v>
                </c:pt>
                <c:pt idx="14100">
                  <c:v>118.17400000000001</c:v>
                </c:pt>
                <c:pt idx="14101">
                  <c:v>119.492</c:v>
                </c:pt>
                <c:pt idx="14102">
                  <c:v>111.14200000000001</c:v>
                </c:pt>
                <c:pt idx="14103">
                  <c:v>116.848</c:v>
                </c:pt>
                <c:pt idx="14104">
                  <c:v>111.42999999999999</c:v>
                </c:pt>
                <c:pt idx="14105">
                  <c:v>76.094000000000008</c:v>
                </c:pt>
                <c:pt idx="14106">
                  <c:v>93.72</c:v>
                </c:pt>
                <c:pt idx="14107">
                  <c:v>94.037999999999997</c:v>
                </c:pt>
                <c:pt idx="14108">
                  <c:v>84.213999999999999</c:v>
                </c:pt>
                <c:pt idx="14109">
                  <c:v>105.07000000000001</c:v>
                </c:pt>
                <c:pt idx="14110">
                  <c:v>108.39400000000001</c:v>
                </c:pt>
                <c:pt idx="14111">
                  <c:v>107.572</c:v>
                </c:pt>
                <c:pt idx="14112">
                  <c:v>115.97200000000001</c:v>
                </c:pt>
                <c:pt idx="14113">
                  <c:v>127.324</c:v>
                </c:pt>
                <c:pt idx="14114">
                  <c:v>113.10799999999999</c:v>
                </c:pt>
                <c:pt idx="14115">
                  <c:v>111.654</c:v>
                </c:pt>
                <c:pt idx="14116">
                  <c:v>97.571999999999989</c:v>
                </c:pt>
                <c:pt idx="14117">
                  <c:v>96.571999999999989</c:v>
                </c:pt>
                <c:pt idx="14118">
                  <c:v>86.157999999999987</c:v>
                </c:pt>
                <c:pt idx="14119">
                  <c:v>100.42999999999999</c:v>
                </c:pt>
                <c:pt idx="14120">
                  <c:v>122.782</c:v>
                </c:pt>
                <c:pt idx="14121">
                  <c:v>117.652</c:v>
                </c:pt>
                <c:pt idx="14122">
                  <c:v>97.50200000000001</c:v>
                </c:pt>
                <c:pt idx="14123">
                  <c:v>94.23</c:v>
                </c:pt>
                <c:pt idx="14124">
                  <c:v>85.063999999999993</c:v>
                </c:pt>
                <c:pt idx="14125">
                  <c:v>56.282000000000004</c:v>
                </c:pt>
                <c:pt idx="14126">
                  <c:v>61.179999999999993</c:v>
                </c:pt>
                <c:pt idx="14127">
                  <c:v>61.954000000000008</c:v>
                </c:pt>
                <c:pt idx="14128">
                  <c:v>70.186000000000007</c:v>
                </c:pt>
                <c:pt idx="14129">
                  <c:v>70.996000000000009</c:v>
                </c:pt>
                <c:pt idx="14130">
                  <c:v>90.168000000000006</c:v>
                </c:pt>
                <c:pt idx="14131">
                  <c:v>99.35</c:v>
                </c:pt>
                <c:pt idx="14132">
                  <c:v>98.035999999999987</c:v>
                </c:pt>
                <c:pt idx="14133">
                  <c:v>87.402000000000001</c:v>
                </c:pt>
                <c:pt idx="14134">
                  <c:v>93.987999999999985</c:v>
                </c:pt>
                <c:pt idx="14135">
                  <c:v>80.169999999999987</c:v>
                </c:pt>
                <c:pt idx="14136">
                  <c:v>87.176000000000002</c:v>
                </c:pt>
                <c:pt idx="14137">
                  <c:v>91.009999999999991</c:v>
                </c:pt>
                <c:pt idx="14138">
                  <c:v>106.506</c:v>
                </c:pt>
                <c:pt idx="14139">
                  <c:v>88.537999999999997</c:v>
                </c:pt>
                <c:pt idx="14140">
                  <c:v>86.37</c:v>
                </c:pt>
                <c:pt idx="14141">
                  <c:v>69.451999999999998</c:v>
                </c:pt>
                <c:pt idx="14142">
                  <c:v>55.817999999999998</c:v>
                </c:pt>
                <c:pt idx="14143">
                  <c:v>63.213999999999999</c:v>
                </c:pt>
                <c:pt idx="14144">
                  <c:v>84.661999999999992</c:v>
                </c:pt>
                <c:pt idx="14145">
                  <c:v>96.444000000000003</c:v>
                </c:pt>
                <c:pt idx="14146">
                  <c:v>111.23399999999999</c:v>
                </c:pt>
                <c:pt idx="14147">
                  <c:v>131.05599999999998</c:v>
                </c:pt>
                <c:pt idx="14148">
                  <c:v>130.99200000000002</c:v>
                </c:pt>
                <c:pt idx="14149">
                  <c:v>116.39000000000001</c:v>
                </c:pt>
                <c:pt idx="14150">
                  <c:v>114.09199999999998</c:v>
                </c:pt>
                <c:pt idx="14151">
                  <c:v>123.26599999999999</c:v>
                </c:pt>
                <c:pt idx="14152">
                  <c:v>110.104</c:v>
                </c:pt>
                <c:pt idx="14153">
                  <c:v>100.566</c:v>
                </c:pt>
                <c:pt idx="14154">
                  <c:v>103.03600000000002</c:v>
                </c:pt>
                <c:pt idx="14155">
                  <c:v>128.73599999999999</c:v>
                </c:pt>
                <c:pt idx="14156">
                  <c:v>145.172</c:v>
                </c:pt>
                <c:pt idx="14157">
                  <c:v>164.22800000000001</c:v>
                </c:pt>
                <c:pt idx="14158">
                  <c:v>183.69</c:v>
                </c:pt>
                <c:pt idx="14159">
                  <c:v>203.756</c:v>
                </c:pt>
                <c:pt idx="14160">
                  <c:v>169.72800000000001</c:v>
                </c:pt>
                <c:pt idx="14161">
                  <c:v>130.97999999999999</c:v>
                </c:pt>
                <c:pt idx="14162">
                  <c:v>204.88599999999997</c:v>
                </c:pt>
                <c:pt idx="14163">
                  <c:v>193.59200000000001</c:v>
                </c:pt>
                <c:pt idx="14164">
                  <c:v>175.20999999999998</c:v>
                </c:pt>
                <c:pt idx="14165">
                  <c:v>181.524</c:v>
                </c:pt>
                <c:pt idx="14166">
                  <c:v>223.37599999999998</c:v>
                </c:pt>
                <c:pt idx="14167">
                  <c:v>178.31399999999999</c:v>
                </c:pt>
                <c:pt idx="14168">
                  <c:v>167.46199999999999</c:v>
                </c:pt>
                <c:pt idx="14169">
                  <c:v>179.762</c:v>
                </c:pt>
                <c:pt idx="14170">
                  <c:v>191.87</c:v>
                </c:pt>
                <c:pt idx="14171">
                  <c:v>151.91400000000002</c:v>
                </c:pt>
                <c:pt idx="14172">
                  <c:v>119.25800000000001</c:v>
                </c:pt>
                <c:pt idx="14173">
                  <c:v>110.43199999999999</c:v>
                </c:pt>
                <c:pt idx="14174">
                  <c:v>96.606000000000009</c:v>
                </c:pt>
                <c:pt idx="14175">
                  <c:v>77.845999999999989</c:v>
                </c:pt>
                <c:pt idx="14176">
                  <c:v>75.440000000000012</c:v>
                </c:pt>
                <c:pt idx="14177">
                  <c:v>83.415999999999997</c:v>
                </c:pt>
                <c:pt idx="14178">
                  <c:v>84.31</c:v>
                </c:pt>
                <c:pt idx="14179">
                  <c:v>92.677999999999997</c:v>
                </c:pt>
                <c:pt idx="14180">
                  <c:v>92.891999999999996</c:v>
                </c:pt>
                <c:pt idx="14181">
                  <c:v>93.727999999999994</c:v>
                </c:pt>
                <c:pt idx="14182">
                  <c:v>67.861999999999995</c:v>
                </c:pt>
                <c:pt idx="14183">
                  <c:v>76.439999999999984</c:v>
                </c:pt>
                <c:pt idx="14184">
                  <c:v>118.61399999999999</c:v>
                </c:pt>
                <c:pt idx="14185">
                  <c:v>131.50400000000002</c:v>
                </c:pt>
                <c:pt idx="14186">
                  <c:v>140.96800000000002</c:v>
                </c:pt>
                <c:pt idx="14187">
                  <c:v>162.55800000000002</c:v>
                </c:pt>
                <c:pt idx="14188">
                  <c:v>171.09600000000003</c:v>
                </c:pt>
                <c:pt idx="14189">
                  <c:v>113.33400000000002</c:v>
                </c:pt>
                <c:pt idx="14190">
                  <c:v>117.824</c:v>
                </c:pt>
                <c:pt idx="14191">
                  <c:v>117.19800000000001</c:v>
                </c:pt>
                <c:pt idx="14192">
                  <c:v>128.34399999999999</c:v>
                </c:pt>
                <c:pt idx="14193">
                  <c:v>116.51599999999999</c:v>
                </c:pt>
                <c:pt idx="14194">
                  <c:v>135.548</c:v>
                </c:pt>
                <c:pt idx="14195">
                  <c:v>140.256</c:v>
                </c:pt>
                <c:pt idx="14196">
                  <c:v>129.572</c:v>
                </c:pt>
                <c:pt idx="14197">
                  <c:v>114.752</c:v>
                </c:pt>
                <c:pt idx="14198">
                  <c:v>109.56800000000001</c:v>
                </c:pt>
                <c:pt idx="14199">
                  <c:v>138.80799999999999</c:v>
                </c:pt>
                <c:pt idx="14200">
                  <c:v>118.28200000000001</c:v>
                </c:pt>
                <c:pt idx="14201">
                  <c:v>108.81200000000001</c:v>
                </c:pt>
                <c:pt idx="14202">
                  <c:v>102.872</c:v>
                </c:pt>
                <c:pt idx="14203">
                  <c:v>103.59400000000001</c:v>
                </c:pt>
                <c:pt idx="14204">
                  <c:v>70.018000000000001</c:v>
                </c:pt>
                <c:pt idx="14205">
                  <c:v>74.643999999999991</c:v>
                </c:pt>
                <c:pt idx="14206">
                  <c:v>91.921999999999997</c:v>
                </c:pt>
                <c:pt idx="14207">
                  <c:v>89.745999999999995</c:v>
                </c:pt>
                <c:pt idx="14208">
                  <c:v>109.98799999999999</c:v>
                </c:pt>
                <c:pt idx="14209">
                  <c:v>92.152000000000001</c:v>
                </c:pt>
                <c:pt idx="14210">
                  <c:v>85.61</c:v>
                </c:pt>
                <c:pt idx="14211">
                  <c:v>89.106000000000009</c:v>
                </c:pt>
                <c:pt idx="14212">
                  <c:v>82.591999999999999</c:v>
                </c:pt>
                <c:pt idx="14213">
                  <c:v>118.68200000000002</c:v>
                </c:pt>
                <c:pt idx="14214">
                  <c:v>128.63200000000001</c:v>
                </c:pt>
                <c:pt idx="14215">
                  <c:v>132.08799999999999</c:v>
                </c:pt>
                <c:pt idx="14216">
                  <c:v>121.16</c:v>
                </c:pt>
                <c:pt idx="14217">
                  <c:v>128.92000000000002</c:v>
                </c:pt>
                <c:pt idx="14218">
                  <c:v>99.046000000000006</c:v>
                </c:pt>
                <c:pt idx="14219">
                  <c:v>104.824</c:v>
                </c:pt>
                <c:pt idx="14220">
                  <c:v>97.484000000000009</c:v>
                </c:pt>
                <c:pt idx="14221">
                  <c:v>103.70599999999999</c:v>
                </c:pt>
                <c:pt idx="14222">
                  <c:v>103.694</c:v>
                </c:pt>
                <c:pt idx="14223">
                  <c:v>80.213999999999999</c:v>
                </c:pt>
                <c:pt idx="14224">
                  <c:v>67.205999999999989</c:v>
                </c:pt>
                <c:pt idx="14225">
                  <c:v>78.766000000000005</c:v>
                </c:pt>
                <c:pt idx="14226">
                  <c:v>112.55999999999999</c:v>
                </c:pt>
                <c:pt idx="14227">
                  <c:v>221.048</c:v>
                </c:pt>
                <c:pt idx="14228">
                  <c:v>222.66600000000003</c:v>
                </c:pt>
                <c:pt idx="14229">
                  <c:v>231.46999999999997</c:v>
                </c:pt>
                <c:pt idx="14230">
                  <c:v>222.92399999999998</c:v>
                </c:pt>
                <c:pt idx="14231">
                  <c:v>204.89000000000001</c:v>
                </c:pt>
                <c:pt idx="14232">
                  <c:v>95.050000000000011</c:v>
                </c:pt>
                <c:pt idx="14233">
                  <c:v>96.022000000000006</c:v>
                </c:pt>
                <c:pt idx="14234">
                  <c:v>99.06</c:v>
                </c:pt>
                <c:pt idx="14235">
                  <c:v>117.8</c:v>
                </c:pt>
                <c:pt idx="14236">
                  <c:v>116.602</c:v>
                </c:pt>
                <c:pt idx="14237">
                  <c:v>121.47799999999999</c:v>
                </c:pt>
                <c:pt idx="14238">
                  <c:v>132.86999999999998</c:v>
                </c:pt>
                <c:pt idx="14239">
                  <c:v>154.892</c:v>
                </c:pt>
                <c:pt idx="14240">
                  <c:v>147.84399999999999</c:v>
                </c:pt>
                <c:pt idx="14241">
                  <c:v>141.84</c:v>
                </c:pt>
                <c:pt idx="14242">
                  <c:v>152.82200000000003</c:v>
                </c:pt>
                <c:pt idx="14243">
                  <c:v>150.32999999999998</c:v>
                </c:pt>
                <c:pt idx="14244">
                  <c:v>127.37</c:v>
                </c:pt>
                <c:pt idx="14245">
                  <c:v>134.346</c:v>
                </c:pt>
                <c:pt idx="14246">
                  <c:v>108.816</c:v>
                </c:pt>
                <c:pt idx="14247">
                  <c:v>107.03600000000002</c:v>
                </c:pt>
                <c:pt idx="14248">
                  <c:v>288.54200000000003</c:v>
                </c:pt>
                <c:pt idx="14249">
                  <c:v>281.96400000000006</c:v>
                </c:pt>
                <c:pt idx="14250">
                  <c:v>264.29200000000003</c:v>
                </c:pt>
                <c:pt idx="14251">
                  <c:v>277.47799999999995</c:v>
                </c:pt>
                <c:pt idx="14252">
                  <c:v>265.36</c:v>
                </c:pt>
                <c:pt idx="14253">
                  <c:v>85.461999999999989</c:v>
                </c:pt>
                <c:pt idx="14254">
                  <c:v>86.759999999999991</c:v>
                </c:pt>
                <c:pt idx="14255">
                  <c:v>125.03799999999998</c:v>
                </c:pt>
                <c:pt idx="14256">
                  <c:v>123.66000000000001</c:v>
                </c:pt>
                <c:pt idx="14257">
                  <c:v>129.34800000000001</c:v>
                </c:pt>
                <c:pt idx="14258">
                  <c:v>133.44200000000001</c:v>
                </c:pt>
                <c:pt idx="14259">
                  <c:v>128.976</c:v>
                </c:pt>
                <c:pt idx="14260">
                  <c:v>107.70599999999999</c:v>
                </c:pt>
                <c:pt idx="14261">
                  <c:v>128.82399999999998</c:v>
                </c:pt>
                <c:pt idx="14262">
                  <c:v>118.86600000000001</c:v>
                </c:pt>
                <c:pt idx="14263">
                  <c:v>107.77799999999999</c:v>
                </c:pt>
                <c:pt idx="14264">
                  <c:v>119.14000000000001</c:v>
                </c:pt>
                <c:pt idx="14265">
                  <c:v>107.79</c:v>
                </c:pt>
                <c:pt idx="14266">
                  <c:v>88.816000000000003</c:v>
                </c:pt>
                <c:pt idx="14267">
                  <c:v>96.372</c:v>
                </c:pt>
                <c:pt idx="14268">
                  <c:v>120.50400000000002</c:v>
                </c:pt>
                <c:pt idx="14269">
                  <c:v>126.444</c:v>
                </c:pt>
                <c:pt idx="14270">
                  <c:v>125.73800000000001</c:v>
                </c:pt>
                <c:pt idx="14271">
                  <c:v>129.19999999999999</c:v>
                </c:pt>
                <c:pt idx="14272">
                  <c:v>118.348</c:v>
                </c:pt>
                <c:pt idx="14273">
                  <c:v>94.954000000000008</c:v>
                </c:pt>
                <c:pt idx="14274">
                  <c:v>108.774</c:v>
                </c:pt>
                <c:pt idx="14275">
                  <c:v>134.34200000000001</c:v>
                </c:pt>
                <c:pt idx="14276">
                  <c:v>136.614</c:v>
                </c:pt>
                <c:pt idx="14277">
                  <c:v>161.30000000000001</c:v>
                </c:pt>
                <c:pt idx="14278">
                  <c:v>172.92200000000003</c:v>
                </c:pt>
                <c:pt idx="14279">
                  <c:v>143.77000000000001</c:v>
                </c:pt>
                <c:pt idx="14280">
                  <c:v>112.97999999999999</c:v>
                </c:pt>
                <c:pt idx="14281">
                  <c:v>134.37199999999999</c:v>
                </c:pt>
                <c:pt idx="14282">
                  <c:v>141.69400000000002</c:v>
                </c:pt>
                <c:pt idx="14283">
                  <c:v>147.59399999999999</c:v>
                </c:pt>
                <c:pt idx="14284">
                  <c:v>151.458</c:v>
                </c:pt>
                <c:pt idx="14285">
                  <c:v>156.93400000000003</c:v>
                </c:pt>
                <c:pt idx="14286">
                  <c:v>125.33600000000001</c:v>
                </c:pt>
                <c:pt idx="14287">
                  <c:v>111.89599999999999</c:v>
                </c:pt>
                <c:pt idx="14288">
                  <c:v>137.06199999999998</c:v>
                </c:pt>
                <c:pt idx="14289">
                  <c:v>137.43</c:v>
                </c:pt>
                <c:pt idx="14290">
                  <c:v>150.81399999999999</c:v>
                </c:pt>
                <c:pt idx="14291">
                  <c:v>161.45400000000001</c:v>
                </c:pt>
                <c:pt idx="14292">
                  <c:v>145.916</c:v>
                </c:pt>
                <c:pt idx="14293">
                  <c:v>107.52799999999999</c:v>
                </c:pt>
                <c:pt idx="14294">
                  <c:v>128.21600000000001</c:v>
                </c:pt>
                <c:pt idx="14295">
                  <c:v>111.85</c:v>
                </c:pt>
                <c:pt idx="14296">
                  <c:v>123.1</c:v>
                </c:pt>
                <c:pt idx="14297">
                  <c:v>132.52000000000001</c:v>
                </c:pt>
                <c:pt idx="14298">
                  <c:v>137.73600000000002</c:v>
                </c:pt>
                <c:pt idx="14299">
                  <c:v>120.46600000000001</c:v>
                </c:pt>
                <c:pt idx="14300">
                  <c:v>118.56000000000002</c:v>
                </c:pt>
                <c:pt idx="14301">
                  <c:v>99.575999999999993</c:v>
                </c:pt>
                <c:pt idx="14302">
                  <c:v>93.212000000000003</c:v>
                </c:pt>
                <c:pt idx="14303">
                  <c:v>101.636</c:v>
                </c:pt>
                <c:pt idx="14304">
                  <c:v>100.114</c:v>
                </c:pt>
                <c:pt idx="14305">
                  <c:v>109.98200000000001</c:v>
                </c:pt>
                <c:pt idx="14306">
                  <c:v>106.75399999999999</c:v>
                </c:pt>
                <c:pt idx="14307">
                  <c:v>96.972000000000008</c:v>
                </c:pt>
                <c:pt idx="14308">
                  <c:v>106.026</c:v>
                </c:pt>
                <c:pt idx="14309">
                  <c:v>130.61199999999999</c:v>
                </c:pt>
                <c:pt idx="14310">
                  <c:v>140.83800000000002</c:v>
                </c:pt>
                <c:pt idx="14311">
                  <c:v>150.43400000000003</c:v>
                </c:pt>
                <c:pt idx="14312">
                  <c:v>174.934</c:v>
                </c:pt>
                <c:pt idx="14313">
                  <c:v>142.75399999999999</c:v>
                </c:pt>
                <c:pt idx="14314">
                  <c:v>134.82400000000001</c:v>
                </c:pt>
                <c:pt idx="14315">
                  <c:v>125.03200000000001</c:v>
                </c:pt>
                <c:pt idx="14316">
                  <c:v>140.226</c:v>
                </c:pt>
                <c:pt idx="14317">
                  <c:v>136.44200000000001</c:v>
                </c:pt>
                <c:pt idx="14318">
                  <c:v>140.898</c:v>
                </c:pt>
                <c:pt idx="14319">
                  <c:v>144.994</c:v>
                </c:pt>
                <c:pt idx="14320">
                  <c:v>138.49199999999999</c:v>
                </c:pt>
                <c:pt idx="14321">
                  <c:v>116.96999999999998</c:v>
                </c:pt>
                <c:pt idx="14322">
                  <c:v>118.45</c:v>
                </c:pt>
                <c:pt idx="14323">
                  <c:v>118.678</c:v>
                </c:pt>
                <c:pt idx="14324">
                  <c:v>94.210000000000008</c:v>
                </c:pt>
                <c:pt idx="14325">
                  <c:v>95.8</c:v>
                </c:pt>
                <c:pt idx="14326">
                  <c:v>100.77000000000001</c:v>
                </c:pt>
                <c:pt idx="14327">
                  <c:v>83.104000000000013</c:v>
                </c:pt>
                <c:pt idx="14328">
                  <c:v>82.492000000000004</c:v>
                </c:pt>
                <c:pt idx="14329">
                  <c:v>76.460000000000008</c:v>
                </c:pt>
                <c:pt idx="14330">
                  <c:v>77.263999999999996</c:v>
                </c:pt>
                <c:pt idx="14331">
                  <c:v>80.432000000000002</c:v>
                </c:pt>
                <c:pt idx="14332">
                  <c:v>81.438000000000017</c:v>
                </c:pt>
                <c:pt idx="14333">
                  <c:v>80.833999999999989</c:v>
                </c:pt>
                <c:pt idx="14334">
                  <c:v>86.9</c:v>
                </c:pt>
                <c:pt idx="14335">
                  <c:v>82.167999999999978</c:v>
                </c:pt>
                <c:pt idx="14336">
                  <c:v>116.708</c:v>
                </c:pt>
                <c:pt idx="14337">
                  <c:v>131.148</c:v>
                </c:pt>
                <c:pt idx="14338">
                  <c:v>133.11600000000001</c:v>
                </c:pt>
                <c:pt idx="14339">
                  <c:v>142.648</c:v>
                </c:pt>
                <c:pt idx="14340">
                  <c:v>156.33200000000002</c:v>
                </c:pt>
                <c:pt idx="14341">
                  <c:v>122.31999999999998</c:v>
                </c:pt>
                <c:pt idx="14342">
                  <c:v>127.88800000000001</c:v>
                </c:pt>
                <c:pt idx="14343">
                  <c:v>125.14599999999999</c:v>
                </c:pt>
                <c:pt idx="14344">
                  <c:v>169.90199999999999</c:v>
                </c:pt>
                <c:pt idx="14345">
                  <c:v>172.63799999999998</c:v>
                </c:pt>
                <c:pt idx="14346">
                  <c:v>190.36199999999999</c:v>
                </c:pt>
                <c:pt idx="14347">
                  <c:v>175.458</c:v>
                </c:pt>
                <c:pt idx="14348">
                  <c:v>173.428</c:v>
                </c:pt>
                <c:pt idx="14349">
                  <c:v>117.08199999999999</c:v>
                </c:pt>
                <c:pt idx="14350">
                  <c:v>108.48200000000001</c:v>
                </c:pt>
                <c:pt idx="14351">
                  <c:v>93.412000000000006</c:v>
                </c:pt>
                <c:pt idx="14352">
                  <c:v>88.144000000000005</c:v>
                </c:pt>
                <c:pt idx="14353">
                  <c:v>83.68</c:v>
                </c:pt>
                <c:pt idx="14354">
                  <c:v>90.396000000000001</c:v>
                </c:pt>
                <c:pt idx="14355">
                  <c:v>115.15</c:v>
                </c:pt>
                <c:pt idx="14356">
                  <c:v>103.51400000000001</c:v>
                </c:pt>
                <c:pt idx="14357">
                  <c:v>101.58600000000001</c:v>
                </c:pt>
                <c:pt idx="14358">
                  <c:v>112.566</c:v>
                </c:pt>
                <c:pt idx="14359">
                  <c:v>108.00999999999999</c:v>
                </c:pt>
                <c:pt idx="14360">
                  <c:v>84.631999999999991</c:v>
                </c:pt>
                <c:pt idx="14361">
                  <c:v>80.789999999999992</c:v>
                </c:pt>
                <c:pt idx="14362">
                  <c:v>86.114000000000004</c:v>
                </c:pt>
                <c:pt idx="14363">
                  <c:v>76.14200000000001</c:v>
                </c:pt>
                <c:pt idx="14364">
                  <c:v>68.777999999999992</c:v>
                </c:pt>
                <c:pt idx="14365">
                  <c:v>79.501999999999995</c:v>
                </c:pt>
                <c:pt idx="14366">
                  <c:v>84.361999999999995</c:v>
                </c:pt>
                <c:pt idx="14367">
                  <c:v>76.046000000000006</c:v>
                </c:pt>
                <c:pt idx="14368">
                  <c:v>72.088000000000008</c:v>
                </c:pt>
                <c:pt idx="14369">
                  <c:v>73.690000000000012</c:v>
                </c:pt>
                <c:pt idx="14370">
                  <c:v>61.205999999999996</c:v>
                </c:pt>
                <c:pt idx="14371">
                  <c:v>98.49199999999999</c:v>
                </c:pt>
                <c:pt idx="14372">
                  <c:v>139.72399999999999</c:v>
                </c:pt>
                <c:pt idx="14373">
                  <c:v>139.92600000000002</c:v>
                </c:pt>
                <c:pt idx="14374">
                  <c:v>156.65600000000001</c:v>
                </c:pt>
                <c:pt idx="14375">
                  <c:v>155.322</c:v>
                </c:pt>
                <c:pt idx="14376">
                  <c:v>113.758</c:v>
                </c:pt>
                <c:pt idx="14377">
                  <c:v>75.599999999999994</c:v>
                </c:pt>
                <c:pt idx="14378">
                  <c:v>82.584000000000003</c:v>
                </c:pt>
                <c:pt idx="14379">
                  <c:v>101.19799999999999</c:v>
                </c:pt>
                <c:pt idx="14380">
                  <c:v>100.422</c:v>
                </c:pt>
                <c:pt idx="14381">
                  <c:v>101.83999999999999</c:v>
                </c:pt>
                <c:pt idx="14382">
                  <c:v>102.01199999999999</c:v>
                </c:pt>
                <c:pt idx="14383">
                  <c:v>103.08</c:v>
                </c:pt>
                <c:pt idx="14384">
                  <c:v>88.075999999999993</c:v>
                </c:pt>
                <c:pt idx="14385">
                  <c:v>81.316000000000003</c:v>
                </c:pt>
                <c:pt idx="14386">
                  <c:v>77.02000000000001</c:v>
                </c:pt>
                <c:pt idx="14387">
                  <c:v>76.484000000000009</c:v>
                </c:pt>
                <c:pt idx="14388">
                  <c:v>72.433999999999997</c:v>
                </c:pt>
                <c:pt idx="14389">
                  <c:v>66.39</c:v>
                </c:pt>
                <c:pt idx="14390">
                  <c:v>73.2</c:v>
                </c:pt>
                <c:pt idx="14391">
                  <c:v>79.524000000000001</c:v>
                </c:pt>
                <c:pt idx="14392">
                  <c:v>86.557999999999993</c:v>
                </c:pt>
                <c:pt idx="14393">
                  <c:v>86.838000000000008</c:v>
                </c:pt>
                <c:pt idx="14394">
                  <c:v>100.624</c:v>
                </c:pt>
                <c:pt idx="14395">
                  <c:v>95.628000000000014</c:v>
                </c:pt>
                <c:pt idx="14396">
                  <c:v>88.212000000000003</c:v>
                </c:pt>
                <c:pt idx="14397">
                  <c:v>86.713999999999984</c:v>
                </c:pt>
                <c:pt idx="14398">
                  <c:v>86.162000000000006</c:v>
                </c:pt>
                <c:pt idx="14399">
                  <c:v>68.366000000000014</c:v>
                </c:pt>
                <c:pt idx="14400">
                  <c:v>71.383999999999986</c:v>
                </c:pt>
                <c:pt idx="14401">
                  <c:v>82.854000000000013</c:v>
                </c:pt>
                <c:pt idx="14402">
                  <c:v>78.688000000000002</c:v>
                </c:pt>
                <c:pt idx="14403">
                  <c:v>87.62</c:v>
                </c:pt>
                <c:pt idx="14404">
                  <c:v>85.867999999999995</c:v>
                </c:pt>
                <c:pt idx="14405">
                  <c:v>87.073999999999998</c:v>
                </c:pt>
                <c:pt idx="14406">
                  <c:v>81.03</c:v>
                </c:pt>
                <c:pt idx="14407">
                  <c:v>78.891999999999996</c:v>
                </c:pt>
                <c:pt idx="14408">
                  <c:v>71.837999999999994</c:v>
                </c:pt>
                <c:pt idx="14409">
                  <c:v>67.418000000000006</c:v>
                </c:pt>
                <c:pt idx="14410">
                  <c:v>60.164000000000001</c:v>
                </c:pt>
                <c:pt idx="14411">
                  <c:v>65.662000000000006</c:v>
                </c:pt>
                <c:pt idx="14412">
                  <c:v>71.166000000000011</c:v>
                </c:pt>
                <c:pt idx="14413">
                  <c:v>80.064000000000007</c:v>
                </c:pt>
                <c:pt idx="14414">
                  <c:v>105.07000000000001</c:v>
                </c:pt>
                <c:pt idx="14415">
                  <c:v>114.43799999999999</c:v>
                </c:pt>
                <c:pt idx="14416">
                  <c:v>106.40599999999999</c:v>
                </c:pt>
                <c:pt idx="14417">
                  <c:v>104.554</c:v>
                </c:pt>
                <c:pt idx="14418">
                  <c:v>100.44199999999998</c:v>
                </c:pt>
                <c:pt idx="14419">
                  <c:v>72.289999999999992</c:v>
                </c:pt>
                <c:pt idx="14420">
                  <c:v>79.191999999999993</c:v>
                </c:pt>
                <c:pt idx="14421">
                  <c:v>95.433999999999997</c:v>
                </c:pt>
                <c:pt idx="14422">
                  <c:v>130.87200000000001</c:v>
                </c:pt>
                <c:pt idx="14423">
                  <c:v>121.38000000000002</c:v>
                </c:pt>
                <c:pt idx="14424">
                  <c:v>121.86800000000002</c:v>
                </c:pt>
                <c:pt idx="14425">
                  <c:v>101.81800000000001</c:v>
                </c:pt>
                <c:pt idx="14426">
                  <c:v>231.41000000000003</c:v>
                </c:pt>
                <c:pt idx="14427">
                  <c:v>244.07</c:v>
                </c:pt>
                <c:pt idx="14428">
                  <c:v>256.66600000000005</c:v>
                </c:pt>
                <c:pt idx="14429">
                  <c:v>266.79200000000003</c:v>
                </c:pt>
                <c:pt idx="14430">
                  <c:v>277.18799999999999</c:v>
                </c:pt>
                <c:pt idx="14431">
                  <c:v>157.97800000000001</c:v>
                </c:pt>
                <c:pt idx="14432">
                  <c:v>102.41600000000001</c:v>
                </c:pt>
                <c:pt idx="14433">
                  <c:v>103.428</c:v>
                </c:pt>
                <c:pt idx="14434">
                  <c:v>136.62</c:v>
                </c:pt>
                <c:pt idx="14435">
                  <c:v>156.06</c:v>
                </c:pt>
                <c:pt idx="14436">
                  <c:v>139.41600000000003</c:v>
                </c:pt>
                <c:pt idx="14437">
                  <c:v>152.87200000000001</c:v>
                </c:pt>
                <c:pt idx="14438">
                  <c:v>156.85</c:v>
                </c:pt>
                <c:pt idx="14439">
                  <c:v>177.13600000000002</c:v>
                </c:pt>
                <c:pt idx="14440">
                  <c:v>158.30199999999999</c:v>
                </c:pt>
                <c:pt idx="14441">
                  <c:v>155.78399999999999</c:v>
                </c:pt>
                <c:pt idx="14442">
                  <c:v>174.61200000000002</c:v>
                </c:pt>
                <c:pt idx="14443">
                  <c:v>164.488</c:v>
                </c:pt>
                <c:pt idx="14444">
                  <c:v>117.46200000000002</c:v>
                </c:pt>
                <c:pt idx="14445">
                  <c:v>115.54400000000001</c:v>
                </c:pt>
                <c:pt idx="14446">
                  <c:v>106.06800000000001</c:v>
                </c:pt>
                <c:pt idx="14447">
                  <c:v>81.494</c:v>
                </c:pt>
                <c:pt idx="14448">
                  <c:v>81.347999999999999</c:v>
                </c:pt>
                <c:pt idx="14449">
                  <c:v>87.822000000000003</c:v>
                </c:pt>
                <c:pt idx="14450">
                  <c:v>85.234000000000009</c:v>
                </c:pt>
                <c:pt idx="14451">
                  <c:v>91.981999999999999</c:v>
                </c:pt>
                <c:pt idx="14452">
                  <c:v>88.966000000000008</c:v>
                </c:pt>
                <c:pt idx="14453">
                  <c:v>85.556000000000012</c:v>
                </c:pt>
                <c:pt idx="14454">
                  <c:v>70.277999999999992</c:v>
                </c:pt>
                <c:pt idx="14455">
                  <c:v>69.36999999999999</c:v>
                </c:pt>
                <c:pt idx="14456">
                  <c:v>72.573999999999998</c:v>
                </c:pt>
                <c:pt idx="14457">
                  <c:v>91.994</c:v>
                </c:pt>
                <c:pt idx="14458">
                  <c:v>121.36800000000001</c:v>
                </c:pt>
                <c:pt idx="14459">
                  <c:v>112.49600000000001</c:v>
                </c:pt>
                <c:pt idx="14460">
                  <c:v>103.88799999999999</c:v>
                </c:pt>
                <c:pt idx="14461">
                  <c:v>110.53399999999999</c:v>
                </c:pt>
                <c:pt idx="14462">
                  <c:v>96.861999999999995</c:v>
                </c:pt>
                <c:pt idx="14463">
                  <c:v>100.01400000000001</c:v>
                </c:pt>
                <c:pt idx="14464">
                  <c:v>104.63600000000001</c:v>
                </c:pt>
                <c:pt idx="14465">
                  <c:v>118.578</c:v>
                </c:pt>
                <c:pt idx="14466">
                  <c:v>118.13399999999999</c:v>
                </c:pt>
                <c:pt idx="14467">
                  <c:v>146.00399999999999</c:v>
                </c:pt>
                <c:pt idx="14468">
                  <c:v>140.274</c:v>
                </c:pt>
                <c:pt idx="14469">
                  <c:v>153.494</c:v>
                </c:pt>
                <c:pt idx="14470">
                  <c:v>195.988</c:v>
                </c:pt>
                <c:pt idx="14471">
                  <c:v>189.6</c:v>
                </c:pt>
                <c:pt idx="14472">
                  <c:v>156.238</c:v>
                </c:pt>
                <c:pt idx="14473">
                  <c:v>140.608</c:v>
                </c:pt>
                <c:pt idx="14474">
                  <c:v>129.52799999999999</c:v>
                </c:pt>
                <c:pt idx="14475">
                  <c:v>83.281999999999996</c:v>
                </c:pt>
                <c:pt idx="14476">
                  <c:v>71.58</c:v>
                </c:pt>
                <c:pt idx="14477">
                  <c:v>80.759999999999991</c:v>
                </c:pt>
                <c:pt idx="14478">
                  <c:v>70.144000000000005</c:v>
                </c:pt>
                <c:pt idx="14479">
                  <c:v>59.85799999999999</c:v>
                </c:pt>
                <c:pt idx="14480">
                  <c:v>58.755999999999993</c:v>
                </c:pt>
                <c:pt idx="14481">
                  <c:v>71.205999999999989</c:v>
                </c:pt>
                <c:pt idx="14482">
                  <c:v>63.339999999999996</c:v>
                </c:pt>
                <c:pt idx="14483">
                  <c:v>63.830000000000005</c:v>
                </c:pt>
                <c:pt idx="14484">
                  <c:v>84.268000000000001</c:v>
                </c:pt>
                <c:pt idx="14485">
                  <c:v>191.702</c:v>
                </c:pt>
                <c:pt idx="14486">
                  <c:v>187.422</c:v>
                </c:pt>
                <c:pt idx="14487">
                  <c:v>193.792</c:v>
                </c:pt>
                <c:pt idx="14488">
                  <c:v>191.52199999999999</c:v>
                </c:pt>
                <c:pt idx="14489">
                  <c:v>184.54400000000001</c:v>
                </c:pt>
                <c:pt idx="14490">
                  <c:v>75.809999999999988</c:v>
                </c:pt>
                <c:pt idx="14491">
                  <c:v>88.865999999999985</c:v>
                </c:pt>
                <c:pt idx="14492">
                  <c:v>81.432000000000002</c:v>
                </c:pt>
                <c:pt idx="14493">
                  <c:v>94.059999999999988</c:v>
                </c:pt>
                <c:pt idx="14494">
                  <c:v>81.059999999999988</c:v>
                </c:pt>
                <c:pt idx="14495">
                  <c:v>81.23599999999999</c:v>
                </c:pt>
                <c:pt idx="14496">
                  <c:v>72.575999999999993</c:v>
                </c:pt>
                <c:pt idx="14497">
                  <c:v>73.926000000000002</c:v>
                </c:pt>
                <c:pt idx="14498">
                  <c:v>65.645999999999987</c:v>
                </c:pt>
                <c:pt idx="14499">
                  <c:v>69.864000000000004</c:v>
                </c:pt>
                <c:pt idx="14500">
                  <c:v>80.274000000000001</c:v>
                </c:pt>
                <c:pt idx="14501">
                  <c:v>92.118000000000009</c:v>
                </c:pt>
                <c:pt idx="14502">
                  <c:v>104.86799999999998</c:v>
                </c:pt>
                <c:pt idx="14503">
                  <c:v>102.82800000000002</c:v>
                </c:pt>
                <c:pt idx="14504">
                  <c:v>106.46200000000002</c:v>
                </c:pt>
                <c:pt idx="14505">
                  <c:v>95.661999999999992</c:v>
                </c:pt>
                <c:pt idx="14506">
                  <c:v>79.959999999999994</c:v>
                </c:pt>
                <c:pt idx="14507">
                  <c:v>69.234000000000009</c:v>
                </c:pt>
                <c:pt idx="14508">
                  <c:v>76.73599999999999</c:v>
                </c:pt>
                <c:pt idx="14509">
                  <c:v>77.697999999999993</c:v>
                </c:pt>
                <c:pt idx="14510">
                  <c:v>84.49</c:v>
                </c:pt>
                <c:pt idx="14511">
                  <c:v>80.381999999999991</c:v>
                </c:pt>
                <c:pt idx="14512">
                  <c:v>72.16</c:v>
                </c:pt>
                <c:pt idx="14513">
                  <c:v>74.632000000000005</c:v>
                </c:pt>
                <c:pt idx="14514">
                  <c:v>69.981999999999999</c:v>
                </c:pt>
                <c:pt idx="14515">
                  <c:v>78.599999999999994</c:v>
                </c:pt>
                <c:pt idx="14516">
                  <c:v>83.323999999999998</c:v>
                </c:pt>
                <c:pt idx="14517">
                  <c:v>91.963999999999984</c:v>
                </c:pt>
                <c:pt idx="14518">
                  <c:v>87.505999999999986</c:v>
                </c:pt>
                <c:pt idx="14519">
                  <c:v>91.212000000000003</c:v>
                </c:pt>
                <c:pt idx="14520">
                  <c:v>74.164000000000001</c:v>
                </c:pt>
                <c:pt idx="14521">
                  <c:v>84.242000000000004</c:v>
                </c:pt>
                <c:pt idx="14522">
                  <c:v>83.646000000000001</c:v>
                </c:pt>
                <c:pt idx="14523">
                  <c:v>84.190000000000012</c:v>
                </c:pt>
                <c:pt idx="14524">
                  <c:v>118.13000000000002</c:v>
                </c:pt>
                <c:pt idx="14525">
                  <c:v>150.77399999999997</c:v>
                </c:pt>
                <c:pt idx="14526">
                  <c:v>156.19199999999998</c:v>
                </c:pt>
                <c:pt idx="14527">
                  <c:v>155.53199999999998</c:v>
                </c:pt>
                <c:pt idx="14528">
                  <c:v>164.28</c:v>
                </c:pt>
                <c:pt idx="14529">
                  <c:v>130.804</c:v>
                </c:pt>
                <c:pt idx="14530">
                  <c:v>111.45399999999999</c:v>
                </c:pt>
                <c:pt idx="14531">
                  <c:v>94.652000000000015</c:v>
                </c:pt>
                <c:pt idx="14532">
                  <c:v>98.811999999999998</c:v>
                </c:pt>
                <c:pt idx="14533">
                  <c:v>105.93400000000001</c:v>
                </c:pt>
                <c:pt idx="14534">
                  <c:v>146.75799999999998</c:v>
                </c:pt>
                <c:pt idx="14535">
                  <c:v>147.00200000000001</c:v>
                </c:pt>
                <c:pt idx="14536">
                  <c:v>152.69800000000001</c:v>
                </c:pt>
                <c:pt idx="14537">
                  <c:v>148.35600000000002</c:v>
                </c:pt>
                <c:pt idx="14538">
                  <c:v>129.88200000000001</c:v>
                </c:pt>
                <c:pt idx="14539">
                  <c:v>122.28</c:v>
                </c:pt>
                <c:pt idx="14540">
                  <c:v>136.626</c:v>
                </c:pt>
                <c:pt idx="14541">
                  <c:v>132.03799999999998</c:v>
                </c:pt>
                <c:pt idx="14542">
                  <c:v>136.36600000000001</c:v>
                </c:pt>
                <c:pt idx="14543">
                  <c:v>133.72800000000001</c:v>
                </c:pt>
                <c:pt idx="14544">
                  <c:v>106.098</c:v>
                </c:pt>
                <c:pt idx="14545">
                  <c:v>91.805999999999997</c:v>
                </c:pt>
                <c:pt idx="14546">
                  <c:v>153.50399999999999</c:v>
                </c:pt>
                <c:pt idx="14547">
                  <c:v>195.45599999999999</c:v>
                </c:pt>
                <c:pt idx="14548">
                  <c:v>227.72599999999997</c:v>
                </c:pt>
                <c:pt idx="14549">
                  <c:v>268.69600000000003</c:v>
                </c:pt>
                <c:pt idx="14550">
                  <c:v>273.952</c:v>
                </c:pt>
                <c:pt idx="14551">
                  <c:v>261.82599999999996</c:v>
                </c:pt>
                <c:pt idx="14552">
                  <c:v>263.76</c:v>
                </c:pt>
                <c:pt idx="14553">
                  <c:v>242.43400000000003</c:v>
                </c:pt>
                <c:pt idx="14554">
                  <c:v>276.846</c:v>
                </c:pt>
                <c:pt idx="14555">
                  <c:v>325.59800000000001</c:v>
                </c:pt>
                <c:pt idx="14556">
                  <c:v>305.964</c:v>
                </c:pt>
                <c:pt idx="14557">
                  <c:v>278.36199999999997</c:v>
                </c:pt>
                <c:pt idx="14558">
                  <c:v>280.47200000000004</c:v>
                </c:pt>
                <c:pt idx="14559">
                  <c:v>237.24600000000001</c:v>
                </c:pt>
                <c:pt idx="14560">
                  <c:v>190.90000000000003</c:v>
                </c:pt>
                <c:pt idx="14561">
                  <c:v>235.97799999999998</c:v>
                </c:pt>
                <c:pt idx="14562">
                  <c:v>294.54200000000003</c:v>
                </c:pt>
                <c:pt idx="14563">
                  <c:v>310.20600000000002</c:v>
                </c:pt>
                <c:pt idx="14564">
                  <c:v>292.88399999999996</c:v>
                </c:pt>
                <c:pt idx="14565">
                  <c:v>305.94600000000003</c:v>
                </c:pt>
                <c:pt idx="14566">
                  <c:v>242.87200000000001</c:v>
                </c:pt>
                <c:pt idx="14567">
                  <c:v>171.20599999999999</c:v>
                </c:pt>
                <c:pt idx="14568">
                  <c:v>190.70400000000001</c:v>
                </c:pt>
                <c:pt idx="14569">
                  <c:v>171.892</c:v>
                </c:pt>
                <c:pt idx="14570">
                  <c:v>157.94</c:v>
                </c:pt>
                <c:pt idx="14571">
                  <c:v>157.29400000000001</c:v>
                </c:pt>
                <c:pt idx="14572">
                  <c:v>168.86</c:v>
                </c:pt>
                <c:pt idx="14573">
                  <c:v>141.51399999999998</c:v>
                </c:pt>
                <c:pt idx="14574">
                  <c:v>148.58999999999997</c:v>
                </c:pt>
                <c:pt idx="14575">
                  <c:v>146.64600000000002</c:v>
                </c:pt>
                <c:pt idx="14576">
                  <c:v>135.95400000000001</c:v>
                </c:pt>
                <c:pt idx="14577">
                  <c:v>121.848</c:v>
                </c:pt>
                <c:pt idx="14578">
                  <c:v>122.468</c:v>
                </c:pt>
                <c:pt idx="14579">
                  <c:v>117.32000000000001</c:v>
                </c:pt>
                <c:pt idx="14580">
                  <c:v>167.37199999999999</c:v>
                </c:pt>
                <c:pt idx="14581">
                  <c:v>226.95</c:v>
                </c:pt>
                <c:pt idx="14582">
                  <c:v>231.506</c:v>
                </c:pt>
                <c:pt idx="14583">
                  <c:v>242.68400000000003</c:v>
                </c:pt>
                <c:pt idx="14584">
                  <c:v>266.88400000000001</c:v>
                </c:pt>
                <c:pt idx="14585">
                  <c:v>232.68999999999997</c:v>
                </c:pt>
                <c:pt idx="14586">
                  <c:v>182.464</c:v>
                </c:pt>
                <c:pt idx="14587">
                  <c:v>187.80599999999998</c:v>
                </c:pt>
                <c:pt idx="14588">
                  <c:v>174.50799999999998</c:v>
                </c:pt>
                <c:pt idx="14589">
                  <c:v>179.81</c:v>
                </c:pt>
                <c:pt idx="14590">
                  <c:v>193.65199999999999</c:v>
                </c:pt>
                <c:pt idx="14591">
                  <c:v>185.952</c:v>
                </c:pt>
                <c:pt idx="14592">
                  <c:v>208.01400000000004</c:v>
                </c:pt>
                <c:pt idx="14593">
                  <c:v>208.89400000000001</c:v>
                </c:pt>
                <c:pt idx="14594">
                  <c:v>196.07400000000001</c:v>
                </c:pt>
                <c:pt idx="14595">
                  <c:v>174.30400000000003</c:v>
                </c:pt>
                <c:pt idx="14596">
                  <c:v>233.24600000000001</c:v>
                </c:pt>
                <c:pt idx="14597">
                  <c:v>210.65199999999999</c:v>
                </c:pt>
                <c:pt idx="14598">
                  <c:v>226.74600000000001</c:v>
                </c:pt>
                <c:pt idx="14599">
                  <c:v>228.744</c:v>
                </c:pt>
                <c:pt idx="14600">
                  <c:v>216.35999999999999</c:v>
                </c:pt>
                <c:pt idx="14601">
                  <c:v>160.892</c:v>
                </c:pt>
                <c:pt idx="14602">
                  <c:v>163.11000000000001</c:v>
                </c:pt>
                <c:pt idx="14603">
                  <c:v>146.256</c:v>
                </c:pt>
                <c:pt idx="14604">
                  <c:v>135.77199999999999</c:v>
                </c:pt>
                <c:pt idx="14605">
                  <c:v>134.02800000000002</c:v>
                </c:pt>
                <c:pt idx="14606">
                  <c:v>153.74999999999997</c:v>
                </c:pt>
                <c:pt idx="14607">
                  <c:v>161.50799999999998</c:v>
                </c:pt>
                <c:pt idx="14608">
                  <c:v>161.40799999999999</c:v>
                </c:pt>
                <c:pt idx="14609">
                  <c:v>176.458</c:v>
                </c:pt>
                <c:pt idx="14610">
                  <c:v>268.80799999999999</c:v>
                </c:pt>
                <c:pt idx="14611">
                  <c:v>272.68600000000004</c:v>
                </c:pt>
                <c:pt idx="14612">
                  <c:v>287.09399999999999</c:v>
                </c:pt>
                <c:pt idx="14613">
                  <c:v>296.01400000000001</c:v>
                </c:pt>
                <c:pt idx="14614">
                  <c:v>299.43200000000002</c:v>
                </c:pt>
                <c:pt idx="14615">
                  <c:v>214.74600000000001</c:v>
                </c:pt>
                <c:pt idx="14616">
                  <c:v>250.964</c:v>
                </c:pt>
                <c:pt idx="14617">
                  <c:v>334.44</c:v>
                </c:pt>
                <c:pt idx="14618">
                  <c:v>327.95799999999997</c:v>
                </c:pt>
                <c:pt idx="14619">
                  <c:v>318.89600000000002</c:v>
                </c:pt>
                <c:pt idx="14620">
                  <c:v>311.488</c:v>
                </c:pt>
                <c:pt idx="14621">
                  <c:v>257.74400000000003</c:v>
                </c:pt>
                <c:pt idx="14622">
                  <c:v>156.80600000000001</c:v>
                </c:pt>
                <c:pt idx="14623">
                  <c:v>167.72400000000002</c:v>
                </c:pt>
                <c:pt idx="14624">
                  <c:v>232.298</c:v>
                </c:pt>
                <c:pt idx="14625">
                  <c:v>248.90600000000001</c:v>
                </c:pt>
                <c:pt idx="14626">
                  <c:v>266.30399999999997</c:v>
                </c:pt>
                <c:pt idx="14627">
                  <c:v>255.97800000000001</c:v>
                </c:pt>
                <c:pt idx="14628">
                  <c:v>244.71199999999999</c:v>
                </c:pt>
                <c:pt idx="14629">
                  <c:v>180.23599999999999</c:v>
                </c:pt>
                <c:pt idx="14630">
                  <c:v>173.35599999999999</c:v>
                </c:pt>
                <c:pt idx="14631">
                  <c:v>164.73200000000003</c:v>
                </c:pt>
                <c:pt idx="14632">
                  <c:v>172.262</c:v>
                </c:pt>
                <c:pt idx="14633">
                  <c:v>189.404</c:v>
                </c:pt>
                <c:pt idx="14634">
                  <c:v>220.85200000000003</c:v>
                </c:pt>
                <c:pt idx="14635">
                  <c:v>247.40600000000001</c:v>
                </c:pt>
                <c:pt idx="14636">
                  <c:v>310.976</c:v>
                </c:pt>
                <c:pt idx="14637">
                  <c:v>330.43799999999999</c:v>
                </c:pt>
                <c:pt idx="14638">
                  <c:v>341.05599999999998</c:v>
                </c:pt>
                <c:pt idx="14639">
                  <c:v>332.44200000000001</c:v>
                </c:pt>
                <c:pt idx="14640">
                  <c:v>353.40199999999999</c:v>
                </c:pt>
                <c:pt idx="14641">
                  <c:v>299.24200000000002</c:v>
                </c:pt>
                <c:pt idx="14642">
                  <c:v>322.99599999999998</c:v>
                </c:pt>
                <c:pt idx="14643">
                  <c:v>324.92400000000004</c:v>
                </c:pt>
                <c:pt idx="14644">
                  <c:v>381.60199999999998</c:v>
                </c:pt>
                <c:pt idx="14645">
                  <c:v>425.52600000000001</c:v>
                </c:pt>
                <c:pt idx="14646">
                  <c:v>439.476</c:v>
                </c:pt>
                <c:pt idx="14647">
                  <c:v>411.96000000000004</c:v>
                </c:pt>
                <c:pt idx="14648">
                  <c:v>401.08000000000004</c:v>
                </c:pt>
                <c:pt idx="14649">
                  <c:v>332.07</c:v>
                </c:pt>
              </c:numCache>
            </c:numRef>
          </c:val>
          <c:smooth val="0"/>
          <c:extLst>
            <c:ext xmlns:c16="http://schemas.microsoft.com/office/drawing/2014/chart" uri="{C3380CC4-5D6E-409C-BE32-E72D297353CC}">
              <c16:uniqueId val="{00000001-F052-4038-9D78-589168E0F3C3}"/>
            </c:ext>
          </c:extLst>
        </c:ser>
        <c:dLbls>
          <c:showLegendKey val="0"/>
          <c:showVal val="0"/>
          <c:showCatName val="0"/>
          <c:showSerName val="0"/>
          <c:showPercent val="0"/>
          <c:showBubbleSize val="0"/>
        </c:dLbls>
        <c:marker val="1"/>
        <c:smooth val="0"/>
        <c:axId val="1021450176"/>
        <c:axId val="1021464096"/>
      </c:lineChart>
      <c:dateAx>
        <c:axId val="1021450176"/>
        <c:scaling>
          <c:orientation val="minMax"/>
          <c:max val="45708"/>
        </c:scaling>
        <c:delete val="0"/>
        <c:axPos val="b"/>
        <c:numFmt formatCode="\'yy" sourceLinked="0"/>
        <c:majorTickMark val="none"/>
        <c:minorTickMark val="none"/>
        <c:tickLblPos val="nextTo"/>
        <c:spPr>
          <a:noFill/>
          <a:ln w="12700" cap="flat" cmpd="sng" algn="ctr">
            <a:solidFill>
              <a:schemeClr val="bg2"/>
            </a:solidFill>
            <a:round/>
          </a:ln>
          <a:effectLst/>
        </c:spPr>
        <c:txPr>
          <a:bodyPr rot="0" spcFirstLastPara="1" vertOverflow="ellipsis"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021464096"/>
        <c:crosses val="autoZero"/>
        <c:auto val="1"/>
        <c:lblOffset val="100"/>
        <c:baseTimeUnit val="days"/>
        <c:majorUnit val="2"/>
        <c:majorTimeUnit val="years"/>
      </c:dateAx>
      <c:valAx>
        <c:axId val="1021464096"/>
        <c:scaling>
          <c:orientation val="minMax"/>
        </c:scaling>
        <c:delete val="0"/>
        <c:axPos val="l"/>
        <c:majorGridlines>
          <c:spPr>
            <a:ln w="9525" cap="flat" cmpd="sng" algn="ctr">
              <a:solidFill>
                <a:schemeClr val="bg2"/>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021450176"/>
        <c:crosses val="autoZero"/>
        <c:crossBetween val="between"/>
      </c:valAx>
      <c:valAx>
        <c:axId val="1016395056"/>
        <c:scaling>
          <c:orientation val="minMax"/>
          <c:max val="0.1"/>
        </c:scaling>
        <c:delete val="0"/>
        <c:axPos val="r"/>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00" b="0" i="0" u="none" strike="noStrike" kern="1200" baseline="0">
                <a:noFill/>
                <a:latin typeface="+mn-lt"/>
                <a:ea typeface="+mn-ea"/>
                <a:cs typeface="+mn-cs"/>
              </a:defRPr>
            </a:pPr>
            <a:endParaRPr lang="en-US"/>
          </a:p>
        </c:txPr>
        <c:crossAx val="1755255551"/>
        <c:crosses val="max"/>
        <c:crossBetween val="between"/>
      </c:valAx>
      <c:catAx>
        <c:axId val="1755255551"/>
        <c:scaling>
          <c:orientation val="minMax"/>
        </c:scaling>
        <c:delete val="1"/>
        <c:axPos val="b"/>
        <c:majorTickMark val="out"/>
        <c:minorTickMark val="none"/>
        <c:tickLblPos val="nextTo"/>
        <c:crossAx val="1016395056"/>
        <c:crosses val="autoZero"/>
        <c:auto val="1"/>
        <c:lblAlgn val="ctr"/>
        <c:lblOffset val="100"/>
        <c:noMultiLvlLbl val="0"/>
      </c:cat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sz="1200">
          <a:solidFill>
            <a:sysClr val="windowText" lastClr="000000"/>
          </a:solidFill>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5077389223405904E-2"/>
          <c:y val="3.8963921882646031E-2"/>
          <c:w val="0.86491759302146032"/>
          <c:h val="0.83679367409582273"/>
        </c:manualLayout>
      </c:layout>
      <c:areaChart>
        <c:grouping val="standard"/>
        <c:varyColors val="0"/>
        <c:ser>
          <c:idx val="0"/>
          <c:order val="2"/>
          <c:tx>
            <c:v>recess</c:v>
          </c:tx>
          <c:spPr>
            <a:solidFill>
              <a:schemeClr val="bg2"/>
            </a:solidFill>
            <a:ln>
              <a:noFill/>
            </a:ln>
            <a:effectLst/>
          </c:spPr>
          <c:cat>
            <c:numRef>
              <c:f>Sheet3!$B$16:$B$290</c:f>
              <c:numCache>
                <c:formatCode>yyyy"/"mmm</c:formatCode>
                <c:ptCount val="275"/>
                <c:pt idx="0">
                  <c:v>37621</c:v>
                </c:pt>
                <c:pt idx="1">
                  <c:v>37652</c:v>
                </c:pt>
                <c:pt idx="2">
                  <c:v>37680</c:v>
                </c:pt>
                <c:pt idx="3">
                  <c:v>37711</c:v>
                </c:pt>
                <c:pt idx="4">
                  <c:v>37741</c:v>
                </c:pt>
                <c:pt idx="5">
                  <c:v>37772</c:v>
                </c:pt>
                <c:pt idx="6">
                  <c:v>37802</c:v>
                </c:pt>
                <c:pt idx="7">
                  <c:v>37833</c:v>
                </c:pt>
                <c:pt idx="8">
                  <c:v>37864</c:v>
                </c:pt>
                <c:pt idx="9">
                  <c:v>37894</c:v>
                </c:pt>
                <c:pt idx="10">
                  <c:v>37925</c:v>
                </c:pt>
                <c:pt idx="11">
                  <c:v>37955</c:v>
                </c:pt>
                <c:pt idx="12">
                  <c:v>37986</c:v>
                </c:pt>
                <c:pt idx="13">
                  <c:v>38017</c:v>
                </c:pt>
                <c:pt idx="14">
                  <c:v>38046</c:v>
                </c:pt>
                <c:pt idx="15">
                  <c:v>38077</c:v>
                </c:pt>
                <c:pt idx="16">
                  <c:v>38107</c:v>
                </c:pt>
                <c:pt idx="17">
                  <c:v>38138</c:v>
                </c:pt>
                <c:pt idx="18">
                  <c:v>38168</c:v>
                </c:pt>
                <c:pt idx="19">
                  <c:v>38199</c:v>
                </c:pt>
                <c:pt idx="20">
                  <c:v>38230</c:v>
                </c:pt>
                <c:pt idx="21">
                  <c:v>38260</c:v>
                </c:pt>
                <c:pt idx="22">
                  <c:v>38291</c:v>
                </c:pt>
                <c:pt idx="23">
                  <c:v>38321</c:v>
                </c:pt>
                <c:pt idx="24">
                  <c:v>38352</c:v>
                </c:pt>
                <c:pt idx="25">
                  <c:v>38383</c:v>
                </c:pt>
                <c:pt idx="26">
                  <c:v>38411</c:v>
                </c:pt>
                <c:pt idx="27">
                  <c:v>38442</c:v>
                </c:pt>
                <c:pt idx="28">
                  <c:v>38472</c:v>
                </c:pt>
                <c:pt idx="29">
                  <c:v>38503</c:v>
                </c:pt>
                <c:pt idx="30">
                  <c:v>38533</c:v>
                </c:pt>
                <c:pt idx="31">
                  <c:v>38564</c:v>
                </c:pt>
                <c:pt idx="32">
                  <c:v>38595</c:v>
                </c:pt>
                <c:pt idx="33">
                  <c:v>38625</c:v>
                </c:pt>
                <c:pt idx="34">
                  <c:v>38656</c:v>
                </c:pt>
                <c:pt idx="35">
                  <c:v>38686</c:v>
                </c:pt>
                <c:pt idx="36">
                  <c:v>38717</c:v>
                </c:pt>
                <c:pt idx="37">
                  <c:v>38748</c:v>
                </c:pt>
                <c:pt idx="38">
                  <c:v>38776</c:v>
                </c:pt>
                <c:pt idx="39">
                  <c:v>38807</c:v>
                </c:pt>
                <c:pt idx="40">
                  <c:v>38837</c:v>
                </c:pt>
                <c:pt idx="41">
                  <c:v>38868</c:v>
                </c:pt>
                <c:pt idx="42">
                  <c:v>38898</c:v>
                </c:pt>
                <c:pt idx="43">
                  <c:v>38929</c:v>
                </c:pt>
                <c:pt idx="44">
                  <c:v>38960</c:v>
                </c:pt>
                <c:pt idx="45">
                  <c:v>38990</c:v>
                </c:pt>
                <c:pt idx="46">
                  <c:v>39021</c:v>
                </c:pt>
                <c:pt idx="47">
                  <c:v>39051</c:v>
                </c:pt>
                <c:pt idx="48">
                  <c:v>39082</c:v>
                </c:pt>
                <c:pt idx="49">
                  <c:v>39113</c:v>
                </c:pt>
                <c:pt idx="50">
                  <c:v>39141</c:v>
                </c:pt>
                <c:pt idx="51">
                  <c:v>39172</c:v>
                </c:pt>
                <c:pt idx="52">
                  <c:v>39202</c:v>
                </c:pt>
                <c:pt idx="53">
                  <c:v>39233</c:v>
                </c:pt>
                <c:pt idx="54">
                  <c:v>39263</c:v>
                </c:pt>
                <c:pt idx="55">
                  <c:v>39294</c:v>
                </c:pt>
                <c:pt idx="56">
                  <c:v>39325</c:v>
                </c:pt>
                <c:pt idx="57">
                  <c:v>39355</c:v>
                </c:pt>
                <c:pt idx="58">
                  <c:v>39386</c:v>
                </c:pt>
                <c:pt idx="59">
                  <c:v>39416</c:v>
                </c:pt>
                <c:pt idx="60">
                  <c:v>39447</c:v>
                </c:pt>
                <c:pt idx="61">
                  <c:v>39478</c:v>
                </c:pt>
                <c:pt idx="62">
                  <c:v>39507</c:v>
                </c:pt>
                <c:pt idx="63">
                  <c:v>39538</c:v>
                </c:pt>
                <c:pt idx="64">
                  <c:v>39568</c:v>
                </c:pt>
                <c:pt idx="65">
                  <c:v>39599</c:v>
                </c:pt>
                <c:pt idx="66">
                  <c:v>39629</c:v>
                </c:pt>
                <c:pt idx="67">
                  <c:v>39660</c:v>
                </c:pt>
                <c:pt idx="68">
                  <c:v>39691</c:v>
                </c:pt>
                <c:pt idx="69">
                  <c:v>39721</c:v>
                </c:pt>
                <c:pt idx="70">
                  <c:v>39752</c:v>
                </c:pt>
                <c:pt idx="71">
                  <c:v>39782</c:v>
                </c:pt>
                <c:pt idx="72">
                  <c:v>39813</c:v>
                </c:pt>
                <c:pt idx="73">
                  <c:v>39844</c:v>
                </c:pt>
                <c:pt idx="74">
                  <c:v>39872</c:v>
                </c:pt>
                <c:pt idx="75">
                  <c:v>39903</c:v>
                </c:pt>
                <c:pt idx="76">
                  <c:v>39933</c:v>
                </c:pt>
                <c:pt idx="77">
                  <c:v>39964</c:v>
                </c:pt>
                <c:pt idx="78">
                  <c:v>39994</c:v>
                </c:pt>
                <c:pt idx="79">
                  <c:v>40025</c:v>
                </c:pt>
                <c:pt idx="80">
                  <c:v>40056</c:v>
                </c:pt>
                <c:pt idx="81">
                  <c:v>40086</c:v>
                </c:pt>
                <c:pt idx="82">
                  <c:v>40117</c:v>
                </c:pt>
                <c:pt idx="83">
                  <c:v>40147</c:v>
                </c:pt>
                <c:pt idx="84">
                  <c:v>40178</c:v>
                </c:pt>
                <c:pt idx="85">
                  <c:v>40209</c:v>
                </c:pt>
                <c:pt idx="86">
                  <c:v>40237</c:v>
                </c:pt>
                <c:pt idx="87">
                  <c:v>40268</c:v>
                </c:pt>
                <c:pt idx="88" formatCode="m/d/yyyy">
                  <c:v>40298</c:v>
                </c:pt>
                <c:pt idx="89" formatCode="m/d/yyyy">
                  <c:v>40329</c:v>
                </c:pt>
                <c:pt idx="90" formatCode="m/d/yyyy">
                  <c:v>40359</c:v>
                </c:pt>
                <c:pt idx="91" formatCode="m/d/yyyy">
                  <c:v>40390</c:v>
                </c:pt>
                <c:pt idx="92" formatCode="m/d/yyyy">
                  <c:v>40421</c:v>
                </c:pt>
                <c:pt idx="93" formatCode="m/d/yyyy">
                  <c:v>40451</c:v>
                </c:pt>
                <c:pt idx="94" formatCode="m/d/yyyy">
                  <c:v>40482</c:v>
                </c:pt>
                <c:pt idx="95" formatCode="m/d/yyyy">
                  <c:v>40512</c:v>
                </c:pt>
                <c:pt idx="96" formatCode="m/d/yyyy">
                  <c:v>40543</c:v>
                </c:pt>
                <c:pt idx="97" formatCode="m/d/yyyy">
                  <c:v>40574</c:v>
                </c:pt>
                <c:pt idx="98" formatCode="m/d/yyyy">
                  <c:v>40602</c:v>
                </c:pt>
                <c:pt idx="99" formatCode="m/d/yyyy">
                  <c:v>40633</c:v>
                </c:pt>
                <c:pt idx="100" formatCode="m/d/yyyy">
                  <c:v>40663</c:v>
                </c:pt>
                <c:pt idx="101" formatCode="m/d/yyyy">
                  <c:v>40694</c:v>
                </c:pt>
                <c:pt idx="102" formatCode="m/d/yyyy">
                  <c:v>40724</c:v>
                </c:pt>
                <c:pt idx="103" formatCode="m/d/yyyy">
                  <c:v>40755</c:v>
                </c:pt>
                <c:pt idx="104" formatCode="m/d/yyyy">
                  <c:v>40786</c:v>
                </c:pt>
                <c:pt idx="105" formatCode="m/d/yyyy">
                  <c:v>40816</c:v>
                </c:pt>
                <c:pt idx="106" formatCode="m/d/yyyy">
                  <c:v>40847</c:v>
                </c:pt>
                <c:pt idx="107" formatCode="m/d/yyyy">
                  <c:v>40877</c:v>
                </c:pt>
                <c:pt idx="108" formatCode="m/d/yyyy">
                  <c:v>40908</c:v>
                </c:pt>
                <c:pt idx="109" formatCode="m/d/yyyy">
                  <c:v>40939</c:v>
                </c:pt>
                <c:pt idx="110" formatCode="m/d/yyyy">
                  <c:v>40968</c:v>
                </c:pt>
                <c:pt idx="111" formatCode="m/d/yyyy">
                  <c:v>40999</c:v>
                </c:pt>
                <c:pt idx="112" formatCode="m/d/yyyy">
                  <c:v>41029</c:v>
                </c:pt>
                <c:pt idx="113" formatCode="m/d/yyyy">
                  <c:v>41060</c:v>
                </c:pt>
                <c:pt idx="114" formatCode="m/d/yyyy">
                  <c:v>41090</c:v>
                </c:pt>
                <c:pt idx="115" formatCode="m/d/yyyy">
                  <c:v>41121</c:v>
                </c:pt>
                <c:pt idx="116" formatCode="m/d/yyyy">
                  <c:v>41152</c:v>
                </c:pt>
                <c:pt idx="117" formatCode="m/d/yyyy">
                  <c:v>41182</c:v>
                </c:pt>
                <c:pt idx="118" formatCode="m/d/yyyy">
                  <c:v>41213</c:v>
                </c:pt>
                <c:pt idx="119" formatCode="m/d/yyyy">
                  <c:v>41243</c:v>
                </c:pt>
                <c:pt idx="120" formatCode="m/d/yyyy">
                  <c:v>41274</c:v>
                </c:pt>
                <c:pt idx="121" formatCode="m/d/yyyy">
                  <c:v>41305</c:v>
                </c:pt>
                <c:pt idx="122" formatCode="m/d/yyyy">
                  <c:v>41333</c:v>
                </c:pt>
                <c:pt idx="123" formatCode="m/d/yyyy">
                  <c:v>41364</c:v>
                </c:pt>
                <c:pt idx="124" formatCode="m/d/yyyy">
                  <c:v>41394</c:v>
                </c:pt>
                <c:pt idx="125" formatCode="m/d/yyyy">
                  <c:v>41425</c:v>
                </c:pt>
                <c:pt idx="126" formatCode="m/d/yyyy">
                  <c:v>41455</c:v>
                </c:pt>
                <c:pt idx="127" formatCode="m/d/yyyy">
                  <c:v>41486</c:v>
                </c:pt>
                <c:pt idx="128" formatCode="m/d/yyyy">
                  <c:v>41517</c:v>
                </c:pt>
                <c:pt idx="129" formatCode="m/d/yyyy">
                  <c:v>41547</c:v>
                </c:pt>
                <c:pt idx="130" formatCode="m/d/yyyy">
                  <c:v>41578</c:v>
                </c:pt>
                <c:pt idx="131" formatCode="m/d/yyyy">
                  <c:v>41608</c:v>
                </c:pt>
                <c:pt idx="132" formatCode="m/d/yyyy">
                  <c:v>41639</c:v>
                </c:pt>
                <c:pt idx="133" formatCode="m/d/yyyy">
                  <c:v>41670</c:v>
                </c:pt>
                <c:pt idx="134" formatCode="m/d/yyyy">
                  <c:v>41698</c:v>
                </c:pt>
                <c:pt idx="135" formatCode="m/d/yyyy">
                  <c:v>41729</c:v>
                </c:pt>
                <c:pt idx="136" formatCode="m/d/yyyy">
                  <c:v>41759</c:v>
                </c:pt>
                <c:pt idx="137" formatCode="m/d/yyyy">
                  <c:v>41790</c:v>
                </c:pt>
                <c:pt idx="138" formatCode="m/d/yyyy">
                  <c:v>41820</c:v>
                </c:pt>
                <c:pt idx="139" formatCode="m/d/yyyy">
                  <c:v>41851</c:v>
                </c:pt>
                <c:pt idx="140" formatCode="m/d/yyyy">
                  <c:v>41882</c:v>
                </c:pt>
                <c:pt idx="141" formatCode="m/d/yyyy">
                  <c:v>41912</c:v>
                </c:pt>
                <c:pt idx="142" formatCode="m/d/yyyy">
                  <c:v>41943</c:v>
                </c:pt>
                <c:pt idx="143" formatCode="m/d/yyyy">
                  <c:v>41973</c:v>
                </c:pt>
                <c:pt idx="144" formatCode="m/d/yyyy">
                  <c:v>42004</c:v>
                </c:pt>
                <c:pt idx="145" formatCode="m/d/yyyy">
                  <c:v>42035</c:v>
                </c:pt>
                <c:pt idx="146" formatCode="m/d/yyyy">
                  <c:v>42063</c:v>
                </c:pt>
                <c:pt idx="147" formatCode="m/d/yyyy">
                  <c:v>42094</c:v>
                </c:pt>
                <c:pt idx="148" formatCode="m/d/yyyy">
                  <c:v>42124</c:v>
                </c:pt>
                <c:pt idx="149" formatCode="m/d/yyyy">
                  <c:v>42155</c:v>
                </c:pt>
                <c:pt idx="150" formatCode="m/d/yyyy">
                  <c:v>42185</c:v>
                </c:pt>
                <c:pt idx="151" formatCode="m/d/yyyy">
                  <c:v>42216</c:v>
                </c:pt>
                <c:pt idx="152" formatCode="m/d/yyyy">
                  <c:v>42247</c:v>
                </c:pt>
                <c:pt idx="153" formatCode="m/d/yyyy">
                  <c:v>42277</c:v>
                </c:pt>
                <c:pt idx="154" formatCode="m/d/yyyy">
                  <c:v>42308</c:v>
                </c:pt>
                <c:pt idx="155" formatCode="m/d/yyyy">
                  <c:v>42338</c:v>
                </c:pt>
                <c:pt idx="156" formatCode="m/d/yyyy">
                  <c:v>42369</c:v>
                </c:pt>
                <c:pt idx="157" formatCode="m/d/yyyy">
                  <c:v>42400</c:v>
                </c:pt>
                <c:pt idx="158" formatCode="m/d/yyyy">
                  <c:v>42429</c:v>
                </c:pt>
                <c:pt idx="159" formatCode="m/d/yyyy">
                  <c:v>42460</c:v>
                </c:pt>
                <c:pt idx="160" formatCode="m/d/yyyy">
                  <c:v>42490</c:v>
                </c:pt>
                <c:pt idx="161" formatCode="m/d/yyyy">
                  <c:v>42521</c:v>
                </c:pt>
                <c:pt idx="162" formatCode="m/d/yyyy">
                  <c:v>42551</c:v>
                </c:pt>
                <c:pt idx="163" formatCode="m/d/yyyy">
                  <c:v>42582</c:v>
                </c:pt>
                <c:pt idx="164" formatCode="m/d/yyyy">
                  <c:v>42613</c:v>
                </c:pt>
                <c:pt idx="165" formatCode="m/d/yyyy">
                  <c:v>42643</c:v>
                </c:pt>
                <c:pt idx="166" formatCode="m/d/yyyy">
                  <c:v>42674</c:v>
                </c:pt>
                <c:pt idx="167" formatCode="m/d/yyyy">
                  <c:v>42704</c:v>
                </c:pt>
                <c:pt idx="168" formatCode="m/d/yyyy">
                  <c:v>42735</c:v>
                </c:pt>
                <c:pt idx="169" formatCode="m/d/yyyy">
                  <c:v>42766</c:v>
                </c:pt>
                <c:pt idx="170" formatCode="m/d/yyyy">
                  <c:v>42794</c:v>
                </c:pt>
                <c:pt idx="171" formatCode="m/d/yyyy">
                  <c:v>42825</c:v>
                </c:pt>
                <c:pt idx="172" formatCode="m/d/yyyy">
                  <c:v>42855</c:v>
                </c:pt>
                <c:pt idx="173" formatCode="m/d/yyyy">
                  <c:v>42886</c:v>
                </c:pt>
                <c:pt idx="174" formatCode="m/d/yyyy">
                  <c:v>42916</c:v>
                </c:pt>
                <c:pt idx="175" formatCode="m/d/yyyy">
                  <c:v>42947</c:v>
                </c:pt>
                <c:pt idx="176" formatCode="m/d/yyyy">
                  <c:v>42978</c:v>
                </c:pt>
                <c:pt idx="177" formatCode="m/d/yyyy">
                  <c:v>43008</c:v>
                </c:pt>
                <c:pt idx="178" formatCode="m/d/yyyy">
                  <c:v>43039</c:v>
                </c:pt>
                <c:pt idx="179" formatCode="m/d/yyyy">
                  <c:v>43069</c:v>
                </c:pt>
                <c:pt idx="180" formatCode="m/d/yyyy">
                  <c:v>43100</c:v>
                </c:pt>
                <c:pt idx="181" formatCode="m/d/yyyy">
                  <c:v>43131</c:v>
                </c:pt>
                <c:pt idx="182" formatCode="m/d/yyyy">
                  <c:v>43159</c:v>
                </c:pt>
                <c:pt idx="183" formatCode="m/d/yyyy">
                  <c:v>43190</c:v>
                </c:pt>
                <c:pt idx="184" formatCode="m/d/yyyy">
                  <c:v>43220</c:v>
                </c:pt>
                <c:pt idx="185" formatCode="m/d/yyyy">
                  <c:v>43251</c:v>
                </c:pt>
                <c:pt idx="186" formatCode="m/d/yyyy">
                  <c:v>43281</c:v>
                </c:pt>
                <c:pt idx="187" formatCode="m/d/yyyy">
                  <c:v>43312</c:v>
                </c:pt>
                <c:pt idx="188" formatCode="m/d/yyyy">
                  <c:v>43343</c:v>
                </c:pt>
                <c:pt idx="189" formatCode="m/d/yyyy">
                  <c:v>43373</c:v>
                </c:pt>
                <c:pt idx="190" formatCode="m/d/yyyy">
                  <c:v>43404</c:v>
                </c:pt>
                <c:pt idx="191" formatCode="m/d/yyyy">
                  <c:v>43434</c:v>
                </c:pt>
                <c:pt idx="192" formatCode="m/d/yyyy">
                  <c:v>43465</c:v>
                </c:pt>
                <c:pt idx="193" formatCode="m/d/yyyy">
                  <c:v>43496</c:v>
                </c:pt>
                <c:pt idx="194" formatCode="m/d/yyyy">
                  <c:v>43524</c:v>
                </c:pt>
                <c:pt idx="195" formatCode="m/d/yyyy">
                  <c:v>43555</c:v>
                </c:pt>
                <c:pt idx="196" formatCode="m/d/yyyy">
                  <c:v>43585</c:v>
                </c:pt>
                <c:pt idx="197" formatCode="m/d/yyyy">
                  <c:v>43616</c:v>
                </c:pt>
                <c:pt idx="198" formatCode="m/d/yyyy">
                  <c:v>43646</c:v>
                </c:pt>
                <c:pt idx="199" formatCode="m/d/yyyy">
                  <c:v>43677</c:v>
                </c:pt>
                <c:pt idx="200" formatCode="m/d/yyyy">
                  <c:v>43708</c:v>
                </c:pt>
                <c:pt idx="201" formatCode="m/d/yyyy">
                  <c:v>43738</c:v>
                </c:pt>
                <c:pt idx="202" formatCode="m/d/yyyy">
                  <c:v>43769</c:v>
                </c:pt>
                <c:pt idx="203" formatCode="m/d/yyyy">
                  <c:v>43799</c:v>
                </c:pt>
                <c:pt idx="204" formatCode="m/d/yyyy">
                  <c:v>43830</c:v>
                </c:pt>
                <c:pt idx="205" formatCode="m/d/yyyy">
                  <c:v>43861</c:v>
                </c:pt>
                <c:pt idx="206" formatCode="m/d/yyyy">
                  <c:v>43890</c:v>
                </c:pt>
                <c:pt idx="207" formatCode="m/d/yyyy">
                  <c:v>43921</c:v>
                </c:pt>
                <c:pt idx="208" formatCode="m/d/yyyy">
                  <c:v>43951</c:v>
                </c:pt>
                <c:pt idx="209" formatCode="m/d/yyyy">
                  <c:v>43982</c:v>
                </c:pt>
                <c:pt idx="210" formatCode="m/d/yyyy">
                  <c:v>44012</c:v>
                </c:pt>
                <c:pt idx="211" formatCode="m/d/yyyy">
                  <c:v>44043</c:v>
                </c:pt>
                <c:pt idx="212" formatCode="m/d/yyyy">
                  <c:v>44074</c:v>
                </c:pt>
                <c:pt idx="213" formatCode="m/d/yyyy">
                  <c:v>44104</c:v>
                </c:pt>
                <c:pt idx="214" formatCode="m/d/yyyy">
                  <c:v>44135</c:v>
                </c:pt>
                <c:pt idx="215" formatCode="m/d/yyyy">
                  <c:v>44165</c:v>
                </c:pt>
                <c:pt idx="216" formatCode="m/d/yyyy">
                  <c:v>44196</c:v>
                </c:pt>
                <c:pt idx="217" formatCode="m/d/yyyy">
                  <c:v>44227</c:v>
                </c:pt>
                <c:pt idx="218" formatCode="m/d/yyyy">
                  <c:v>44255</c:v>
                </c:pt>
                <c:pt idx="219" formatCode="m/d/yyyy">
                  <c:v>44286</c:v>
                </c:pt>
                <c:pt idx="220" formatCode="m/d/yyyy">
                  <c:v>44316</c:v>
                </c:pt>
                <c:pt idx="221" formatCode="m/d/yyyy">
                  <c:v>44347</c:v>
                </c:pt>
                <c:pt idx="222" formatCode="m/d/yyyy">
                  <c:v>44377</c:v>
                </c:pt>
                <c:pt idx="223" formatCode="m/d/yyyy">
                  <c:v>44408</c:v>
                </c:pt>
                <c:pt idx="224" formatCode="m/d/yyyy">
                  <c:v>44439</c:v>
                </c:pt>
                <c:pt idx="225" formatCode="m/d/yyyy">
                  <c:v>44469</c:v>
                </c:pt>
                <c:pt idx="226" formatCode="m/d/yyyy">
                  <c:v>44500</c:v>
                </c:pt>
                <c:pt idx="227" formatCode="m/d/yyyy">
                  <c:v>44530</c:v>
                </c:pt>
                <c:pt idx="228" formatCode="m/d/yyyy">
                  <c:v>44561</c:v>
                </c:pt>
                <c:pt idx="229" formatCode="m/d/yyyy">
                  <c:v>44592</c:v>
                </c:pt>
                <c:pt idx="230" formatCode="m/d/yyyy">
                  <c:v>44620</c:v>
                </c:pt>
                <c:pt idx="231" formatCode="m/d/yyyy">
                  <c:v>44651</c:v>
                </c:pt>
                <c:pt idx="232" formatCode="m/d/yyyy">
                  <c:v>44681</c:v>
                </c:pt>
                <c:pt idx="233" formatCode="m/d/yyyy">
                  <c:v>44712</c:v>
                </c:pt>
                <c:pt idx="234" formatCode="m/d/yyyy">
                  <c:v>44742</c:v>
                </c:pt>
                <c:pt idx="235" formatCode="m/d/yyyy">
                  <c:v>44773</c:v>
                </c:pt>
                <c:pt idx="236" formatCode="m/d/yyyy">
                  <c:v>44804</c:v>
                </c:pt>
                <c:pt idx="237" formatCode="m/d/yyyy">
                  <c:v>44834</c:v>
                </c:pt>
                <c:pt idx="238" formatCode="m/d/yyyy">
                  <c:v>44865</c:v>
                </c:pt>
                <c:pt idx="239" formatCode="m/d/yyyy">
                  <c:v>44895</c:v>
                </c:pt>
                <c:pt idx="240" formatCode="m/d/yyyy">
                  <c:v>44926</c:v>
                </c:pt>
                <c:pt idx="241" formatCode="m/d/yyyy">
                  <c:v>44957</c:v>
                </c:pt>
                <c:pt idx="242" formatCode="m/d/yyyy">
                  <c:v>44985</c:v>
                </c:pt>
                <c:pt idx="243" formatCode="m/d/yyyy">
                  <c:v>45016</c:v>
                </c:pt>
                <c:pt idx="244" formatCode="m/d/yyyy">
                  <c:v>45046</c:v>
                </c:pt>
                <c:pt idx="245" formatCode="m/d/yyyy">
                  <c:v>45077</c:v>
                </c:pt>
                <c:pt idx="246" formatCode="m/d/yyyy">
                  <c:v>45107</c:v>
                </c:pt>
                <c:pt idx="247" formatCode="m/d/yyyy">
                  <c:v>45138</c:v>
                </c:pt>
                <c:pt idx="248" formatCode="m/d/yyyy">
                  <c:v>45169</c:v>
                </c:pt>
                <c:pt idx="249" formatCode="m/d/yyyy">
                  <c:v>45199</c:v>
                </c:pt>
                <c:pt idx="250" formatCode="m/d/yyyy">
                  <c:v>45230</c:v>
                </c:pt>
                <c:pt idx="251" formatCode="m/d/yyyy">
                  <c:v>45260</c:v>
                </c:pt>
                <c:pt idx="252" formatCode="m/d/yyyy">
                  <c:v>45291</c:v>
                </c:pt>
                <c:pt idx="253" formatCode="m/d/yyyy">
                  <c:v>45322</c:v>
                </c:pt>
                <c:pt idx="254" formatCode="m/d/yyyy">
                  <c:v>45351</c:v>
                </c:pt>
                <c:pt idx="255" formatCode="m/d/yyyy">
                  <c:v>45382</c:v>
                </c:pt>
                <c:pt idx="256" formatCode="m/d/yyyy">
                  <c:v>45412</c:v>
                </c:pt>
                <c:pt idx="257" formatCode="m/d/yyyy">
                  <c:v>45443</c:v>
                </c:pt>
                <c:pt idx="258" formatCode="m/d/yyyy">
                  <c:v>45473</c:v>
                </c:pt>
                <c:pt idx="259" formatCode="m/d/yyyy">
                  <c:v>45504</c:v>
                </c:pt>
                <c:pt idx="260" formatCode="m/d/yyyy">
                  <c:v>45535</c:v>
                </c:pt>
                <c:pt idx="261" formatCode="m/d/yyyy">
                  <c:v>45565</c:v>
                </c:pt>
                <c:pt idx="262" formatCode="m/d/yyyy">
                  <c:v>45596</c:v>
                </c:pt>
                <c:pt idx="263" formatCode="m/d/yyyy">
                  <c:v>45626</c:v>
                </c:pt>
                <c:pt idx="264" formatCode="m/d/yyyy">
                  <c:v>45657</c:v>
                </c:pt>
                <c:pt idx="265" formatCode="m/d/yyyy">
                  <c:v>45688</c:v>
                </c:pt>
                <c:pt idx="266" formatCode="m/d/yyyy">
                  <c:v>45716</c:v>
                </c:pt>
                <c:pt idx="267" formatCode="m/d/yyyy">
                  <c:v>45747</c:v>
                </c:pt>
                <c:pt idx="268" formatCode="m/d/yyyy">
                  <c:v>45777</c:v>
                </c:pt>
                <c:pt idx="269" formatCode="m/d/yyyy">
                  <c:v>45808</c:v>
                </c:pt>
                <c:pt idx="270" formatCode="m/d/yyyy">
                  <c:v>45838</c:v>
                </c:pt>
                <c:pt idx="271" formatCode="m/d/yyyy">
                  <c:v>45869</c:v>
                </c:pt>
                <c:pt idx="272" formatCode="m/d/yyyy">
                  <c:v>45900</c:v>
                </c:pt>
                <c:pt idx="273" formatCode="m/d/yyyy">
                  <c:v>45930</c:v>
                </c:pt>
                <c:pt idx="274" formatCode="m/d/yyyy">
                  <c:v>45961</c:v>
                </c:pt>
              </c:numCache>
            </c:numRef>
          </c:cat>
          <c:val>
            <c:numRef>
              <c:f>Sheet3!$C$16:$C$291</c:f>
              <c:numCache>
                <c:formatCode>0</c:formatCode>
                <c:ptCount val="2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100</c:v>
                </c:pt>
                <c:pt idx="62">
                  <c:v>100</c:v>
                </c:pt>
                <c:pt idx="63">
                  <c:v>100</c:v>
                </c:pt>
                <c:pt idx="64">
                  <c:v>100</c:v>
                </c:pt>
                <c:pt idx="65">
                  <c:v>100</c:v>
                </c:pt>
                <c:pt idx="66">
                  <c:v>100</c:v>
                </c:pt>
                <c:pt idx="67">
                  <c:v>100</c:v>
                </c:pt>
                <c:pt idx="68">
                  <c:v>100</c:v>
                </c:pt>
                <c:pt idx="69">
                  <c:v>100</c:v>
                </c:pt>
                <c:pt idx="70">
                  <c:v>100</c:v>
                </c:pt>
                <c:pt idx="71">
                  <c:v>100</c:v>
                </c:pt>
                <c:pt idx="72">
                  <c:v>100</c:v>
                </c:pt>
                <c:pt idx="73">
                  <c:v>100</c:v>
                </c:pt>
                <c:pt idx="74">
                  <c:v>100</c:v>
                </c:pt>
                <c:pt idx="75">
                  <c:v>100</c:v>
                </c:pt>
                <c:pt idx="76">
                  <c:v>100</c:v>
                </c:pt>
                <c:pt idx="77">
                  <c:v>100</c:v>
                </c:pt>
                <c:pt idx="78">
                  <c:v>100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100</c:v>
                </c:pt>
                <c:pt idx="208">
                  <c:v>100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pt idx="256">
                  <c:v>0</c:v>
                </c:pt>
                <c:pt idx="257">
                  <c:v>0</c:v>
                </c:pt>
                <c:pt idx="258">
                  <c:v>0</c:v>
                </c:pt>
                <c:pt idx="259">
                  <c:v>0</c:v>
                </c:pt>
                <c:pt idx="260">
                  <c:v>0</c:v>
                </c:pt>
                <c:pt idx="261">
                  <c:v>0</c:v>
                </c:pt>
                <c:pt idx="262">
                  <c:v>0</c:v>
                </c:pt>
                <c:pt idx="263">
                  <c:v>0</c:v>
                </c:pt>
                <c:pt idx="264">
                  <c:v>0</c:v>
                </c:pt>
                <c:pt idx="265">
                  <c:v>0</c:v>
                </c:pt>
                <c:pt idx="266">
                  <c:v>0</c:v>
                </c:pt>
                <c:pt idx="267">
                  <c:v>0</c:v>
                </c:pt>
                <c:pt idx="268">
                  <c:v>0</c:v>
                </c:pt>
                <c:pt idx="269">
                  <c:v>0</c:v>
                </c:pt>
                <c:pt idx="270">
                  <c:v>0</c:v>
                </c:pt>
                <c:pt idx="271">
                  <c:v>0</c:v>
                </c:pt>
                <c:pt idx="272">
                  <c:v>0</c:v>
                </c:pt>
                <c:pt idx="273">
                  <c:v>0</c:v>
                </c:pt>
                <c:pt idx="274">
                  <c:v>0</c:v>
                </c:pt>
                <c:pt idx="275">
                  <c:v>0</c:v>
                </c:pt>
              </c:numCache>
            </c:numRef>
          </c:val>
          <c:extLst>
            <c:ext xmlns:c16="http://schemas.microsoft.com/office/drawing/2014/chart" uri="{C3380CC4-5D6E-409C-BE32-E72D297353CC}">
              <c16:uniqueId val="{00000000-F827-4DDE-BAD1-36845DA84F74}"/>
            </c:ext>
          </c:extLst>
        </c:ser>
        <c:dLbls>
          <c:showLegendKey val="0"/>
          <c:showVal val="0"/>
          <c:showCatName val="0"/>
          <c:showSerName val="0"/>
          <c:showPercent val="0"/>
          <c:showBubbleSize val="0"/>
        </c:dLbls>
        <c:axId val="541029807"/>
        <c:axId val="541026927"/>
      </c:areaChart>
      <c:lineChart>
        <c:grouping val="standard"/>
        <c:varyColors val="0"/>
        <c:ser>
          <c:idx val="1"/>
          <c:order val="0"/>
          <c:tx>
            <c:v>Atlanta Fed Wage Growth Tracker (Left Axis)</c:v>
          </c:tx>
          <c:spPr>
            <a:ln w="28575" cap="rnd">
              <a:solidFill>
                <a:schemeClr val="tx2"/>
              </a:solidFill>
              <a:round/>
            </a:ln>
            <a:effectLst/>
          </c:spPr>
          <c:marker>
            <c:symbol val="none"/>
          </c:marker>
          <c:cat>
            <c:numRef>
              <c:f>Sheet3!$B$16:$B$291</c:f>
              <c:numCache>
                <c:formatCode>yyyy"/"mmm</c:formatCode>
                <c:ptCount val="276"/>
                <c:pt idx="0">
                  <c:v>37621</c:v>
                </c:pt>
                <c:pt idx="1">
                  <c:v>37652</c:v>
                </c:pt>
                <c:pt idx="2">
                  <c:v>37680</c:v>
                </c:pt>
                <c:pt idx="3">
                  <c:v>37711</c:v>
                </c:pt>
                <c:pt idx="4">
                  <c:v>37741</c:v>
                </c:pt>
                <c:pt idx="5">
                  <c:v>37772</c:v>
                </c:pt>
                <c:pt idx="6">
                  <c:v>37802</c:v>
                </c:pt>
                <c:pt idx="7">
                  <c:v>37833</c:v>
                </c:pt>
                <c:pt idx="8">
                  <c:v>37864</c:v>
                </c:pt>
                <c:pt idx="9">
                  <c:v>37894</c:v>
                </c:pt>
                <c:pt idx="10">
                  <c:v>37925</c:v>
                </c:pt>
                <c:pt idx="11">
                  <c:v>37955</c:v>
                </c:pt>
                <c:pt idx="12">
                  <c:v>37986</c:v>
                </c:pt>
                <c:pt idx="13">
                  <c:v>38017</c:v>
                </c:pt>
                <c:pt idx="14">
                  <c:v>38046</c:v>
                </c:pt>
                <c:pt idx="15">
                  <c:v>38077</c:v>
                </c:pt>
                <c:pt idx="16">
                  <c:v>38107</c:v>
                </c:pt>
                <c:pt idx="17">
                  <c:v>38138</c:v>
                </c:pt>
                <c:pt idx="18">
                  <c:v>38168</c:v>
                </c:pt>
                <c:pt idx="19">
                  <c:v>38199</c:v>
                </c:pt>
                <c:pt idx="20">
                  <c:v>38230</c:v>
                </c:pt>
                <c:pt idx="21">
                  <c:v>38260</c:v>
                </c:pt>
                <c:pt idx="22">
                  <c:v>38291</c:v>
                </c:pt>
                <c:pt idx="23">
                  <c:v>38321</c:v>
                </c:pt>
                <c:pt idx="24">
                  <c:v>38352</c:v>
                </c:pt>
                <c:pt idx="25">
                  <c:v>38383</c:v>
                </c:pt>
                <c:pt idx="26">
                  <c:v>38411</c:v>
                </c:pt>
                <c:pt idx="27">
                  <c:v>38442</c:v>
                </c:pt>
                <c:pt idx="28">
                  <c:v>38472</c:v>
                </c:pt>
                <c:pt idx="29">
                  <c:v>38503</c:v>
                </c:pt>
                <c:pt idx="30">
                  <c:v>38533</c:v>
                </c:pt>
                <c:pt idx="31">
                  <c:v>38564</c:v>
                </c:pt>
                <c:pt idx="32">
                  <c:v>38595</c:v>
                </c:pt>
                <c:pt idx="33">
                  <c:v>38625</c:v>
                </c:pt>
                <c:pt idx="34">
                  <c:v>38656</c:v>
                </c:pt>
                <c:pt idx="35">
                  <c:v>38686</c:v>
                </c:pt>
                <c:pt idx="36">
                  <c:v>38717</c:v>
                </c:pt>
                <c:pt idx="37">
                  <c:v>38748</c:v>
                </c:pt>
                <c:pt idx="38">
                  <c:v>38776</c:v>
                </c:pt>
                <c:pt idx="39">
                  <c:v>38807</c:v>
                </c:pt>
                <c:pt idx="40">
                  <c:v>38837</c:v>
                </c:pt>
                <c:pt idx="41">
                  <c:v>38868</c:v>
                </c:pt>
                <c:pt idx="42">
                  <c:v>38898</c:v>
                </c:pt>
                <c:pt idx="43">
                  <c:v>38929</c:v>
                </c:pt>
                <c:pt idx="44">
                  <c:v>38960</c:v>
                </c:pt>
                <c:pt idx="45">
                  <c:v>38990</c:v>
                </c:pt>
                <c:pt idx="46">
                  <c:v>39021</c:v>
                </c:pt>
                <c:pt idx="47">
                  <c:v>39051</c:v>
                </c:pt>
                <c:pt idx="48">
                  <c:v>39082</c:v>
                </c:pt>
                <c:pt idx="49">
                  <c:v>39113</c:v>
                </c:pt>
                <c:pt idx="50">
                  <c:v>39141</c:v>
                </c:pt>
                <c:pt idx="51">
                  <c:v>39172</c:v>
                </c:pt>
                <c:pt idx="52">
                  <c:v>39202</c:v>
                </c:pt>
                <c:pt idx="53">
                  <c:v>39233</c:v>
                </c:pt>
                <c:pt idx="54">
                  <c:v>39263</c:v>
                </c:pt>
                <c:pt idx="55">
                  <c:v>39294</c:v>
                </c:pt>
                <c:pt idx="56">
                  <c:v>39325</c:v>
                </c:pt>
                <c:pt idx="57">
                  <c:v>39355</c:v>
                </c:pt>
                <c:pt idx="58">
                  <c:v>39386</c:v>
                </c:pt>
                <c:pt idx="59">
                  <c:v>39416</c:v>
                </c:pt>
                <c:pt idx="60">
                  <c:v>39447</c:v>
                </c:pt>
                <c:pt idx="61">
                  <c:v>39478</c:v>
                </c:pt>
                <c:pt idx="62">
                  <c:v>39507</c:v>
                </c:pt>
                <c:pt idx="63">
                  <c:v>39538</c:v>
                </c:pt>
                <c:pt idx="64">
                  <c:v>39568</c:v>
                </c:pt>
                <c:pt idx="65">
                  <c:v>39599</c:v>
                </c:pt>
                <c:pt idx="66">
                  <c:v>39629</c:v>
                </c:pt>
                <c:pt idx="67">
                  <c:v>39660</c:v>
                </c:pt>
                <c:pt idx="68">
                  <c:v>39691</c:v>
                </c:pt>
                <c:pt idx="69">
                  <c:v>39721</c:v>
                </c:pt>
                <c:pt idx="70">
                  <c:v>39752</c:v>
                </c:pt>
                <c:pt idx="71">
                  <c:v>39782</c:v>
                </c:pt>
                <c:pt idx="72">
                  <c:v>39813</c:v>
                </c:pt>
                <c:pt idx="73">
                  <c:v>39844</c:v>
                </c:pt>
                <c:pt idx="74">
                  <c:v>39872</c:v>
                </c:pt>
                <c:pt idx="75">
                  <c:v>39903</c:v>
                </c:pt>
                <c:pt idx="76">
                  <c:v>39933</c:v>
                </c:pt>
                <c:pt idx="77">
                  <c:v>39964</c:v>
                </c:pt>
                <c:pt idx="78">
                  <c:v>39994</c:v>
                </c:pt>
                <c:pt idx="79">
                  <c:v>40025</c:v>
                </c:pt>
                <c:pt idx="80">
                  <c:v>40056</c:v>
                </c:pt>
                <c:pt idx="81">
                  <c:v>40086</c:v>
                </c:pt>
                <c:pt idx="82">
                  <c:v>40117</c:v>
                </c:pt>
                <c:pt idx="83">
                  <c:v>40147</c:v>
                </c:pt>
                <c:pt idx="84">
                  <c:v>40178</c:v>
                </c:pt>
                <c:pt idx="85">
                  <c:v>40209</c:v>
                </c:pt>
                <c:pt idx="86">
                  <c:v>40237</c:v>
                </c:pt>
                <c:pt idx="87">
                  <c:v>40268</c:v>
                </c:pt>
                <c:pt idx="88" formatCode="m/d/yyyy">
                  <c:v>40298</c:v>
                </c:pt>
                <c:pt idx="89" formatCode="m/d/yyyy">
                  <c:v>40329</c:v>
                </c:pt>
                <c:pt idx="90" formatCode="m/d/yyyy">
                  <c:v>40359</c:v>
                </c:pt>
                <c:pt idx="91" formatCode="m/d/yyyy">
                  <c:v>40390</c:v>
                </c:pt>
                <c:pt idx="92" formatCode="m/d/yyyy">
                  <c:v>40421</c:v>
                </c:pt>
                <c:pt idx="93" formatCode="m/d/yyyy">
                  <c:v>40451</c:v>
                </c:pt>
                <c:pt idx="94" formatCode="m/d/yyyy">
                  <c:v>40482</c:v>
                </c:pt>
                <c:pt idx="95" formatCode="m/d/yyyy">
                  <c:v>40512</c:v>
                </c:pt>
                <c:pt idx="96" formatCode="m/d/yyyy">
                  <c:v>40543</c:v>
                </c:pt>
                <c:pt idx="97" formatCode="m/d/yyyy">
                  <c:v>40574</c:v>
                </c:pt>
                <c:pt idx="98" formatCode="m/d/yyyy">
                  <c:v>40602</c:v>
                </c:pt>
                <c:pt idx="99" formatCode="m/d/yyyy">
                  <c:v>40633</c:v>
                </c:pt>
                <c:pt idx="100" formatCode="m/d/yyyy">
                  <c:v>40663</c:v>
                </c:pt>
                <c:pt idx="101" formatCode="m/d/yyyy">
                  <c:v>40694</c:v>
                </c:pt>
                <c:pt idx="102" formatCode="m/d/yyyy">
                  <c:v>40724</c:v>
                </c:pt>
                <c:pt idx="103" formatCode="m/d/yyyy">
                  <c:v>40755</c:v>
                </c:pt>
                <c:pt idx="104" formatCode="m/d/yyyy">
                  <c:v>40786</c:v>
                </c:pt>
                <c:pt idx="105" formatCode="m/d/yyyy">
                  <c:v>40816</c:v>
                </c:pt>
                <c:pt idx="106" formatCode="m/d/yyyy">
                  <c:v>40847</c:v>
                </c:pt>
                <c:pt idx="107" formatCode="m/d/yyyy">
                  <c:v>40877</c:v>
                </c:pt>
                <c:pt idx="108" formatCode="m/d/yyyy">
                  <c:v>40908</c:v>
                </c:pt>
                <c:pt idx="109" formatCode="m/d/yyyy">
                  <c:v>40939</c:v>
                </c:pt>
                <c:pt idx="110" formatCode="m/d/yyyy">
                  <c:v>40968</c:v>
                </c:pt>
                <c:pt idx="111" formatCode="m/d/yyyy">
                  <c:v>40999</c:v>
                </c:pt>
                <c:pt idx="112" formatCode="m/d/yyyy">
                  <c:v>41029</c:v>
                </c:pt>
                <c:pt idx="113" formatCode="m/d/yyyy">
                  <c:v>41060</c:v>
                </c:pt>
                <c:pt idx="114" formatCode="m/d/yyyy">
                  <c:v>41090</c:v>
                </c:pt>
                <c:pt idx="115" formatCode="m/d/yyyy">
                  <c:v>41121</c:v>
                </c:pt>
                <c:pt idx="116" formatCode="m/d/yyyy">
                  <c:v>41152</c:v>
                </c:pt>
                <c:pt idx="117" formatCode="m/d/yyyy">
                  <c:v>41182</c:v>
                </c:pt>
                <c:pt idx="118" formatCode="m/d/yyyy">
                  <c:v>41213</c:v>
                </c:pt>
                <c:pt idx="119" formatCode="m/d/yyyy">
                  <c:v>41243</c:v>
                </c:pt>
                <c:pt idx="120" formatCode="m/d/yyyy">
                  <c:v>41274</c:v>
                </c:pt>
                <c:pt idx="121" formatCode="m/d/yyyy">
                  <c:v>41305</c:v>
                </c:pt>
                <c:pt idx="122" formatCode="m/d/yyyy">
                  <c:v>41333</c:v>
                </c:pt>
                <c:pt idx="123" formatCode="m/d/yyyy">
                  <c:v>41364</c:v>
                </c:pt>
                <c:pt idx="124" formatCode="m/d/yyyy">
                  <c:v>41394</c:v>
                </c:pt>
                <c:pt idx="125" formatCode="m/d/yyyy">
                  <c:v>41425</c:v>
                </c:pt>
                <c:pt idx="126" formatCode="m/d/yyyy">
                  <c:v>41455</c:v>
                </c:pt>
                <c:pt idx="127" formatCode="m/d/yyyy">
                  <c:v>41486</c:v>
                </c:pt>
                <c:pt idx="128" formatCode="m/d/yyyy">
                  <c:v>41517</c:v>
                </c:pt>
                <c:pt idx="129" formatCode="m/d/yyyy">
                  <c:v>41547</c:v>
                </c:pt>
                <c:pt idx="130" formatCode="m/d/yyyy">
                  <c:v>41578</c:v>
                </c:pt>
                <c:pt idx="131" formatCode="m/d/yyyy">
                  <c:v>41608</c:v>
                </c:pt>
                <c:pt idx="132" formatCode="m/d/yyyy">
                  <c:v>41639</c:v>
                </c:pt>
                <c:pt idx="133" formatCode="m/d/yyyy">
                  <c:v>41670</c:v>
                </c:pt>
                <c:pt idx="134" formatCode="m/d/yyyy">
                  <c:v>41698</c:v>
                </c:pt>
                <c:pt idx="135" formatCode="m/d/yyyy">
                  <c:v>41729</c:v>
                </c:pt>
                <c:pt idx="136" formatCode="m/d/yyyy">
                  <c:v>41759</c:v>
                </c:pt>
                <c:pt idx="137" formatCode="m/d/yyyy">
                  <c:v>41790</c:v>
                </c:pt>
                <c:pt idx="138" formatCode="m/d/yyyy">
                  <c:v>41820</c:v>
                </c:pt>
                <c:pt idx="139" formatCode="m/d/yyyy">
                  <c:v>41851</c:v>
                </c:pt>
                <c:pt idx="140" formatCode="m/d/yyyy">
                  <c:v>41882</c:v>
                </c:pt>
                <c:pt idx="141" formatCode="m/d/yyyy">
                  <c:v>41912</c:v>
                </c:pt>
                <c:pt idx="142" formatCode="m/d/yyyy">
                  <c:v>41943</c:v>
                </c:pt>
                <c:pt idx="143" formatCode="m/d/yyyy">
                  <c:v>41973</c:v>
                </c:pt>
                <c:pt idx="144" formatCode="m/d/yyyy">
                  <c:v>42004</c:v>
                </c:pt>
                <c:pt idx="145" formatCode="m/d/yyyy">
                  <c:v>42035</c:v>
                </c:pt>
                <c:pt idx="146" formatCode="m/d/yyyy">
                  <c:v>42063</c:v>
                </c:pt>
                <c:pt idx="147" formatCode="m/d/yyyy">
                  <c:v>42094</c:v>
                </c:pt>
                <c:pt idx="148" formatCode="m/d/yyyy">
                  <c:v>42124</c:v>
                </c:pt>
                <c:pt idx="149" formatCode="m/d/yyyy">
                  <c:v>42155</c:v>
                </c:pt>
                <c:pt idx="150" formatCode="m/d/yyyy">
                  <c:v>42185</c:v>
                </c:pt>
                <c:pt idx="151" formatCode="m/d/yyyy">
                  <c:v>42216</c:v>
                </c:pt>
                <c:pt idx="152" formatCode="m/d/yyyy">
                  <c:v>42247</c:v>
                </c:pt>
                <c:pt idx="153" formatCode="m/d/yyyy">
                  <c:v>42277</c:v>
                </c:pt>
                <c:pt idx="154" formatCode="m/d/yyyy">
                  <c:v>42308</c:v>
                </c:pt>
                <c:pt idx="155" formatCode="m/d/yyyy">
                  <c:v>42338</c:v>
                </c:pt>
                <c:pt idx="156" formatCode="m/d/yyyy">
                  <c:v>42369</c:v>
                </c:pt>
                <c:pt idx="157" formatCode="m/d/yyyy">
                  <c:v>42400</c:v>
                </c:pt>
                <c:pt idx="158" formatCode="m/d/yyyy">
                  <c:v>42429</c:v>
                </c:pt>
                <c:pt idx="159" formatCode="m/d/yyyy">
                  <c:v>42460</c:v>
                </c:pt>
                <c:pt idx="160" formatCode="m/d/yyyy">
                  <c:v>42490</c:v>
                </c:pt>
                <c:pt idx="161" formatCode="m/d/yyyy">
                  <c:v>42521</c:v>
                </c:pt>
                <c:pt idx="162" formatCode="m/d/yyyy">
                  <c:v>42551</c:v>
                </c:pt>
                <c:pt idx="163" formatCode="m/d/yyyy">
                  <c:v>42582</c:v>
                </c:pt>
                <c:pt idx="164" formatCode="m/d/yyyy">
                  <c:v>42613</c:v>
                </c:pt>
                <c:pt idx="165" formatCode="m/d/yyyy">
                  <c:v>42643</c:v>
                </c:pt>
                <c:pt idx="166" formatCode="m/d/yyyy">
                  <c:v>42674</c:v>
                </c:pt>
                <c:pt idx="167" formatCode="m/d/yyyy">
                  <c:v>42704</c:v>
                </c:pt>
                <c:pt idx="168" formatCode="m/d/yyyy">
                  <c:v>42735</c:v>
                </c:pt>
                <c:pt idx="169" formatCode="m/d/yyyy">
                  <c:v>42766</c:v>
                </c:pt>
                <c:pt idx="170" formatCode="m/d/yyyy">
                  <c:v>42794</c:v>
                </c:pt>
                <c:pt idx="171" formatCode="m/d/yyyy">
                  <c:v>42825</c:v>
                </c:pt>
                <c:pt idx="172" formatCode="m/d/yyyy">
                  <c:v>42855</c:v>
                </c:pt>
                <c:pt idx="173" formatCode="m/d/yyyy">
                  <c:v>42886</c:v>
                </c:pt>
                <c:pt idx="174" formatCode="m/d/yyyy">
                  <c:v>42916</c:v>
                </c:pt>
                <c:pt idx="175" formatCode="m/d/yyyy">
                  <c:v>42947</c:v>
                </c:pt>
                <c:pt idx="176" formatCode="m/d/yyyy">
                  <c:v>42978</c:v>
                </c:pt>
                <c:pt idx="177" formatCode="m/d/yyyy">
                  <c:v>43008</c:v>
                </c:pt>
                <c:pt idx="178" formatCode="m/d/yyyy">
                  <c:v>43039</c:v>
                </c:pt>
                <c:pt idx="179" formatCode="m/d/yyyy">
                  <c:v>43069</c:v>
                </c:pt>
                <c:pt idx="180" formatCode="m/d/yyyy">
                  <c:v>43100</c:v>
                </c:pt>
                <c:pt idx="181" formatCode="m/d/yyyy">
                  <c:v>43131</c:v>
                </c:pt>
                <c:pt idx="182" formatCode="m/d/yyyy">
                  <c:v>43159</c:v>
                </c:pt>
                <c:pt idx="183" formatCode="m/d/yyyy">
                  <c:v>43190</c:v>
                </c:pt>
                <c:pt idx="184" formatCode="m/d/yyyy">
                  <c:v>43220</c:v>
                </c:pt>
                <c:pt idx="185" formatCode="m/d/yyyy">
                  <c:v>43251</c:v>
                </c:pt>
                <c:pt idx="186" formatCode="m/d/yyyy">
                  <c:v>43281</c:v>
                </c:pt>
                <c:pt idx="187" formatCode="m/d/yyyy">
                  <c:v>43312</c:v>
                </c:pt>
                <c:pt idx="188" formatCode="m/d/yyyy">
                  <c:v>43343</c:v>
                </c:pt>
                <c:pt idx="189" formatCode="m/d/yyyy">
                  <c:v>43373</c:v>
                </c:pt>
                <c:pt idx="190" formatCode="m/d/yyyy">
                  <c:v>43404</c:v>
                </c:pt>
                <c:pt idx="191" formatCode="m/d/yyyy">
                  <c:v>43434</c:v>
                </c:pt>
                <c:pt idx="192" formatCode="m/d/yyyy">
                  <c:v>43465</c:v>
                </c:pt>
                <c:pt idx="193" formatCode="m/d/yyyy">
                  <c:v>43496</c:v>
                </c:pt>
                <c:pt idx="194" formatCode="m/d/yyyy">
                  <c:v>43524</c:v>
                </c:pt>
                <c:pt idx="195" formatCode="m/d/yyyy">
                  <c:v>43555</c:v>
                </c:pt>
                <c:pt idx="196" formatCode="m/d/yyyy">
                  <c:v>43585</c:v>
                </c:pt>
                <c:pt idx="197" formatCode="m/d/yyyy">
                  <c:v>43616</c:v>
                </c:pt>
                <c:pt idx="198" formatCode="m/d/yyyy">
                  <c:v>43646</c:v>
                </c:pt>
                <c:pt idx="199" formatCode="m/d/yyyy">
                  <c:v>43677</c:v>
                </c:pt>
                <c:pt idx="200" formatCode="m/d/yyyy">
                  <c:v>43708</c:v>
                </c:pt>
                <c:pt idx="201" formatCode="m/d/yyyy">
                  <c:v>43738</c:v>
                </c:pt>
                <c:pt idx="202" formatCode="m/d/yyyy">
                  <c:v>43769</c:v>
                </c:pt>
                <c:pt idx="203" formatCode="m/d/yyyy">
                  <c:v>43799</c:v>
                </c:pt>
                <c:pt idx="204" formatCode="m/d/yyyy">
                  <c:v>43830</c:v>
                </c:pt>
                <c:pt idx="205" formatCode="m/d/yyyy">
                  <c:v>43861</c:v>
                </c:pt>
                <c:pt idx="206" formatCode="m/d/yyyy">
                  <c:v>43890</c:v>
                </c:pt>
                <c:pt idx="207" formatCode="m/d/yyyy">
                  <c:v>43921</c:v>
                </c:pt>
                <c:pt idx="208" formatCode="m/d/yyyy">
                  <c:v>43951</c:v>
                </c:pt>
                <c:pt idx="209" formatCode="m/d/yyyy">
                  <c:v>43982</c:v>
                </c:pt>
                <c:pt idx="210" formatCode="m/d/yyyy">
                  <c:v>44012</c:v>
                </c:pt>
                <c:pt idx="211" formatCode="m/d/yyyy">
                  <c:v>44043</c:v>
                </c:pt>
                <c:pt idx="212" formatCode="m/d/yyyy">
                  <c:v>44074</c:v>
                </c:pt>
                <c:pt idx="213" formatCode="m/d/yyyy">
                  <c:v>44104</c:v>
                </c:pt>
                <c:pt idx="214" formatCode="m/d/yyyy">
                  <c:v>44135</c:v>
                </c:pt>
                <c:pt idx="215" formatCode="m/d/yyyy">
                  <c:v>44165</c:v>
                </c:pt>
                <c:pt idx="216" formatCode="m/d/yyyy">
                  <c:v>44196</c:v>
                </c:pt>
                <c:pt idx="217" formatCode="m/d/yyyy">
                  <c:v>44227</c:v>
                </c:pt>
                <c:pt idx="218" formatCode="m/d/yyyy">
                  <c:v>44255</c:v>
                </c:pt>
                <c:pt idx="219" formatCode="m/d/yyyy">
                  <c:v>44286</c:v>
                </c:pt>
                <c:pt idx="220" formatCode="m/d/yyyy">
                  <c:v>44316</c:v>
                </c:pt>
                <c:pt idx="221" formatCode="m/d/yyyy">
                  <c:v>44347</c:v>
                </c:pt>
                <c:pt idx="222" formatCode="m/d/yyyy">
                  <c:v>44377</c:v>
                </c:pt>
                <c:pt idx="223" formatCode="m/d/yyyy">
                  <c:v>44408</c:v>
                </c:pt>
                <c:pt idx="224" formatCode="m/d/yyyy">
                  <c:v>44439</c:v>
                </c:pt>
                <c:pt idx="225" formatCode="m/d/yyyy">
                  <c:v>44469</c:v>
                </c:pt>
                <c:pt idx="226" formatCode="m/d/yyyy">
                  <c:v>44500</c:v>
                </c:pt>
                <c:pt idx="227" formatCode="m/d/yyyy">
                  <c:v>44530</c:v>
                </c:pt>
                <c:pt idx="228" formatCode="m/d/yyyy">
                  <c:v>44561</c:v>
                </c:pt>
                <c:pt idx="229" formatCode="m/d/yyyy">
                  <c:v>44592</c:v>
                </c:pt>
                <c:pt idx="230" formatCode="m/d/yyyy">
                  <c:v>44620</c:v>
                </c:pt>
                <c:pt idx="231" formatCode="m/d/yyyy">
                  <c:v>44651</c:v>
                </c:pt>
                <c:pt idx="232" formatCode="m/d/yyyy">
                  <c:v>44681</c:v>
                </c:pt>
                <c:pt idx="233" formatCode="m/d/yyyy">
                  <c:v>44712</c:v>
                </c:pt>
                <c:pt idx="234" formatCode="m/d/yyyy">
                  <c:v>44742</c:v>
                </c:pt>
                <c:pt idx="235" formatCode="m/d/yyyy">
                  <c:v>44773</c:v>
                </c:pt>
                <c:pt idx="236" formatCode="m/d/yyyy">
                  <c:v>44804</c:v>
                </c:pt>
                <c:pt idx="237" formatCode="m/d/yyyy">
                  <c:v>44834</c:v>
                </c:pt>
                <c:pt idx="238" formatCode="m/d/yyyy">
                  <c:v>44865</c:v>
                </c:pt>
                <c:pt idx="239" formatCode="m/d/yyyy">
                  <c:v>44895</c:v>
                </c:pt>
                <c:pt idx="240" formatCode="m/d/yyyy">
                  <c:v>44926</c:v>
                </c:pt>
                <c:pt idx="241" formatCode="m/d/yyyy">
                  <c:v>44957</c:v>
                </c:pt>
                <c:pt idx="242" formatCode="m/d/yyyy">
                  <c:v>44985</c:v>
                </c:pt>
                <c:pt idx="243" formatCode="m/d/yyyy">
                  <c:v>45016</c:v>
                </c:pt>
                <c:pt idx="244" formatCode="m/d/yyyy">
                  <c:v>45046</c:v>
                </c:pt>
                <c:pt idx="245" formatCode="m/d/yyyy">
                  <c:v>45077</c:v>
                </c:pt>
                <c:pt idx="246" formatCode="m/d/yyyy">
                  <c:v>45107</c:v>
                </c:pt>
                <c:pt idx="247" formatCode="m/d/yyyy">
                  <c:v>45138</c:v>
                </c:pt>
                <c:pt idx="248" formatCode="m/d/yyyy">
                  <c:v>45169</c:v>
                </c:pt>
                <c:pt idx="249" formatCode="m/d/yyyy">
                  <c:v>45199</c:v>
                </c:pt>
                <c:pt idx="250" formatCode="m/d/yyyy">
                  <c:v>45230</c:v>
                </c:pt>
                <c:pt idx="251" formatCode="m/d/yyyy">
                  <c:v>45260</c:v>
                </c:pt>
                <c:pt idx="252" formatCode="m/d/yyyy">
                  <c:v>45291</c:v>
                </c:pt>
                <c:pt idx="253" formatCode="m/d/yyyy">
                  <c:v>45322</c:v>
                </c:pt>
                <c:pt idx="254" formatCode="m/d/yyyy">
                  <c:v>45351</c:v>
                </c:pt>
                <c:pt idx="255" formatCode="m/d/yyyy">
                  <c:v>45382</c:v>
                </c:pt>
                <c:pt idx="256" formatCode="m/d/yyyy">
                  <c:v>45412</c:v>
                </c:pt>
                <c:pt idx="257" formatCode="m/d/yyyy">
                  <c:v>45443</c:v>
                </c:pt>
                <c:pt idx="258" formatCode="m/d/yyyy">
                  <c:v>45473</c:v>
                </c:pt>
                <c:pt idx="259" formatCode="m/d/yyyy">
                  <c:v>45504</c:v>
                </c:pt>
                <c:pt idx="260" formatCode="m/d/yyyy">
                  <c:v>45535</c:v>
                </c:pt>
                <c:pt idx="261" formatCode="m/d/yyyy">
                  <c:v>45565</c:v>
                </c:pt>
                <c:pt idx="262" formatCode="m/d/yyyy">
                  <c:v>45596</c:v>
                </c:pt>
                <c:pt idx="263" formatCode="m/d/yyyy">
                  <c:v>45626</c:v>
                </c:pt>
                <c:pt idx="264" formatCode="m/d/yyyy">
                  <c:v>45657</c:v>
                </c:pt>
                <c:pt idx="265" formatCode="m/d/yyyy">
                  <c:v>45688</c:v>
                </c:pt>
                <c:pt idx="266" formatCode="m/d/yyyy">
                  <c:v>45716</c:v>
                </c:pt>
                <c:pt idx="267" formatCode="m/d/yyyy">
                  <c:v>45747</c:v>
                </c:pt>
                <c:pt idx="268" formatCode="m/d/yyyy">
                  <c:v>45777</c:v>
                </c:pt>
                <c:pt idx="269" formatCode="m/d/yyyy">
                  <c:v>45808</c:v>
                </c:pt>
                <c:pt idx="270" formatCode="m/d/yyyy">
                  <c:v>45838</c:v>
                </c:pt>
                <c:pt idx="271" formatCode="m/d/yyyy">
                  <c:v>45869</c:v>
                </c:pt>
                <c:pt idx="272" formatCode="m/d/yyyy">
                  <c:v>45900</c:v>
                </c:pt>
                <c:pt idx="273" formatCode="m/d/yyyy">
                  <c:v>45930</c:v>
                </c:pt>
                <c:pt idx="274" formatCode="m/d/yyyy">
                  <c:v>45961</c:v>
                </c:pt>
                <c:pt idx="275" formatCode="m/d/yyyy">
                  <c:v>45991</c:v>
                </c:pt>
              </c:numCache>
            </c:numRef>
          </c:cat>
          <c:val>
            <c:numRef>
              <c:f>Sheet3!$E$16:$E$291</c:f>
              <c:numCache>
                <c:formatCode>0.0</c:formatCode>
                <c:ptCount val="276"/>
                <c:pt idx="0">
                  <c:v>3.5</c:v>
                </c:pt>
                <c:pt idx="1">
                  <c:v>3.7</c:v>
                </c:pt>
                <c:pt idx="2">
                  <c:v>3.9</c:v>
                </c:pt>
                <c:pt idx="3">
                  <c:v>3.8</c:v>
                </c:pt>
                <c:pt idx="4">
                  <c:v>3.7</c:v>
                </c:pt>
                <c:pt idx="5">
                  <c:v>3.7</c:v>
                </c:pt>
                <c:pt idx="6">
                  <c:v>3.8</c:v>
                </c:pt>
                <c:pt idx="7">
                  <c:v>3.7</c:v>
                </c:pt>
                <c:pt idx="8">
                  <c:v>3.6</c:v>
                </c:pt>
                <c:pt idx="9">
                  <c:v>3.5</c:v>
                </c:pt>
                <c:pt idx="10">
                  <c:v>3.5</c:v>
                </c:pt>
                <c:pt idx="11">
                  <c:v>3.3</c:v>
                </c:pt>
                <c:pt idx="12">
                  <c:v>3.3</c:v>
                </c:pt>
                <c:pt idx="13">
                  <c:v>3.3</c:v>
                </c:pt>
                <c:pt idx="14">
                  <c:v>3.5</c:v>
                </c:pt>
                <c:pt idx="15">
                  <c:v>3.4</c:v>
                </c:pt>
                <c:pt idx="16">
                  <c:v>3.3</c:v>
                </c:pt>
                <c:pt idx="17">
                  <c:v>3.3</c:v>
                </c:pt>
                <c:pt idx="18">
                  <c:v>3.3</c:v>
                </c:pt>
                <c:pt idx="19">
                  <c:v>3.5</c:v>
                </c:pt>
                <c:pt idx="20">
                  <c:v>3.5</c:v>
                </c:pt>
                <c:pt idx="21">
                  <c:v>3.8</c:v>
                </c:pt>
                <c:pt idx="22">
                  <c:v>3.7</c:v>
                </c:pt>
                <c:pt idx="23">
                  <c:v>3.7</c:v>
                </c:pt>
                <c:pt idx="24">
                  <c:v>3.3</c:v>
                </c:pt>
                <c:pt idx="25">
                  <c:v>3.5</c:v>
                </c:pt>
                <c:pt idx="26">
                  <c:v>3.4</c:v>
                </c:pt>
                <c:pt idx="27">
                  <c:v>3.6</c:v>
                </c:pt>
                <c:pt idx="28">
                  <c:v>3.5</c:v>
                </c:pt>
                <c:pt idx="29">
                  <c:v>3.6</c:v>
                </c:pt>
                <c:pt idx="30">
                  <c:v>3.7</c:v>
                </c:pt>
                <c:pt idx="31">
                  <c:v>3.9</c:v>
                </c:pt>
                <c:pt idx="32">
                  <c:v>4</c:v>
                </c:pt>
                <c:pt idx="33">
                  <c:v>3.9</c:v>
                </c:pt>
                <c:pt idx="34">
                  <c:v>4</c:v>
                </c:pt>
                <c:pt idx="35">
                  <c:v>4.2</c:v>
                </c:pt>
                <c:pt idx="36">
                  <c:v>4.3</c:v>
                </c:pt>
                <c:pt idx="37">
                  <c:v>4.2</c:v>
                </c:pt>
                <c:pt idx="38">
                  <c:v>3.9</c:v>
                </c:pt>
                <c:pt idx="39">
                  <c:v>4</c:v>
                </c:pt>
                <c:pt idx="40">
                  <c:v>3.9</c:v>
                </c:pt>
                <c:pt idx="41">
                  <c:v>3.9</c:v>
                </c:pt>
                <c:pt idx="42">
                  <c:v>3.8</c:v>
                </c:pt>
                <c:pt idx="43">
                  <c:v>3.8</c:v>
                </c:pt>
                <c:pt idx="44">
                  <c:v>4</c:v>
                </c:pt>
                <c:pt idx="45">
                  <c:v>4</c:v>
                </c:pt>
                <c:pt idx="46">
                  <c:v>4</c:v>
                </c:pt>
                <c:pt idx="47">
                  <c:v>4.2</c:v>
                </c:pt>
                <c:pt idx="48">
                  <c:v>4.2</c:v>
                </c:pt>
                <c:pt idx="49">
                  <c:v>4.4000000000000004</c:v>
                </c:pt>
                <c:pt idx="50">
                  <c:v>4.2</c:v>
                </c:pt>
                <c:pt idx="51">
                  <c:v>4.5</c:v>
                </c:pt>
                <c:pt idx="52">
                  <c:v>4.4000000000000004</c:v>
                </c:pt>
                <c:pt idx="53">
                  <c:v>4.4000000000000004</c:v>
                </c:pt>
                <c:pt idx="54">
                  <c:v>4.0999999999999996</c:v>
                </c:pt>
                <c:pt idx="55">
                  <c:v>4.4000000000000004</c:v>
                </c:pt>
                <c:pt idx="56">
                  <c:v>4.5999999999999996</c:v>
                </c:pt>
                <c:pt idx="57">
                  <c:v>4.8</c:v>
                </c:pt>
                <c:pt idx="58">
                  <c:v>4.5999999999999996</c:v>
                </c:pt>
                <c:pt idx="59">
                  <c:v>4.5999999999999996</c:v>
                </c:pt>
                <c:pt idx="60">
                  <c:v>4.4000000000000004</c:v>
                </c:pt>
                <c:pt idx="61">
                  <c:v>4.2</c:v>
                </c:pt>
                <c:pt idx="62">
                  <c:v>4.0999999999999996</c:v>
                </c:pt>
                <c:pt idx="63">
                  <c:v>4.0999999999999996</c:v>
                </c:pt>
                <c:pt idx="64">
                  <c:v>4.3</c:v>
                </c:pt>
                <c:pt idx="65">
                  <c:v>4.4000000000000004</c:v>
                </c:pt>
                <c:pt idx="66">
                  <c:v>4.4000000000000004</c:v>
                </c:pt>
                <c:pt idx="67">
                  <c:v>4.3</c:v>
                </c:pt>
                <c:pt idx="68">
                  <c:v>4.0999999999999996</c:v>
                </c:pt>
                <c:pt idx="69">
                  <c:v>4</c:v>
                </c:pt>
                <c:pt idx="70">
                  <c:v>3.9</c:v>
                </c:pt>
                <c:pt idx="71">
                  <c:v>3.8</c:v>
                </c:pt>
                <c:pt idx="72">
                  <c:v>3.7</c:v>
                </c:pt>
                <c:pt idx="73">
                  <c:v>3.5</c:v>
                </c:pt>
                <c:pt idx="74">
                  <c:v>3.3</c:v>
                </c:pt>
                <c:pt idx="75">
                  <c:v>3.2</c:v>
                </c:pt>
                <c:pt idx="76">
                  <c:v>3.1</c:v>
                </c:pt>
                <c:pt idx="77">
                  <c:v>3.2</c:v>
                </c:pt>
                <c:pt idx="78">
                  <c:v>3</c:v>
                </c:pt>
                <c:pt idx="79">
                  <c:v>2.9</c:v>
                </c:pt>
                <c:pt idx="80">
                  <c:v>2.2000000000000002</c:v>
                </c:pt>
                <c:pt idx="81">
                  <c:v>2.2000000000000002</c:v>
                </c:pt>
                <c:pt idx="82">
                  <c:v>2.1</c:v>
                </c:pt>
                <c:pt idx="83">
                  <c:v>2.4</c:v>
                </c:pt>
                <c:pt idx="84">
                  <c:v>1.9</c:v>
                </c:pt>
                <c:pt idx="85">
                  <c:v>1.6</c:v>
                </c:pt>
                <c:pt idx="86">
                  <c:v>1.7</c:v>
                </c:pt>
                <c:pt idx="87">
                  <c:v>2</c:v>
                </c:pt>
                <c:pt idx="88">
                  <c:v>2</c:v>
                </c:pt>
                <c:pt idx="89">
                  <c:v>1.6</c:v>
                </c:pt>
                <c:pt idx="90">
                  <c:v>1.7</c:v>
                </c:pt>
                <c:pt idx="91">
                  <c:v>1.8</c:v>
                </c:pt>
                <c:pt idx="92">
                  <c:v>2.1</c:v>
                </c:pt>
                <c:pt idx="93">
                  <c:v>1.9</c:v>
                </c:pt>
                <c:pt idx="94">
                  <c:v>1.7</c:v>
                </c:pt>
                <c:pt idx="95">
                  <c:v>1.6</c:v>
                </c:pt>
                <c:pt idx="96">
                  <c:v>1.6</c:v>
                </c:pt>
                <c:pt idx="97">
                  <c:v>1.8</c:v>
                </c:pt>
                <c:pt idx="98">
                  <c:v>1.8</c:v>
                </c:pt>
                <c:pt idx="99">
                  <c:v>1.9</c:v>
                </c:pt>
                <c:pt idx="100">
                  <c:v>1.9</c:v>
                </c:pt>
                <c:pt idx="101">
                  <c:v>1.9</c:v>
                </c:pt>
                <c:pt idx="102">
                  <c:v>1.9</c:v>
                </c:pt>
                <c:pt idx="103">
                  <c:v>1.9</c:v>
                </c:pt>
                <c:pt idx="104">
                  <c:v>1.9</c:v>
                </c:pt>
                <c:pt idx="105">
                  <c:v>1.9</c:v>
                </c:pt>
                <c:pt idx="106">
                  <c:v>2</c:v>
                </c:pt>
                <c:pt idx="107">
                  <c:v>2.1</c:v>
                </c:pt>
                <c:pt idx="108">
                  <c:v>2.1</c:v>
                </c:pt>
                <c:pt idx="109">
                  <c:v>2.1</c:v>
                </c:pt>
                <c:pt idx="110">
                  <c:v>2</c:v>
                </c:pt>
                <c:pt idx="111">
                  <c:v>2.1</c:v>
                </c:pt>
                <c:pt idx="112">
                  <c:v>2.1</c:v>
                </c:pt>
                <c:pt idx="113">
                  <c:v>2</c:v>
                </c:pt>
                <c:pt idx="114">
                  <c:v>2.2000000000000002</c:v>
                </c:pt>
                <c:pt idx="115">
                  <c:v>2.2000000000000002</c:v>
                </c:pt>
                <c:pt idx="116">
                  <c:v>2</c:v>
                </c:pt>
                <c:pt idx="117">
                  <c:v>2</c:v>
                </c:pt>
                <c:pt idx="118">
                  <c:v>2.1</c:v>
                </c:pt>
                <c:pt idx="119">
                  <c:v>2.4</c:v>
                </c:pt>
                <c:pt idx="120">
                  <c:v>2.4</c:v>
                </c:pt>
                <c:pt idx="121">
                  <c:v>2.2000000000000002</c:v>
                </c:pt>
                <c:pt idx="122">
                  <c:v>2.2000000000000002</c:v>
                </c:pt>
                <c:pt idx="123">
                  <c:v>2.2999999999999998</c:v>
                </c:pt>
                <c:pt idx="124">
                  <c:v>2.2999999999999998</c:v>
                </c:pt>
                <c:pt idx="125">
                  <c:v>2.1</c:v>
                </c:pt>
                <c:pt idx="126">
                  <c:v>2</c:v>
                </c:pt>
                <c:pt idx="127">
                  <c:v>2.2000000000000002</c:v>
                </c:pt>
                <c:pt idx="128">
                  <c:v>2.2999999999999998</c:v>
                </c:pt>
                <c:pt idx="129">
                  <c:v>2.2999999999999998</c:v>
                </c:pt>
                <c:pt idx="130">
                  <c:v>2.2000000000000002</c:v>
                </c:pt>
                <c:pt idx="131">
                  <c:v>2.1</c:v>
                </c:pt>
                <c:pt idx="132">
                  <c:v>2.2000000000000002</c:v>
                </c:pt>
                <c:pt idx="133">
                  <c:v>2.4</c:v>
                </c:pt>
                <c:pt idx="134">
                  <c:v>2.5</c:v>
                </c:pt>
                <c:pt idx="135">
                  <c:v>2.5</c:v>
                </c:pt>
                <c:pt idx="136">
                  <c:v>2.2999999999999998</c:v>
                </c:pt>
                <c:pt idx="137">
                  <c:v>2.4</c:v>
                </c:pt>
                <c:pt idx="138">
                  <c:v>2.2000000000000002</c:v>
                </c:pt>
                <c:pt idx="139">
                  <c:v>2.2000000000000002</c:v>
                </c:pt>
                <c:pt idx="140">
                  <c:v>2.2000000000000002</c:v>
                </c:pt>
                <c:pt idx="141">
                  <c:v>2.6</c:v>
                </c:pt>
                <c:pt idx="142">
                  <c:v>3</c:v>
                </c:pt>
                <c:pt idx="143">
                  <c:v>3.2</c:v>
                </c:pt>
                <c:pt idx="144">
                  <c:v>3.1</c:v>
                </c:pt>
                <c:pt idx="145">
                  <c:v>3.2</c:v>
                </c:pt>
                <c:pt idx="146">
                  <c:v>3.3</c:v>
                </c:pt>
                <c:pt idx="147">
                  <c:v>3.4</c:v>
                </c:pt>
                <c:pt idx="148">
                  <c:v>3.5</c:v>
                </c:pt>
                <c:pt idx="149">
                  <c:v>3.4</c:v>
                </c:pt>
                <c:pt idx="150">
                  <c:v>3.3</c:v>
                </c:pt>
                <c:pt idx="151">
                  <c:v>3.1</c:v>
                </c:pt>
                <c:pt idx="152">
                  <c:v>3.1</c:v>
                </c:pt>
                <c:pt idx="153">
                  <c:v>2.9</c:v>
                </c:pt>
                <c:pt idx="154">
                  <c:v>2.7</c:v>
                </c:pt>
                <c:pt idx="155">
                  <c:v>3</c:v>
                </c:pt>
                <c:pt idx="156">
                  <c:v>3</c:v>
                </c:pt>
                <c:pt idx="157">
                  <c:v>3.4</c:v>
                </c:pt>
                <c:pt idx="158">
                  <c:v>3.6</c:v>
                </c:pt>
                <c:pt idx="159">
                  <c:v>3.7</c:v>
                </c:pt>
                <c:pt idx="160">
                  <c:v>3.7</c:v>
                </c:pt>
                <c:pt idx="161">
                  <c:v>3.7</c:v>
                </c:pt>
                <c:pt idx="162">
                  <c:v>3.9</c:v>
                </c:pt>
                <c:pt idx="163">
                  <c:v>3.8</c:v>
                </c:pt>
                <c:pt idx="164">
                  <c:v>3.6</c:v>
                </c:pt>
                <c:pt idx="165">
                  <c:v>3.8</c:v>
                </c:pt>
                <c:pt idx="166">
                  <c:v>4.0999999999999996</c:v>
                </c:pt>
                <c:pt idx="167">
                  <c:v>4.3</c:v>
                </c:pt>
                <c:pt idx="168">
                  <c:v>3.9</c:v>
                </c:pt>
                <c:pt idx="169">
                  <c:v>3.6</c:v>
                </c:pt>
                <c:pt idx="170">
                  <c:v>3.5</c:v>
                </c:pt>
                <c:pt idx="171">
                  <c:v>3.8</c:v>
                </c:pt>
                <c:pt idx="172">
                  <c:v>3.9</c:v>
                </c:pt>
                <c:pt idx="173">
                  <c:v>3.8</c:v>
                </c:pt>
                <c:pt idx="174">
                  <c:v>3.5</c:v>
                </c:pt>
                <c:pt idx="175">
                  <c:v>3.4</c:v>
                </c:pt>
                <c:pt idx="176">
                  <c:v>3.5</c:v>
                </c:pt>
                <c:pt idx="177">
                  <c:v>3.7</c:v>
                </c:pt>
                <c:pt idx="178">
                  <c:v>3.6</c:v>
                </c:pt>
                <c:pt idx="179">
                  <c:v>3.6</c:v>
                </c:pt>
                <c:pt idx="180">
                  <c:v>3.4</c:v>
                </c:pt>
                <c:pt idx="181">
                  <c:v>3.5</c:v>
                </c:pt>
                <c:pt idx="182">
                  <c:v>3.3</c:v>
                </c:pt>
                <c:pt idx="183">
                  <c:v>3.9</c:v>
                </c:pt>
                <c:pt idx="184">
                  <c:v>3.7</c:v>
                </c:pt>
                <c:pt idx="185">
                  <c:v>3.8</c:v>
                </c:pt>
                <c:pt idx="186">
                  <c:v>3.5</c:v>
                </c:pt>
                <c:pt idx="187">
                  <c:v>3.7</c:v>
                </c:pt>
                <c:pt idx="188">
                  <c:v>3.6</c:v>
                </c:pt>
                <c:pt idx="189">
                  <c:v>3.6</c:v>
                </c:pt>
                <c:pt idx="190">
                  <c:v>3.8</c:v>
                </c:pt>
                <c:pt idx="191">
                  <c:v>4</c:v>
                </c:pt>
                <c:pt idx="192">
                  <c:v>4</c:v>
                </c:pt>
                <c:pt idx="193">
                  <c:v>3.9</c:v>
                </c:pt>
                <c:pt idx="194">
                  <c:v>3.7</c:v>
                </c:pt>
                <c:pt idx="195">
                  <c:v>3.8</c:v>
                </c:pt>
                <c:pt idx="196">
                  <c:v>3.9</c:v>
                </c:pt>
                <c:pt idx="197">
                  <c:v>4.0999999999999996</c:v>
                </c:pt>
                <c:pt idx="198">
                  <c:v>4.3</c:v>
                </c:pt>
                <c:pt idx="199">
                  <c:v>4.0999999999999996</c:v>
                </c:pt>
                <c:pt idx="200">
                  <c:v>3.8</c:v>
                </c:pt>
                <c:pt idx="201">
                  <c:v>3.7</c:v>
                </c:pt>
                <c:pt idx="202">
                  <c:v>3.7</c:v>
                </c:pt>
                <c:pt idx="203">
                  <c:v>4.3</c:v>
                </c:pt>
                <c:pt idx="204">
                  <c:v>4.0999999999999996</c:v>
                </c:pt>
                <c:pt idx="205">
                  <c:v>4.3</c:v>
                </c:pt>
                <c:pt idx="206">
                  <c:v>3.9</c:v>
                </c:pt>
                <c:pt idx="207">
                  <c:v>3.6</c:v>
                </c:pt>
                <c:pt idx="208">
                  <c:v>3.3</c:v>
                </c:pt>
                <c:pt idx="209">
                  <c:v>3.6</c:v>
                </c:pt>
                <c:pt idx="210">
                  <c:v>3.9</c:v>
                </c:pt>
                <c:pt idx="211">
                  <c:v>3.9</c:v>
                </c:pt>
                <c:pt idx="212">
                  <c:v>3.4</c:v>
                </c:pt>
                <c:pt idx="213">
                  <c:v>3.3</c:v>
                </c:pt>
                <c:pt idx="214">
                  <c:v>3.6</c:v>
                </c:pt>
                <c:pt idx="215">
                  <c:v>3.9</c:v>
                </c:pt>
                <c:pt idx="216">
                  <c:v>3.7</c:v>
                </c:pt>
                <c:pt idx="217">
                  <c:v>3.6</c:v>
                </c:pt>
                <c:pt idx="218">
                  <c:v>3.6</c:v>
                </c:pt>
                <c:pt idx="219">
                  <c:v>3.7</c:v>
                </c:pt>
                <c:pt idx="220">
                  <c:v>3.4</c:v>
                </c:pt>
                <c:pt idx="221">
                  <c:v>3.3</c:v>
                </c:pt>
                <c:pt idx="222">
                  <c:v>3.4</c:v>
                </c:pt>
                <c:pt idx="223">
                  <c:v>4.2</c:v>
                </c:pt>
                <c:pt idx="224">
                  <c:v>4.4000000000000004</c:v>
                </c:pt>
                <c:pt idx="225">
                  <c:v>4.7</c:v>
                </c:pt>
                <c:pt idx="226">
                  <c:v>4.4000000000000004</c:v>
                </c:pt>
                <c:pt idx="227">
                  <c:v>4.5999999999999996</c:v>
                </c:pt>
                <c:pt idx="228">
                  <c:v>5</c:v>
                </c:pt>
                <c:pt idx="229">
                  <c:v>5.8</c:v>
                </c:pt>
                <c:pt idx="230">
                  <c:v>6.5</c:v>
                </c:pt>
                <c:pt idx="231">
                  <c:v>6.6</c:v>
                </c:pt>
                <c:pt idx="232">
                  <c:v>6.6</c:v>
                </c:pt>
                <c:pt idx="233">
                  <c:v>6.6</c:v>
                </c:pt>
                <c:pt idx="234">
                  <c:v>7.1</c:v>
                </c:pt>
                <c:pt idx="235">
                  <c:v>7</c:v>
                </c:pt>
                <c:pt idx="236">
                  <c:v>6.9</c:v>
                </c:pt>
                <c:pt idx="237">
                  <c:v>6.7</c:v>
                </c:pt>
                <c:pt idx="238">
                  <c:v>6.7</c:v>
                </c:pt>
                <c:pt idx="239">
                  <c:v>6.5</c:v>
                </c:pt>
                <c:pt idx="240">
                  <c:v>6.1</c:v>
                </c:pt>
                <c:pt idx="241">
                  <c:v>5.9</c:v>
                </c:pt>
                <c:pt idx="242">
                  <c:v>6.1</c:v>
                </c:pt>
                <c:pt idx="243">
                  <c:v>6.5</c:v>
                </c:pt>
                <c:pt idx="244">
                  <c:v>6.4</c:v>
                </c:pt>
                <c:pt idx="245">
                  <c:v>6.4</c:v>
                </c:pt>
                <c:pt idx="246">
                  <c:v>6</c:v>
                </c:pt>
                <c:pt idx="247">
                  <c:v>5.7</c:v>
                </c:pt>
                <c:pt idx="248">
                  <c:v>5.2</c:v>
                </c:pt>
                <c:pt idx="249">
                  <c:v>5.2</c:v>
                </c:pt>
                <c:pt idx="250">
                  <c:v>5.2</c:v>
                </c:pt>
                <c:pt idx="251">
                  <c:v>5.2</c:v>
                </c:pt>
                <c:pt idx="252">
                  <c:v>5.2</c:v>
                </c:pt>
                <c:pt idx="253">
                  <c:v>5.2</c:v>
                </c:pt>
                <c:pt idx="254">
                  <c:v>5.0999999999999996</c:v>
                </c:pt>
                <c:pt idx="255">
                  <c:v>4.9000000000000004</c:v>
                </c:pt>
                <c:pt idx="256">
                  <c:v>5.4</c:v>
                </c:pt>
                <c:pt idx="257">
                  <c:v>5.4</c:v>
                </c:pt>
                <c:pt idx="258">
                  <c:v>5.4</c:v>
                </c:pt>
                <c:pt idx="259">
                  <c:v>4.5999999999999996</c:v>
                </c:pt>
                <c:pt idx="260">
                  <c:v>4.5999999999999996</c:v>
                </c:pt>
                <c:pt idx="261">
                  <c:v>4.7</c:v>
                </c:pt>
                <c:pt idx="262">
                  <c:v>4.5999999999999996</c:v>
                </c:pt>
                <c:pt idx="263">
                  <c:v>4.3</c:v>
                </c:pt>
                <c:pt idx="264">
                  <c:v>4.2</c:v>
                </c:pt>
                <c:pt idx="265">
                  <c:v>4.3</c:v>
                </c:pt>
              </c:numCache>
            </c:numRef>
          </c:val>
          <c:smooth val="0"/>
          <c:extLst>
            <c:ext xmlns:c16="http://schemas.microsoft.com/office/drawing/2014/chart" uri="{C3380CC4-5D6E-409C-BE32-E72D297353CC}">
              <c16:uniqueId val="{00000001-F827-4DDE-BAD1-36845DA84F74}"/>
            </c:ext>
          </c:extLst>
        </c:ser>
        <c:dLbls>
          <c:showLegendKey val="0"/>
          <c:showVal val="0"/>
          <c:showCatName val="0"/>
          <c:showSerName val="0"/>
          <c:showPercent val="0"/>
          <c:showBubbleSize val="0"/>
        </c:dLbls>
        <c:marker val="1"/>
        <c:smooth val="0"/>
        <c:axId val="541052847"/>
        <c:axId val="541040367"/>
      </c:lineChart>
      <c:lineChart>
        <c:grouping val="standard"/>
        <c:varyColors val="0"/>
        <c:ser>
          <c:idx val="2"/>
          <c:order val="1"/>
          <c:tx>
            <c:v>JOLTS Quits Rate, Adv 12 Months (Right Axis)</c:v>
          </c:tx>
          <c:spPr>
            <a:ln w="28575" cap="rnd">
              <a:solidFill>
                <a:schemeClr val="accent3"/>
              </a:solidFill>
              <a:round/>
            </a:ln>
            <a:effectLst/>
          </c:spPr>
          <c:marker>
            <c:symbol val="none"/>
          </c:marker>
          <c:cat>
            <c:numRef>
              <c:f>Sheet3!$B$16:$B$290</c:f>
              <c:numCache>
                <c:formatCode>yyyy"/"mmm</c:formatCode>
                <c:ptCount val="275"/>
                <c:pt idx="0">
                  <c:v>37621</c:v>
                </c:pt>
                <c:pt idx="1">
                  <c:v>37652</c:v>
                </c:pt>
                <c:pt idx="2">
                  <c:v>37680</c:v>
                </c:pt>
                <c:pt idx="3">
                  <c:v>37711</c:v>
                </c:pt>
                <c:pt idx="4">
                  <c:v>37741</c:v>
                </c:pt>
                <c:pt idx="5">
                  <c:v>37772</c:v>
                </c:pt>
                <c:pt idx="6">
                  <c:v>37802</c:v>
                </c:pt>
                <c:pt idx="7">
                  <c:v>37833</c:v>
                </c:pt>
                <c:pt idx="8">
                  <c:v>37864</c:v>
                </c:pt>
                <c:pt idx="9">
                  <c:v>37894</c:v>
                </c:pt>
                <c:pt idx="10">
                  <c:v>37925</c:v>
                </c:pt>
                <c:pt idx="11">
                  <c:v>37955</c:v>
                </c:pt>
                <c:pt idx="12">
                  <c:v>37986</c:v>
                </c:pt>
                <c:pt idx="13">
                  <c:v>38017</c:v>
                </c:pt>
                <c:pt idx="14">
                  <c:v>38046</c:v>
                </c:pt>
                <c:pt idx="15">
                  <c:v>38077</c:v>
                </c:pt>
                <c:pt idx="16">
                  <c:v>38107</c:v>
                </c:pt>
                <c:pt idx="17">
                  <c:v>38138</c:v>
                </c:pt>
                <c:pt idx="18">
                  <c:v>38168</c:v>
                </c:pt>
                <c:pt idx="19">
                  <c:v>38199</c:v>
                </c:pt>
                <c:pt idx="20">
                  <c:v>38230</c:v>
                </c:pt>
                <c:pt idx="21">
                  <c:v>38260</c:v>
                </c:pt>
                <c:pt idx="22">
                  <c:v>38291</c:v>
                </c:pt>
                <c:pt idx="23">
                  <c:v>38321</c:v>
                </c:pt>
                <c:pt idx="24">
                  <c:v>38352</c:v>
                </c:pt>
                <c:pt idx="25">
                  <c:v>38383</c:v>
                </c:pt>
                <c:pt idx="26">
                  <c:v>38411</c:v>
                </c:pt>
                <c:pt idx="27">
                  <c:v>38442</c:v>
                </c:pt>
                <c:pt idx="28">
                  <c:v>38472</c:v>
                </c:pt>
                <c:pt idx="29">
                  <c:v>38503</c:v>
                </c:pt>
                <c:pt idx="30">
                  <c:v>38533</c:v>
                </c:pt>
                <c:pt idx="31">
                  <c:v>38564</c:v>
                </c:pt>
                <c:pt idx="32">
                  <c:v>38595</c:v>
                </c:pt>
                <c:pt idx="33">
                  <c:v>38625</c:v>
                </c:pt>
                <c:pt idx="34">
                  <c:v>38656</c:v>
                </c:pt>
                <c:pt idx="35">
                  <c:v>38686</c:v>
                </c:pt>
                <c:pt idx="36">
                  <c:v>38717</c:v>
                </c:pt>
                <c:pt idx="37">
                  <c:v>38748</c:v>
                </c:pt>
                <c:pt idx="38">
                  <c:v>38776</c:v>
                </c:pt>
                <c:pt idx="39">
                  <c:v>38807</c:v>
                </c:pt>
                <c:pt idx="40">
                  <c:v>38837</c:v>
                </c:pt>
                <c:pt idx="41">
                  <c:v>38868</c:v>
                </c:pt>
                <c:pt idx="42">
                  <c:v>38898</c:v>
                </c:pt>
                <c:pt idx="43">
                  <c:v>38929</c:v>
                </c:pt>
                <c:pt idx="44">
                  <c:v>38960</c:v>
                </c:pt>
                <c:pt idx="45">
                  <c:v>38990</c:v>
                </c:pt>
                <c:pt idx="46">
                  <c:v>39021</c:v>
                </c:pt>
                <c:pt idx="47">
                  <c:v>39051</c:v>
                </c:pt>
                <c:pt idx="48">
                  <c:v>39082</c:v>
                </c:pt>
                <c:pt idx="49">
                  <c:v>39113</c:v>
                </c:pt>
                <c:pt idx="50">
                  <c:v>39141</c:v>
                </c:pt>
                <c:pt idx="51">
                  <c:v>39172</c:v>
                </c:pt>
                <c:pt idx="52">
                  <c:v>39202</c:v>
                </c:pt>
                <c:pt idx="53">
                  <c:v>39233</c:v>
                </c:pt>
                <c:pt idx="54">
                  <c:v>39263</c:v>
                </c:pt>
                <c:pt idx="55">
                  <c:v>39294</c:v>
                </c:pt>
                <c:pt idx="56">
                  <c:v>39325</c:v>
                </c:pt>
                <c:pt idx="57">
                  <c:v>39355</c:v>
                </c:pt>
                <c:pt idx="58">
                  <c:v>39386</c:v>
                </c:pt>
                <c:pt idx="59">
                  <c:v>39416</c:v>
                </c:pt>
                <c:pt idx="60">
                  <c:v>39447</c:v>
                </c:pt>
                <c:pt idx="61">
                  <c:v>39478</c:v>
                </c:pt>
                <c:pt idx="62">
                  <c:v>39507</c:v>
                </c:pt>
                <c:pt idx="63">
                  <c:v>39538</c:v>
                </c:pt>
                <c:pt idx="64">
                  <c:v>39568</c:v>
                </c:pt>
                <c:pt idx="65">
                  <c:v>39599</c:v>
                </c:pt>
                <c:pt idx="66">
                  <c:v>39629</c:v>
                </c:pt>
                <c:pt idx="67">
                  <c:v>39660</c:v>
                </c:pt>
                <c:pt idx="68">
                  <c:v>39691</c:v>
                </c:pt>
                <c:pt idx="69">
                  <c:v>39721</c:v>
                </c:pt>
                <c:pt idx="70">
                  <c:v>39752</c:v>
                </c:pt>
                <c:pt idx="71">
                  <c:v>39782</c:v>
                </c:pt>
                <c:pt idx="72">
                  <c:v>39813</c:v>
                </c:pt>
                <c:pt idx="73">
                  <c:v>39844</c:v>
                </c:pt>
                <c:pt idx="74">
                  <c:v>39872</c:v>
                </c:pt>
                <c:pt idx="75">
                  <c:v>39903</c:v>
                </c:pt>
                <c:pt idx="76">
                  <c:v>39933</c:v>
                </c:pt>
                <c:pt idx="77">
                  <c:v>39964</c:v>
                </c:pt>
                <c:pt idx="78">
                  <c:v>39994</c:v>
                </c:pt>
                <c:pt idx="79">
                  <c:v>40025</c:v>
                </c:pt>
                <c:pt idx="80">
                  <c:v>40056</c:v>
                </c:pt>
                <c:pt idx="81">
                  <c:v>40086</c:v>
                </c:pt>
                <c:pt idx="82">
                  <c:v>40117</c:v>
                </c:pt>
                <c:pt idx="83">
                  <c:v>40147</c:v>
                </c:pt>
                <c:pt idx="84">
                  <c:v>40178</c:v>
                </c:pt>
                <c:pt idx="85">
                  <c:v>40209</c:v>
                </c:pt>
                <c:pt idx="86">
                  <c:v>40237</c:v>
                </c:pt>
                <c:pt idx="87">
                  <c:v>40268</c:v>
                </c:pt>
                <c:pt idx="88" formatCode="m/d/yyyy">
                  <c:v>40298</c:v>
                </c:pt>
                <c:pt idx="89" formatCode="m/d/yyyy">
                  <c:v>40329</c:v>
                </c:pt>
                <c:pt idx="90" formatCode="m/d/yyyy">
                  <c:v>40359</c:v>
                </c:pt>
                <c:pt idx="91" formatCode="m/d/yyyy">
                  <c:v>40390</c:v>
                </c:pt>
                <c:pt idx="92" formatCode="m/d/yyyy">
                  <c:v>40421</c:v>
                </c:pt>
                <c:pt idx="93" formatCode="m/d/yyyy">
                  <c:v>40451</c:v>
                </c:pt>
                <c:pt idx="94" formatCode="m/d/yyyy">
                  <c:v>40482</c:v>
                </c:pt>
                <c:pt idx="95" formatCode="m/d/yyyy">
                  <c:v>40512</c:v>
                </c:pt>
                <c:pt idx="96" formatCode="m/d/yyyy">
                  <c:v>40543</c:v>
                </c:pt>
                <c:pt idx="97" formatCode="m/d/yyyy">
                  <c:v>40574</c:v>
                </c:pt>
                <c:pt idx="98" formatCode="m/d/yyyy">
                  <c:v>40602</c:v>
                </c:pt>
                <c:pt idx="99" formatCode="m/d/yyyy">
                  <c:v>40633</c:v>
                </c:pt>
                <c:pt idx="100" formatCode="m/d/yyyy">
                  <c:v>40663</c:v>
                </c:pt>
                <c:pt idx="101" formatCode="m/d/yyyy">
                  <c:v>40694</c:v>
                </c:pt>
                <c:pt idx="102" formatCode="m/d/yyyy">
                  <c:v>40724</c:v>
                </c:pt>
                <c:pt idx="103" formatCode="m/d/yyyy">
                  <c:v>40755</c:v>
                </c:pt>
                <c:pt idx="104" formatCode="m/d/yyyy">
                  <c:v>40786</c:v>
                </c:pt>
                <c:pt idx="105" formatCode="m/d/yyyy">
                  <c:v>40816</c:v>
                </c:pt>
                <c:pt idx="106" formatCode="m/d/yyyy">
                  <c:v>40847</c:v>
                </c:pt>
                <c:pt idx="107" formatCode="m/d/yyyy">
                  <c:v>40877</c:v>
                </c:pt>
                <c:pt idx="108" formatCode="m/d/yyyy">
                  <c:v>40908</c:v>
                </c:pt>
                <c:pt idx="109" formatCode="m/d/yyyy">
                  <c:v>40939</c:v>
                </c:pt>
                <c:pt idx="110" formatCode="m/d/yyyy">
                  <c:v>40968</c:v>
                </c:pt>
                <c:pt idx="111" formatCode="m/d/yyyy">
                  <c:v>40999</c:v>
                </c:pt>
                <c:pt idx="112" formatCode="m/d/yyyy">
                  <c:v>41029</c:v>
                </c:pt>
                <c:pt idx="113" formatCode="m/d/yyyy">
                  <c:v>41060</c:v>
                </c:pt>
                <c:pt idx="114" formatCode="m/d/yyyy">
                  <c:v>41090</c:v>
                </c:pt>
                <c:pt idx="115" formatCode="m/d/yyyy">
                  <c:v>41121</c:v>
                </c:pt>
                <c:pt idx="116" formatCode="m/d/yyyy">
                  <c:v>41152</c:v>
                </c:pt>
                <c:pt idx="117" formatCode="m/d/yyyy">
                  <c:v>41182</c:v>
                </c:pt>
                <c:pt idx="118" formatCode="m/d/yyyy">
                  <c:v>41213</c:v>
                </c:pt>
                <c:pt idx="119" formatCode="m/d/yyyy">
                  <c:v>41243</c:v>
                </c:pt>
                <c:pt idx="120" formatCode="m/d/yyyy">
                  <c:v>41274</c:v>
                </c:pt>
                <c:pt idx="121" formatCode="m/d/yyyy">
                  <c:v>41305</c:v>
                </c:pt>
                <c:pt idx="122" formatCode="m/d/yyyy">
                  <c:v>41333</c:v>
                </c:pt>
                <c:pt idx="123" formatCode="m/d/yyyy">
                  <c:v>41364</c:v>
                </c:pt>
                <c:pt idx="124" formatCode="m/d/yyyy">
                  <c:v>41394</c:v>
                </c:pt>
                <c:pt idx="125" formatCode="m/d/yyyy">
                  <c:v>41425</c:v>
                </c:pt>
                <c:pt idx="126" formatCode="m/d/yyyy">
                  <c:v>41455</c:v>
                </c:pt>
                <c:pt idx="127" formatCode="m/d/yyyy">
                  <c:v>41486</c:v>
                </c:pt>
                <c:pt idx="128" formatCode="m/d/yyyy">
                  <c:v>41517</c:v>
                </c:pt>
                <c:pt idx="129" formatCode="m/d/yyyy">
                  <c:v>41547</c:v>
                </c:pt>
                <c:pt idx="130" formatCode="m/d/yyyy">
                  <c:v>41578</c:v>
                </c:pt>
                <c:pt idx="131" formatCode="m/d/yyyy">
                  <c:v>41608</c:v>
                </c:pt>
                <c:pt idx="132" formatCode="m/d/yyyy">
                  <c:v>41639</c:v>
                </c:pt>
                <c:pt idx="133" formatCode="m/d/yyyy">
                  <c:v>41670</c:v>
                </c:pt>
                <c:pt idx="134" formatCode="m/d/yyyy">
                  <c:v>41698</c:v>
                </c:pt>
                <c:pt idx="135" formatCode="m/d/yyyy">
                  <c:v>41729</c:v>
                </c:pt>
                <c:pt idx="136" formatCode="m/d/yyyy">
                  <c:v>41759</c:v>
                </c:pt>
                <c:pt idx="137" formatCode="m/d/yyyy">
                  <c:v>41790</c:v>
                </c:pt>
                <c:pt idx="138" formatCode="m/d/yyyy">
                  <c:v>41820</c:v>
                </c:pt>
                <c:pt idx="139" formatCode="m/d/yyyy">
                  <c:v>41851</c:v>
                </c:pt>
                <c:pt idx="140" formatCode="m/d/yyyy">
                  <c:v>41882</c:v>
                </c:pt>
                <c:pt idx="141" formatCode="m/d/yyyy">
                  <c:v>41912</c:v>
                </c:pt>
                <c:pt idx="142" formatCode="m/d/yyyy">
                  <c:v>41943</c:v>
                </c:pt>
                <c:pt idx="143" formatCode="m/d/yyyy">
                  <c:v>41973</c:v>
                </c:pt>
                <c:pt idx="144" formatCode="m/d/yyyy">
                  <c:v>42004</c:v>
                </c:pt>
                <c:pt idx="145" formatCode="m/d/yyyy">
                  <c:v>42035</c:v>
                </c:pt>
                <c:pt idx="146" formatCode="m/d/yyyy">
                  <c:v>42063</c:v>
                </c:pt>
                <c:pt idx="147" formatCode="m/d/yyyy">
                  <c:v>42094</c:v>
                </c:pt>
                <c:pt idx="148" formatCode="m/d/yyyy">
                  <c:v>42124</c:v>
                </c:pt>
                <c:pt idx="149" formatCode="m/d/yyyy">
                  <c:v>42155</c:v>
                </c:pt>
                <c:pt idx="150" formatCode="m/d/yyyy">
                  <c:v>42185</c:v>
                </c:pt>
                <c:pt idx="151" formatCode="m/d/yyyy">
                  <c:v>42216</c:v>
                </c:pt>
                <c:pt idx="152" formatCode="m/d/yyyy">
                  <c:v>42247</c:v>
                </c:pt>
                <c:pt idx="153" formatCode="m/d/yyyy">
                  <c:v>42277</c:v>
                </c:pt>
                <c:pt idx="154" formatCode="m/d/yyyy">
                  <c:v>42308</c:v>
                </c:pt>
                <c:pt idx="155" formatCode="m/d/yyyy">
                  <c:v>42338</c:v>
                </c:pt>
                <c:pt idx="156" formatCode="m/d/yyyy">
                  <c:v>42369</c:v>
                </c:pt>
                <c:pt idx="157" formatCode="m/d/yyyy">
                  <c:v>42400</c:v>
                </c:pt>
                <c:pt idx="158" formatCode="m/d/yyyy">
                  <c:v>42429</c:v>
                </c:pt>
                <c:pt idx="159" formatCode="m/d/yyyy">
                  <c:v>42460</c:v>
                </c:pt>
                <c:pt idx="160" formatCode="m/d/yyyy">
                  <c:v>42490</c:v>
                </c:pt>
                <c:pt idx="161" formatCode="m/d/yyyy">
                  <c:v>42521</c:v>
                </c:pt>
                <c:pt idx="162" formatCode="m/d/yyyy">
                  <c:v>42551</c:v>
                </c:pt>
                <c:pt idx="163" formatCode="m/d/yyyy">
                  <c:v>42582</c:v>
                </c:pt>
                <c:pt idx="164" formatCode="m/d/yyyy">
                  <c:v>42613</c:v>
                </c:pt>
                <c:pt idx="165" formatCode="m/d/yyyy">
                  <c:v>42643</c:v>
                </c:pt>
                <c:pt idx="166" formatCode="m/d/yyyy">
                  <c:v>42674</c:v>
                </c:pt>
                <c:pt idx="167" formatCode="m/d/yyyy">
                  <c:v>42704</c:v>
                </c:pt>
                <c:pt idx="168" formatCode="m/d/yyyy">
                  <c:v>42735</c:v>
                </c:pt>
                <c:pt idx="169" formatCode="m/d/yyyy">
                  <c:v>42766</c:v>
                </c:pt>
                <c:pt idx="170" formatCode="m/d/yyyy">
                  <c:v>42794</c:v>
                </c:pt>
                <c:pt idx="171" formatCode="m/d/yyyy">
                  <c:v>42825</c:v>
                </c:pt>
                <c:pt idx="172" formatCode="m/d/yyyy">
                  <c:v>42855</c:v>
                </c:pt>
                <c:pt idx="173" formatCode="m/d/yyyy">
                  <c:v>42886</c:v>
                </c:pt>
                <c:pt idx="174" formatCode="m/d/yyyy">
                  <c:v>42916</c:v>
                </c:pt>
                <c:pt idx="175" formatCode="m/d/yyyy">
                  <c:v>42947</c:v>
                </c:pt>
                <c:pt idx="176" formatCode="m/d/yyyy">
                  <c:v>42978</c:v>
                </c:pt>
                <c:pt idx="177" formatCode="m/d/yyyy">
                  <c:v>43008</c:v>
                </c:pt>
                <c:pt idx="178" formatCode="m/d/yyyy">
                  <c:v>43039</c:v>
                </c:pt>
                <c:pt idx="179" formatCode="m/d/yyyy">
                  <c:v>43069</c:v>
                </c:pt>
                <c:pt idx="180" formatCode="m/d/yyyy">
                  <c:v>43100</c:v>
                </c:pt>
                <c:pt idx="181" formatCode="m/d/yyyy">
                  <c:v>43131</c:v>
                </c:pt>
                <c:pt idx="182" formatCode="m/d/yyyy">
                  <c:v>43159</c:v>
                </c:pt>
                <c:pt idx="183" formatCode="m/d/yyyy">
                  <c:v>43190</c:v>
                </c:pt>
                <c:pt idx="184" formatCode="m/d/yyyy">
                  <c:v>43220</c:v>
                </c:pt>
                <c:pt idx="185" formatCode="m/d/yyyy">
                  <c:v>43251</c:v>
                </c:pt>
                <c:pt idx="186" formatCode="m/d/yyyy">
                  <c:v>43281</c:v>
                </c:pt>
                <c:pt idx="187" formatCode="m/d/yyyy">
                  <c:v>43312</c:v>
                </c:pt>
                <c:pt idx="188" formatCode="m/d/yyyy">
                  <c:v>43343</c:v>
                </c:pt>
                <c:pt idx="189" formatCode="m/d/yyyy">
                  <c:v>43373</c:v>
                </c:pt>
                <c:pt idx="190" formatCode="m/d/yyyy">
                  <c:v>43404</c:v>
                </c:pt>
                <c:pt idx="191" formatCode="m/d/yyyy">
                  <c:v>43434</c:v>
                </c:pt>
                <c:pt idx="192" formatCode="m/d/yyyy">
                  <c:v>43465</c:v>
                </c:pt>
                <c:pt idx="193" formatCode="m/d/yyyy">
                  <c:v>43496</c:v>
                </c:pt>
                <c:pt idx="194" formatCode="m/d/yyyy">
                  <c:v>43524</c:v>
                </c:pt>
                <c:pt idx="195" formatCode="m/d/yyyy">
                  <c:v>43555</c:v>
                </c:pt>
                <c:pt idx="196" formatCode="m/d/yyyy">
                  <c:v>43585</c:v>
                </c:pt>
                <c:pt idx="197" formatCode="m/d/yyyy">
                  <c:v>43616</c:v>
                </c:pt>
                <c:pt idx="198" formatCode="m/d/yyyy">
                  <c:v>43646</c:v>
                </c:pt>
                <c:pt idx="199" formatCode="m/d/yyyy">
                  <c:v>43677</c:v>
                </c:pt>
                <c:pt idx="200" formatCode="m/d/yyyy">
                  <c:v>43708</c:v>
                </c:pt>
                <c:pt idx="201" formatCode="m/d/yyyy">
                  <c:v>43738</c:v>
                </c:pt>
                <c:pt idx="202" formatCode="m/d/yyyy">
                  <c:v>43769</c:v>
                </c:pt>
                <c:pt idx="203" formatCode="m/d/yyyy">
                  <c:v>43799</c:v>
                </c:pt>
                <c:pt idx="204" formatCode="m/d/yyyy">
                  <c:v>43830</c:v>
                </c:pt>
                <c:pt idx="205" formatCode="m/d/yyyy">
                  <c:v>43861</c:v>
                </c:pt>
                <c:pt idx="206" formatCode="m/d/yyyy">
                  <c:v>43890</c:v>
                </c:pt>
                <c:pt idx="207" formatCode="m/d/yyyy">
                  <c:v>43921</c:v>
                </c:pt>
                <c:pt idx="208" formatCode="m/d/yyyy">
                  <c:v>43951</c:v>
                </c:pt>
                <c:pt idx="209" formatCode="m/d/yyyy">
                  <c:v>43982</c:v>
                </c:pt>
                <c:pt idx="210" formatCode="m/d/yyyy">
                  <c:v>44012</c:v>
                </c:pt>
                <c:pt idx="211" formatCode="m/d/yyyy">
                  <c:v>44043</c:v>
                </c:pt>
                <c:pt idx="212" formatCode="m/d/yyyy">
                  <c:v>44074</c:v>
                </c:pt>
                <c:pt idx="213" formatCode="m/d/yyyy">
                  <c:v>44104</c:v>
                </c:pt>
                <c:pt idx="214" formatCode="m/d/yyyy">
                  <c:v>44135</c:v>
                </c:pt>
                <c:pt idx="215" formatCode="m/d/yyyy">
                  <c:v>44165</c:v>
                </c:pt>
                <c:pt idx="216" formatCode="m/d/yyyy">
                  <c:v>44196</c:v>
                </c:pt>
                <c:pt idx="217" formatCode="m/d/yyyy">
                  <c:v>44227</c:v>
                </c:pt>
                <c:pt idx="218" formatCode="m/d/yyyy">
                  <c:v>44255</c:v>
                </c:pt>
                <c:pt idx="219" formatCode="m/d/yyyy">
                  <c:v>44286</c:v>
                </c:pt>
                <c:pt idx="220" formatCode="m/d/yyyy">
                  <c:v>44316</c:v>
                </c:pt>
                <c:pt idx="221" formatCode="m/d/yyyy">
                  <c:v>44347</c:v>
                </c:pt>
                <c:pt idx="222" formatCode="m/d/yyyy">
                  <c:v>44377</c:v>
                </c:pt>
                <c:pt idx="223" formatCode="m/d/yyyy">
                  <c:v>44408</c:v>
                </c:pt>
                <c:pt idx="224" formatCode="m/d/yyyy">
                  <c:v>44439</c:v>
                </c:pt>
                <c:pt idx="225" formatCode="m/d/yyyy">
                  <c:v>44469</c:v>
                </c:pt>
                <c:pt idx="226" formatCode="m/d/yyyy">
                  <c:v>44500</c:v>
                </c:pt>
                <c:pt idx="227" formatCode="m/d/yyyy">
                  <c:v>44530</c:v>
                </c:pt>
                <c:pt idx="228" formatCode="m/d/yyyy">
                  <c:v>44561</c:v>
                </c:pt>
                <c:pt idx="229" formatCode="m/d/yyyy">
                  <c:v>44592</c:v>
                </c:pt>
                <c:pt idx="230" formatCode="m/d/yyyy">
                  <c:v>44620</c:v>
                </c:pt>
                <c:pt idx="231" formatCode="m/d/yyyy">
                  <c:v>44651</c:v>
                </c:pt>
                <c:pt idx="232" formatCode="m/d/yyyy">
                  <c:v>44681</c:v>
                </c:pt>
                <c:pt idx="233" formatCode="m/d/yyyy">
                  <c:v>44712</c:v>
                </c:pt>
                <c:pt idx="234" formatCode="m/d/yyyy">
                  <c:v>44742</c:v>
                </c:pt>
                <c:pt idx="235" formatCode="m/d/yyyy">
                  <c:v>44773</c:v>
                </c:pt>
                <c:pt idx="236" formatCode="m/d/yyyy">
                  <c:v>44804</c:v>
                </c:pt>
                <c:pt idx="237" formatCode="m/d/yyyy">
                  <c:v>44834</c:v>
                </c:pt>
                <c:pt idx="238" formatCode="m/d/yyyy">
                  <c:v>44865</c:v>
                </c:pt>
                <c:pt idx="239" formatCode="m/d/yyyy">
                  <c:v>44895</c:v>
                </c:pt>
                <c:pt idx="240" formatCode="m/d/yyyy">
                  <c:v>44926</c:v>
                </c:pt>
                <c:pt idx="241" formatCode="m/d/yyyy">
                  <c:v>44957</c:v>
                </c:pt>
                <c:pt idx="242" formatCode="m/d/yyyy">
                  <c:v>44985</c:v>
                </c:pt>
                <c:pt idx="243" formatCode="m/d/yyyy">
                  <c:v>45016</c:v>
                </c:pt>
                <c:pt idx="244" formatCode="m/d/yyyy">
                  <c:v>45046</c:v>
                </c:pt>
                <c:pt idx="245" formatCode="m/d/yyyy">
                  <c:v>45077</c:v>
                </c:pt>
                <c:pt idx="246" formatCode="m/d/yyyy">
                  <c:v>45107</c:v>
                </c:pt>
                <c:pt idx="247" formatCode="m/d/yyyy">
                  <c:v>45138</c:v>
                </c:pt>
                <c:pt idx="248" formatCode="m/d/yyyy">
                  <c:v>45169</c:v>
                </c:pt>
                <c:pt idx="249" formatCode="m/d/yyyy">
                  <c:v>45199</c:v>
                </c:pt>
                <c:pt idx="250" formatCode="m/d/yyyy">
                  <c:v>45230</c:v>
                </c:pt>
                <c:pt idx="251" formatCode="m/d/yyyy">
                  <c:v>45260</c:v>
                </c:pt>
                <c:pt idx="252" formatCode="m/d/yyyy">
                  <c:v>45291</c:v>
                </c:pt>
                <c:pt idx="253" formatCode="m/d/yyyy">
                  <c:v>45322</c:v>
                </c:pt>
                <c:pt idx="254" formatCode="m/d/yyyy">
                  <c:v>45351</c:v>
                </c:pt>
                <c:pt idx="255" formatCode="m/d/yyyy">
                  <c:v>45382</c:v>
                </c:pt>
                <c:pt idx="256" formatCode="m/d/yyyy">
                  <c:v>45412</c:v>
                </c:pt>
                <c:pt idx="257" formatCode="m/d/yyyy">
                  <c:v>45443</c:v>
                </c:pt>
                <c:pt idx="258" formatCode="m/d/yyyy">
                  <c:v>45473</c:v>
                </c:pt>
                <c:pt idx="259" formatCode="m/d/yyyy">
                  <c:v>45504</c:v>
                </c:pt>
                <c:pt idx="260" formatCode="m/d/yyyy">
                  <c:v>45535</c:v>
                </c:pt>
                <c:pt idx="261" formatCode="m/d/yyyy">
                  <c:v>45565</c:v>
                </c:pt>
                <c:pt idx="262" formatCode="m/d/yyyy">
                  <c:v>45596</c:v>
                </c:pt>
                <c:pt idx="263" formatCode="m/d/yyyy">
                  <c:v>45626</c:v>
                </c:pt>
                <c:pt idx="264" formatCode="m/d/yyyy">
                  <c:v>45657</c:v>
                </c:pt>
                <c:pt idx="265" formatCode="m/d/yyyy">
                  <c:v>45688</c:v>
                </c:pt>
                <c:pt idx="266" formatCode="m/d/yyyy">
                  <c:v>45716</c:v>
                </c:pt>
                <c:pt idx="267" formatCode="m/d/yyyy">
                  <c:v>45747</c:v>
                </c:pt>
                <c:pt idx="268" formatCode="m/d/yyyy">
                  <c:v>45777</c:v>
                </c:pt>
                <c:pt idx="269" formatCode="m/d/yyyy">
                  <c:v>45808</c:v>
                </c:pt>
                <c:pt idx="270" formatCode="m/d/yyyy">
                  <c:v>45838</c:v>
                </c:pt>
                <c:pt idx="271" formatCode="m/d/yyyy">
                  <c:v>45869</c:v>
                </c:pt>
                <c:pt idx="272" formatCode="m/d/yyyy">
                  <c:v>45900</c:v>
                </c:pt>
                <c:pt idx="273" formatCode="m/d/yyyy">
                  <c:v>45930</c:v>
                </c:pt>
                <c:pt idx="274" formatCode="m/d/yyyy">
                  <c:v>45961</c:v>
                </c:pt>
              </c:numCache>
            </c:numRef>
          </c:cat>
          <c:val>
            <c:numRef>
              <c:f>Sheet3!$F$16:$F$291</c:f>
              <c:numCache>
                <c:formatCode>0.0</c:formatCode>
                <c:ptCount val="276"/>
                <c:pt idx="0">
                  <c:v>2</c:v>
                </c:pt>
                <c:pt idx="1">
                  <c:v>2.2000000000000002</c:v>
                </c:pt>
                <c:pt idx="2">
                  <c:v>2</c:v>
                </c:pt>
                <c:pt idx="3">
                  <c:v>1.9</c:v>
                </c:pt>
                <c:pt idx="4">
                  <c:v>2</c:v>
                </c:pt>
                <c:pt idx="5">
                  <c:v>1.9</c:v>
                </c:pt>
                <c:pt idx="6">
                  <c:v>1.9</c:v>
                </c:pt>
                <c:pt idx="7">
                  <c:v>2</c:v>
                </c:pt>
                <c:pt idx="8">
                  <c:v>2</c:v>
                </c:pt>
                <c:pt idx="9">
                  <c:v>1.9</c:v>
                </c:pt>
                <c:pt idx="10">
                  <c:v>1.9</c:v>
                </c:pt>
                <c:pt idx="11">
                  <c:v>1.8</c:v>
                </c:pt>
                <c:pt idx="12">
                  <c:v>1.9</c:v>
                </c:pt>
                <c:pt idx="13">
                  <c:v>1.9</c:v>
                </c:pt>
                <c:pt idx="14">
                  <c:v>1.9</c:v>
                </c:pt>
                <c:pt idx="15">
                  <c:v>1.8</c:v>
                </c:pt>
                <c:pt idx="16">
                  <c:v>1.8</c:v>
                </c:pt>
                <c:pt idx="17">
                  <c:v>1.8</c:v>
                </c:pt>
                <c:pt idx="18">
                  <c:v>1.8</c:v>
                </c:pt>
                <c:pt idx="19">
                  <c:v>1.7</c:v>
                </c:pt>
                <c:pt idx="20">
                  <c:v>1.7</c:v>
                </c:pt>
                <c:pt idx="21">
                  <c:v>1.8</c:v>
                </c:pt>
                <c:pt idx="22">
                  <c:v>1.9</c:v>
                </c:pt>
                <c:pt idx="23">
                  <c:v>1.8</c:v>
                </c:pt>
                <c:pt idx="24">
                  <c:v>1.9</c:v>
                </c:pt>
                <c:pt idx="25">
                  <c:v>1.8</c:v>
                </c:pt>
                <c:pt idx="26">
                  <c:v>1.9</c:v>
                </c:pt>
                <c:pt idx="27">
                  <c:v>2</c:v>
                </c:pt>
                <c:pt idx="28">
                  <c:v>1.9</c:v>
                </c:pt>
                <c:pt idx="29">
                  <c:v>1.8</c:v>
                </c:pt>
                <c:pt idx="30">
                  <c:v>2</c:v>
                </c:pt>
                <c:pt idx="31">
                  <c:v>2</c:v>
                </c:pt>
                <c:pt idx="32">
                  <c:v>2</c:v>
                </c:pt>
                <c:pt idx="33">
                  <c:v>1.9</c:v>
                </c:pt>
                <c:pt idx="34">
                  <c:v>1.9</c:v>
                </c:pt>
                <c:pt idx="35">
                  <c:v>2.1</c:v>
                </c:pt>
                <c:pt idx="36">
                  <c:v>2</c:v>
                </c:pt>
                <c:pt idx="37">
                  <c:v>2.1</c:v>
                </c:pt>
                <c:pt idx="38">
                  <c:v>2</c:v>
                </c:pt>
                <c:pt idx="39">
                  <c:v>2.1</c:v>
                </c:pt>
                <c:pt idx="40">
                  <c:v>2.1</c:v>
                </c:pt>
                <c:pt idx="41">
                  <c:v>2.1</c:v>
                </c:pt>
                <c:pt idx="42">
                  <c:v>2.1</c:v>
                </c:pt>
                <c:pt idx="43">
                  <c:v>2</c:v>
                </c:pt>
                <c:pt idx="44">
                  <c:v>2.2000000000000002</c:v>
                </c:pt>
                <c:pt idx="45">
                  <c:v>2.2999999999999998</c:v>
                </c:pt>
                <c:pt idx="46">
                  <c:v>2.1</c:v>
                </c:pt>
                <c:pt idx="47">
                  <c:v>2.1</c:v>
                </c:pt>
                <c:pt idx="48">
                  <c:v>2.1</c:v>
                </c:pt>
                <c:pt idx="49">
                  <c:v>2.2000000000000002</c:v>
                </c:pt>
                <c:pt idx="50">
                  <c:v>2.2000000000000002</c:v>
                </c:pt>
                <c:pt idx="51">
                  <c:v>2.2000000000000002</c:v>
                </c:pt>
                <c:pt idx="52">
                  <c:v>2</c:v>
                </c:pt>
                <c:pt idx="53">
                  <c:v>2.2000000000000002</c:v>
                </c:pt>
                <c:pt idx="54">
                  <c:v>2.2000000000000002</c:v>
                </c:pt>
                <c:pt idx="55">
                  <c:v>2.2000000000000002</c:v>
                </c:pt>
                <c:pt idx="56">
                  <c:v>2.2000000000000002</c:v>
                </c:pt>
                <c:pt idx="57">
                  <c:v>2.1</c:v>
                </c:pt>
                <c:pt idx="58">
                  <c:v>2.2000000000000002</c:v>
                </c:pt>
                <c:pt idx="59">
                  <c:v>2.2000000000000002</c:v>
                </c:pt>
                <c:pt idx="60">
                  <c:v>2.2000000000000002</c:v>
                </c:pt>
                <c:pt idx="61">
                  <c:v>2.1</c:v>
                </c:pt>
                <c:pt idx="62">
                  <c:v>2.1</c:v>
                </c:pt>
                <c:pt idx="63">
                  <c:v>2.2000000000000002</c:v>
                </c:pt>
                <c:pt idx="64">
                  <c:v>2.1</c:v>
                </c:pt>
                <c:pt idx="65">
                  <c:v>2.2000000000000002</c:v>
                </c:pt>
                <c:pt idx="66">
                  <c:v>2.1</c:v>
                </c:pt>
                <c:pt idx="67">
                  <c:v>2.1</c:v>
                </c:pt>
                <c:pt idx="68">
                  <c:v>2.2000000000000002</c:v>
                </c:pt>
                <c:pt idx="69">
                  <c:v>1.9</c:v>
                </c:pt>
                <c:pt idx="70">
                  <c:v>2.1</c:v>
                </c:pt>
                <c:pt idx="71">
                  <c:v>2</c:v>
                </c:pt>
                <c:pt idx="72">
                  <c:v>2</c:v>
                </c:pt>
                <c:pt idx="73">
                  <c:v>2.1</c:v>
                </c:pt>
                <c:pt idx="74">
                  <c:v>2.1</c:v>
                </c:pt>
                <c:pt idx="75">
                  <c:v>1.9</c:v>
                </c:pt>
                <c:pt idx="76">
                  <c:v>2.1</c:v>
                </c:pt>
                <c:pt idx="77">
                  <c:v>1.9</c:v>
                </c:pt>
                <c:pt idx="78">
                  <c:v>1.9</c:v>
                </c:pt>
                <c:pt idx="79">
                  <c:v>1.8</c:v>
                </c:pt>
                <c:pt idx="80">
                  <c:v>1.8</c:v>
                </c:pt>
                <c:pt idx="81">
                  <c:v>1.8</c:v>
                </c:pt>
                <c:pt idx="82">
                  <c:v>1.7</c:v>
                </c:pt>
                <c:pt idx="83">
                  <c:v>1.6</c:v>
                </c:pt>
                <c:pt idx="84">
                  <c:v>1.5</c:v>
                </c:pt>
                <c:pt idx="85">
                  <c:v>1.5</c:v>
                </c:pt>
                <c:pt idx="86">
                  <c:v>1.5</c:v>
                </c:pt>
                <c:pt idx="87">
                  <c:v>1.4</c:v>
                </c:pt>
                <c:pt idx="88">
                  <c:v>1.3</c:v>
                </c:pt>
                <c:pt idx="89">
                  <c:v>1.3</c:v>
                </c:pt>
                <c:pt idx="90">
                  <c:v>1.3</c:v>
                </c:pt>
                <c:pt idx="91">
                  <c:v>1.3</c:v>
                </c:pt>
                <c:pt idx="92">
                  <c:v>1.2</c:v>
                </c:pt>
                <c:pt idx="93">
                  <c:v>1.2</c:v>
                </c:pt>
                <c:pt idx="94">
                  <c:v>1.3</c:v>
                </c:pt>
                <c:pt idx="95">
                  <c:v>1.4</c:v>
                </c:pt>
                <c:pt idx="96">
                  <c:v>1.4</c:v>
                </c:pt>
                <c:pt idx="97">
                  <c:v>1.3</c:v>
                </c:pt>
                <c:pt idx="98">
                  <c:v>1.4</c:v>
                </c:pt>
                <c:pt idx="99">
                  <c:v>1.4</c:v>
                </c:pt>
                <c:pt idx="100">
                  <c:v>1.5</c:v>
                </c:pt>
                <c:pt idx="101">
                  <c:v>1.4</c:v>
                </c:pt>
                <c:pt idx="102">
                  <c:v>1.5</c:v>
                </c:pt>
                <c:pt idx="103">
                  <c:v>1.4</c:v>
                </c:pt>
                <c:pt idx="104">
                  <c:v>1.4</c:v>
                </c:pt>
                <c:pt idx="105">
                  <c:v>1.5</c:v>
                </c:pt>
                <c:pt idx="106">
                  <c:v>1.4</c:v>
                </c:pt>
                <c:pt idx="107">
                  <c:v>1.4</c:v>
                </c:pt>
                <c:pt idx="108">
                  <c:v>1.5</c:v>
                </c:pt>
                <c:pt idx="109">
                  <c:v>1.4</c:v>
                </c:pt>
                <c:pt idx="110">
                  <c:v>1.5</c:v>
                </c:pt>
                <c:pt idx="111">
                  <c:v>1.5</c:v>
                </c:pt>
                <c:pt idx="112">
                  <c:v>1.4</c:v>
                </c:pt>
                <c:pt idx="113">
                  <c:v>1.5</c:v>
                </c:pt>
                <c:pt idx="114">
                  <c:v>1.5</c:v>
                </c:pt>
                <c:pt idx="115">
                  <c:v>1.5</c:v>
                </c:pt>
                <c:pt idx="116">
                  <c:v>1.5</c:v>
                </c:pt>
                <c:pt idx="117">
                  <c:v>1.5</c:v>
                </c:pt>
                <c:pt idx="118">
                  <c:v>1.5</c:v>
                </c:pt>
                <c:pt idx="119">
                  <c:v>1.5</c:v>
                </c:pt>
                <c:pt idx="120">
                  <c:v>1.5</c:v>
                </c:pt>
                <c:pt idx="121">
                  <c:v>1.5</c:v>
                </c:pt>
                <c:pt idx="122">
                  <c:v>1.6</c:v>
                </c:pt>
                <c:pt idx="123">
                  <c:v>1.6</c:v>
                </c:pt>
                <c:pt idx="124">
                  <c:v>1.6</c:v>
                </c:pt>
                <c:pt idx="125">
                  <c:v>1.6</c:v>
                </c:pt>
                <c:pt idx="126">
                  <c:v>1.6</c:v>
                </c:pt>
                <c:pt idx="127">
                  <c:v>1.5</c:v>
                </c:pt>
                <c:pt idx="128">
                  <c:v>1.5</c:v>
                </c:pt>
                <c:pt idx="129">
                  <c:v>1.4</c:v>
                </c:pt>
                <c:pt idx="130">
                  <c:v>1.5</c:v>
                </c:pt>
                <c:pt idx="131">
                  <c:v>1.5</c:v>
                </c:pt>
                <c:pt idx="132">
                  <c:v>1.5</c:v>
                </c:pt>
                <c:pt idx="133">
                  <c:v>1.7</c:v>
                </c:pt>
                <c:pt idx="134">
                  <c:v>1.7</c:v>
                </c:pt>
                <c:pt idx="135">
                  <c:v>1.6</c:v>
                </c:pt>
                <c:pt idx="136">
                  <c:v>1.7</c:v>
                </c:pt>
                <c:pt idx="137">
                  <c:v>1.6</c:v>
                </c:pt>
                <c:pt idx="138">
                  <c:v>1.6</c:v>
                </c:pt>
                <c:pt idx="139">
                  <c:v>1.7</c:v>
                </c:pt>
                <c:pt idx="140">
                  <c:v>1.7</c:v>
                </c:pt>
                <c:pt idx="141">
                  <c:v>1.7</c:v>
                </c:pt>
                <c:pt idx="142">
                  <c:v>1.7</c:v>
                </c:pt>
                <c:pt idx="143">
                  <c:v>1.7</c:v>
                </c:pt>
                <c:pt idx="144">
                  <c:v>1.7</c:v>
                </c:pt>
                <c:pt idx="145">
                  <c:v>1.7</c:v>
                </c:pt>
                <c:pt idx="146">
                  <c:v>1.8</c:v>
                </c:pt>
                <c:pt idx="147">
                  <c:v>1.8</c:v>
                </c:pt>
                <c:pt idx="148">
                  <c:v>1.8</c:v>
                </c:pt>
                <c:pt idx="149">
                  <c:v>1.8</c:v>
                </c:pt>
                <c:pt idx="150">
                  <c:v>1.8</c:v>
                </c:pt>
                <c:pt idx="151">
                  <c:v>1.9</c:v>
                </c:pt>
                <c:pt idx="152">
                  <c:v>1.8</c:v>
                </c:pt>
                <c:pt idx="153">
                  <c:v>2</c:v>
                </c:pt>
                <c:pt idx="154">
                  <c:v>1.9</c:v>
                </c:pt>
                <c:pt idx="155">
                  <c:v>1.9</c:v>
                </c:pt>
                <c:pt idx="156">
                  <c:v>1.8</c:v>
                </c:pt>
                <c:pt idx="157">
                  <c:v>2</c:v>
                </c:pt>
                <c:pt idx="158">
                  <c:v>1.9</c:v>
                </c:pt>
                <c:pt idx="159">
                  <c:v>2</c:v>
                </c:pt>
                <c:pt idx="160">
                  <c:v>1.9</c:v>
                </c:pt>
                <c:pt idx="161">
                  <c:v>1.9</c:v>
                </c:pt>
                <c:pt idx="162">
                  <c:v>1.9</c:v>
                </c:pt>
                <c:pt idx="163">
                  <c:v>1.9</c:v>
                </c:pt>
                <c:pt idx="164">
                  <c:v>2</c:v>
                </c:pt>
                <c:pt idx="165">
                  <c:v>2</c:v>
                </c:pt>
                <c:pt idx="166">
                  <c:v>2</c:v>
                </c:pt>
                <c:pt idx="167">
                  <c:v>2</c:v>
                </c:pt>
                <c:pt idx="168">
                  <c:v>2.1</c:v>
                </c:pt>
                <c:pt idx="169">
                  <c:v>2</c:v>
                </c:pt>
                <c:pt idx="170">
                  <c:v>2.1</c:v>
                </c:pt>
                <c:pt idx="171">
                  <c:v>2</c:v>
                </c:pt>
                <c:pt idx="172">
                  <c:v>2.1</c:v>
                </c:pt>
                <c:pt idx="173">
                  <c:v>2.1</c:v>
                </c:pt>
                <c:pt idx="174">
                  <c:v>2.1</c:v>
                </c:pt>
                <c:pt idx="175">
                  <c:v>2.1</c:v>
                </c:pt>
                <c:pt idx="176">
                  <c:v>2.1</c:v>
                </c:pt>
                <c:pt idx="177">
                  <c:v>2.1</c:v>
                </c:pt>
                <c:pt idx="178">
                  <c:v>2.1</c:v>
                </c:pt>
                <c:pt idx="179">
                  <c:v>2.1</c:v>
                </c:pt>
                <c:pt idx="180">
                  <c:v>2.1</c:v>
                </c:pt>
                <c:pt idx="181">
                  <c:v>2.2000000000000002</c:v>
                </c:pt>
                <c:pt idx="182">
                  <c:v>2.1</c:v>
                </c:pt>
                <c:pt idx="183">
                  <c:v>2.2000000000000002</c:v>
                </c:pt>
                <c:pt idx="184">
                  <c:v>2.1</c:v>
                </c:pt>
                <c:pt idx="185">
                  <c:v>2.1</c:v>
                </c:pt>
                <c:pt idx="186">
                  <c:v>2.2000000000000002</c:v>
                </c:pt>
                <c:pt idx="187">
                  <c:v>2.1</c:v>
                </c:pt>
                <c:pt idx="188">
                  <c:v>2.1</c:v>
                </c:pt>
                <c:pt idx="189">
                  <c:v>2.2000000000000002</c:v>
                </c:pt>
                <c:pt idx="190">
                  <c:v>2.2000000000000002</c:v>
                </c:pt>
                <c:pt idx="191">
                  <c:v>2.2000000000000002</c:v>
                </c:pt>
                <c:pt idx="192">
                  <c:v>2.2000000000000002</c:v>
                </c:pt>
                <c:pt idx="193">
                  <c:v>2</c:v>
                </c:pt>
                <c:pt idx="194">
                  <c:v>2.2000000000000002</c:v>
                </c:pt>
                <c:pt idx="195">
                  <c:v>2.2000000000000002</c:v>
                </c:pt>
                <c:pt idx="196">
                  <c:v>2.2999999999999998</c:v>
                </c:pt>
                <c:pt idx="197">
                  <c:v>2.2999999999999998</c:v>
                </c:pt>
                <c:pt idx="198">
                  <c:v>2.2999999999999998</c:v>
                </c:pt>
                <c:pt idx="199">
                  <c:v>2.2999999999999998</c:v>
                </c:pt>
                <c:pt idx="200">
                  <c:v>2.2999999999999998</c:v>
                </c:pt>
                <c:pt idx="201">
                  <c:v>2.2999999999999998</c:v>
                </c:pt>
                <c:pt idx="202">
                  <c:v>2.2999999999999998</c:v>
                </c:pt>
                <c:pt idx="203">
                  <c:v>2.2999999999999998</c:v>
                </c:pt>
                <c:pt idx="204">
                  <c:v>2.2999999999999998</c:v>
                </c:pt>
                <c:pt idx="205">
                  <c:v>2.2999999999999998</c:v>
                </c:pt>
                <c:pt idx="206">
                  <c:v>2.4</c:v>
                </c:pt>
                <c:pt idx="207">
                  <c:v>2.2999999999999998</c:v>
                </c:pt>
                <c:pt idx="208">
                  <c:v>2.2999999999999998</c:v>
                </c:pt>
                <c:pt idx="209">
                  <c:v>2.2999999999999998</c:v>
                </c:pt>
                <c:pt idx="210">
                  <c:v>2.2999999999999998</c:v>
                </c:pt>
                <c:pt idx="211">
                  <c:v>2.4</c:v>
                </c:pt>
                <c:pt idx="212">
                  <c:v>2.2999999999999998</c:v>
                </c:pt>
                <c:pt idx="213">
                  <c:v>2.2999999999999998</c:v>
                </c:pt>
                <c:pt idx="214">
                  <c:v>2.2999999999999998</c:v>
                </c:pt>
                <c:pt idx="215">
                  <c:v>2.2999999999999998</c:v>
                </c:pt>
                <c:pt idx="216">
                  <c:v>2.2999999999999998</c:v>
                </c:pt>
                <c:pt idx="217">
                  <c:v>2.2999999999999998</c:v>
                </c:pt>
                <c:pt idx="218">
                  <c:v>2.2999999999999998</c:v>
                </c:pt>
                <c:pt idx="219">
                  <c:v>1.9</c:v>
                </c:pt>
                <c:pt idx="220">
                  <c:v>1.5</c:v>
                </c:pt>
                <c:pt idx="221">
                  <c:v>1.7</c:v>
                </c:pt>
                <c:pt idx="222">
                  <c:v>1.9</c:v>
                </c:pt>
                <c:pt idx="223">
                  <c:v>2.2000000000000002</c:v>
                </c:pt>
                <c:pt idx="224">
                  <c:v>2.1</c:v>
                </c:pt>
                <c:pt idx="225">
                  <c:v>2.2000000000000002</c:v>
                </c:pt>
                <c:pt idx="226">
                  <c:v>2.2999999999999998</c:v>
                </c:pt>
                <c:pt idx="227">
                  <c:v>2.2999999999999998</c:v>
                </c:pt>
                <c:pt idx="228">
                  <c:v>2.4</c:v>
                </c:pt>
                <c:pt idx="229">
                  <c:v>2.2999999999999998</c:v>
                </c:pt>
                <c:pt idx="230">
                  <c:v>2.4</c:v>
                </c:pt>
                <c:pt idx="231">
                  <c:v>2.5</c:v>
                </c:pt>
                <c:pt idx="232">
                  <c:v>2.7</c:v>
                </c:pt>
                <c:pt idx="233">
                  <c:v>2.6</c:v>
                </c:pt>
                <c:pt idx="234">
                  <c:v>2.7</c:v>
                </c:pt>
                <c:pt idx="235">
                  <c:v>2.8</c:v>
                </c:pt>
                <c:pt idx="236">
                  <c:v>2.8</c:v>
                </c:pt>
                <c:pt idx="237">
                  <c:v>2.9</c:v>
                </c:pt>
                <c:pt idx="238">
                  <c:v>2.8</c:v>
                </c:pt>
                <c:pt idx="239">
                  <c:v>3</c:v>
                </c:pt>
                <c:pt idx="240">
                  <c:v>2.9</c:v>
                </c:pt>
                <c:pt idx="241">
                  <c:v>3</c:v>
                </c:pt>
                <c:pt idx="242">
                  <c:v>2.8</c:v>
                </c:pt>
                <c:pt idx="243">
                  <c:v>2.9</c:v>
                </c:pt>
                <c:pt idx="244">
                  <c:v>3</c:v>
                </c:pt>
                <c:pt idx="245">
                  <c:v>2.8</c:v>
                </c:pt>
                <c:pt idx="246">
                  <c:v>2.7</c:v>
                </c:pt>
                <c:pt idx="247">
                  <c:v>2.6</c:v>
                </c:pt>
                <c:pt idx="248">
                  <c:v>2.7</c:v>
                </c:pt>
                <c:pt idx="249">
                  <c:v>2.6</c:v>
                </c:pt>
                <c:pt idx="250">
                  <c:v>2.6</c:v>
                </c:pt>
                <c:pt idx="251">
                  <c:v>2.7</c:v>
                </c:pt>
                <c:pt idx="252">
                  <c:v>2.7</c:v>
                </c:pt>
                <c:pt idx="253">
                  <c:v>2.5</c:v>
                </c:pt>
                <c:pt idx="254">
                  <c:v>2.6</c:v>
                </c:pt>
                <c:pt idx="255">
                  <c:v>2.5</c:v>
                </c:pt>
                <c:pt idx="256">
                  <c:v>2.2999999999999998</c:v>
                </c:pt>
                <c:pt idx="257">
                  <c:v>2.6</c:v>
                </c:pt>
                <c:pt idx="258">
                  <c:v>2.4</c:v>
                </c:pt>
                <c:pt idx="259">
                  <c:v>2.2999999999999998</c:v>
                </c:pt>
                <c:pt idx="260">
                  <c:v>2.2999999999999998</c:v>
                </c:pt>
                <c:pt idx="261">
                  <c:v>2.2999999999999998</c:v>
                </c:pt>
                <c:pt idx="262">
                  <c:v>2.2999999999999998</c:v>
                </c:pt>
                <c:pt idx="263">
                  <c:v>2.2000000000000002</c:v>
                </c:pt>
                <c:pt idx="264">
                  <c:v>2.2000000000000002</c:v>
                </c:pt>
                <c:pt idx="265">
                  <c:v>2.2000000000000002</c:v>
                </c:pt>
                <c:pt idx="266">
                  <c:v>2.2000000000000002</c:v>
                </c:pt>
                <c:pt idx="267">
                  <c:v>2.2000000000000002</c:v>
                </c:pt>
                <c:pt idx="268">
                  <c:v>2.2000000000000002</c:v>
                </c:pt>
                <c:pt idx="269">
                  <c:v>2.1</c:v>
                </c:pt>
                <c:pt idx="270">
                  <c:v>2</c:v>
                </c:pt>
                <c:pt idx="271">
                  <c:v>2</c:v>
                </c:pt>
                <c:pt idx="272">
                  <c:v>2</c:v>
                </c:pt>
                <c:pt idx="273">
                  <c:v>1.9</c:v>
                </c:pt>
                <c:pt idx="274">
                  <c:v>2.1</c:v>
                </c:pt>
                <c:pt idx="275">
                  <c:v>2</c:v>
                </c:pt>
              </c:numCache>
            </c:numRef>
          </c:val>
          <c:smooth val="0"/>
          <c:extLst>
            <c:ext xmlns:c16="http://schemas.microsoft.com/office/drawing/2014/chart" uri="{C3380CC4-5D6E-409C-BE32-E72D297353CC}">
              <c16:uniqueId val="{00000002-F827-4DDE-BAD1-36845DA84F74}"/>
            </c:ext>
          </c:extLst>
        </c:ser>
        <c:dLbls>
          <c:showLegendKey val="0"/>
          <c:showVal val="0"/>
          <c:showCatName val="0"/>
          <c:showSerName val="0"/>
          <c:showPercent val="0"/>
          <c:showBubbleSize val="0"/>
        </c:dLbls>
        <c:marker val="1"/>
        <c:smooth val="0"/>
        <c:axId val="541029807"/>
        <c:axId val="541026927"/>
      </c:lineChart>
      <c:dateAx>
        <c:axId val="541052847"/>
        <c:scaling>
          <c:orientation val="minMax"/>
          <c:min val="37622"/>
        </c:scaling>
        <c:delete val="0"/>
        <c:axPos val="b"/>
        <c:numFmt formatCode="&quot;'&quot;yy" sourceLinked="0"/>
        <c:majorTickMark val="out"/>
        <c:minorTickMark val="none"/>
        <c:tickLblPos val="nextTo"/>
        <c:spPr>
          <a:noFill/>
          <a:ln w="12700" cap="flat" cmpd="sng" algn="ctr">
            <a:solidFill>
              <a:schemeClr val="bg2"/>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541040367"/>
        <c:crosses val="autoZero"/>
        <c:auto val="1"/>
        <c:lblOffset val="100"/>
        <c:baseTimeUnit val="months"/>
        <c:majorUnit val="12"/>
        <c:majorTimeUnit val="months"/>
      </c:dateAx>
      <c:valAx>
        <c:axId val="541040367"/>
        <c:scaling>
          <c:orientation val="minMax"/>
        </c:scaling>
        <c:delete val="0"/>
        <c:axPos val="l"/>
        <c:majorGridlines>
          <c:spPr>
            <a:ln w="9525" cap="flat" cmpd="sng" algn="ctr">
              <a:solidFill>
                <a:schemeClr val="bg2"/>
              </a:solidFill>
              <a:round/>
            </a:ln>
            <a:effectLst/>
          </c:spPr>
        </c:majorGridlines>
        <c:title>
          <c:tx>
            <c:rich>
              <a:bodyPr rot="-540000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r>
                  <a:rPr lang="en-US" b="1"/>
                  <a:t>Wage Growth, Y/Y% Chg</a:t>
                </a:r>
              </a:p>
            </c:rich>
          </c:tx>
          <c:layout>
            <c:manualLayout>
              <c:xMode val="edge"/>
              <c:yMode val="edge"/>
              <c:x val="3.6764705882352941E-3"/>
              <c:y val="0.3457486987855331"/>
            </c:manualLayout>
          </c:layout>
          <c:overlay val="0"/>
          <c:spPr>
            <a:noFill/>
            <a:ln>
              <a:noFill/>
            </a:ln>
            <a:effectLst/>
          </c:spPr>
          <c:txPr>
            <a:bodyPr rot="-540000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n-US"/>
            </a:p>
          </c:txPr>
        </c:title>
        <c:numFmt formatCode="0&quot;%&quot;"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541052847"/>
        <c:crosses val="autoZero"/>
        <c:crossBetween val="between"/>
      </c:valAx>
      <c:valAx>
        <c:axId val="541026927"/>
        <c:scaling>
          <c:orientation val="minMax"/>
          <c:max val="3.8"/>
          <c:min val="0.60000000000000009"/>
        </c:scaling>
        <c:delete val="0"/>
        <c:axPos val="r"/>
        <c:title>
          <c:tx>
            <c:rich>
              <a:bodyPr rot="5400000" spcFirstLastPara="1" vertOverflow="ellipsis" wrap="square" anchor="ctr" anchorCtr="1"/>
              <a:lstStyle/>
              <a:p>
                <a:pPr>
                  <a:defRPr sz="1200" b="1" i="0" u="none" strike="noStrike" kern="1200" baseline="0">
                    <a:solidFill>
                      <a:sysClr val="windowText" lastClr="000000"/>
                    </a:solidFill>
                    <a:latin typeface="+mn-lt"/>
                    <a:ea typeface="+mn-ea"/>
                    <a:cs typeface="+mn-cs"/>
                  </a:defRPr>
                </a:pPr>
                <a:r>
                  <a:rPr lang="en-US" b="1"/>
                  <a:t>Quits Rate, SA, %</a:t>
                </a:r>
              </a:p>
            </c:rich>
          </c:tx>
          <c:layout>
            <c:manualLayout>
              <c:xMode val="edge"/>
              <c:yMode val="edge"/>
              <c:x val="0.97753078199783849"/>
              <c:y val="0.35223364028648957"/>
            </c:manualLayout>
          </c:layout>
          <c:overlay val="0"/>
          <c:spPr>
            <a:noFill/>
            <a:ln>
              <a:noFill/>
            </a:ln>
            <a:effectLst/>
          </c:spPr>
          <c:txPr>
            <a:bodyPr rot="5400000" spcFirstLastPara="1" vertOverflow="ellipsis" wrap="square" anchor="ctr" anchorCtr="1"/>
            <a:lstStyle/>
            <a:p>
              <a:pPr>
                <a:defRPr sz="1200" b="1" i="0" u="none" strike="noStrike" kern="1200" baseline="0">
                  <a:solidFill>
                    <a:sysClr val="windowText" lastClr="000000"/>
                  </a:solidFill>
                  <a:latin typeface="+mn-lt"/>
                  <a:ea typeface="+mn-ea"/>
                  <a:cs typeface="+mn-cs"/>
                </a:defRPr>
              </a:pPr>
              <a:endParaRPr lang="en-US"/>
            </a:p>
          </c:txPr>
        </c:title>
        <c:numFmt formatCode="0.0&quot;%&quot;" sourceLinked="0"/>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541029807"/>
        <c:crosses val="max"/>
        <c:crossBetween val="between"/>
        <c:majorUnit val="0.4"/>
      </c:valAx>
      <c:dateAx>
        <c:axId val="541029807"/>
        <c:scaling>
          <c:orientation val="minMax"/>
        </c:scaling>
        <c:delete val="1"/>
        <c:axPos val="b"/>
        <c:numFmt formatCode="yyyy&quot;/&quot;mmm" sourceLinked="1"/>
        <c:majorTickMark val="out"/>
        <c:minorTickMark val="none"/>
        <c:tickLblPos val="nextTo"/>
        <c:crossAx val="541026927"/>
        <c:crosses val="autoZero"/>
        <c:auto val="1"/>
        <c:lblOffset val="100"/>
        <c:baseTimeUnit val="months"/>
      </c:dateAx>
      <c:spPr>
        <a:noFill/>
        <a:ln>
          <a:noFill/>
        </a:ln>
        <a:effectLst/>
      </c:spPr>
    </c:plotArea>
    <c:legend>
      <c:legendPos val="b"/>
      <c:legendEntry>
        <c:idx val="0"/>
        <c:delete val="1"/>
      </c:legendEntry>
      <c:layout>
        <c:manualLayout>
          <c:xMode val="edge"/>
          <c:yMode val="edge"/>
          <c:x val="0.14600673537131387"/>
          <c:y val="0.94086391743404951"/>
          <c:w val="0.72057501543924651"/>
          <c:h val="5.9136082565950446E-2"/>
        </c:manualLayout>
      </c:layout>
      <c:overlay val="0"/>
      <c:spPr>
        <a:solidFill>
          <a:sysClr val="window" lastClr="FFFFFF"/>
        </a:solidFill>
        <a:ln>
          <a:noFill/>
        </a:ln>
        <a:effectLst/>
      </c:spPr>
      <c:txPr>
        <a:bodyPr rot="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solidFill>
            <a:sysClr val="windowText" lastClr="000000"/>
          </a:solidFill>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232058159932168E-2"/>
          <c:y val="2.1545356921945921E-2"/>
          <c:w val="0.94812695399118507"/>
          <c:h val="0.85587262948769061"/>
        </c:manualLayout>
      </c:layout>
      <c:areaChart>
        <c:grouping val="standard"/>
        <c:varyColors val="0"/>
        <c:ser>
          <c:idx val="1"/>
          <c:order val="1"/>
          <c:tx>
            <c:v>recess</c:v>
          </c:tx>
          <c:spPr>
            <a:solidFill>
              <a:schemeClr val="bg2"/>
            </a:solidFill>
            <a:ln>
              <a:noFill/>
            </a:ln>
            <a:effectLst/>
          </c:spPr>
          <c:val>
            <c:numRef>
              <c:f>Sheet1!$I$14:$I$319</c:f>
              <c:numCache>
                <c:formatCode>0</c:formatCode>
                <c:ptCount val="306"/>
                <c:pt idx="0">
                  <c:v>0</c:v>
                </c:pt>
                <c:pt idx="1">
                  <c:v>0</c:v>
                </c:pt>
                <c:pt idx="2">
                  <c:v>0</c:v>
                </c:pt>
                <c:pt idx="3">
                  <c:v>0</c:v>
                </c:pt>
                <c:pt idx="4">
                  <c:v>1</c:v>
                </c:pt>
                <c:pt idx="5">
                  <c:v>1</c:v>
                </c:pt>
                <c:pt idx="6">
                  <c:v>1</c:v>
                </c:pt>
                <c:pt idx="7">
                  <c:v>1</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1</c:v>
                </c:pt>
                <c:pt idx="23">
                  <c:v>1</c:v>
                </c:pt>
                <c:pt idx="24">
                  <c:v>1</c:v>
                </c:pt>
                <c:pt idx="25">
                  <c:v>1</c:v>
                </c:pt>
                <c:pt idx="26">
                  <c:v>0</c:v>
                </c:pt>
                <c:pt idx="27">
                  <c:v>0</c:v>
                </c:pt>
                <c:pt idx="28">
                  <c:v>0</c:v>
                </c:pt>
                <c:pt idx="29">
                  <c:v>0</c:v>
                </c:pt>
                <c:pt idx="30">
                  <c:v>0</c:v>
                </c:pt>
                <c:pt idx="31">
                  <c:v>0</c:v>
                </c:pt>
                <c:pt idx="32">
                  <c:v>0</c:v>
                </c:pt>
                <c:pt idx="33">
                  <c:v>0</c:v>
                </c:pt>
                <c:pt idx="34">
                  <c:v>0</c:v>
                </c:pt>
                <c:pt idx="35">
                  <c:v>0</c:v>
                </c:pt>
                <c:pt idx="36">
                  <c:v>0</c:v>
                </c:pt>
                <c:pt idx="37">
                  <c:v>0</c:v>
                </c:pt>
                <c:pt idx="38">
                  <c:v>0</c:v>
                </c:pt>
                <c:pt idx="39">
                  <c:v>1</c:v>
                </c:pt>
                <c:pt idx="40">
                  <c:v>1</c:v>
                </c:pt>
                <c:pt idx="41">
                  <c:v>1</c:v>
                </c:pt>
                <c:pt idx="42">
                  <c:v>0</c:v>
                </c:pt>
                <c:pt idx="43">
                  <c:v>0</c:v>
                </c:pt>
                <c:pt idx="44">
                  <c:v>0</c:v>
                </c:pt>
                <c:pt idx="45">
                  <c:v>0</c:v>
                </c:pt>
                <c:pt idx="46">
                  <c:v>0</c:v>
                </c:pt>
                <c:pt idx="47">
                  <c:v>0</c:v>
                </c:pt>
                <c:pt idx="48">
                  <c:v>0</c:v>
                </c:pt>
                <c:pt idx="49">
                  <c:v>0</c:v>
                </c:pt>
                <c:pt idx="50">
                  <c:v>1</c:v>
                </c:pt>
                <c:pt idx="51">
                  <c:v>1</c:v>
                </c:pt>
                <c:pt idx="52">
                  <c:v>1</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1</c:v>
                </c:pt>
                <c:pt idx="89">
                  <c:v>1</c:v>
                </c:pt>
                <c:pt idx="90">
                  <c:v>1</c:v>
                </c:pt>
                <c:pt idx="91">
                  <c:v>1</c:v>
                </c:pt>
                <c:pt idx="92">
                  <c:v>0</c:v>
                </c:pt>
                <c:pt idx="93">
                  <c:v>0</c:v>
                </c:pt>
                <c:pt idx="94">
                  <c:v>0</c:v>
                </c:pt>
                <c:pt idx="95">
                  <c:v>0</c:v>
                </c:pt>
                <c:pt idx="96">
                  <c:v>0</c:v>
                </c:pt>
                <c:pt idx="97">
                  <c:v>0</c:v>
                </c:pt>
                <c:pt idx="98">
                  <c:v>0</c:v>
                </c:pt>
                <c:pt idx="99">
                  <c:v>0</c:v>
                </c:pt>
                <c:pt idx="100">
                  <c:v>0</c:v>
                </c:pt>
                <c:pt idx="101">
                  <c:v>0</c:v>
                </c:pt>
                <c:pt idx="102">
                  <c:v>0</c:v>
                </c:pt>
                <c:pt idx="103">
                  <c:v>0</c:v>
                </c:pt>
                <c:pt idx="104">
                  <c:v>1</c:v>
                </c:pt>
                <c:pt idx="105">
                  <c:v>1</c:v>
                </c:pt>
                <c:pt idx="106">
                  <c:v>1</c:v>
                </c:pt>
                <c:pt idx="107">
                  <c:v>1</c:v>
                </c:pt>
                <c:pt idx="108">
                  <c:v>1</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1</c:v>
                </c:pt>
                <c:pt idx="130">
                  <c:v>1</c:v>
                </c:pt>
                <c:pt idx="131">
                  <c:v>0</c:v>
                </c:pt>
                <c:pt idx="132">
                  <c:v>0</c:v>
                </c:pt>
                <c:pt idx="133">
                  <c:v>0</c:v>
                </c:pt>
                <c:pt idx="134">
                  <c:v>0</c:v>
                </c:pt>
                <c:pt idx="135">
                  <c:v>1</c:v>
                </c:pt>
                <c:pt idx="136">
                  <c:v>1</c:v>
                </c:pt>
                <c:pt idx="137">
                  <c:v>1</c:v>
                </c:pt>
                <c:pt idx="138">
                  <c:v>1</c:v>
                </c:pt>
                <c:pt idx="139">
                  <c:v>1</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1</c:v>
                </c:pt>
                <c:pt idx="172">
                  <c:v>1</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1</c:v>
                </c:pt>
                <c:pt idx="214">
                  <c:v>1</c:v>
                </c:pt>
                <c:pt idx="215">
                  <c:v>1</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1</c:v>
                </c:pt>
                <c:pt idx="241">
                  <c:v>1</c:v>
                </c:pt>
                <c:pt idx="242">
                  <c:v>1</c:v>
                </c:pt>
                <c:pt idx="243">
                  <c:v>1</c:v>
                </c:pt>
                <c:pt idx="244">
                  <c:v>1</c:v>
                </c:pt>
                <c:pt idx="245">
                  <c:v>1</c:v>
                </c:pt>
                <c:pt idx="246">
                  <c:v>0</c:v>
                </c:pt>
                <c:pt idx="247">
                  <c:v>0</c:v>
                </c:pt>
                <c:pt idx="248">
                  <c:v>0</c:v>
                </c:pt>
                <c:pt idx="249">
                  <c:v>0</c:v>
                </c:pt>
                <c:pt idx="250">
                  <c:v>0</c:v>
                </c:pt>
                <c:pt idx="251">
                  <c:v>0</c:v>
                </c:pt>
                <c:pt idx="252">
                  <c:v>0</c:v>
                </c:pt>
                <c:pt idx="253">
                  <c:v>0</c:v>
                </c:pt>
                <c:pt idx="254">
                  <c:v>0</c:v>
                </c:pt>
                <c:pt idx="255">
                  <c:v>0</c:v>
                </c:pt>
                <c:pt idx="256">
                  <c:v>0</c:v>
                </c:pt>
                <c:pt idx="257">
                  <c:v>0</c:v>
                </c:pt>
                <c:pt idx="258">
                  <c:v>0</c:v>
                </c:pt>
                <c:pt idx="259">
                  <c:v>0</c:v>
                </c:pt>
                <c:pt idx="260">
                  <c:v>0</c:v>
                </c:pt>
                <c:pt idx="261">
                  <c:v>0</c:v>
                </c:pt>
                <c:pt idx="262">
                  <c:v>0</c:v>
                </c:pt>
                <c:pt idx="263">
                  <c:v>0</c:v>
                </c:pt>
                <c:pt idx="264">
                  <c:v>0</c:v>
                </c:pt>
                <c:pt idx="265">
                  <c:v>0</c:v>
                </c:pt>
                <c:pt idx="266">
                  <c:v>0</c:v>
                </c:pt>
                <c:pt idx="267">
                  <c:v>0</c:v>
                </c:pt>
                <c:pt idx="268">
                  <c:v>0</c:v>
                </c:pt>
                <c:pt idx="269">
                  <c:v>0</c:v>
                </c:pt>
                <c:pt idx="270">
                  <c:v>0</c:v>
                </c:pt>
                <c:pt idx="271">
                  <c:v>0</c:v>
                </c:pt>
                <c:pt idx="272">
                  <c:v>0</c:v>
                </c:pt>
                <c:pt idx="273">
                  <c:v>0</c:v>
                </c:pt>
                <c:pt idx="274">
                  <c:v>0</c:v>
                </c:pt>
                <c:pt idx="275">
                  <c:v>0</c:v>
                </c:pt>
                <c:pt idx="276">
                  <c:v>0</c:v>
                </c:pt>
                <c:pt idx="277">
                  <c:v>0</c:v>
                </c:pt>
                <c:pt idx="278">
                  <c:v>0</c:v>
                </c:pt>
                <c:pt idx="279">
                  <c:v>0</c:v>
                </c:pt>
                <c:pt idx="280">
                  <c:v>0</c:v>
                </c:pt>
                <c:pt idx="281">
                  <c:v>0</c:v>
                </c:pt>
                <c:pt idx="282">
                  <c:v>0</c:v>
                </c:pt>
                <c:pt idx="283">
                  <c:v>0</c:v>
                </c:pt>
                <c:pt idx="284">
                  <c:v>0</c:v>
                </c:pt>
                <c:pt idx="285">
                  <c:v>0</c:v>
                </c:pt>
                <c:pt idx="286">
                  <c:v>0</c:v>
                </c:pt>
                <c:pt idx="287">
                  <c:v>0</c:v>
                </c:pt>
                <c:pt idx="288">
                  <c:v>1</c:v>
                </c:pt>
                <c:pt idx="289">
                  <c:v>1</c:v>
                </c:pt>
                <c:pt idx="290">
                  <c:v>0</c:v>
                </c:pt>
                <c:pt idx="291">
                  <c:v>0</c:v>
                </c:pt>
                <c:pt idx="292">
                  <c:v>0</c:v>
                </c:pt>
                <c:pt idx="293">
                  <c:v>0</c:v>
                </c:pt>
                <c:pt idx="294">
                  <c:v>0</c:v>
                </c:pt>
                <c:pt idx="295">
                  <c:v>0</c:v>
                </c:pt>
                <c:pt idx="296">
                  <c:v>0</c:v>
                </c:pt>
                <c:pt idx="297">
                  <c:v>0</c:v>
                </c:pt>
                <c:pt idx="298">
                  <c:v>0</c:v>
                </c:pt>
                <c:pt idx="299">
                  <c:v>0</c:v>
                </c:pt>
                <c:pt idx="300">
                  <c:v>0</c:v>
                </c:pt>
                <c:pt idx="301">
                  <c:v>0</c:v>
                </c:pt>
                <c:pt idx="302">
                  <c:v>0</c:v>
                </c:pt>
                <c:pt idx="303">
                  <c:v>0</c:v>
                </c:pt>
                <c:pt idx="304">
                  <c:v>0</c:v>
                </c:pt>
                <c:pt idx="305">
                  <c:v>0</c:v>
                </c:pt>
              </c:numCache>
            </c:numRef>
          </c:val>
          <c:extLst>
            <c:ext xmlns:c16="http://schemas.microsoft.com/office/drawing/2014/chart" uri="{C3380CC4-5D6E-409C-BE32-E72D297353CC}">
              <c16:uniqueId val="{00000000-C86A-43AC-B9A5-0769DACC4A64}"/>
            </c:ext>
          </c:extLst>
        </c:ser>
        <c:dLbls>
          <c:showLegendKey val="0"/>
          <c:showVal val="0"/>
          <c:showCatName val="0"/>
          <c:showSerName val="0"/>
          <c:showPercent val="0"/>
          <c:showBubbleSize val="0"/>
        </c:dLbls>
        <c:axId val="1951886720"/>
        <c:axId val="1951897280"/>
      </c:areaChart>
      <c:barChart>
        <c:barDir val="col"/>
        <c:grouping val="clustered"/>
        <c:varyColors val="0"/>
        <c:ser>
          <c:idx val="0"/>
          <c:order val="0"/>
          <c:tx>
            <c:strRef>
              <c:f>Sheet1!$E$2</c:f>
              <c:strCache>
                <c:ptCount val="1"/>
                <c:pt idx="0">
                  <c:v>Nonfarm Productivity</c:v>
                </c:pt>
              </c:strCache>
            </c:strRef>
          </c:tx>
          <c:spPr>
            <a:solidFill>
              <a:schemeClr val="accent3"/>
            </a:solidFill>
            <a:ln w="28575">
              <a:solidFill>
                <a:schemeClr val="accent3"/>
              </a:solidFill>
              <a:miter lim="800000"/>
            </a:ln>
            <a:effectLst/>
          </c:spPr>
          <c:invertIfNegative val="0"/>
          <c:cat>
            <c:numRef>
              <c:f>Sheet1!$C$14:$C$2833</c:f>
              <c:numCache>
                <c:formatCode>yymm</c:formatCode>
                <c:ptCount val="2820"/>
                <c:pt idx="0">
                  <c:v>17623</c:v>
                </c:pt>
                <c:pt idx="1">
                  <c:v>17714</c:v>
                </c:pt>
                <c:pt idx="2">
                  <c:v>17806</c:v>
                </c:pt>
                <c:pt idx="3">
                  <c:v>17898</c:v>
                </c:pt>
                <c:pt idx="4">
                  <c:v>17988</c:v>
                </c:pt>
                <c:pt idx="5">
                  <c:v>18079</c:v>
                </c:pt>
                <c:pt idx="6">
                  <c:v>18171</c:v>
                </c:pt>
                <c:pt idx="7">
                  <c:v>18263</c:v>
                </c:pt>
                <c:pt idx="8">
                  <c:v>18353</c:v>
                </c:pt>
                <c:pt idx="9">
                  <c:v>18444</c:v>
                </c:pt>
                <c:pt idx="10">
                  <c:v>18536</c:v>
                </c:pt>
                <c:pt idx="11">
                  <c:v>18628</c:v>
                </c:pt>
                <c:pt idx="12">
                  <c:v>18718</c:v>
                </c:pt>
                <c:pt idx="13">
                  <c:v>18809</c:v>
                </c:pt>
                <c:pt idx="14">
                  <c:v>18901</c:v>
                </c:pt>
                <c:pt idx="15">
                  <c:v>18993</c:v>
                </c:pt>
                <c:pt idx="16">
                  <c:v>19084</c:v>
                </c:pt>
                <c:pt idx="17">
                  <c:v>19175</c:v>
                </c:pt>
                <c:pt idx="18">
                  <c:v>19267</c:v>
                </c:pt>
                <c:pt idx="19">
                  <c:v>19359</c:v>
                </c:pt>
                <c:pt idx="20">
                  <c:v>19449</c:v>
                </c:pt>
                <c:pt idx="21">
                  <c:v>19540</c:v>
                </c:pt>
                <c:pt idx="22">
                  <c:v>19632</c:v>
                </c:pt>
                <c:pt idx="23">
                  <c:v>19724</c:v>
                </c:pt>
                <c:pt idx="24">
                  <c:v>19814</c:v>
                </c:pt>
                <c:pt idx="25">
                  <c:v>19905</c:v>
                </c:pt>
                <c:pt idx="26">
                  <c:v>19997</c:v>
                </c:pt>
                <c:pt idx="27">
                  <c:v>20089</c:v>
                </c:pt>
                <c:pt idx="28">
                  <c:v>20179</c:v>
                </c:pt>
                <c:pt idx="29">
                  <c:v>20270</c:v>
                </c:pt>
                <c:pt idx="30">
                  <c:v>20362</c:v>
                </c:pt>
                <c:pt idx="31">
                  <c:v>20454</c:v>
                </c:pt>
                <c:pt idx="32">
                  <c:v>20545</c:v>
                </c:pt>
                <c:pt idx="33">
                  <c:v>20636</c:v>
                </c:pt>
                <c:pt idx="34">
                  <c:v>20728</c:v>
                </c:pt>
                <c:pt idx="35">
                  <c:v>20820</c:v>
                </c:pt>
                <c:pt idx="36">
                  <c:v>20910</c:v>
                </c:pt>
                <c:pt idx="37">
                  <c:v>21001</c:v>
                </c:pt>
                <c:pt idx="38">
                  <c:v>21093</c:v>
                </c:pt>
                <c:pt idx="39">
                  <c:v>21185</c:v>
                </c:pt>
                <c:pt idx="40">
                  <c:v>21275</c:v>
                </c:pt>
                <c:pt idx="41">
                  <c:v>21366</c:v>
                </c:pt>
                <c:pt idx="42">
                  <c:v>21458</c:v>
                </c:pt>
                <c:pt idx="43">
                  <c:v>21550</c:v>
                </c:pt>
                <c:pt idx="44">
                  <c:v>21640</c:v>
                </c:pt>
                <c:pt idx="45">
                  <c:v>21731</c:v>
                </c:pt>
                <c:pt idx="46">
                  <c:v>21823</c:v>
                </c:pt>
                <c:pt idx="47">
                  <c:v>21915</c:v>
                </c:pt>
                <c:pt idx="48">
                  <c:v>22006</c:v>
                </c:pt>
                <c:pt idx="49">
                  <c:v>22097</c:v>
                </c:pt>
                <c:pt idx="50">
                  <c:v>22189</c:v>
                </c:pt>
                <c:pt idx="51">
                  <c:v>22281</c:v>
                </c:pt>
                <c:pt idx="52">
                  <c:v>22371</c:v>
                </c:pt>
                <c:pt idx="53">
                  <c:v>22462</c:v>
                </c:pt>
                <c:pt idx="54">
                  <c:v>22554</c:v>
                </c:pt>
                <c:pt idx="55">
                  <c:v>22646</c:v>
                </c:pt>
                <c:pt idx="56">
                  <c:v>22736</c:v>
                </c:pt>
                <c:pt idx="57">
                  <c:v>22827</c:v>
                </c:pt>
                <c:pt idx="58">
                  <c:v>22919</c:v>
                </c:pt>
                <c:pt idx="59">
                  <c:v>23011</c:v>
                </c:pt>
                <c:pt idx="60">
                  <c:v>23101</c:v>
                </c:pt>
                <c:pt idx="61">
                  <c:v>23192</c:v>
                </c:pt>
                <c:pt idx="62">
                  <c:v>23284</c:v>
                </c:pt>
                <c:pt idx="63">
                  <c:v>23376</c:v>
                </c:pt>
                <c:pt idx="64">
                  <c:v>23467</c:v>
                </c:pt>
                <c:pt idx="65">
                  <c:v>23558</c:v>
                </c:pt>
                <c:pt idx="66">
                  <c:v>23650</c:v>
                </c:pt>
                <c:pt idx="67">
                  <c:v>23742</c:v>
                </c:pt>
                <c:pt idx="68">
                  <c:v>23832</c:v>
                </c:pt>
                <c:pt idx="69">
                  <c:v>23923</c:v>
                </c:pt>
                <c:pt idx="70">
                  <c:v>24015</c:v>
                </c:pt>
                <c:pt idx="71">
                  <c:v>24107</c:v>
                </c:pt>
                <c:pt idx="72">
                  <c:v>24197</c:v>
                </c:pt>
                <c:pt idx="73">
                  <c:v>24288</c:v>
                </c:pt>
                <c:pt idx="74">
                  <c:v>24380</c:v>
                </c:pt>
                <c:pt idx="75">
                  <c:v>24472</c:v>
                </c:pt>
                <c:pt idx="76">
                  <c:v>24562</c:v>
                </c:pt>
                <c:pt idx="77">
                  <c:v>24653</c:v>
                </c:pt>
                <c:pt idx="78">
                  <c:v>24745</c:v>
                </c:pt>
                <c:pt idx="79">
                  <c:v>24837</c:v>
                </c:pt>
                <c:pt idx="80">
                  <c:v>24928</c:v>
                </c:pt>
                <c:pt idx="81">
                  <c:v>25019</c:v>
                </c:pt>
                <c:pt idx="82">
                  <c:v>25111</c:v>
                </c:pt>
                <c:pt idx="83">
                  <c:v>25203</c:v>
                </c:pt>
                <c:pt idx="84">
                  <c:v>25293</c:v>
                </c:pt>
                <c:pt idx="85">
                  <c:v>25384</c:v>
                </c:pt>
                <c:pt idx="86">
                  <c:v>25476</c:v>
                </c:pt>
                <c:pt idx="87">
                  <c:v>25568</c:v>
                </c:pt>
                <c:pt idx="88">
                  <c:v>25658</c:v>
                </c:pt>
                <c:pt idx="89">
                  <c:v>25749</c:v>
                </c:pt>
                <c:pt idx="90">
                  <c:v>25841</c:v>
                </c:pt>
                <c:pt idx="91">
                  <c:v>25933</c:v>
                </c:pt>
                <c:pt idx="92">
                  <c:v>26023</c:v>
                </c:pt>
                <c:pt idx="93">
                  <c:v>26114</c:v>
                </c:pt>
                <c:pt idx="94">
                  <c:v>26206</c:v>
                </c:pt>
                <c:pt idx="95">
                  <c:v>26298</c:v>
                </c:pt>
                <c:pt idx="96">
                  <c:v>26389</c:v>
                </c:pt>
                <c:pt idx="97">
                  <c:v>26480</c:v>
                </c:pt>
                <c:pt idx="98">
                  <c:v>26572</c:v>
                </c:pt>
                <c:pt idx="99">
                  <c:v>26664</c:v>
                </c:pt>
                <c:pt idx="100">
                  <c:v>26754</c:v>
                </c:pt>
                <c:pt idx="101">
                  <c:v>26845</c:v>
                </c:pt>
                <c:pt idx="102">
                  <c:v>26937</c:v>
                </c:pt>
                <c:pt idx="103">
                  <c:v>27029</c:v>
                </c:pt>
                <c:pt idx="104">
                  <c:v>27119</c:v>
                </c:pt>
                <c:pt idx="105">
                  <c:v>27210</c:v>
                </c:pt>
                <c:pt idx="106">
                  <c:v>27302</c:v>
                </c:pt>
                <c:pt idx="107">
                  <c:v>27394</c:v>
                </c:pt>
                <c:pt idx="108">
                  <c:v>27484</c:v>
                </c:pt>
                <c:pt idx="109">
                  <c:v>27575</c:v>
                </c:pt>
                <c:pt idx="110">
                  <c:v>27667</c:v>
                </c:pt>
                <c:pt idx="111">
                  <c:v>27759</c:v>
                </c:pt>
                <c:pt idx="112">
                  <c:v>27850</c:v>
                </c:pt>
                <c:pt idx="113">
                  <c:v>27941</c:v>
                </c:pt>
                <c:pt idx="114">
                  <c:v>28033</c:v>
                </c:pt>
                <c:pt idx="115">
                  <c:v>28125</c:v>
                </c:pt>
                <c:pt idx="116">
                  <c:v>28215</c:v>
                </c:pt>
                <c:pt idx="117">
                  <c:v>28306</c:v>
                </c:pt>
                <c:pt idx="118">
                  <c:v>28398</c:v>
                </c:pt>
                <c:pt idx="119">
                  <c:v>28490</c:v>
                </c:pt>
                <c:pt idx="120">
                  <c:v>28580</c:v>
                </c:pt>
                <c:pt idx="121">
                  <c:v>28671</c:v>
                </c:pt>
                <c:pt idx="122">
                  <c:v>28763</c:v>
                </c:pt>
                <c:pt idx="123">
                  <c:v>28855</c:v>
                </c:pt>
                <c:pt idx="124">
                  <c:v>28945</c:v>
                </c:pt>
                <c:pt idx="125">
                  <c:v>29036</c:v>
                </c:pt>
                <c:pt idx="126">
                  <c:v>29128</c:v>
                </c:pt>
                <c:pt idx="127">
                  <c:v>29220</c:v>
                </c:pt>
                <c:pt idx="128">
                  <c:v>29311</c:v>
                </c:pt>
                <c:pt idx="129">
                  <c:v>29402</c:v>
                </c:pt>
                <c:pt idx="130">
                  <c:v>29494</c:v>
                </c:pt>
                <c:pt idx="131">
                  <c:v>29586</c:v>
                </c:pt>
                <c:pt idx="132">
                  <c:v>29676</c:v>
                </c:pt>
                <c:pt idx="133">
                  <c:v>29767</c:v>
                </c:pt>
                <c:pt idx="134">
                  <c:v>29859</c:v>
                </c:pt>
                <c:pt idx="135">
                  <c:v>29951</c:v>
                </c:pt>
                <c:pt idx="136">
                  <c:v>30041</c:v>
                </c:pt>
                <c:pt idx="137">
                  <c:v>30132</c:v>
                </c:pt>
                <c:pt idx="138">
                  <c:v>30224</c:v>
                </c:pt>
                <c:pt idx="139">
                  <c:v>30316</c:v>
                </c:pt>
                <c:pt idx="140">
                  <c:v>30406</c:v>
                </c:pt>
                <c:pt idx="141">
                  <c:v>30497</c:v>
                </c:pt>
                <c:pt idx="142">
                  <c:v>30589</c:v>
                </c:pt>
                <c:pt idx="143">
                  <c:v>30681</c:v>
                </c:pt>
                <c:pt idx="144">
                  <c:v>30772</c:v>
                </c:pt>
                <c:pt idx="145">
                  <c:v>30863</c:v>
                </c:pt>
                <c:pt idx="146">
                  <c:v>30955</c:v>
                </c:pt>
                <c:pt idx="147">
                  <c:v>31047</c:v>
                </c:pt>
                <c:pt idx="148">
                  <c:v>31137</c:v>
                </c:pt>
                <c:pt idx="149">
                  <c:v>31228</c:v>
                </c:pt>
                <c:pt idx="150">
                  <c:v>31320</c:v>
                </c:pt>
                <c:pt idx="151">
                  <c:v>31412</c:v>
                </c:pt>
                <c:pt idx="152">
                  <c:v>31502</c:v>
                </c:pt>
                <c:pt idx="153">
                  <c:v>31593</c:v>
                </c:pt>
                <c:pt idx="154">
                  <c:v>31685</c:v>
                </c:pt>
                <c:pt idx="155">
                  <c:v>31777</c:v>
                </c:pt>
                <c:pt idx="156">
                  <c:v>31867</c:v>
                </c:pt>
                <c:pt idx="157">
                  <c:v>31958</c:v>
                </c:pt>
                <c:pt idx="158">
                  <c:v>32050</c:v>
                </c:pt>
                <c:pt idx="159">
                  <c:v>32142</c:v>
                </c:pt>
                <c:pt idx="160">
                  <c:v>32233</c:v>
                </c:pt>
                <c:pt idx="161">
                  <c:v>32324</c:v>
                </c:pt>
                <c:pt idx="162">
                  <c:v>32416</c:v>
                </c:pt>
                <c:pt idx="163">
                  <c:v>32508</c:v>
                </c:pt>
                <c:pt idx="164">
                  <c:v>32598</c:v>
                </c:pt>
                <c:pt idx="165">
                  <c:v>32689</c:v>
                </c:pt>
                <c:pt idx="166">
                  <c:v>32781</c:v>
                </c:pt>
                <c:pt idx="167">
                  <c:v>32873</c:v>
                </c:pt>
                <c:pt idx="168">
                  <c:v>32963</c:v>
                </c:pt>
                <c:pt idx="169">
                  <c:v>33054</c:v>
                </c:pt>
                <c:pt idx="170">
                  <c:v>33146</c:v>
                </c:pt>
                <c:pt idx="171">
                  <c:v>33238</c:v>
                </c:pt>
                <c:pt idx="172">
                  <c:v>33328</c:v>
                </c:pt>
                <c:pt idx="173">
                  <c:v>33419</c:v>
                </c:pt>
                <c:pt idx="174">
                  <c:v>33511</c:v>
                </c:pt>
                <c:pt idx="175">
                  <c:v>33603</c:v>
                </c:pt>
                <c:pt idx="176">
                  <c:v>33694</c:v>
                </c:pt>
                <c:pt idx="177">
                  <c:v>33785</c:v>
                </c:pt>
                <c:pt idx="178">
                  <c:v>33877</c:v>
                </c:pt>
                <c:pt idx="179">
                  <c:v>33969</c:v>
                </c:pt>
                <c:pt idx="180">
                  <c:v>34059</c:v>
                </c:pt>
                <c:pt idx="181">
                  <c:v>34150</c:v>
                </c:pt>
                <c:pt idx="182">
                  <c:v>34242</c:v>
                </c:pt>
                <c:pt idx="183">
                  <c:v>34334</c:v>
                </c:pt>
                <c:pt idx="184">
                  <c:v>34424</c:v>
                </c:pt>
                <c:pt idx="185">
                  <c:v>34515</c:v>
                </c:pt>
                <c:pt idx="186">
                  <c:v>34607</c:v>
                </c:pt>
                <c:pt idx="187">
                  <c:v>34699</c:v>
                </c:pt>
                <c:pt idx="188">
                  <c:v>34789</c:v>
                </c:pt>
                <c:pt idx="189">
                  <c:v>34880</c:v>
                </c:pt>
                <c:pt idx="190">
                  <c:v>34972</c:v>
                </c:pt>
                <c:pt idx="191">
                  <c:v>35064</c:v>
                </c:pt>
                <c:pt idx="192">
                  <c:v>35155</c:v>
                </c:pt>
                <c:pt idx="193">
                  <c:v>35246</c:v>
                </c:pt>
                <c:pt idx="194">
                  <c:v>35338</c:v>
                </c:pt>
                <c:pt idx="195">
                  <c:v>35430</c:v>
                </c:pt>
                <c:pt idx="196">
                  <c:v>35520</c:v>
                </c:pt>
                <c:pt idx="197">
                  <c:v>35611</c:v>
                </c:pt>
                <c:pt idx="198">
                  <c:v>35703</c:v>
                </c:pt>
                <c:pt idx="199">
                  <c:v>35795</c:v>
                </c:pt>
                <c:pt idx="200">
                  <c:v>35885</c:v>
                </c:pt>
                <c:pt idx="201">
                  <c:v>35976</c:v>
                </c:pt>
                <c:pt idx="202">
                  <c:v>36068</c:v>
                </c:pt>
                <c:pt idx="203">
                  <c:v>36160</c:v>
                </c:pt>
                <c:pt idx="204">
                  <c:v>36250</c:v>
                </c:pt>
                <c:pt idx="205">
                  <c:v>36341</c:v>
                </c:pt>
                <c:pt idx="206">
                  <c:v>36433</c:v>
                </c:pt>
                <c:pt idx="207">
                  <c:v>36525</c:v>
                </c:pt>
                <c:pt idx="208">
                  <c:v>36616</c:v>
                </c:pt>
                <c:pt idx="209">
                  <c:v>36707</c:v>
                </c:pt>
                <c:pt idx="210">
                  <c:v>36799</c:v>
                </c:pt>
                <c:pt idx="211">
                  <c:v>36891</c:v>
                </c:pt>
                <c:pt idx="212">
                  <c:v>36981</c:v>
                </c:pt>
                <c:pt idx="213">
                  <c:v>37072</c:v>
                </c:pt>
                <c:pt idx="214">
                  <c:v>37164</c:v>
                </c:pt>
                <c:pt idx="215">
                  <c:v>37256</c:v>
                </c:pt>
                <c:pt idx="216">
                  <c:v>37346</c:v>
                </c:pt>
                <c:pt idx="217">
                  <c:v>37437</c:v>
                </c:pt>
                <c:pt idx="218">
                  <c:v>37529</c:v>
                </c:pt>
                <c:pt idx="219">
                  <c:v>37621</c:v>
                </c:pt>
                <c:pt idx="220">
                  <c:v>37711</c:v>
                </c:pt>
                <c:pt idx="221">
                  <c:v>37802</c:v>
                </c:pt>
                <c:pt idx="222">
                  <c:v>37894</c:v>
                </c:pt>
                <c:pt idx="223">
                  <c:v>37986</c:v>
                </c:pt>
                <c:pt idx="224">
                  <c:v>38077</c:v>
                </c:pt>
                <c:pt idx="225">
                  <c:v>38168</c:v>
                </c:pt>
                <c:pt idx="226">
                  <c:v>38260</c:v>
                </c:pt>
                <c:pt idx="227">
                  <c:v>38352</c:v>
                </c:pt>
                <c:pt idx="228">
                  <c:v>38442</c:v>
                </c:pt>
                <c:pt idx="229">
                  <c:v>38533</c:v>
                </c:pt>
                <c:pt idx="230">
                  <c:v>38625</c:v>
                </c:pt>
                <c:pt idx="231">
                  <c:v>38717</c:v>
                </c:pt>
                <c:pt idx="232">
                  <c:v>38807</c:v>
                </c:pt>
                <c:pt idx="233">
                  <c:v>38898</c:v>
                </c:pt>
                <c:pt idx="234">
                  <c:v>38990</c:v>
                </c:pt>
                <c:pt idx="235">
                  <c:v>39082</c:v>
                </c:pt>
                <c:pt idx="236">
                  <c:v>39172</c:v>
                </c:pt>
                <c:pt idx="237">
                  <c:v>39263</c:v>
                </c:pt>
                <c:pt idx="238">
                  <c:v>39355</c:v>
                </c:pt>
                <c:pt idx="239">
                  <c:v>39447</c:v>
                </c:pt>
                <c:pt idx="240">
                  <c:v>39538</c:v>
                </c:pt>
                <c:pt idx="241">
                  <c:v>39629</c:v>
                </c:pt>
                <c:pt idx="242">
                  <c:v>39721</c:v>
                </c:pt>
                <c:pt idx="243">
                  <c:v>39813</c:v>
                </c:pt>
                <c:pt idx="244">
                  <c:v>39903</c:v>
                </c:pt>
                <c:pt idx="245">
                  <c:v>39994</c:v>
                </c:pt>
                <c:pt idx="246">
                  <c:v>40086</c:v>
                </c:pt>
                <c:pt idx="247">
                  <c:v>40178</c:v>
                </c:pt>
                <c:pt idx="248">
                  <c:v>40268</c:v>
                </c:pt>
                <c:pt idx="249">
                  <c:v>40359</c:v>
                </c:pt>
                <c:pt idx="250">
                  <c:v>40451</c:v>
                </c:pt>
                <c:pt idx="251">
                  <c:v>40543</c:v>
                </c:pt>
                <c:pt idx="252">
                  <c:v>40633</c:v>
                </c:pt>
                <c:pt idx="253">
                  <c:v>40724</c:v>
                </c:pt>
                <c:pt idx="254">
                  <c:v>40816</c:v>
                </c:pt>
                <c:pt idx="255">
                  <c:v>40908</c:v>
                </c:pt>
                <c:pt idx="256">
                  <c:v>40999</c:v>
                </c:pt>
                <c:pt idx="257">
                  <c:v>41090</c:v>
                </c:pt>
                <c:pt idx="258">
                  <c:v>41182</c:v>
                </c:pt>
                <c:pt idx="259">
                  <c:v>41274</c:v>
                </c:pt>
                <c:pt idx="260">
                  <c:v>41364</c:v>
                </c:pt>
                <c:pt idx="261">
                  <c:v>41455</c:v>
                </c:pt>
                <c:pt idx="262">
                  <c:v>41547</c:v>
                </c:pt>
                <c:pt idx="263">
                  <c:v>41639</c:v>
                </c:pt>
                <c:pt idx="264">
                  <c:v>41729</c:v>
                </c:pt>
                <c:pt idx="265">
                  <c:v>41820</c:v>
                </c:pt>
                <c:pt idx="266">
                  <c:v>41912</c:v>
                </c:pt>
                <c:pt idx="267">
                  <c:v>42004</c:v>
                </c:pt>
                <c:pt idx="268">
                  <c:v>42094</c:v>
                </c:pt>
                <c:pt idx="269">
                  <c:v>42185</c:v>
                </c:pt>
                <c:pt idx="270">
                  <c:v>42277</c:v>
                </c:pt>
                <c:pt idx="271">
                  <c:v>42369</c:v>
                </c:pt>
                <c:pt idx="272">
                  <c:v>42460</c:v>
                </c:pt>
                <c:pt idx="273">
                  <c:v>42551</c:v>
                </c:pt>
                <c:pt idx="274">
                  <c:v>42643</c:v>
                </c:pt>
                <c:pt idx="275">
                  <c:v>42735</c:v>
                </c:pt>
                <c:pt idx="276">
                  <c:v>42825</c:v>
                </c:pt>
                <c:pt idx="277">
                  <c:v>42916</c:v>
                </c:pt>
                <c:pt idx="278">
                  <c:v>43008</c:v>
                </c:pt>
                <c:pt idx="279">
                  <c:v>43100</c:v>
                </c:pt>
                <c:pt idx="280">
                  <c:v>43190</c:v>
                </c:pt>
                <c:pt idx="281">
                  <c:v>43281</c:v>
                </c:pt>
                <c:pt idx="282">
                  <c:v>43373</c:v>
                </c:pt>
                <c:pt idx="283">
                  <c:v>43465</c:v>
                </c:pt>
                <c:pt idx="284">
                  <c:v>43555</c:v>
                </c:pt>
                <c:pt idx="285">
                  <c:v>43646</c:v>
                </c:pt>
                <c:pt idx="286">
                  <c:v>43738</c:v>
                </c:pt>
                <c:pt idx="287">
                  <c:v>43830</c:v>
                </c:pt>
                <c:pt idx="288">
                  <c:v>43921</c:v>
                </c:pt>
                <c:pt idx="289">
                  <c:v>44012</c:v>
                </c:pt>
                <c:pt idx="290">
                  <c:v>44104</c:v>
                </c:pt>
                <c:pt idx="291">
                  <c:v>44196</c:v>
                </c:pt>
                <c:pt idx="292">
                  <c:v>44286</c:v>
                </c:pt>
                <c:pt idx="293">
                  <c:v>44377</c:v>
                </c:pt>
                <c:pt idx="294">
                  <c:v>44469</c:v>
                </c:pt>
                <c:pt idx="295">
                  <c:v>44561</c:v>
                </c:pt>
                <c:pt idx="296">
                  <c:v>44651</c:v>
                </c:pt>
                <c:pt idx="297">
                  <c:v>44742</c:v>
                </c:pt>
                <c:pt idx="298">
                  <c:v>44834</c:v>
                </c:pt>
                <c:pt idx="299">
                  <c:v>44926</c:v>
                </c:pt>
                <c:pt idx="300">
                  <c:v>45016</c:v>
                </c:pt>
                <c:pt idx="301">
                  <c:v>45107</c:v>
                </c:pt>
                <c:pt idx="302">
                  <c:v>45199</c:v>
                </c:pt>
                <c:pt idx="303">
                  <c:v>45291</c:v>
                </c:pt>
                <c:pt idx="304">
                  <c:v>45382</c:v>
                </c:pt>
                <c:pt idx="305">
                  <c:v>45473</c:v>
                </c:pt>
                <c:pt idx="306">
                  <c:v>45565</c:v>
                </c:pt>
                <c:pt idx="307">
                  <c:v>45657</c:v>
                </c:pt>
              </c:numCache>
            </c:numRef>
          </c:cat>
          <c:val>
            <c:numRef>
              <c:f>Sheet1!$E$14:$E$2833</c:f>
              <c:numCache>
                <c:formatCode>0.0</c:formatCode>
                <c:ptCount val="2820"/>
                <c:pt idx="0">
                  <c:v>3.8</c:v>
                </c:pt>
                <c:pt idx="1">
                  <c:v>1.2</c:v>
                </c:pt>
                <c:pt idx="2">
                  <c:v>4.5</c:v>
                </c:pt>
                <c:pt idx="3">
                  <c:v>0.7</c:v>
                </c:pt>
                <c:pt idx="4">
                  <c:v>1.3</c:v>
                </c:pt>
                <c:pt idx="5">
                  <c:v>2.6</c:v>
                </c:pt>
                <c:pt idx="6">
                  <c:v>5</c:v>
                </c:pt>
                <c:pt idx="7">
                  <c:v>3.9</c:v>
                </c:pt>
                <c:pt idx="8">
                  <c:v>6.4</c:v>
                </c:pt>
                <c:pt idx="9">
                  <c:v>6.6</c:v>
                </c:pt>
                <c:pt idx="10">
                  <c:v>6.4</c:v>
                </c:pt>
                <c:pt idx="11">
                  <c:v>7.2</c:v>
                </c:pt>
                <c:pt idx="12">
                  <c:v>3.7</c:v>
                </c:pt>
                <c:pt idx="13">
                  <c:v>2.2000000000000002</c:v>
                </c:pt>
                <c:pt idx="14">
                  <c:v>2.2000000000000002</c:v>
                </c:pt>
                <c:pt idx="15">
                  <c:v>2.2999999999999998</c:v>
                </c:pt>
                <c:pt idx="16">
                  <c:v>2.7</c:v>
                </c:pt>
                <c:pt idx="17">
                  <c:v>2.8</c:v>
                </c:pt>
                <c:pt idx="18">
                  <c:v>0.1</c:v>
                </c:pt>
                <c:pt idx="19">
                  <c:v>1.9</c:v>
                </c:pt>
                <c:pt idx="20">
                  <c:v>2.2999999999999998</c:v>
                </c:pt>
                <c:pt idx="21">
                  <c:v>2.7</c:v>
                </c:pt>
                <c:pt idx="22">
                  <c:v>3.7</c:v>
                </c:pt>
                <c:pt idx="23">
                  <c:v>1.2</c:v>
                </c:pt>
                <c:pt idx="24">
                  <c:v>0.5</c:v>
                </c:pt>
                <c:pt idx="25">
                  <c:v>1</c:v>
                </c:pt>
                <c:pt idx="26">
                  <c:v>2.4</c:v>
                </c:pt>
                <c:pt idx="27">
                  <c:v>3.9</c:v>
                </c:pt>
                <c:pt idx="28">
                  <c:v>5.7</c:v>
                </c:pt>
                <c:pt idx="29">
                  <c:v>5.3</c:v>
                </c:pt>
                <c:pt idx="30">
                  <c:v>3.9</c:v>
                </c:pt>
                <c:pt idx="31">
                  <c:v>2.2999999999999998</c:v>
                </c:pt>
                <c:pt idx="32">
                  <c:v>-0.9</c:v>
                </c:pt>
                <c:pt idx="33">
                  <c:v>-0.7</c:v>
                </c:pt>
                <c:pt idx="34">
                  <c:v>-1.1000000000000001</c:v>
                </c:pt>
                <c:pt idx="35">
                  <c:v>0.3</c:v>
                </c:pt>
                <c:pt idx="36">
                  <c:v>2.7</c:v>
                </c:pt>
                <c:pt idx="37">
                  <c:v>1.8</c:v>
                </c:pt>
                <c:pt idx="38">
                  <c:v>3.3</c:v>
                </c:pt>
                <c:pt idx="39">
                  <c:v>2.5</c:v>
                </c:pt>
                <c:pt idx="40">
                  <c:v>-0.1</c:v>
                </c:pt>
                <c:pt idx="41">
                  <c:v>2.2999999999999998</c:v>
                </c:pt>
                <c:pt idx="42">
                  <c:v>2.7</c:v>
                </c:pt>
                <c:pt idx="43">
                  <c:v>4.0999999999999996</c:v>
                </c:pt>
                <c:pt idx="44">
                  <c:v>5.7</c:v>
                </c:pt>
                <c:pt idx="45">
                  <c:v>4.7</c:v>
                </c:pt>
                <c:pt idx="46">
                  <c:v>3</c:v>
                </c:pt>
                <c:pt idx="47">
                  <c:v>0.9</c:v>
                </c:pt>
                <c:pt idx="48">
                  <c:v>3.1</c:v>
                </c:pt>
                <c:pt idx="49">
                  <c:v>0.6</c:v>
                </c:pt>
                <c:pt idx="50">
                  <c:v>1</c:v>
                </c:pt>
                <c:pt idx="51">
                  <c:v>0</c:v>
                </c:pt>
                <c:pt idx="52">
                  <c:v>-1</c:v>
                </c:pt>
                <c:pt idx="53">
                  <c:v>3.2</c:v>
                </c:pt>
                <c:pt idx="54">
                  <c:v>4.3</c:v>
                </c:pt>
                <c:pt idx="55">
                  <c:v>6.6</c:v>
                </c:pt>
                <c:pt idx="56">
                  <c:v>7</c:v>
                </c:pt>
                <c:pt idx="57">
                  <c:v>3.8</c:v>
                </c:pt>
                <c:pt idx="58">
                  <c:v>3.8</c:v>
                </c:pt>
                <c:pt idx="59">
                  <c:v>3.7</c:v>
                </c:pt>
                <c:pt idx="60">
                  <c:v>2.2999999999999998</c:v>
                </c:pt>
                <c:pt idx="61">
                  <c:v>3.5</c:v>
                </c:pt>
                <c:pt idx="62">
                  <c:v>4.3</c:v>
                </c:pt>
                <c:pt idx="63">
                  <c:v>3.5</c:v>
                </c:pt>
                <c:pt idx="64">
                  <c:v>3.8</c:v>
                </c:pt>
                <c:pt idx="65">
                  <c:v>3.6</c:v>
                </c:pt>
                <c:pt idx="66">
                  <c:v>2.2000000000000002</c:v>
                </c:pt>
                <c:pt idx="67">
                  <c:v>1.2</c:v>
                </c:pt>
                <c:pt idx="68">
                  <c:v>2</c:v>
                </c:pt>
                <c:pt idx="69">
                  <c:v>2</c:v>
                </c:pt>
                <c:pt idx="70">
                  <c:v>3</c:v>
                </c:pt>
                <c:pt idx="71">
                  <c:v>5.8</c:v>
                </c:pt>
                <c:pt idx="72">
                  <c:v>5.7</c:v>
                </c:pt>
                <c:pt idx="73">
                  <c:v>4.5</c:v>
                </c:pt>
                <c:pt idx="74">
                  <c:v>2.7</c:v>
                </c:pt>
                <c:pt idx="75">
                  <c:v>1.6</c:v>
                </c:pt>
                <c:pt idx="76">
                  <c:v>1</c:v>
                </c:pt>
                <c:pt idx="77">
                  <c:v>2.1</c:v>
                </c:pt>
                <c:pt idx="78">
                  <c:v>2.2999999999999998</c:v>
                </c:pt>
                <c:pt idx="79">
                  <c:v>2</c:v>
                </c:pt>
                <c:pt idx="80">
                  <c:v>3.4</c:v>
                </c:pt>
                <c:pt idx="81">
                  <c:v>4</c:v>
                </c:pt>
                <c:pt idx="82">
                  <c:v>3.5</c:v>
                </c:pt>
                <c:pt idx="83">
                  <c:v>3</c:v>
                </c:pt>
                <c:pt idx="84">
                  <c:v>1.5</c:v>
                </c:pt>
                <c:pt idx="85">
                  <c:v>-0.2</c:v>
                </c:pt>
                <c:pt idx="86">
                  <c:v>-0.2</c:v>
                </c:pt>
                <c:pt idx="87">
                  <c:v>-0.4</c:v>
                </c:pt>
                <c:pt idx="88">
                  <c:v>-0.9</c:v>
                </c:pt>
                <c:pt idx="89">
                  <c:v>1.4</c:v>
                </c:pt>
                <c:pt idx="90">
                  <c:v>2.9</c:v>
                </c:pt>
                <c:pt idx="91">
                  <c:v>2.4</c:v>
                </c:pt>
                <c:pt idx="92">
                  <c:v>5.0999999999999996</c:v>
                </c:pt>
                <c:pt idx="93">
                  <c:v>3.9</c:v>
                </c:pt>
                <c:pt idx="94">
                  <c:v>3.3</c:v>
                </c:pt>
                <c:pt idx="95">
                  <c:v>3.3</c:v>
                </c:pt>
                <c:pt idx="96">
                  <c:v>1.9</c:v>
                </c:pt>
                <c:pt idx="97">
                  <c:v>3.6</c:v>
                </c:pt>
                <c:pt idx="98">
                  <c:v>3.3</c:v>
                </c:pt>
                <c:pt idx="99">
                  <c:v>5</c:v>
                </c:pt>
                <c:pt idx="100">
                  <c:v>5.8</c:v>
                </c:pt>
                <c:pt idx="101">
                  <c:v>3.8</c:v>
                </c:pt>
                <c:pt idx="102">
                  <c:v>2.2000000000000002</c:v>
                </c:pt>
                <c:pt idx="103">
                  <c:v>0.7</c:v>
                </c:pt>
                <c:pt idx="104">
                  <c:v>-1.8</c:v>
                </c:pt>
                <c:pt idx="105">
                  <c:v>-2.1</c:v>
                </c:pt>
                <c:pt idx="106">
                  <c:v>-2.2000000000000002</c:v>
                </c:pt>
                <c:pt idx="107">
                  <c:v>-0.7</c:v>
                </c:pt>
                <c:pt idx="108">
                  <c:v>0.3</c:v>
                </c:pt>
                <c:pt idx="109">
                  <c:v>2.2000000000000002</c:v>
                </c:pt>
                <c:pt idx="110">
                  <c:v>4.5</c:v>
                </c:pt>
                <c:pt idx="111">
                  <c:v>3.7</c:v>
                </c:pt>
                <c:pt idx="112">
                  <c:v>4.5</c:v>
                </c:pt>
                <c:pt idx="113">
                  <c:v>3.8</c:v>
                </c:pt>
                <c:pt idx="114">
                  <c:v>2.8</c:v>
                </c:pt>
                <c:pt idx="115">
                  <c:v>2.9</c:v>
                </c:pt>
                <c:pt idx="116">
                  <c:v>2.1</c:v>
                </c:pt>
                <c:pt idx="117">
                  <c:v>1.6</c:v>
                </c:pt>
                <c:pt idx="118">
                  <c:v>2.4</c:v>
                </c:pt>
                <c:pt idx="119">
                  <c:v>0.8</c:v>
                </c:pt>
                <c:pt idx="120">
                  <c:v>0.2</c:v>
                </c:pt>
                <c:pt idx="121">
                  <c:v>1.8</c:v>
                </c:pt>
                <c:pt idx="122">
                  <c:v>0.8</c:v>
                </c:pt>
                <c:pt idx="123">
                  <c:v>2.8</c:v>
                </c:pt>
                <c:pt idx="124">
                  <c:v>1.8</c:v>
                </c:pt>
                <c:pt idx="125">
                  <c:v>-0.4</c:v>
                </c:pt>
                <c:pt idx="126">
                  <c:v>-0.6</c:v>
                </c:pt>
                <c:pt idx="127">
                  <c:v>-1.3</c:v>
                </c:pt>
                <c:pt idx="128">
                  <c:v>0</c:v>
                </c:pt>
                <c:pt idx="129">
                  <c:v>-0.8</c:v>
                </c:pt>
                <c:pt idx="130">
                  <c:v>-0.3</c:v>
                </c:pt>
                <c:pt idx="131">
                  <c:v>0.8</c:v>
                </c:pt>
                <c:pt idx="132">
                  <c:v>1.9</c:v>
                </c:pt>
                <c:pt idx="133">
                  <c:v>1.6</c:v>
                </c:pt>
                <c:pt idx="134">
                  <c:v>2.2000000000000002</c:v>
                </c:pt>
                <c:pt idx="135">
                  <c:v>0.1</c:v>
                </c:pt>
                <c:pt idx="136">
                  <c:v>-1.9</c:v>
                </c:pt>
                <c:pt idx="137">
                  <c:v>-0.6</c:v>
                </c:pt>
                <c:pt idx="138">
                  <c:v>-1.3</c:v>
                </c:pt>
                <c:pt idx="139">
                  <c:v>0.6</c:v>
                </c:pt>
                <c:pt idx="140">
                  <c:v>2.5</c:v>
                </c:pt>
                <c:pt idx="141">
                  <c:v>4.7</c:v>
                </c:pt>
                <c:pt idx="142">
                  <c:v>4.7</c:v>
                </c:pt>
                <c:pt idx="143">
                  <c:v>4.4000000000000004</c:v>
                </c:pt>
                <c:pt idx="144">
                  <c:v>3.5</c:v>
                </c:pt>
                <c:pt idx="145">
                  <c:v>1.9</c:v>
                </c:pt>
                <c:pt idx="146">
                  <c:v>2.1</c:v>
                </c:pt>
                <c:pt idx="147">
                  <c:v>1.6</c:v>
                </c:pt>
                <c:pt idx="148">
                  <c:v>1.4</c:v>
                </c:pt>
                <c:pt idx="149">
                  <c:v>1.2</c:v>
                </c:pt>
                <c:pt idx="150">
                  <c:v>2</c:v>
                </c:pt>
                <c:pt idx="151">
                  <c:v>2.2999999999999998</c:v>
                </c:pt>
                <c:pt idx="152">
                  <c:v>3.2</c:v>
                </c:pt>
                <c:pt idx="153">
                  <c:v>3.7</c:v>
                </c:pt>
                <c:pt idx="154">
                  <c:v>2.8</c:v>
                </c:pt>
                <c:pt idx="155">
                  <c:v>2.2000000000000002</c:v>
                </c:pt>
                <c:pt idx="156">
                  <c:v>0.5</c:v>
                </c:pt>
                <c:pt idx="157">
                  <c:v>0.4</c:v>
                </c:pt>
                <c:pt idx="158">
                  <c:v>0</c:v>
                </c:pt>
                <c:pt idx="159">
                  <c:v>1.2</c:v>
                </c:pt>
                <c:pt idx="160">
                  <c:v>2.1</c:v>
                </c:pt>
                <c:pt idx="161">
                  <c:v>1.7</c:v>
                </c:pt>
                <c:pt idx="162">
                  <c:v>1.9</c:v>
                </c:pt>
                <c:pt idx="163">
                  <c:v>1</c:v>
                </c:pt>
                <c:pt idx="164">
                  <c:v>0.8</c:v>
                </c:pt>
                <c:pt idx="165">
                  <c:v>0.8</c:v>
                </c:pt>
                <c:pt idx="166">
                  <c:v>1</c:v>
                </c:pt>
                <c:pt idx="167">
                  <c:v>0.9</c:v>
                </c:pt>
                <c:pt idx="168">
                  <c:v>1.7</c:v>
                </c:pt>
                <c:pt idx="169">
                  <c:v>2.1</c:v>
                </c:pt>
                <c:pt idx="170">
                  <c:v>2</c:v>
                </c:pt>
                <c:pt idx="171">
                  <c:v>0.9</c:v>
                </c:pt>
                <c:pt idx="172">
                  <c:v>0.3</c:v>
                </c:pt>
                <c:pt idx="173">
                  <c:v>1.2</c:v>
                </c:pt>
                <c:pt idx="174">
                  <c:v>1.8</c:v>
                </c:pt>
                <c:pt idx="175">
                  <c:v>3.3</c:v>
                </c:pt>
                <c:pt idx="176">
                  <c:v>5</c:v>
                </c:pt>
                <c:pt idx="177">
                  <c:v>4.2</c:v>
                </c:pt>
                <c:pt idx="178">
                  <c:v>4.3</c:v>
                </c:pt>
                <c:pt idx="179">
                  <c:v>4.4000000000000004</c:v>
                </c:pt>
                <c:pt idx="180">
                  <c:v>1.5</c:v>
                </c:pt>
                <c:pt idx="181">
                  <c:v>0</c:v>
                </c:pt>
                <c:pt idx="182">
                  <c:v>-0.4</c:v>
                </c:pt>
                <c:pt idx="183">
                  <c:v>-0.6</c:v>
                </c:pt>
                <c:pt idx="184">
                  <c:v>0.5</c:v>
                </c:pt>
                <c:pt idx="185">
                  <c:v>1.2</c:v>
                </c:pt>
                <c:pt idx="186">
                  <c:v>0.2</c:v>
                </c:pt>
                <c:pt idx="187">
                  <c:v>0.9</c:v>
                </c:pt>
                <c:pt idx="188">
                  <c:v>0.6</c:v>
                </c:pt>
                <c:pt idx="189">
                  <c:v>1</c:v>
                </c:pt>
                <c:pt idx="190">
                  <c:v>1.6</c:v>
                </c:pt>
                <c:pt idx="191">
                  <c:v>1.1000000000000001</c:v>
                </c:pt>
                <c:pt idx="192">
                  <c:v>1.6</c:v>
                </c:pt>
                <c:pt idx="193">
                  <c:v>2.1</c:v>
                </c:pt>
                <c:pt idx="194">
                  <c:v>2.5</c:v>
                </c:pt>
                <c:pt idx="195">
                  <c:v>2.1</c:v>
                </c:pt>
                <c:pt idx="196">
                  <c:v>1.2</c:v>
                </c:pt>
                <c:pt idx="197">
                  <c:v>1.7</c:v>
                </c:pt>
                <c:pt idx="198">
                  <c:v>2.2000000000000002</c:v>
                </c:pt>
                <c:pt idx="199">
                  <c:v>2.6</c:v>
                </c:pt>
                <c:pt idx="200">
                  <c:v>3.7</c:v>
                </c:pt>
                <c:pt idx="201">
                  <c:v>2.7</c:v>
                </c:pt>
                <c:pt idx="202">
                  <c:v>3.3</c:v>
                </c:pt>
                <c:pt idx="203">
                  <c:v>3.6</c:v>
                </c:pt>
                <c:pt idx="204">
                  <c:v>4.0999999999999996</c:v>
                </c:pt>
                <c:pt idx="205">
                  <c:v>3.9</c:v>
                </c:pt>
                <c:pt idx="206">
                  <c:v>3.5</c:v>
                </c:pt>
                <c:pt idx="207">
                  <c:v>4.2</c:v>
                </c:pt>
                <c:pt idx="208">
                  <c:v>2.4</c:v>
                </c:pt>
                <c:pt idx="209">
                  <c:v>4</c:v>
                </c:pt>
                <c:pt idx="210">
                  <c:v>3</c:v>
                </c:pt>
                <c:pt idx="211">
                  <c:v>2.6</c:v>
                </c:pt>
                <c:pt idx="212">
                  <c:v>2.4</c:v>
                </c:pt>
                <c:pt idx="213">
                  <c:v>2.1</c:v>
                </c:pt>
                <c:pt idx="214">
                  <c:v>2.8</c:v>
                </c:pt>
                <c:pt idx="215">
                  <c:v>3</c:v>
                </c:pt>
                <c:pt idx="216">
                  <c:v>5.8</c:v>
                </c:pt>
                <c:pt idx="217">
                  <c:v>4.0999999999999996</c:v>
                </c:pt>
                <c:pt idx="218">
                  <c:v>4.3</c:v>
                </c:pt>
                <c:pt idx="219">
                  <c:v>2.9</c:v>
                </c:pt>
                <c:pt idx="220">
                  <c:v>1.8</c:v>
                </c:pt>
                <c:pt idx="221">
                  <c:v>3</c:v>
                </c:pt>
                <c:pt idx="222">
                  <c:v>4.4000000000000004</c:v>
                </c:pt>
                <c:pt idx="223">
                  <c:v>5.6</c:v>
                </c:pt>
                <c:pt idx="224">
                  <c:v>4.2</c:v>
                </c:pt>
                <c:pt idx="225">
                  <c:v>3.9</c:v>
                </c:pt>
                <c:pt idx="226">
                  <c:v>2.2000000000000002</c:v>
                </c:pt>
                <c:pt idx="227">
                  <c:v>1.7</c:v>
                </c:pt>
                <c:pt idx="228">
                  <c:v>3.1</c:v>
                </c:pt>
                <c:pt idx="229">
                  <c:v>1.9</c:v>
                </c:pt>
                <c:pt idx="230">
                  <c:v>2.1</c:v>
                </c:pt>
                <c:pt idx="231">
                  <c:v>1.7</c:v>
                </c:pt>
                <c:pt idx="232">
                  <c:v>1.3</c:v>
                </c:pt>
                <c:pt idx="233">
                  <c:v>1.3</c:v>
                </c:pt>
                <c:pt idx="234">
                  <c:v>0.4</c:v>
                </c:pt>
                <c:pt idx="235">
                  <c:v>1</c:v>
                </c:pt>
                <c:pt idx="236">
                  <c:v>0.7</c:v>
                </c:pt>
                <c:pt idx="237">
                  <c:v>1.1000000000000001</c:v>
                </c:pt>
                <c:pt idx="238">
                  <c:v>2.2000000000000002</c:v>
                </c:pt>
                <c:pt idx="239">
                  <c:v>2.2999999999999998</c:v>
                </c:pt>
                <c:pt idx="240">
                  <c:v>1.3</c:v>
                </c:pt>
                <c:pt idx="241">
                  <c:v>2.2000000000000002</c:v>
                </c:pt>
                <c:pt idx="242">
                  <c:v>1.5</c:v>
                </c:pt>
                <c:pt idx="243">
                  <c:v>0.2</c:v>
                </c:pt>
                <c:pt idx="244">
                  <c:v>2</c:v>
                </c:pt>
                <c:pt idx="245">
                  <c:v>3.2</c:v>
                </c:pt>
                <c:pt idx="246">
                  <c:v>4.5</c:v>
                </c:pt>
                <c:pt idx="247">
                  <c:v>6.5</c:v>
                </c:pt>
                <c:pt idx="248">
                  <c:v>5.4</c:v>
                </c:pt>
                <c:pt idx="249">
                  <c:v>3.4</c:v>
                </c:pt>
                <c:pt idx="250">
                  <c:v>2.4</c:v>
                </c:pt>
                <c:pt idx="251">
                  <c:v>1.4</c:v>
                </c:pt>
                <c:pt idx="252">
                  <c:v>0.5</c:v>
                </c:pt>
                <c:pt idx="253">
                  <c:v>0.3</c:v>
                </c:pt>
                <c:pt idx="254">
                  <c:v>-0.5</c:v>
                </c:pt>
                <c:pt idx="255">
                  <c:v>-0.4</c:v>
                </c:pt>
                <c:pt idx="256">
                  <c:v>0.9</c:v>
                </c:pt>
                <c:pt idx="257">
                  <c:v>1.3</c:v>
                </c:pt>
                <c:pt idx="258">
                  <c:v>1.2</c:v>
                </c:pt>
                <c:pt idx="259">
                  <c:v>0.4</c:v>
                </c:pt>
                <c:pt idx="260">
                  <c:v>0.3</c:v>
                </c:pt>
                <c:pt idx="261">
                  <c:v>-0.4</c:v>
                </c:pt>
                <c:pt idx="262">
                  <c:v>0.6</c:v>
                </c:pt>
                <c:pt idx="263">
                  <c:v>1.9</c:v>
                </c:pt>
                <c:pt idx="264">
                  <c:v>0.6</c:v>
                </c:pt>
                <c:pt idx="265">
                  <c:v>1.5</c:v>
                </c:pt>
                <c:pt idx="266">
                  <c:v>1.6</c:v>
                </c:pt>
                <c:pt idx="267">
                  <c:v>0.3</c:v>
                </c:pt>
                <c:pt idx="268">
                  <c:v>1.7</c:v>
                </c:pt>
                <c:pt idx="269">
                  <c:v>1.6</c:v>
                </c:pt>
                <c:pt idx="270">
                  <c:v>1</c:v>
                </c:pt>
                <c:pt idx="271">
                  <c:v>0.7</c:v>
                </c:pt>
                <c:pt idx="272">
                  <c:v>0.6</c:v>
                </c:pt>
                <c:pt idx="273">
                  <c:v>0.1</c:v>
                </c:pt>
                <c:pt idx="274">
                  <c:v>0.2</c:v>
                </c:pt>
                <c:pt idx="275">
                  <c:v>1.5</c:v>
                </c:pt>
                <c:pt idx="276">
                  <c:v>1.3</c:v>
                </c:pt>
                <c:pt idx="277">
                  <c:v>1.3</c:v>
                </c:pt>
                <c:pt idx="278">
                  <c:v>1.7</c:v>
                </c:pt>
                <c:pt idx="279">
                  <c:v>1.8</c:v>
                </c:pt>
                <c:pt idx="280">
                  <c:v>2</c:v>
                </c:pt>
                <c:pt idx="281">
                  <c:v>1.9</c:v>
                </c:pt>
                <c:pt idx="282">
                  <c:v>1.4</c:v>
                </c:pt>
                <c:pt idx="283">
                  <c:v>0.5</c:v>
                </c:pt>
                <c:pt idx="284">
                  <c:v>1</c:v>
                </c:pt>
                <c:pt idx="285">
                  <c:v>1.6</c:v>
                </c:pt>
                <c:pt idx="286">
                  <c:v>2.4</c:v>
                </c:pt>
                <c:pt idx="287">
                  <c:v>3.6</c:v>
                </c:pt>
                <c:pt idx="288">
                  <c:v>2.4</c:v>
                </c:pt>
                <c:pt idx="289">
                  <c:v>6.6</c:v>
                </c:pt>
                <c:pt idx="290">
                  <c:v>7</c:v>
                </c:pt>
                <c:pt idx="291">
                  <c:v>5.2</c:v>
                </c:pt>
                <c:pt idx="292">
                  <c:v>6.3</c:v>
                </c:pt>
                <c:pt idx="293">
                  <c:v>1.6</c:v>
                </c:pt>
                <c:pt idx="294">
                  <c:v>-0.6</c:v>
                </c:pt>
                <c:pt idx="295">
                  <c:v>0.9</c:v>
                </c:pt>
                <c:pt idx="296">
                  <c:v>-1.2</c:v>
                </c:pt>
                <c:pt idx="297">
                  <c:v>-2</c:v>
                </c:pt>
                <c:pt idx="298">
                  <c:v>-1.4</c:v>
                </c:pt>
                <c:pt idx="299">
                  <c:v>-1.4</c:v>
                </c:pt>
                <c:pt idx="300">
                  <c:v>0</c:v>
                </c:pt>
                <c:pt idx="301">
                  <c:v>1.7</c:v>
                </c:pt>
                <c:pt idx="302">
                  <c:v>2.7</c:v>
                </c:pt>
                <c:pt idx="303">
                  <c:v>2.7</c:v>
                </c:pt>
                <c:pt idx="304">
                  <c:v>2.8</c:v>
                </c:pt>
                <c:pt idx="305">
                  <c:v>2.4</c:v>
                </c:pt>
                <c:pt idx="306">
                  <c:v>2.1</c:v>
                </c:pt>
                <c:pt idx="307">
                  <c:v>1.6</c:v>
                </c:pt>
              </c:numCache>
            </c:numRef>
          </c:val>
          <c:extLst>
            <c:ext xmlns:c16="http://schemas.microsoft.com/office/drawing/2014/chart" uri="{C3380CC4-5D6E-409C-BE32-E72D297353CC}">
              <c16:uniqueId val="{00000001-C86A-43AC-B9A5-0769DACC4A64}"/>
            </c:ext>
          </c:extLst>
        </c:ser>
        <c:dLbls>
          <c:showLegendKey val="0"/>
          <c:showVal val="0"/>
          <c:showCatName val="0"/>
          <c:showSerName val="0"/>
          <c:showPercent val="0"/>
          <c:showBubbleSize val="0"/>
        </c:dLbls>
        <c:gapWidth val="0"/>
        <c:axId val="1508431096"/>
        <c:axId val="1508429136"/>
      </c:barChart>
      <c:lineChart>
        <c:grouping val="standard"/>
        <c:varyColors val="0"/>
        <c:ser>
          <c:idx val="2"/>
          <c:order val="2"/>
          <c:tx>
            <c:v>Unit Labor Costs</c:v>
          </c:tx>
          <c:spPr>
            <a:ln w="28575" cap="rnd">
              <a:solidFill>
                <a:schemeClr val="tx2"/>
              </a:solidFill>
              <a:round/>
            </a:ln>
            <a:effectLst/>
          </c:spPr>
          <c:marker>
            <c:symbol val="none"/>
          </c:marker>
          <c:val>
            <c:numRef>
              <c:f>Sheet1!$H$14:$H$321</c:f>
              <c:numCache>
                <c:formatCode>0.0</c:formatCode>
                <c:ptCount val="308"/>
                <c:pt idx="0">
                  <c:v>6.3</c:v>
                </c:pt>
                <c:pt idx="1">
                  <c:v>8</c:v>
                </c:pt>
                <c:pt idx="2">
                  <c:v>3.7</c:v>
                </c:pt>
                <c:pt idx="3">
                  <c:v>6.1</c:v>
                </c:pt>
                <c:pt idx="4">
                  <c:v>3.7</c:v>
                </c:pt>
                <c:pt idx="5">
                  <c:v>1.2</c:v>
                </c:pt>
                <c:pt idx="6">
                  <c:v>-2.8</c:v>
                </c:pt>
                <c:pt idx="7">
                  <c:v>-3.1</c:v>
                </c:pt>
                <c:pt idx="8">
                  <c:v>-3.5</c:v>
                </c:pt>
                <c:pt idx="9">
                  <c:v>-1.8</c:v>
                </c:pt>
                <c:pt idx="10">
                  <c:v>0.2</c:v>
                </c:pt>
                <c:pt idx="11">
                  <c:v>2.2999999999999998</c:v>
                </c:pt>
                <c:pt idx="12">
                  <c:v>5.5</c:v>
                </c:pt>
                <c:pt idx="13">
                  <c:v>7.1</c:v>
                </c:pt>
                <c:pt idx="14">
                  <c:v>6.2</c:v>
                </c:pt>
                <c:pt idx="15">
                  <c:v>5.4</c:v>
                </c:pt>
                <c:pt idx="16">
                  <c:v>3.6</c:v>
                </c:pt>
                <c:pt idx="17">
                  <c:v>2</c:v>
                </c:pt>
                <c:pt idx="18">
                  <c:v>4.9000000000000004</c:v>
                </c:pt>
                <c:pt idx="19">
                  <c:v>3.7</c:v>
                </c:pt>
                <c:pt idx="20">
                  <c:v>3.4</c:v>
                </c:pt>
                <c:pt idx="21">
                  <c:v>3.4</c:v>
                </c:pt>
                <c:pt idx="22">
                  <c:v>2.2999999999999998</c:v>
                </c:pt>
                <c:pt idx="23">
                  <c:v>3.2</c:v>
                </c:pt>
                <c:pt idx="24">
                  <c:v>3.6</c:v>
                </c:pt>
                <c:pt idx="25">
                  <c:v>2</c:v>
                </c:pt>
                <c:pt idx="26">
                  <c:v>0.4</c:v>
                </c:pt>
                <c:pt idx="27">
                  <c:v>-1.1000000000000001</c:v>
                </c:pt>
                <c:pt idx="28">
                  <c:v>-2.9</c:v>
                </c:pt>
                <c:pt idx="29">
                  <c:v>-1.9</c:v>
                </c:pt>
                <c:pt idx="30">
                  <c:v>0.5</c:v>
                </c:pt>
                <c:pt idx="31">
                  <c:v>1.9</c:v>
                </c:pt>
                <c:pt idx="32">
                  <c:v>6.1</c:v>
                </c:pt>
                <c:pt idx="33">
                  <c:v>7.1</c:v>
                </c:pt>
                <c:pt idx="34">
                  <c:v>7.2</c:v>
                </c:pt>
                <c:pt idx="35">
                  <c:v>6.5</c:v>
                </c:pt>
                <c:pt idx="36">
                  <c:v>3.9</c:v>
                </c:pt>
                <c:pt idx="37">
                  <c:v>3.9</c:v>
                </c:pt>
                <c:pt idx="38">
                  <c:v>2.2000000000000002</c:v>
                </c:pt>
                <c:pt idx="39">
                  <c:v>2.6</c:v>
                </c:pt>
                <c:pt idx="40">
                  <c:v>3.8</c:v>
                </c:pt>
                <c:pt idx="41">
                  <c:v>1.3</c:v>
                </c:pt>
                <c:pt idx="42">
                  <c:v>1.8</c:v>
                </c:pt>
                <c:pt idx="43">
                  <c:v>-0.5</c:v>
                </c:pt>
                <c:pt idx="44">
                  <c:v>-1</c:v>
                </c:pt>
                <c:pt idx="45">
                  <c:v>-0.1</c:v>
                </c:pt>
                <c:pt idx="46">
                  <c:v>-0.1</c:v>
                </c:pt>
                <c:pt idx="47">
                  <c:v>2.5</c:v>
                </c:pt>
                <c:pt idx="48">
                  <c:v>1.4</c:v>
                </c:pt>
                <c:pt idx="49">
                  <c:v>3.8</c:v>
                </c:pt>
                <c:pt idx="50">
                  <c:v>3.3</c:v>
                </c:pt>
                <c:pt idx="51">
                  <c:v>3.8</c:v>
                </c:pt>
                <c:pt idx="52">
                  <c:v>3.6</c:v>
                </c:pt>
                <c:pt idx="53">
                  <c:v>0.1</c:v>
                </c:pt>
                <c:pt idx="54">
                  <c:v>-0.8</c:v>
                </c:pt>
                <c:pt idx="55">
                  <c:v>-2.6</c:v>
                </c:pt>
                <c:pt idx="56">
                  <c:v>-2.2999999999999998</c:v>
                </c:pt>
                <c:pt idx="57">
                  <c:v>0</c:v>
                </c:pt>
                <c:pt idx="58">
                  <c:v>0</c:v>
                </c:pt>
                <c:pt idx="59">
                  <c:v>0.3</c:v>
                </c:pt>
                <c:pt idx="60">
                  <c:v>1</c:v>
                </c:pt>
                <c:pt idx="61">
                  <c:v>-0.3</c:v>
                </c:pt>
                <c:pt idx="62">
                  <c:v>-0.8</c:v>
                </c:pt>
                <c:pt idx="63">
                  <c:v>0.2</c:v>
                </c:pt>
                <c:pt idx="64">
                  <c:v>-1.4</c:v>
                </c:pt>
                <c:pt idx="65">
                  <c:v>-0.6</c:v>
                </c:pt>
                <c:pt idx="66">
                  <c:v>1.1000000000000001</c:v>
                </c:pt>
                <c:pt idx="67">
                  <c:v>1.6</c:v>
                </c:pt>
                <c:pt idx="68">
                  <c:v>1.6</c:v>
                </c:pt>
                <c:pt idx="69">
                  <c:v>1.2</c:v>
                </c:pt>
                <c:pt idx="70">
                  <c:v>-0.1</c:v>
                </c:pt>
                <c:pt idx="71">
                  <c:v>-2</c:v>
                </c:pt>
                <c:pt idx="72">
                  <c:v>-0.6</c:v>
                </c:pt>
                <c:pt idx="73">
                  <c:v>1.5</c:v>
                </c:pt>
                <c:pt idx="74">
                  <c:v>3.6</c:v>
                </c:pt>
                <c:pt idx="75">
                  <c:v>4.5999999999999996</c:v>
                </c:pt>
                <c:pt idx="76">
                  <c:v>4.7</c:v>
                </c:pt>
                <c:pt idx="77">
                  <c:v>3.7</c:v>
                </c:pt>
                <c:pt idx="78">
                  <c:v>3.4</c:v>
                </c:pt>
                <c:pt idx="79">
                  <c:v>3.7</c:v>
                </c:pt>
                <c:pt idx="80">
                  <c:v>3.6</c:v>
                </c:pt>
                <c:pt idx="81">
                  <c:v>3.1</c:v>
                </c:pt>
                <c:pt idx="82">
                  <c:v>3.8</c:v>
                </c:pt>
                <c:pt idx="83">
                  <c:v>5</c:v>
                </c:pt>
                <c:pt idx="84">
                  <c:v>5.2</c:v>
                </c:pt>
                <c:pt idx="85">
                  <c:v>7</c:v>
                </c:pt>
                <c:pt idx="86">
                  <c:v>7.1</c:v>
                </c:pt>
                <c:pt idx="87">
                  <c:v>7.3</c:v>
                </c:pt>
                <c:pt idx="88">
                  <c:v>8.3000000000000007</c:v>
                </c:pt>
                <c:pt idx="89">
                  <c:v>5.8</c:v>
                </c:pt>
                <c:pt idx="90">
                  <c:v>4.0999999999999996</c:v>
                </c:pt>
                <c:pt idx="91">
                  <c:v>3.6</c:v>
                </c:pt>
                <c:pt idx="92">
                  <c:v>1.2</c:v>
                </c:pt>
                <c:pt idx="93">
                  <c:v>2.2999999999999998</c:v>
                </c:pt>
                <c:pt idx="94">
                  <c:v>2.6</c:v>
                </c:pt>
                <c:pt idx="95">
                  <c:v>2.2999999999999998</c:v>
                </c:pt>
                <c:pt idx="96">
                  <c:v>4.4000000000000004</c:v>
                </c:pt>
                <c:pt idx="97">
                  <c:v>2.4</c:v>
                </c:pt>
                <c:pt idx="98">
                  <c:v>2.7</c:v>
                </c:pt>
                <c:pt idx="99">
                  <c:v>2.2000000000000002</c:v>
                </c:pt>
                <c:pt idx="100">
                  <c:v>1.4</c:v>
                </c:pt>
                <c:pt idx="101">
                  <c:v>3.5</c:v>
                </c:pt>
                <c:pt idx="102">
                  <c:v>5.5</c:v>
                </c:pt>
                <c:pt idx="103">
                  <c:v>7.2</c:v>
                </c:pt>
                <c:pt idx="104">
                  <c:v>9.5</c:v>
                </c:pt>
                <c:pt idx="105">
                  <c:v>11.2</c:v>
                </c:pt>
                <c:pt idx="106">
                  <c:v>12.7</c:v>
                </c:pt>
                <c:pt idx="107">
                  <c:v>11.8</c:v>
                </c:pt>
                <c:pt idx="108">
                  <c:v>11.4</c:v>
                </c:pt>
                <c:pt idx="109">
                  <c:v>8.8000000000000007</c:v>
                </c:pt>
                <c:pt idx="110">
                  <c:v>5.2</c:v>
                </c:pt>
                <c:pt idx="111">
                  <c:v>4.9000000000000004</c:v>
                </c:pt>
                <c:pt idx="112">
                  <c:v>3.1</c:v>
                </c:pt>
                <c:pt idx="113">
                  <c:v>3.5</c:v>
                </c:pt>
                <c:pt idx="114">
                  <c:v>4.9000000000000004</c:v>
                </c:pt>
                <c:pt idx="115">
                  <c:v>5.2</c:v>
                </c:pt>
                <c:pt idx="116">
                  <c:v>6</c:v>
                </c:pt>
                <c:pt idx="117">
                  <c:v>6.7</c:v>
                </c:pt>
                <c:pt idx="118">
                  <c:v>5.7</c:v>
                </c:pt>
                <c:pt idx="119">
                  <c:v>7</c:v>
                </c:pt>
                <c:pt idx="120">
                  <c:v>8.4</c:v>
                </c:pt>
                <c:pt idx="121">
                  <c:v>6.4</c:v>
                </c:pt>
                <c:pt idx="122">
                  <c:v>7.4</c:v>
                </c:pt>
                <c:pt idx="123">
                  <c:v>6.1</c:v>
                </c:pt>
                <c:pt idx="124">
                  <c:v>7</c:v>
                </c:pt>
                <c:pt idx="125">
                  <c:v>10</c:v>
                </c:pt>
                <c:pt idx="126">
                  <c:v>10.5</c:v>
                </c:pt>
                <c:pt idx="127">
                  <c:v>11.4</c:v>
                </c:pt>
                <c:pt idx="128">
                  <c:v>10.1</c:v>
                </c:pt>
                <c:pt idx="129">
                  <c:v>11.5</c:v>
                </c:pt>
                <c:pt idx="130">
                  <c:v>11.3</c:v>
                </c:pt>
                <c:pt idx="131">
                  <c:v>10.199999999999999</c:v>
                </c:pt>
                <c:pt idx="132">
                  <c:v>8.6999999999999993</c:v>
                </c:pt>
                <c:pt idx="133">
                  <c:v>8</c:v>
                </c:pt>
                <c:pt idx="134">
                  <c:v>7.1</c:v>
                </c:pt>
                <c:pt idx="135">
                  <c:v>8.3000000000000007</c:v>
                </c:pt>
                <c:pt idx="136">
                  <c:v>10.6</c:v>
                </c:pt>
                <c:pt idx="137">
                  <c:v>8.1</c:v>
                </c:pt>
                <c:pt idx="138">
                  <c:v>8.1999999999999993</c:v>
                </c:pt>
                <c:pt idx="139">
                  <c:v>5.9</c:v>
                </c:pt>
                <c:pt idx="140">
                  <c:v>2.4</c:v>
                </c:pt>
                <c:pt idx="141">
                  <c:v>0.4</c:v>
                </c:pt>
                <c:pt idx="142">
                  <c:v>-0.7</c:v>
                </c:pt>
                <c:pt idx="143">
                  <c:v>-0.7</c:v>
                </c:pt>
                <c:pt idx="144">
                  <c:v>0.3</c:v>
                </c:pt>
                <c:pt idx="145">
                  <c:v>2</c:v>
                </c:pt>
                <c:pt idx="146">
                  <c:v>2.8</c:v>
                </c:pt>
                <c:pt idx="147">
                  <c:v>2.9</c:v>
                </c:pt>
                <c:pt idx="148">
                  <c:v>3.2</c:v>
                </c:pt>
                <c:pt idx="149">
                  <c:v>3.3</c:v>
                </c:pt>
                <c:pt idx="150">
                  <c:v>2.5</c:v>
                </c:pt>
                <c:pt idx="151">
                  <c:v>3.3</c:v>
                </c:pt>
                <c:pt idx="152">
                  <c:v>2.6</c:v>
                </c:pt>
                <c:pt idx="153">
                  <c:v>2.2999999999999998</c:v>
                </c:pt>
                <c:pt idx="154">
                  <c:v>2.9</c:v>
                </c:pt>
                <c:pt idx="155">
                  <c:v>3</c:v>
                </c:pt>
                <c:pt idx="156">
                  <c:v>3.7</c:v>
                </c:pt>
                <c:pt idx="157">
                  <c:v>3.4</c:v>
                </c:pt>
                <c:pt idx="158">
                  <c:v>3.6</c:v>
                </c:pt>
                <c:pt idx="159">
                  <c:v>2.2000000000000002</c:v>
                </c:pt>
                <c:pt idx="160">
                  <c:v>2.6</c:v>
                </c:pt>
                <c:pt idx="161">
                  <c:v>3.5</c:v>
                </c:pt>
                <c:pt idx="162">
                  <c:v>3.5</c:v>
                </c:pt>
                <c:pt idx="163">
                  <c:v>4</c:v>
                </c:pt>
                <c:pt idx="164">
                  <c:v>2.7</c:v>
                </c:pt>
                <c:pt idx="165">
                  <c:v>1.9</c:v>
                </c:pt>
                <c:pt idx="166">
                  <c:v>1.3</c:v>
                </c:pt>
                <c:pt idx="167">
                  <c:v>2.1</c:v>
                </c:pt>
                <c:pt idx="168">
                  <c:v>3</c:v>
                </c:pt>
                <c:pt idx="169">
                  <c:v>4.0999999999999996</c:v>
                </c:pt>
                <c:pt idx="170">
                  <c:v>4.7</c:v>
                </c:pt>
                <c:pt idx="171">
                  <c:v>5.0999999999999996</c:v>
                </c:pt>
                <c:pt idx="172">
                  <c:v>4.4000000000000004</c:v>
                </c:pt>
                <c:pt idx="173">
                  <c:v>3.4</c:v>
                </c:pt>
                <c:pt idx="174">
                  <c:v>2.7</c:v>
                </c:pt>
                <c:pt idx="175">
                  <c:v>1.8</c:v>
                </c:pt>
                <c:pt idx="176">
                  <c:v>2.1</c:v>
                </c:pt>
                <c:pt idx="177">
                  <c:v>1.9</c:v>
                </c:pt>
                <c:pt idx="178">
                  <c:v>1.8</c:v>
                </c:pt>
                <c:pt idx="179">
                  <c:v>0.9</c:v>
                </c:pt>
                <c:pt idx="180">
                  <c:v>0.4</c:v>
                </c:pt>
                <c:pt idx="181">
                  <c:v>1.7</c:v>
                </c:pt>
                <c:pt idx="182">
                  <c:v>1</c:v>
                </c:pt>
                <c:pt idx="183">
                  <c:v>1.4</c:v>
                </c:pt>
                <c:pt idx="184">
                  <c:v>0.4</c:v>
                </c:pt>
                <c:pt idx="185">
                  <c:v>-0.2</c:v>
                </c:pt>
                <c:pt idx="186">
                  <c:v>0.8</c:v>
                </c:pt>
                <c:pt idx="187">
                  <c:v>0.2</c:v>
                </c:pt>
                <c:pt idx="188">
                  <c:v>1.5</c:v>
                </c:pt>
                <c:pt idx="189">
                  <c:v>1.1000000000000001</c:v>
                </c:pt>
                <c:pt idx="190">
                  <c:v>1.2</c:v>
                </c:pt>
                <c:pt idx="191">
                  <c:v>1.7</c:v>
                </c:pt>
                <c:pt idx="192">
                  <c:v>1.6</c:v>
                </c:pt>
                <c:pt idx="193">
                  <c:v>1.2</c:v>
                </c:pt>
                <c:pt idx="194">
                  <c:v>1.1000000000000001</c:v>
                </c:pt>
                <c:pt idx="195">
                  <c:v>1.3</c:v>
                </c:pt>
                <c:pt idx="196">
                  <c:v>2.2000000000000002</c:v>
                </c:pt>
                <c:pt idx="197">
                  <c:v>1.7</c:v>
                </c:pt>
                <c:pt idx="198">
                  <c:v>1.5</c:v>
                </c:pt>
                <c:pt idx="199">
                  <c:v>2.2999999999999998</c:v>
                </c:pt>
                <c:pt idx="200">
                  <c:v>1.7</c:v>
                </c:pt>
                <c:pt idx="201">
                  <c:v>3.1</c:v>
                </c:pt>
                <c:pt idx="202">
                  <c:v>3.1</c:v>
                </c:pt>
                <c:pt idx="203">
                  <c:v>1.6</c:v>
                </c:pt>
                <c:pt idx="204">
                  <c:v>1.2</c:v>
                </c:pt>
                <c:pt idx="205">
                  <c:v>0.5</c:v>
                </c:pt>
                <c:pt idx="206">
                  <c:v>0.2</c:v>
                </c:pt>
                <c:pt idx="207">
                  <c:v>0.9</c:v>
                </c:pt>
                <c:pt idx="208">
                  <c:v>4.5</c:v>
                </c:pt>
                <c:pt idx="209">
                  <c:v>2.6</c:v>
                </c:pt>
                <c:pt idx="210">
                  <c:v>4.8</c:v>
                </c:pt>
                <c:pt idx="211">
                  <c:v>3.7</c:v>
                </c:pt>
                <c:pt idx="212">
                  <c:v>2.6</c:v>
                </c:pt>
                <c:pt idx="213">
                  <c:v>3.1</c:v>
                </c:pt>
                <c:pt idx="214">
                  <c:v>0.6</c:v>
                </c:pt>
                <c:pt idx="215">
                  <c:v>0.7</c:v>
                </c:pt>
                <c:pt idx="216">
                  <c:v>-3.7</c:v>
                </c:pt>
                <c:pt idx="217">
                  <c:v>-1.7</c:v>
                </c:pt>
                <c:pt idx="218">
                  <c:v>-1.5</c:v>
                </c:pt>
                <c:pt idx="219">
                  <c:v>-0.8</c:v>
                </c:pt>
                <c:pt idx="220">
                  <c:v>0.5</c:v>
                </c:pt>
                <c:pt idx="221">
                  <c:v>0.2</c:v>
                </c:pt>
                <c:pt idx="222">
                  <c:v>-0.3</c:v>
                </c:pt>
                <c:pt idx="223">
                  <c:v>-0.2</c:v>
                </c:pt>
                <c:pt idx="224">
                  <c:v>0.3</c:v>
                </c:pt>
                <c:pt idx="225">
                  <c:v>0.7</c:v>
                </c:pt>
                <c:pt idx="226">
                  <c:v>2.8</c:v>
                </c:pt>
                <c:pt idx="227">
                  <c:v>2.2999999999999998</c:v>
                </c:pt>
                <c:pt idx="228">
                  <c:v>1.7</c:v>
                </c:pt>
                <c:pt idx="229">
                  <c:v>1.6</c:v>
                </c:pt>
                <c:pt idx="230">
                  <c:v>0.9</c:v>
                </c:pt>
                <c:pt idx="231">
                  <c:v>1.5</c:v>
                </c:pt>
                <c:pt idx="232">
                  <c:v>3.2</c:v>
                </c:pt>
                <c:pt idx="233">
                  <c:v>2.7</c:v>
                </c:pt>
                <c:pt idx="234">
                  <c:v>2.5</c:v>
                </c:pt>
                <c:pt idx="235">
                  <c:v>2.9</c:v>
                </c:pt>
                <c:pt idx="236">
                  <c:v>3.6</c:v>
                </c:pt>
                <c:pt idx="237">
                  <c:v>3</c:v>
                </c:pt>
                <c:pt idx="238">
                  <c:v>2.1</c:v>
                </c:pt>
                <c:pt idx="239">
                  <c:v>1.5</c:v>
                </c:pt>
                <c:pt idx="240">
                  <c:v>1.2</c:v>
                </c:pt>
                <c:pt idx="241">
                  <c:v>0.6</c:v>
                </c:pt>
                <c:pt idx="242">
                  <c:v>1.8</c:v>
                </c:pt>
                <c:pt idx="243">
                  <c:v>3.3</c:v>
                </c:pt>
                <c:pt idx="244">
                  <c:v>-2.2000000000000002</c:v>
                </c:pt>
                <c:pt idx="245">
                  <c:v>-0.9</c:v>
                </c:pt>
                <c:pt idx="246">
                  <c:v>-2.4</c:v>
                </c:pt>
                <c:pt idx="247">
                  <c:v>-5.0999999999999996</c:v>
                </c:pt>
                <c:pt idx="248">
                  <c:v>-2.4</c:v>
                </c:pt>
                <c:pt idx="249">
                  <c:v>-1.9</c:v>
                </c:pt>
                <c:pt idx="250">
                  <c:v>-1.1000000000000001</c:v>
                </c:pt>
                <c:pt idx="251">
                  <c:v>-0.2</c:v>
                </c:pt>
                <c:pt idx="252">
                  <c:v>3.5</c:v>
                </c:pt>
                <c:pt idx="253">
                  <c:v>1.7</c:v>
                </c:pt>
                <c:pt idx="254">
                  <c:v>2.7</c:v>
                </c:pt>
                <c:pt idx="255">
                  <c:v>0.7</c:v>
                </c:pt>
                <c:pt idx="256">
                  <c:v>-0.1</c:v>
                </c:pt>
                <c:pt idx="257">
                  <c:v>0.9</c:v>
                </c:pt>
                <c:pt idx="258">
                  <c:v>0.2</c:v>
                </c:pt>
                <c:pt idx="259">
                  <c:v>5.2</c:v>
                </c:pt>
                <c:pt idx="260">
                  <c:v>1.2</c:v>
                </c:pt>
                <c:pt idx="261">
                  <c:v>2.1</c:v>
                </c:pt>
                <c:pt idx="262">
                  <c:v>0.9</c:v>
                </c:pt>
                <c:pt idx="263">
                  <c:v>-2.2000000000000002</c:v>
                </c:pt>
                <c:pt idx="264">
                  <c:v>2.6</c:v>
                </c:pt>
                <c:pt idx="265">
                  <c:v>0.4</c:v>
                </c:pt>
                <c:pt idx="266">
                  <c:v>1.1000000000000001</c:v>
                </c:pt>
                <c:pt idx="267">
                  <c:v>2.7</c:v>
                </c:pt>
                <c:pt idx="268">
                  <c:v>0.5</c:v>
                </c:pt>
                <c:pt idx="269">
                  <c:v>2.1</c:v>
                </c:pt>
                <c:pt idx="270">
                  <c:v>2.8</c:v>
                </c:pt>
                <c:pt idx="271">
                  <c:v>1.7</c:v>
                </c:pt>
                <c:pt idx="272">
                  <c:v>0.8</c:v>
                </c:pt>
                <c:pt idx="273">
                  <c:v>0.7</c:v>
                </c:pt>
                <c:pt idx="274">
                  <c:v>0.4</c:v>
                </c:pt>
                <c:pt idx="275">
                  <c:v>0.4</c:v>
                </c:pt>
                <c:pt idx="276">
                  <c:v>1.6</c:v>
                </c:pt>
                <c:pt idx="277">
                  <c:v>1.9</c:v>
                </c:pt>
                <c:pt idx="278">
                  <c:v>2.2999999999999998</c:v>
                </c:pt>
                <c:pt idx="279">
                  <c:v>2.5</c:v>
                </c:pt>
                <c:pt idx="280">
                  <c:v>1.9</c:v>
                </c:pt>
                <c:pt idx="281">
                  <c:v>1.9</c:v>
                </c:pt>
                <c:pt idx="282">
                  <c:v>2.1</c:v>
                </c:pt>
                <c:pt idx="283">
                  <c:v>2</c:v>
                </c:pt>
                <c:pt idx="284">
                  <c:v>3.2</c:v>
                </c:pt>
                <c:pt idx="285">
                  <c:v>2.1</c:v>
                </c:pt>
                <c:pt idx="286">
                  <c:v>0.3</c:v>
                </c:pt>
                <c:pt idx="287">
                  <c:v>0.6</c:v>
                </c:pt>
                <c:pt idx="288">
                  <c:v>1.9</c:v>
                </c:pt>
                <c:pt idx="289">
                  <c:v>3.5</c:v>
                </c:pt>
                <c:pt idx="290">
                  <c:v>1.4</c:v>
                </c:pt>
                <c:pt idx="291">
                  <c:v>4</c:v>
                </c:pt>
                <c:pt idx="292">
                  <c:v>0.6</c:v>
                </c:pt>
                <c:pt idx="293">
                  <c:v>1.2</c:v>
                </c:pt>
                <c:pt idx="294">
                  <c:v>6.4</c:v>
                </c:pt>
                <c:pt idx="295">
                  <c:v>3.7</c:v>
                </c:pt>
                <c:pt idx="296">
                  <c:v>6</c:v>
                </c:pt>
                <c:pt idx="297">
                  <c:v>5.4</c:v>
                </c:pt>
                <c:pt idx="298">
                  <c:v>5.2</c:v>
                </c:pt>
                <c:pt idx="299">
                  <c:v>3.8</c:v>
                </c:pt>
                <c:pt idx="300">
                  <c:v>3</c:v>
                </c:pt>
                <c:pt idx="301">
                  <c:v>2.7</c:v>
                </c:pt>
                <c:pt idx="302">
                  <c:v>1.2</c:v>
                </c:pt>
                <c:pt idx="303">
                  <c:v>2.1</c:v>
                </c:pt>
                <c:pt idx="304">
                  <c:v>3.3</c:v>
                </c:pt>
                <c:pt idx="305">
                  <c:v>2.2999999999999998</c:v>
                </c:pt>
                <c:pt idx="306">
                  <c:v>2.2000000000000002</c:v>
                </c:pt>
                <c:pt idx="307">
                  <c:v>2.7</c:v>
                </c:pt>
              </c:numCache>
            </c:numRef>
          </c:val>
          <c:smooth val="0"/>
          <c:extLst>
            <c:ext xmlns:c16="http://schemas.microsoft.com/office/drawing/2014/chart" uri="{C3380CC4-5D6E-409C-BE32-E72D297353CC}">
              <c16:uniqueId val="{00000000-9DC3-4ED1-8226-B0B22E41D9CB}"/>
            </c:ext>
          </c:extLst>
        </c:ser>
        <c:dLbls>
          <c:showLegendKey val="0"/>
          <c:showVal val="0"/>
          <c:showCatName val="0"/>
          <c:showSerName val="0"/>
          <c:showPercent val="0"/>
          <c:showBubbleSize val="0"/>
        </c:dLbls>
        <c:marker val="1"/>
        <c:smooth val="0"/>
        <c:axId val="1508431096"/>
        <c:axId val="1508429136"/>
      </c:lineChart>
      <c:dateAx>
        <c:axId val="1508431096"/>
        <c:scaling>
          <c:orientation val="minMax"/>
          <c:min val="29281"/>
        </c:scaling>
        <c:delete val="0"/>
        <c:axPos val="b"/>
        <c:numFmt formatCode="\'yy" sourceLinked="0"/>
        <c:majorTickMark val="out"/>
        <c:minorTickMark val="none"/>
        <c:tickLblPos val="low"/>
        <c:spPr>
          <a:noFill/>
          <a:ln w="12700" cap="flat" cmpd="sng" algn="ctr">
            <a:solidFill>
              <a:schemeClr val="bg2"/>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j-lt"/>
                <a:ea typeface="+mn-ea"/>
                <a:cs typeface="Arial" panose="020B0604020202020204" pitchFamily="34" charset="0"/>
              </a:defRPr>
            </a:pPr>
            <a:endParaRPr lang="en-US"/>
          </a:p>
        </c:txPr>
        <c:crossAx val="1508429136"/>
        <c:crosses val="autoZero"/>
        <c:auto val="1"/>
        <c:lblOffset val="100"/>
        <c:baseTimeUnit val="months"/>
        <c:majorUnit val="4"/>
        <c:majorTimeUnit val="years"/>
        <c:minorUnit val="60"/>
        <c:minorTimeUnit val="months"/>
      </c:dateAx>
      <c:valAx>
        <c:axId val="1508429136"/>
        <c:scaling>
          <c:orientation val="minMax"/>
        </c:scaling>
        <c:delete val="0"/>
        <c:axPos val="l"/>
        <c:majorGridlines>
          <c:spPr>
            <a:ln w="9525" cap="flat" cmpd="sng" algn="ctr">
              <a:solidFill>
                <a:schemeClr val="bg2"/>
              </a:solidFill>
              <a:round/>
            </a:ln>
            <a:effectLst/>
          </c:spPr>
        </c:majorGridlines>
        <c:numFmt formatCode="0%" sourceLinked="0"/>
        <c:majorTickMark val="out"/>
        <c:minorTickMark val="none"/>
        <c:tickLblPos val="nextTo"/>
        <c:spPr>
          <a:noFill/>
          <a:ln w="3175">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j-lt"/>
                <a:ea typeface="+mn-ea"/>
                <a:cs typeface="Arial" panose="020B0604020202020204" pitchFamily="34" charset="0"/>
              </a:defRPr>
            </a:pPr>
            <a:endParaRPr lang="en-US"/>
          </a:p>
        </c:txPr>
        <c:crossAx val="1508431096"/>
        <c:crosses val="autoZero"/>
        <c:crossBetween val="between"/>
        <c:dispUnits>
          <c:builtInUnit val="hundreds"/>
        </c:dispUnits>
      </c:valAx>
      <c:valAx>
        <c:axId val="1951897280"/>
        <c:scaling>
          <c:orientation val="minMax"/>
          <c:max val="0.1"/>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00" b="0" i="0" u="none" strike="noStrike" kern="1200" baseline="0">
                <a:noFill/>
                <a:latin typeface="+mj-lt"/>
                <a:ea typeface="+mn-ea"/>
                <a:cs typeface="Arial" panose="020B0604020202020204" pitchFamily="34" charset="0"/>
              </a:defRPr>
            </a:pPr>
            <a:endParaRPr lang="en-US"/>
          </a:p>
        </c:txPr>
        <c:crossAx val="1951886720"/>
        <c:crosses val="max"/>
        <c:crossBetween val="between"/>
      </c:valAx>
      <c:catAx>
        <c:axId val="1951886720"/>
        <c:scaling>
          <c:orientation val="minMax"/>
        </c:scaling>
        <c:delete val="1"/>
        <c:axPos val="b"/>
        <c:majorTickMark val="out"/>
        <c:minorTickMark val="none"/>
        <c:tickLblPos val="nextTo"/>
        <c:crossAx val="1951897280"/>
        <c:crosses val="autoZero"/>
        <c:auto val="1"/>
        <c:lblAlgn val="ctr"/>
        <c:lblOffset val="100"/>
        <c:noMultiLvlLbl val="0"/>
      </c:catAx>
      <c:spPr>
        <a:noFill/>
        <a:ln w="3175">
          <a:noFill/>
        </a:ln>
        <a:effectLst/>
      </c:spPr>
    </c:plotArea>
    <c:legend>
      <c:legendPos val="b"/>
      <c:legendEntry>
        <c:idx val="0"/>
        <c:delete val="1"/>
      </c:legendEntry>
      <c:layout>
        <c:manualLayout>
          <c:xMode val="edge"/>
          <c:yMode val="edge"/>
          <c:x val="0.32232229209562463"/>
          <c:y val="0.9381306420608313"/>
          <c:w val="0.34807386171487859"/>
          <c:h val="5.9048674556436434E-2"/>
        </c:manualLayout>
      </c:layout>
      <c:overlay val="0"/>
      <c:spPr>
        <a:solidFill>
          <a:sysClr val="window" lastClr="FFFFFF"/>
        </a:solidFill>
        <a:ln w="3175">
          <a:noFill/>
        </a:ln>
        <a:effectLst/>
      </c:spPr>
      <c:txPr>
        <a:bodyPr rot="0" spcFirstLastPara="1" vertOverflow="ellipsis" vert="horz" wrap="square" anchor="ctr" anchorCtr="1"/>
        <a:lstStyle/>
        <a:p>
          <a:pPr>
            <a:defRPr sz="1200" b="0" i="0" u="none" strike="noStrike" kern="1200" baseline="0">
              <a:solidFill>
                <a:sysClr val="windowText" lastClr="000000"/>
              </a:solidFill>
              <a:latin typeface="+mj-lt"/>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sz="1200">
          <a:solidFill>
            <a:sysClr val="windowText" lastClr="000000"/>
          </a:solidFill>
          <a:latin typeface="+mj-lt"/>
          <a:cs typeface="Arial" panose="020B0604020202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771893557553092E-2"/>
          <c:y val="4.1730752405949256E-2"/>
          <c:w val="0.93001180158235619"/>
          <c:h val="0.74200831146106727"/>
        </c:manualLayout>
      </c:layout>
      <c:barChart>
        <c:barDir val="col"/>
        <c:grouping val="stacked"/>
        <c:varyColors val="0"/>
        <c:ser>
          <c:idx val="4"/>
          <c:order val="0"/>
          <c:tx>
            <c:v>Services Less Energy &amp; Shelter</c:v>
          </c:tx>
          <c:spPr>
            <a:solidFill>
              <a:schemeClr val="accent5"/>
            </a:solidFill>
            <a:ln>
              <a:noFill/>
            </a:ln>
            <a:effectLst/>
          </c:spPr>
          <c:invertIfNegative val="0"/>
          <c:cat>
            <c:numRef>
              <c:f>Headline!$B$17:$B$200</c:f>
              <c:numCache>
                <c:formatCode>mmm"/"yyyy</c:formatCode>
                <c:ptCount val="184"/>
                <c:pt idx="0">
                  <c:v>43131</c:v>
                </c:pt>
                <c:pt idx="1">
                  <c:v>43159</c:v>
                </c:pt>
                <c:pt idx="2">
                  <c:v>43190</c:v>
                </c:pt>
                <c:pt idx="3">
                  <c:v>43220</c:v>
                </c:pt>
                <c:pt idx="4">
                  <c:v>43251</c:v>
                </c:pt>
                <c:pt idx="5">
                  <c:v>43281</c:v>
                </c:pt>
                <c:pt idx="6">
                  <c:v>43312</c:v>
                </c:pt>
                <c:pt idx="7">
                  <c:v>43343</c:v>
                </c:pt>
                <c:pt idx="8">
                  <c:v>43373</c:v>
                </c:pt>
                <c:pt idx="9">
                  <c:v>43404</c:v>
                </c:pt>
                <c:pt idx="10">
                  <c:v>43434</c:v>
                </c:pt>
                <c:pt idx="11">
                  <c:v>43465</c:v>
                </c:pt>
                <c:pt idx="12">
                  <c:v>43496</c:v>
                </c:pt>
                <c:pt idx="13">
                  <c:v>43524</c:v>
                </c:pt>
                <c:pt idx="14">
                  <c:v>43555</c:v>
                </c:pt>
                <c:pt idx="15">
                  <c:v>43585</c:v>
                </c:pt>
                <c:pt idx="16">
                  <c:v>43616</c:v>
                </c:pt>
                <c:pt idx="17">
                  <c:v>43646</c:v>
                </c:pt>
                <c:pt idx="18">
                  <c:v>43677</c:v>
                </c:pt>
                <c:pt idx="19">
                  <c:v>43708</c:v>
                </c:pt>
                <c:pt idx="20">
                  <c:v>43738</c:v>
                </c:pt>
                <c:pt idx="21">
                  <c:v>43769</c:v>
                </c:pt>
                <c:pt idx="22">
                  <c:v>43799</c:v>
                </c:pt>
                <c:pt idx="23">
                  <c:v>43830</c:v>
                </c:pt>
                <c:pt idx="24">
                  <c:v>43861</c:v>
                </c:pt>
                <c:pt idx="25">
                  <c:v>43890</c:v>
                </c:pt>
                <c:pt idx="26">
                  <c:v>43921</c:v>
                </c:pt>
                <c:pt idx="27">
                  <c:v>43951</c:v>
                </c:pt>
                <c:pt idx="28">
                  <c:v>43982</c:v>
                </c:pt>
                <c:pt idx="29">
                  <c:v>44012</c:v>
                </c:pt>
                <c:pt idx="30">
                  <c:v>44043</c:v>
                </c:pt>
                <c:pt idx="31">
                  <c:v>44074</c:v>
                </c:pt>
                <c:pt idx="32">
                  <c:v>44104</c:v>
                </c:pt>
                <c:pt idx="33">
                  <c:v>44135</c:v>
                </c:pt>
                <c:pt idx="34">
                  <c:v>44165</c:v>
                </c:pt>
                <c:pt idx="35">
                  <c:v>44196</c:v>
                </c:pt>
                <c:pt idx="36">
                  <c:v>44227</c:v>
                </c:pt>
                <c:pt idx="37">
                  <c:v>44255</c:v>
                </c:pt>
                <c:pt idx="38">
                  <c:v>44286</c:v>
                </c:pt>
                <c:pt idx="39">
                  <c:v>44316</c:v>
                </c:pt>
                <c:pt idx="40">
                  <c:v>44347</c:v>
                </c:pt>
                <c:pt idx="41">
                  <c:v>44377</c:v>
                </c:pt>
                <c:pt idx="42">
                  <c:v>44408</c:v>
                </c:pt>
                <c:pt idx="43">
                  <c:v>44439</c:v>
                </c:pt>
                <c:pt idx="44">
                  <c:v>44469</c:v>
                </c:pt>
                <c:pt idx="45">
                  <c:v>44500</c:v>
                </c:pt>
                <c:pt idx="46">
                  <c:v>44530</c:v>
                </c:pt>
                <c:pt idx="47">
                  <c:v>44561</c:v>
                </c:pt>
                <c:pt idx="48">
                  <c:v>44592</c:v>
                </c:pt>
                <c:pt idx="49">
                  <c:v>44620</c:v>
                </c:pt>
                <c:pt idx="50">
                  <c:v>44651</c:v>
                </c:pt>
                <c:pt idx="51">
                  <c:v>44681</c:v>
                </c:pt>
                <c:pt idx="52">
                  <c:v>44712</c:v>
                </c:pt>
                <c:pt idx="53">
                  <c:v>44742</c:v>
                </c:pt>
                <c:pt idx="54">
                  <c:v>44773</c:v>
                </c:pt>
                <c:pt idx="55">
                  <c:v>44804</c:v>
                </c:pt>
                <c:pt idx="56">
                  <c:v>44834</c:v>
                </c:pt>
                <c:pt idx="57">
                  <c:v>44865</c:v>
                </c:pt>
                <c:pt idx="58">
                  <c:v>44895</c:v>
                </c:pt>
                <c:pt idx="59">
                  <c:v>44926</c:v>
                </c:pt>
                <c:pt idx="60">
                  <c:v>44957</c:v>
                </c:pt>
                <c:pt idx="61">
                  <c:v>44985</c:v>
                </c:pt>
                <c:pt idx="62">
                  <c:v>45016</c:v>
                </c:pt>
                <c:pt idx="63">
                  <c:v>45046</c:v>
                </c:pt>
                <c:pt idx="64">
                  <c:v>45077</c:v>
                </c:pt>
                <c:pt idx="65">
                  <c:v>45107</c:v>
                </c:pt>
                <c:pt idx="66">
                  <c:v>45138</c:v>
                </c:pt>
                <c:pt idx="67">
                  <c:v>45169</c:v>
                </c:pt>
                <c:pt idx="68">
                  <c:v>45199</c:v>
                </c:pt>
                <c:pt idx="69">
                  <c:v>45230</c:v>
                </c:pt>
                <c:pt idx="70">
                  <c:v>45260</c:v>
                </c:pt>
                <c:pt idx="71">
                  <c:v>45291</c:v>
                </c:pt>
                <c:pt idx="72">
                  <c:v>45322</c:v>
                </c:pt>
                <c:pt idx="73">
                  <c:v>45351</c:v>
                </c:pt>
                <c:pt idx="74">
                  <c:v>45382</c:v>
                </c:pt>
                <c:pt idx="75">
                  <c:v>45412</c:v>
                </c:pt>
                <c:pt idx="76">
                  <c:v>45443</c:v>
                </c:pt>
                <c:pt idx="77">
                  <c:v>45473</c:v>
                </c:pt>
                <c:pt idx="78">
                  <c:v>45504</c:v>
                </c:pt>
                <c:pt idx="79">
                  <c:v>45535</c:v>
                </c:pt>
                <c:pt idx="80">
                  <c:v>45565</c:v>
                </c:pt>
                <c:pt idx="81">
                  <c:v>45596</c:v>
                </c:pt>
                <c:pt idx="82">
                  <c:v>45626</c:v>
                </c:pt>
                <c:pt idx="83">
                  <c:v>45657</c:v>
                </c:pt>
                <c:pt idx="84">
                  <c:v>45688</c:v>
                </c:pt>
              </c:numCache>
            </c:numRef>
          </c:cat>
          <c:val>
            <c:numRef>
              <c:f>Headline!$AH$17:$AH$200</c:f>
              <c:numCache>
                <c:formatCode>0.000</c:formatCode>
                <c:ptCount val="184"/>
                <c:pt idx="0">
                  <c:v>4.9339031827876322E-3</c:v>
                </c:pt>
                <c:pt idx="1">
                  <c:v>5.0349601232695558E-3</c:v>
                </c:pt>
                <c:pt idx="2">
                  <c:v>6.1462113048141032E-3</c:v>
                </c:pt>
                <c:pt idx="3">
                  <c:v>6.1802415021769246E-3</c:v>
                </c:pt>
                <c:pt idx="4">
                  <c:v>6.3772336738671231E-3</c:v>
                </c:pt>
                <c:pt idx="5">
                  <c:v>6.9299605093940658E-3</c:v>
                </c:pt>
                <c:pt idx="6">
                  <c:v>6.9430726072705808E-3</c:v>
                </c:pt>
                <c:pt idx="7">
                  <c:v>6.4727462911981348E-3</c:v>
                </c:pt>
                <c:pt idx="8">
                  <c:v>6.7997469389982981E-3</c:v>
                </c:pt>
                <c:pt idx="9">
                  <c:v>6.5310651315356703E-3</c:v>
                </c:pt>
                <c:pt idx="10">
                  <c:v>6.425216365695121E-3</c:v>
                </c:pt>
                <c:pt idx="11">
                  <c:v>6.4545207935778146E-3</c:v>
                </c:pt>
                <c:pt idx="12">
                  <c:v>5.7910628059100588E-3</c:v>
                </c:pt>
                <c:pt idx="13">
                  <c:v>5.1834527700268026E-3</c:v>
                </c:pt>
                <c:pt idx="14">
                  <c:v>5.1276492375060909E-3</c:v>
                </c:pt>
                <c:pt idx="15">
                  <c:v>5.3875487393511157E-3</c:v>
                </c:pt>
                <c:pt idx="16">
                  <c:v>5.096581057244691E-3</c:v>
                </c:pt>
                <c:pt idx="17">
                  <c:v>4.9533418191134611E-3</c:v>
                </c:pt>
                <c:pt idx="18">
                  <c:v>5.165614050799832E-3</c:v>
                </c:pt>
                <c:pt idx="19">
                  <c:v>6.0976835761144352E-3</c:v>
                </c:pt>
                <c:pt idx="20">
                  <c:v>5.7257148983767808E-3</c:v>
                </c:pt>
                <c:pt idx="21">
                  <c:v>6.627890330253761E-3</c:v>
                </c:pt>
                <c:pt idx="22">
                  <c:v>7.0987059711030299E-3</c:v>
                </c:pt>
                <c:pt idx="23">
                  <c:v>7.0132650049075096E-3</c:v>
                </c:pt>
                <c:pt idx="24">
                  <c:v>7.4271460108556644E-3</c:v>
                </c:pt>
                <c:pt idx="25">
                  <c:v>7.6825744215883434E-3</c:v>
                </c:pt>
                <c:pt idx="26">
                  <c:v>6.8919127822802302E-3</c:v>
                </c:pt>
                <c:pt idx="27">
                  <c:v>4.298036909978863E-3</c:v>
                </c:pt>
                <c:pt idx="28">
                  <c:v>3.2210417228128556E-3</c:v>
                </c:pt>
                <c:pt idx="29">
                  <c:v>3.6663390465763255E-3</c:v>
                </c:pt>
                <c:pt idx="30">
                  <c:v>5.6947257838616842E-3</c:v>
                </c:pt>
                <c:pt idx="31">
                  <c:v>5.2803999247708336E-3</c:v>
                </c:pt>
                <c:pt idx="32">
                  <c:v>4.6442336752298983E-3</c:v>
                </c:pt>
                <c:pt idx="33">
                  <c:v>3.6408090822652632E-3</c:v>
                </c:pt>
                <c:pt idx="34">
                  <c:v>3.8839347291065706E-3</c:v>
                </c:pt>
                <c:pt idx="35">
                  <c:v>3.3839091119094887E-3</c:v>
                </c:pt>
                <c:pt idx="36">
                  <c:v>2.4240490619970249E-3</c:v>
                </c:pt>
                <c:pt idx="37">
                  <c:v>2.663186592437583E-3</c:v>
                </c:pt>
                <c:pt idx="38">
                  <c:v>4.0793647133506991E-3</c:v>
                </c:pt>
                <c:pt idx="39">
                  <c:v>7.7461762606975517E-3</c:v>
                </c:pt>
                <c:pt idx="40">
                  <c:v>9.8725045036984239E-3</c:v>
                </c:pt>
                <c:pt idx="41">
                  <c:v>9.636557584605826E-3</c:v>
                </c:pt>
                <c:pt idx="42">
                  <c:v>7.6159084845050986E-3</c:v>
                </c:pt>
                <c:pt idx="43">
                  <c:v>6.8564401103692781E-3</c:v>
                </c:pt>
                <c:pt idx="44">
                  <c:v>6.8027180678683422E-3</c:v>
                </c:pt>
                <c:pt idx="45">
                  <c:v>7.7226818260070478E-3</c:v>
                </c:pt>
                <c:pt idx="46">
                  <c:v>7.5546227542574243E-3</c:v>
                </c:pt>
                <c:pt idx="47">
                  <c:v>8.1212732628615919E-3</c:v>
                </c:pt>
                <c:pt idx="48">
                  <c:v>9.7828909011383296E-3</c:v>
                </c:pt>
                <c:pt idx="49">
                  <c:v>1.0317438409866569E-2</c:v>
                </c:pt>
                <c:pt idx="50">
                  <c:v>1.1072647943595512E-2</c:v>
                </c:pt>
                <c:pt idx="51">
                  <c:v>1.2070413934880547E-2</c:v>
                </c:pt>
                <c:pt idx="52">
                  <c:v>1.2422363723662854E-2</c:v>
                </c:pt>
                <c:pt idx="53">
                  <c:v>1.3675982208740077E-2</c:v>
                </c:pt>
                <c:pt idx="54">
                  <c:v>1.3687718662335514E-2</c:v>
                </c:pt>
                <c:pt idx="55">
                  <c:v>1.4921066633508961E-2</c:v>
                </c:pt>
                <c:pt idx="56" formatCode="0.00000">
                  <c:v>1.7099454775410621E-2</c:v>
                </c:pt>
                <c:pt idx="57" formatCode="0.00000">
                  <c:v>1.6548161014110434E-2</c:v>
                </c:pt>
                <c:pt idx="58" formatCode="0.00000">
                  <c:v>1.6284296742343898E-2</c:v>
                </c:pt>
                <c:pt idx="59" formatCode="0.00000">
                  <c:v>1.5850703181878031E-2</c:v>
                </c:pt>
                <c:pt idx="60" formatCode="0.00000">
                  <c:v>1.523848763977952E-2</c:v>
                </c:pt>
                <c:pt idx="61" formatCode="0.00000">
                  <c:v>1.5070634941461096E-2</c:v>
                </c:pt>
                <c:pt idx="62" formatCode="0.00000">
                  <c:v>1.3966742603372353E-2</c:v>
                </c:pt>
                <c:pt idx="63" formatCode="0.00000">
                  <c:v>1.2625369779296701E-2</c:v>
                </c:pt>
                <c:pt idx="64" formatCode="0.00000">
                  <c:v>1.1242636406943871E-2</c:v>
                </c:pt>
                <c:pt idx="65" formatCode="0.00000">
                  <c:v>9.5331739951316045E-3</c:v>
                </c:pt>
                <c:pt idx="66" formatCode="0.00000">
                  <c:v>9.7797240689828126E-3</c:v>
                </c:pt>
                <c:pt idx="67" formatCode="0.00000">
                  <c:v>9.9361545746808888E-3</c:v>
                </c:pt>
                <c:pt idx="68" formatCode="0.00000">
                  <c:v>9.1598751408130813E-3</c:v>
                </c:pt>
                <c:pt idx="69" formatCode="0.00000">
                  <c:v>9.4298036940139683E-3</c:v>
                </c:pt>
                <c:pt idx="70" formatCode="0.00000">
                  <c:v>1.0015861553086081E-2</c:v>
                </c:pt>
                <c:pt idx="71" formatCode="0.00000">
                  <c:v>9.7210070810950094E-3</c:v>
                </c:pt>
                <c:pt idx="72" formatCode="0.00000">
                  <c:v>1.0421488454184457E-2</c:v>
                </c:pt>
                <c:pt idx="73" formatCode="0.00000">
                  <c:v>1.0567476557992353E-2</c:v>
                </c:pt>
                <c:pt idx="74" formatCode="0.00000">
                  <c:v>1.1889811183278667E-2</c:v>
                </c:pt>
                <c:pt idx="75" formatCode="0.00000">
                  <c:v>1.196328178143986E-2</c:v>
                </c:pt>
                <c:pt idx="76" formatCode="0.00000">
                  <c:v>1.1852116978896703E-2</c:v>
                </c:pt>
                <c:pt idx="77" formatCode="0.00000">
                  <c:v>1.1617664624854314E-2</c:v>
                </c:pt>
                <c:pt idx="78" formatCode="0.00000">
                  <c:v>1.1158700443107392E-2</c:v>
                </c:pt>
                <c:pt idx="79" formatCode="0.00000">
                  <c:v>1.0597407342669882E-2</c:v>
                </c:pt>
                <c:pt idx="80" formatCode="0.00000">
                  <c:v>1.0858198233456448E-2</c:v>
                </c:pt>
                <c:pt idx="81" formatCode="0.00000">
                  <c:v>1.0914325693798545E-2</c:v>
                </c:pt>
                <c:pt idx="82" formatCode="0.00000">
                  <c:v>1.0286998950633262E-2</c:v>
                </c:pt>
                <c:pt idx="83" formatCode="0.00000">
                  <c:v>1.0296477733170235E-2</c:v>
                </c:pt>
                <c:pt idx="84" formatCode="0.00000">
                  <c:v>1.0301177664474748E-2</c:v>
                </c:pt>
              </c:numCache>
            </c:numRef>
          </c:val>
          <c:extLst>
            <c:ext xmlns:c16="http://schemas.microsoft.com/office/drawing/2014/chart" uri="{C3380CC4-5D6E-409C-BE32-E72D297353CC}">
              <c16:uniqueId val="{00000000-A625-4228-95AA-0EFAE73B3AC0}"/>
            </c:ext>
          </c:extLst>
        </c:ser>
        <c:ser>
          <c:idx val="3"/>
          <c:order val="1"/>
          <c:tx>
            <c:v>Shelter</c:v>
          </c:tx>
          <c:spPr>
            <a:solidFill>
              <a:schemeClr val="accent4"/>
            </a:solidFill>
            <a:ln>
              <a:noFill/>
            </a:ln>
            <a:effectLst/>
          </c:spPr>
          <c:invertIfNegative val="0"/>
          <c:cat>
            <c:numRef>
              <c:f>Headline!$B$17:$B$200</c:f>
              <c:numCache>
                <c:formatCode>mmm"/"yyyy</c:formatCode>
                <c:ptCount val="184"/>
                <c:pt idx="0">
                  <c:v>43131</c:v>
                </c:pt>
                <c:pt idx="1">
                  <c:v>43159</c:v>
                </c:pt>
                <c:pt idx="2">
                  <c:v>43190</c:v>
                </c:pt>
                <c:pt idx="3">
                  <c:v>43220</c:v>
                </c:pt>
                <c:pt idx="4">
                  <c:v>43251</c:v>
                </c:pt>
                <c:pt idx="5">
                  <c:v>43281</c:v>
                </c:pt>
                <c:pt idx="6">
                  <c:v>43312</c:v>
                </c:pt>
                <c:pt idx="7">
                  <c:v>43343</c:v>
                </c:pt>
                <c:pt idx="8">
                  <c:v>43373</c:v>
                </c:pt>
                <c:pt idx="9">
                  <c:v>43404</c:v>
                </c:pt>
                <c:pt idx="10">
                  <c:v>43434</c:v>
                </c:pt>
                <c:pt idx="11">
                  <c:v>43465</c:v>
                </c:pt>
                <c:pt idx="12">
                  <c:v>43496</c:v>
                </c:pt>
                <c:pt idx="13">
                  <c:v>43524</c:v>
                </c:pt>
                <c:pt idx="14">
                  <c:v>43555</c:v>
                </c:pt>
                <c:pt idx="15">
                  <c:v>43585</c:v>
                </c:pt>
                <c:pt idx="16">
                  <c:v>43616</c:v>
                </c:pt>
                <c:pt idx="17">
                  <c:v>43646</c:v>
                </c:pt>
                <c:pt idx="18">
                  <c:v>43677</c:v>
                </c:pt>
                <c:pt idx="19">
                  <c:v>43708</c:v>
                </c:pt>
                <c:pt idx="20">
                  <c:v>43738</c:v>
                </c:pt>
                <c:pt idx="21">
                  <c:v>43769</c:v>
                </c:pt>
                <c:pt idx="22">
                  <c:v>43799</c:v>
                </c:pt>
                <c:pt idx="23">
                  <c:v>43830</c:v>
                </c:pt>
                <c:pt idx="24">
                  <c:v>43861</c:v>
                </c:pt>
                <c:pt idx="25">
                  <c:v>43890</c:v>
                </c:pt>
                <c:pt idx="26">
                  <c:v>43921</c:v>
                </c:pt>
                <c:pt idx="27">
                  <c:v>43951</c:v>
                </c:pt>
                <c:pt idx="28">
                  <c:v>43982</c:v>
                </c:pt>
                <c:pt idx="29">
                  <c:v>44012</c:v>
                </c:pt>
                <c:pt idx="30">
                  <c:v>44043</c:v>
                </c:pt>
                <c:pt idx="31">
                  <c:v>44074</c:v>
                </c:pt>
                <c:pt idx="32">
                  <c:v>44104</c:v>
                </c:pt>
                <c:pt idx="33">
                  <c:v>44135</c:v>
                </c:pt>
                <c:pt idx="34">
                  <c:v>44165</c:v>
                </c:pt>
                <c:pt idx="35">
                  <c:v>44196</c:v>
                </c:pt>
                <c:pt idx="36">
                  <c:v>44227</c:v>
                </c:pt>
                <c:pt idx="37">
                  <c:v>44255</c:v>
                </c:pt>
                <c:pt idx="38">
                  <c:v>44286</c:v>
                </c:pt>
                <c:pt idx="39">
                  <c:v>44316</c:v>
                </c:pt>
                <c:pt idx="40">
                  <c:v>44347</c:v>
                </c:pt>
                <c:pt idx="41">
                  <c:v>44377</c:v>
                </c:pt>
                <c:pt idx="42">
                  <c:v>44408</c:v>
                </c:pt>
                <c:pt idx="43">
                  <c:v>44439</c:v>
                </c:pt>
                <c:pt idx="44">
                  <c:v>44469</c:v>
                </c:pt>
                <c:pt idx="45">
                  <c:v>44500</c:v>
                </c:pt>
                <c:pt idx="46">
                  <c:v>44530</c:v>
                </c:pt>
                <c:pt idx="47">
                  <c:v>44561</c:v>
                </c:pt>
                <c:pt idx="48">
                  <c:v>44592</c:v>
                </c:pt>
                <c:pt idx="49">
                  <c:v>44620</c:v>
                </c:pt>
                <c:pt idx="50">
                  <c:v>44651</c:v>
                </c:pt>
                <c:pt idx="51">
                  <c:v>44681</c:v>
                </c:pt>
                <c:pt idx="52">
                  <c:v>44712</c:v>
                </c:pt>
                <c:pt idx="53">
                  <c:v>44742</c:v>
                </c:pt>
                <c:pt idx="54">
                  <c:v>44773</c:v>
                </c:pt>
                <c:pt idx="55">
                  <c:v>44804</c:v>
                </c:pt>
                <c:pt idx="56">
                  <c:v>44834</c:v>
                </c:pt>
                <c:pt idx="57">
                  <c:v>44865</c:v>
                </c:pt>
                <c:pt idx="58">
                  <c:v>44895</c:v>
                </c:pt>
                <c:pt idx="59">
                  <c:v>44926</c:v>
                </c:pt>
                <c:pt idx="60">
                  <c:v>44957</c:v>
                </c:pt>
                <c:pt idx="61">
                  <c:v>44985</c:v>
                </c:pt>
                <c:pt idx="62">
                  <c:v>45016</c:v>
                </c:pt>
                <c:pt idx="63">
                  <c:v>45046</c:v>
                </c:pt>
                <c:pt idx="64">
                  <c:v>45077</c:v>
                </c:pt>
                <c:pt idx="65">
                  <c:v>45107</c:v>
                </c:pt>
                <c:pt idx="66">
                  <c:v>45138</c:v>
                </c:pt>
                <c:pt idx="67">
                  <c:v>45169</c:v>
                </c:pt>
                <c:pt idx="68">
                  <c:v>45199</c:v>
                </c:pt>
                <c:pt idx="69">
                  <c:v>45230</c:v>
                </c:pt>
                <c:pt idx="70">
                  <c:v>45260</c:v>
                </c:pt>
                <c:pt idx="71">
                  <c:v>45291</c:v>
                </c:pt>
                <c:pt idx="72">
                  <c:v>45322</c:v>
                </c:pt>
                <c:pt idx="73">
                  <c:v>45351</c:v>
                </c:pt>
                <c:pt idx="74">
                  <c:v>45382</c:v>
                </c:pt>
                <c:pt idx="75">
                  <c:v>45412</c:v>
                </c:pt>
                <c:pt idx="76">
                  <c:v>45443</c:v>
                </c:pt>
                <c:pt idx="77">
                  <c:v>45473</c:v>
                </c:pt>
                <c:pt idx="78">
                  <c:v>45504</c:v>
                </c:pt>
                <c:pt idx="79">
                  <c:v>45535</c:v>
                </c:pt>
                <c:pt idx="80">
                  <c:v>45565</c:v>
                </c:pt>
                <c:pt idx="81">
                  <c:v>45596</c:v>
                </c:pt>
                <c:pt idx="82">
                  <c:v>45626</c:v>
                </c:pt>
                <c:pt idx="83">
                  <c:v>45657</c:v>
                </c:pt>
                <c:pt idx="84">
                  <c:v>45688</c:v>
                </c:pt>
              </c:numCache>
            </c:numRef>
          </c:cat>
          <c:val>
            <c:numRef>
              <c:f>Headline!$AF$17:$AF$200</c:f>
              <c:numCache>
                <c:formatCode>0.000</c:formatCode>
                <c:ptCount val="184"/>
                <c:pt idx="0">
                  <c:v>1.0711163646273291E-2</c:v>
                </c:pt>
                <c:pt idx="1">
                  <c:v>1.0496503545665732E-2</c:v>
                </c:pt>
                <c:pt idx="2">
                  <c:v>1.116445025148792E-2</c:v>
                </c:pt>
                <c:pt idx="3">
                  <c:v>1.1366552589396194E-2</c:v>
                </c:pt>
                <c:pt idx="4">
                  <c:v>1.1810402930155917E-2</c:v>
                </c:pt>
                <c:pt idx="5">
                  <c:v>1.1420180469732344E-2</c:v>
                </c:pt>
                <c:pt idx="6">
                  <c:v>1.1880675015692147E-2</c:v>
                </c:pt>
                <c:pt idx="7">
                  <c:v>1.1466308593815313E-2</c:v>
                </c:pt>
                <c:pt idx="8">
                  <c:v>1.1089773282106634E-2</c:v>
                </c:pt>
                <c:pt idx="9">
                  <c:v>1.0734283985826636E-2</c:v>
                </c:pt>
                <c:pt idx="10">
                  <c:v>1.099168384879718E-2</c:v>
                </c:pt>
                <c:pt idx="11">
                  <c:v>1.051354474559993E-2</c:v>
                </c:pt>
                <c:pt idx="12">
                  <c:v>1.0565812866423769E-2</c:v>
                </c:pt>
                <c:pt idx="13">
                  <c:v>1.1012314022914254E-2</c:v>
                </c:pt>
                <c:pt idx="14">
                  <c:v>1.1053170147647862E-2</c:v>
                </c:pt>
                <c:pt idx="15">
                  <c:v>1.1286458837614007E-2</c:v>
                </c:pt>
                <c:pt idx="16">
                  <c:v>1.0949826986800772E-2</c:v>
                </c:pt>
                <c:pt idx="17">
                  <c:v>1.1468773839835293E-2</c:v>
                </c:pt>
                <c:pt idx="18">
                  <c:v>1.1429849996595322E-2</c:v>
                </c:pt>
                <c:pt idx="19">
                  <c:v>1.1040430655423919E-2</c:v>
                </c:pt>
                <c:pt idx="20">
                  <c:v>1.1541683004953214E-2</c:v>
                </c:pt>
                <c:pt idx="21">
                  <c:v>1.1004976448376525E-2</c:v>
                </c:pt>
                <c:pt idx="22">
                  <c:v>1.0974938929088225E-2</c:v>
                </c:pt>
                <c:pt idx="23">
                  <c:v>1.079349806835829E-2</c:v>
                </c:pt>
                <c:pt idx="24">
                  <c:v>1.1031820010489355E-2</c:v>
                </c:pt>
                <c:pt idx="25">
                  <c:v>1.1003618644067856E-2</c:v>
                </c:pt>
                <c:pt idx="26">
                  <c:v>9.9987700509305451E-3</c:v>
                </c:pt>
                <c:pt idx="27">
                  <c:v>8.6652608114133039E-3</c:v>
                </c:pt>
                <c:pt idx="28">
                  <c:v>8.4562157458668002E-3</c:v>
                </c:pt>
                <c:pt idx="29">
                  <c:v>7.8652671065033535E-3</c:v>
                </c:pt>
                <c:pt idx="30">
                  <c:v>7.7788139225908994E-3</c:v>
                </c:pt>
                <c:pt idx="31">
                  <c:v>7.6476635625111556E-3</c:v>
                </c:pt>
                <c:pt idx="32">
                  <c:v>6.8366194173485441E-3</c:v>
                </c:pt>
                <c:pt idx="33">
                  <c:v>6.7833657976942878E-3</c:v>
                </c:pt>
                <c:pt idx="34">
                  <c:v>6.4295477593403656E-3</c:v>
                </c:pt>
                <c:pt idx="35">
                  <c:v>6.1170505274018442E-3</c:v>
                </c:pt>
                <c:pt idx="36">
                  <c:v>5.3676671629732907E-3</c:v>
                </c:pt>
                <c:pt idx="37">
                  <c:v>4.863615992401051E-3</c:v>
                </c:pt>
                <c:pt idx="38">
                  <c:v>5.6497580518460209E-3</c:v>
                </c:pt>
                <c:pt idx="39">
                  <c:v>7.0563775645410233E-3</c:v>
                </c:pt>
                <c:pt idx="40">
                  <c:v>7.4249386192796864E-3</c:v>
                </c:pt>
                <c:pt idx="41">
                  <c:v>8.6367971910353697E-3</c:v>
                </c:pt>
                <c:pt idx="42">
                  <c:v>9.4355348153592183E-3</c:v>
                </c:pt>
                <c:pt idx="43">
                  <c:v>9.4617505665189582E-3</c:v>
                </c:pt>
                <c:pt idx="44">
                  <c:v>1.0514897926118039E-2</c:v>
                </c:pt>
                <c:pt idx="45">
                  <c:v>1.1591534712609928E-2</c:v>
                </c:pt>
                <c:pt idx="46">
                  <c:v>1.2783173454273395E-2</c:v>
                </c:pt>
                <c:pt idx="47">
                  <c:v>1.3764497134591807E-2</c:v>
                </c:pt>
                <c:pt idx="48">
                  <c:v>1.44986026038589E-2</c:v>
                </c:pt>
                <c:pt idx="49">
                  <c:v>1.570846187747911E-2</c:v>
                </c:pt>
                <c:pt idx="50">
                  <c:v>1.6491902508769484E-2</c:v>
                </c:pt>
                <c:pt idx="51">
                  <c:v>1.6891873796604315E-2</c:v>
                </c:pt>
                <c:pt idx="52">
                  <c:v>1.7830818820047299E-2</c:v>
                </c:pt>
                <c:pt idx="53">
                  <c:v>1.8269843846305776E-2</c:v>
                </c:pt>
                <c:pt idx="54">
                  <c:v>1.8548874935976088E-2</c:v>
                </c:pt>
                <c:pt idx="55">
                  <c:v>2.0308458326890388E-2</c:v>
                </c:pt>
                <c:pt idx="56">
                  <c:v>2.1482044148631942E-2</c:v>
                </c:pt>
                <c:pt idx="57">
                  <c:v>2.2424664349767198E-2</c:v>
                </c:pt>
                <c:pt idx="58">
                  <c:v>2.3054492069047611E-2</c:v>
                </c:pt>
                <c:pt idx="59">
                  <c:v>2.4742253773725905E-2</c:v>
                </c:pt>
                <c:pt idx="60">
                  <c:v>2.5832470198830181E-2</c:v>
                </c:pt>
                <c:pt idx="61">
                  <c:v>2.6473303937528739E-2</c:v>
                </c:pt>
                <c:pt idx="62">
                  <c:v>2.6545406066620956E-2</c:v>
                </c:pt>
                <c:pt idx="63">
                  <c:v>2.6299565686631894E-2</c:v>
                </c:pt>
                <c:pt idx="64">
                  <c:v>2.5965767014661408E-2</c:v>
                </c:pt>
                <c:pt idx="65">
                  <c:v>2.5097523422869587E-2</c:v>
                </c:pt>
                <c:pt idx="66">
                  <c:v>2.4794761773282447E-2</c:v>
                </c:pt>
                <c:pt idx="67">
                  <c:v>2.3591064031080647E-2</c:v>
                </c:pt>
                <c:pt idx="68">
                  <c:v>2.3333947857126988E-2</c:v>
                </c:pt>
                <c:pt idx="69">
                  <c:v>2.1986877735830319E-2</c:v>
                </c:pt>
                <c:pt idx="70">
                  <c:v>2.1425843655184736E-2</c:v>
                </c:pt>
                <c:pt idx="71">
                  <c:v>2.1166450739775584E-2</c:v>
                </c:pt>
                <c:pt idx="72">
                  <c:v>2.076226640691594E-2</c:v>
                </c:pt>
                <c:pt idx="73">
                  <c:v>1.980038946605461E-2</c:v>
                </c:pt>
                <c:pt idx="74">
                  <c:v>1.9556897946774541E-2</c:v>
                </c:pt>
                <c:pt idx="75">
                  <c:v>1.9182746524495826E-2</c:v>
                </c:pt>
                <c:pt idx="76">
                  <c:v>1.8764326462077818E-2</c:v>
                </c:pt>
                <c:pt idx="77">
                  <c:v>1.7920879467358902E-2</c:v>
                </c:pt>
                <c:pt idx="78">
                  <c:v>1.7594156075201539E-2</c:v>
                </c:pt>
                <c:pt idx="79">
                  <c:v>1.8167870863026819E-2</c:v>
                </c:pt>
                <c:pt idx="80">
                  <c:v>1.6914433896422949E-2</c:v>
                </c:pt>
                <c:pt idx="81">
                  <c:v>1.7058441497276391E-2</c:v>
                </c:pt>
                <c:pt idx="82">
                  <c:v>1.6645119260000171E-2</c:v>
                </c:pt>
                <c:pt idx="83">
                  <c:v>1.6550357031890003E-2</c:v>
                </c:pt>
                <c:pt idx="84">
                  <c:v>1.5950227968644769E-2</c:v>
                </c:pt>
              </c:numCache>
            </c:numRef>
          </c:val>
          <c:extLst>
            <c:ext xmlns:c16="http://schemas.microsoft.com/office/drawing/2014/chart" uri="{C3380CC4-5D6E-409C-BE32-E72D297353CC}">
              <c16:uniqueId val="{00000001-A625-4228-95AA-0EFAE73B3AC0}"/>
            </c:ext>
          </c:extLst>
        </c:ser>
        <c:ser>
          <c:idx val="2"/>
          <c:order val="2"/>
          <c:tx>
            <c:v>Commodities Less Food &amp; Energy</c:v>
          </c:tx>
          <c:spPr>
            <a:solidFill>
              <a:schemeClr val="accent3"/>
            </a:solidFill>
            <a:ln>
              <a:noFill/>
            </a:ln>
            <a:effectLst/>
          </c:spPr>
          <c:invertIfNegative val="0"/>
          <c:cat>
            <c:numRef>
              <c:f>Headline!$B$17:$B$200</c:f>
              <c:numCache>
                <c:formatCode>mmm"/"yyyy</c:formatCode>
                <c:ptCount val="184"/>
                <c:pt idx="0">
                  <c:v>43131</c:v>
                </c:pt>
                <c:pt idx="1">
                  <c:v>43159</c:v>
                </c:pt>
                <c:pt idx="2">
                  <c:v>43190</c:v>
                </c:pt>
                <c:pt idx="3">
                  <c:v>43220</c:v>
                </c:pt>
                <c:pt idx="4">
                  <c:v>43251</c:v>
                </c:pt>
                <c:pt idx="5">
                  <c:v>43281</c:v>
                </c:pt>
                <c:pt idx="6">
                  <c:v>43312</c:v>
                </c:pt>
                <c:pt idx="7">
                  <c:v>43343</c:v>
                </c:pt>
                <c:pt idx="8">
                  <c:v>43373</c:v>
                </c:pt>
                <c:pt idx="9">
                  <c:v>43404</c:v>
                </c:pt>
                <c:pt idx="10">
                  <c:v>43434</c:v>
                </c:pt>
                <c:pt idx="11">
                  <c:v>43465</c:v>
                </c:pt>
                <c:pt idx="12">
                  <c:v>43496</c:v>
                </c:pt>
                <c:pt idx="13">
                  <c:v>43524</c:v>
                </c:pt>
                <c:pt idx="14">
                  <c:v>43555</c:v>
                </c:pt>
                <c:pt idx="15">
                  <c:v>43585</c:v>
                </c:pt>
                <c:pt idx="16">
                  <c:v>43616</c:v>
                </c:pt>
                <c:pt idx="17">
                  <c:v>43646</c:v>
                </c:pt>
                <c:pt idx="18">
                  <c:v>43677</c:v>
                </c:pt>
                <c:pt idx="19">
                  <c:v>43708</c:v>
                </c:pt>
                <c:pt idx="20">
                  <c:v>43738</c:v>
                </c:pt>
                <c:pt idx="21">
                  <c:v>43769</c:v>
                </c:pt>
                <c:pt idx="22">
                  <c:v>43799</c:v>
                </c:pt>
                <c:pt idx="23">
                  <c:v>43830</c:v>
                </c:pt>
                <c:pt idx="24">
                  <c:v>43861</c:v>
                </c:pt>
                <c:pt idx="25">
                  <c:v>43890</c:v>
                </c:pt>
                <c:pt idx="26">
                  <c:v>43921</c:v>
                </c:pt>
                <c:pt idx="27">
                  <c:v>43951</c:v>
                </c:pt>
                <c:pt idx="28">
                  <c:v>43982</c:v>
                </c:pt>
                <c:pt idx="29">
                  <c:v>44012</c:v>
                </c:pt>
                <c:pt idx="30">
                  <c:v>44043</c:v>
                </c:pt>
                <c:pt idx="31">
                  <c:v>44074</c:v>
                </c:pt>
                <c:pt idx="32">
                  <c:v>44104</c:v>
                </c:pt>
                <c:pt idx="33">
                  <c:v>44135</c:v>
                </c:pt>
                <c:pt idx="34">
                  <c:v>44165</c:v>
                </c:pt>
                <c:pt idx="35">
                  <c:v>44196</c:v>
                </c:pt>
                <c:pt idx="36">
                  <c:v>44227</c:v>
                </c:pt>
                <c:pt idx="37">
                  <c:v>44255</c:v>
                </c:pt>
                <c:pt idx="38">
                  <c:v>44286</c:v>
                </c:pt>
                <c:pt idx="39">
                  <c:v>44316</c:v>
                </c:pt>
                <c:pt idx="40">
                  <c:v>44347</c:v>
                </c:pt>
                <c:pt idx="41">
                  <c:v>44377</c:v>
                </c:pt>
                <c:pt idx="42">
                  <c:v>44408</c:v>
                </c:pt>
                <c:pt idx="43">
                  <c:v>44439</c:v>
                </c:pt>
                <c:pt idx="44">
                  <c:v>44469</c:v>
                </c:pt>
                <c:pt idx="45">
                  <c:v>44500</c:v>
                </c:pt>
                <c:pt idx="46">
                  <c:v>44530</c:v>
                </c:pt>
                <c:pt idx="47">
                  <c:v>44561</c:v>
                </c:pt>
                <c:pt idx="48">
                  <c:v>44592</c:v>
                </c:pt>
                <c:pt idx="49">
                  <c:v>44620</c:v>
                </c:pt>
                <c:pt idx="50">
                  <c:v>44651</c:v>
                </c:pt>
                <c:pt idx="51">
                  <c:v>44681</c:v>
                </c:pt>
                <c:pt idx="52">
                  <c:v>44712</c:v>
                </c:pt>
                <c:pt idx="53">
                  <c:v>44742</c:v>
                </c:pt>
                <c:pt idx="54">
                  <c:v>44773</c:v>
                </c:pt>
                <c:pt idx="55">
                  <c:v>44804</c:v>
                </c:pt>
                <c:pt idx="56">
                  <c:v>44834</c:v>
                </c:pt>
                <c:pt idx="57">
                  <c:v>44865</c:v>
                </c:pt>
                <c:pt idx="58">
                  <c:v>44895</c:v>
                </c:pt>
                <c:pt idx="59">
                  <c:v>44926</c:v>
                </c:pt>
                <c:pt idx="60">
                  <c:v>44957</c:v>
                </c:pt>
                <c:pt idx="61">
                  <c:v>44985</c:v>
                </c:pt>
                <c:pt idx="62">
                  <c:v>45016</c:v>
                </c:pt>
                <c:pt idx="63">
                  <c:v>45046</c:v>
                </c:pt>
                <c:pt idx="64">
                  <c:v>45077</c:v>
                </c:pt>
                <c:pt idx="65">
                  <c:v>45107</c:v>
                </c:pt>
                <c:pt idx="66">
                  <c:v>45138</c:v>
                </c:pt>
                <c:pt idx="67">
                  <c:v>45169</c:v>
                </c:pt>
                <c:pt idx="68">
                  <c:v>45199</c:v>
                </c:pt>
                <c:pt idx="69">
                  <c:v>45230</c:v>
                </c:pt>
                <c:pt idx="70">
                  <c:v>45260</c:v>
                </c:pt>
                <c:pt idx="71">
                  <c:v>45291</c:v>
                </c:pt>
                <c:pt idx="72">
                  <c:v>45322</c:v>
                </c:pt>
                <c:pt idx="73">
                  <c:v>45351</c:v>
                </c:pt>
                <c:pt idx="74">
                  <c:v>45382</c:v>
                </c:pt>
                <c:pt idx="75">
                  <c:v>45412</c:v>
                </c:pt>
                <c:pt idx="76">
                  <c:v>45443</c:v>
                </c:pt>
                <c:pt idx="77">
                  <c:v>45473</c:v>
                </c:pt>
                <c:pt idx="78">
                  <c:v>45504</c:v>
                </c:pt>
                <c:pt idx="79">
                  <c:v>45535</c:v>
                </c:pt>
                <c:pt idx="80">
                  <c:v>45565</c:v>
                </c:pt>
                <c:pt idx="81">
                  <c:v>45596</c:v>
                </c:pt>
                <c:pt idx="82">
                  <c:v>45626</c:v>
                </c:pt>
                <c:pt idx="83">
                  <c:v>45657</c:v>
                </c:pt>
                <c:pt idx="84">
                  <c:v>45688</c:v>
                </c:pt>
              </c:numCache>
            </c:numRef>
          </c:cat>
          <c:val>
            <c:numRef>
              <c:f>Headline!$V$17:$V$200</c:f>
              <c:numCache>
                <c:formatCode>0.000</c:formatCode>
                <c:ptCount val="184"/>
                <c:pt idx="0">
                  <c:v>-1.2531211858830104E-3</c:v>
                </c:pt>
                <c:pt idx="1">
                  <c:v>-9.5928069450184955E-4</c:v>
                </c:pt>
                <c:pt idx="2">
                  <c:v>-6.2801541981897916E-4</c:v>
                </c:pt>
                <c:pt idx="3">
                  <c:v>-7.0100216249610267E-4</c:v>
                </c:pt>
                <c:pt idx="4">
                  <c:v>-4.905433471840226E-4</c:v>
                </c:pt>
                <c:pt idx="5">
                  <c:v>-4.4555081375321495E-4</c:v>
                </c:pt>
                <c:pt idx="6">
                  <c:v>-7.0811798631140735E-5</c:v>
                </c:pt>
                <c:pt idx="7">
                  <c:v>-3.8699384968207792E-4</c:v>
                </c:pt>
                <c:pt idx="8">
                  <c:v>-6.0732554750604346E-4</c:v>
                </c:pt>
                <c:pt idx="9">
                  <c:v>-1.8088796933593443E-4</c:v>
                </c:pt>
                <c:pt idx="10">
                  <c:v>3.2142147318470649E-4</c:v>
                </c:pt>
                <c:pt idx="11">
                  <c:v>2.6855503445567309E-4</c:v>
                </c:pt>
                <c:pt idx="12">
                  <c:v>6.5736976787963638E-4</c:v>
                </c:pt>
                <c:pt idx="13">
                  <c:v>2.7139815250809107E-4</c:v>
                </c:pt>
                <c:pt idx="14">
                  <c:v>-7.6975387797340031E-5</c:v>
                </c:pt>
                <c:pt idx="15">
                  <c:v>-3.8335021463367977E-4</c:v>
                </c:pt>
                <c:pt idx="16">
                  <c:v>-3.9266848595808312E-4</c:v>
                </c:pt>
                <c:pt idx="17">
                  <c:v>3.0493146696066733E-4</c:v>
                </c:pt>
                <c:pt idx="18">
                  <c:v>7.990097385670936E-4</c:v>
                </c:pt>
                <c:pt idx="19">
                  <c:v>1.6420693737421743E-3</c:v>
                </c:pt>
                <c:pt idx="20">
                  <c:v>1.2977245354738897E-3</c:v>
                </c:pt>
                <c:pt idx="21">
                  <c:v>6.0090561560770088E-4</c:v>
                </c:pt>
                <c:pt idx="22">
                  <c:v>2.4497916985971813E-4</c:v>
                </c:pt>
                <c:pt idx="23">
                  <c:v>1.0922990758889028E-4</c:v>
                </c:pt>
                <c:pt idx="24">
                  <c:v>-4.9059294470850997E-4</c:v>
                </c:pt>
                <c:pt idx="25">
                  <c:v>-5.4281545408940702E-6</c:v>
                </c:pt>
                <c:pt idx="26">
                  <c:v>-3.7244410113522974E-4</c:v>
                </c:pt>
                <c:pt idx="27">
                  <c:v>-1.6618229767140136E-3</c:v>
                </c:pt>
                <c:pt idx="28">
                  <c:v>-1.9998719342087766E-3</c:v>
                </c:pt>
                <c:pt idx="29">
                  <c:v>-2.079754258934976E-3</c:v>
                </c:pt>
                <c:pt idx="30">
                  <c:v>-1.0053876827647557E-3</c:v>
                </c:pt>
                <c:pt idx="31">
                  <c:v>7.8216268662895767E-4</c:v>
                </c:pt>
                <c:pt idx="32">
                  <c:v>2.0039973443248729E-3</c:v>
                </c:pt>
                <c:pt idx="33">
                  <c:v>2.2446422321669244E-3</c:v>
                </c:pt>
                <c:pt idx="34">
                  <c:v>2.7045738300329704E-3</c:v>
                </c:pt>
                <c:pt idx="35">
                  <c:v>3.3773012174643569E-3</c:v>
                </c:pt>
                <c:pt idx="36">
                  <c:v>3.4259917649025694E-3</c:v>
                </c:pt>
                <c:pt idx="37">
                  <c:v>2.6971736800249246E-3</c:v>
                </c:pt>
                <c:pt idx="38">
                  <c:v>3.4254619328625323E-3</c:v>
                </c:pt>
                <c:pt idx="39">
                  <c:v>8.8996721745245814E-3</c:v>
                </c:pt>
                <c:pt idx="40">
                  <c:v>1.3066843191292926E-2</c:v>
                </c:pt>
                <c:pt idx="41">
                  <c:v>1.7381720827385438E-2</c:v>
                </c:pt>
                <c:pt idx="42">
                  <c:v>1.7016072820398628E-2</c:v>
                </c:pt>
                <c:pt idx="43">
                  <c:v>1.5587695937162565E-2</c:v>
                </c:pt>
                <c:pt idx="44">
                  <c:v>1.4778744934837355E-2</c:v>
                </c:pt>
                <c:pt idx="45">
                  <c:v>1.7088197263795558E-2</c:v>
                </c:pt>
                <c:pt idx="46">
                  <c:v>1.9028171801029146E-2</c:v>
                </c:pt>
                <c:pt idx="47">
                  <c:v>2.159187156354726E-2</c:v>
                </c:pt>
                <c:pt idx="48">
                  <c:v>2.3555636316305063E-2</c:v>
                </c:pt>
                <c:pt idx="49">
                  <c:v>2.4816466300876243E-2</c:v>
                </c:pt>
                <c:pt idx="50">
                  <c:v>2.3633156020657787E-2</c:v>
                </c:pt>
                <c:pt idx="51">
                  <c:v>1.9800995564153042E-2</c:v>
                </c:pt>
                <c:pt idx="52">
                  <c:v>1.7381276664235869E-2</c:v>
                </c:pt>
                <c:pt idx="53">
                  <c:v>1.481779101517219E-2</c:v>
                </c:pt>
                <c:pt idx="54">
                  <c:v>1.4420555772969053E-2</c:v>
                </c:pt>
                <c:pt idx="55">
                  <c:v>1.4632972327421605E-2</c:v>
                </c:pt>
                <c:pt idx="56">
                  <c:v>1.3706190913731504E-2</c:v>
                </c:pt>
                <c:pt idx="57">
                  <c:v>1.0539167770419411E-2</c:v>
                </c:pt>
                <c:pt idx="58">
                  <c:v>7.6401791426743415E-3</c:v>
                </c:pt>
                <c:pt idx="59">
                  <c:v>4.6595179359652048E-3</c:v>
                </c:pt>
                <c:pt idx="60">
                  <c:v>3.1423573080721925E-3</c:v>
                </c:pt>
                <c:pt idx="61">
                  <c:v>2.2363957607909766E-3</c:v>
                </c:pt>
                <c:pt idx="62">
                  <c:v>3.2861650724540681E-3</c:v>
                </c:pt>
                <c:pt idx="63">
                  <c:v>4.3100011548747831E-3</c:v>
                </c:pt>
                <c:pt idx="64">
                  <c:v>4.3221140244640924E-3</c:v>
                </c:pt>
                <c:pt idx="65">
                  <c:v>2.7734818482839786E-3</c:v>
                </c:pt>
                <c:pt idx="66">
                  <c:v>1.6096952250728692E-3</c:v>
                </c:pt>
                <c:pt idx="67">
                  <c:v>4.9779559405145331E-4</c:v>
                </c:pt>
                <c:pt idx="68">
                  <c:v>4.6885472520052927E-5</c:v>
                </c:pt>
                <c:pt idx="69">
                  <c:v>1.994050455879659E-4</c:v>
                </c:pt>
                <c:pt idx="70">
                  <c:v>9.6014423047847681E-5</c:v>
                </c:pt>
                <c:pt idx="71">
                  <c:v>3.7182576200212481E-4</c:v>
                </c:pt>
                <c:pt idx="72">
                  <c:v>-6.1134934075237626E-4</c:v>
                </c:pt>
                <c:pt idx="73">
                  <c:v>-6.3361295910876689E-4</c:v>
                </c:pt>
                <c:pt idx="74">
                  <c:v>-1.388323261120874E-3</c:v>
                </c:pt>
                <c:pt idx="75">
                  <c:v>-2.7130034617745126E-3</c:v>
                </c:pt>
                <c:pt idx="76">
                  <c:v>-3.7351457278678168E-3</c:v>
                </c:pt>
                <c:pt idx="77">
                  <c:v>-3.9141869528080166E-3</c:v>
                </c:pt>
                <c:pt idx="78">
                  <c:v>-4.0115123739688126E-3</c:v>
                </c:pt>
                <c:pt idx="79">
                  <c:v>-3.9172814811728783E-3</c:v>
                </c:pt>
                <c:pt idx="80">
                  <c:v>-2.0146509833015003E-3</c:v>
                </c:pt>
                <c:pt idx="81">
                  <c:v>-2.0956766351441303E-3</c:v>
                </c:pt>
                <c:pt idx="82">
                  <c:v>-1.2076497124577301E-3</c:v>
                </c:pt>
                <c:pt idx="83">
                  <c:v>-1.0077342487393181E-3</c:v>
                </c:pt>
                <c:pt idx="84">
                  <c:v>-2.5227882037533791E-4</c:v>
                </c:pt>
              </c:numCache>
            </c:numRef>
          </c:val>
          <c:extLst>
            <c:ext xmlns:c16="http://schemas.microsoft.com/office/drawing/2014/chart" uri="{C3380CC4-5D6E-409C-BE32-E72D297353CC}">
              <c16:uniqueId val="{00000002-A625-4228-95AA-0EFAE73B3AC0}"/>
            </c:ext>
          </c:extLst>
        </c:ser>
        <c:ser>
          <c:idx val="0"/>
          <c:order val="3"/>
          <c:tx>
            <c:v>Food</c:v>
          </c:tx>
          <c:spPr>
            <a:solidFill>
              <a:schemeClr val="accent6"/>
            </a:solidFill>
            <a:ln>
              <a:noFill/>
            </a:ln>
            <a:effectLst/>
          </c:spPr>
          <c:invertIfNegative val="0"/>
          <c:cat>
            <c:numRef>
              <c:f>Headline!$B$17:$B$200</c:f>
              <c:numCache>
                <c:formatCode>mmm"/"yyyy</c:formatCode>
                <c:ptCount val="184"/>
                <c:pt idx="0">
                  <c:v>43131</c:v>
                </c:pt>
                <c:pt idx="1">
                  <c:v>43159</c:v>
                </c:pt>
                <c:pt idx="2">
                  <c:v>43190</c:v>
                </c:pt>
                <c:pt idx="3">
                  <c:v>43220</c:v>
                </c:pt>
                <c:pt idx="4">
                  <c:v>43251</c:v>
                </c:pt>
                <c:pt idx="5">
                  <c:v>43281</c:v>
                </c:pt>
                <c:pt idx="6">
                  <c:v>43312</c:v>
                </c:pt>
                <c:pt idx="7">
                  <c:v>43343</c:v>
                </c:pt>
                <c:pt idx="8">
                  <c:v>43373</c:v>
                </c:pt>
                <c:pt idx="9">
                  <c:v>43404</c:v>
                </c:pt>
                <c:pt idx="10">
                  <c:v>43434</c:v>
                </c:pt>
                <c:pt idx="11">
                  <c:v>43465</c:v>
                </c:pt>
                <c:pt idx="12">
                  <c:v>43496</c:v>
                </c:pt>
                <c:pt idx="13">
                  <c:v>43524</c:v>
                </c:pt>
                <c:pt idx="14">
                  <c:v>43555</c:v>
                </c:pt>
                <c:pt idx="15">
                  <c:v>43585</c:v>
                </c:pt>
                <c:pt idx="16">
                  <c:v>43616</c:v>
                </c:pt>
                <c:pt idx="17">
                  <c:v>43646</c:v>
                </c:pt>
                <c:pt idx="18">
                  <c:v>43677</c:v>
                </c:pt>
                <c:pt idx="19">
                  <c:v>43708</c:v>
                </c:pt>
                <c:pt idx="20">
                  <c:v>43738</c:v>
                </c:pt>
                <c:pt idx="21">
                  <c:v>43769</c:v>
                </c:pt>
                <c:pt idx="22">
                  <c:v>43799</c:v>
                </c:pt>
                <c:pt idx="23">
                  <c:v>43830</c:v>
                </c:pt>
                <c:pt idx="24">
                  <c:v>43861</c:v>
                </c:pt>
                <c:pt idx="25">
                  <c:v>43890</c:v>
                </c:pt>
                <c:pt idx="26">
                  <c:v>43921</c:v>
                </c:pt>
                <c:pt idx="27">
                  <c:v>43951</c:v>
                </c:pt>
                <c:pt idx="28">
                  <c:v>43982</c:v>
                </c:pt>
                <c:pt idx="29">
                  <c:v>44012</c:v>
                </c:pt>
                <c:pt idx="30">
                  <c:v>44043</c:v>
                </c:pt>
                <c:pt idx="31">
                  <c:v>44074</c:v>
                </c:pt>
                <c:pt idx="32">
                  <c:v>44104</c:v>
                </c:pt>
                <c:pt idx="33">
                  <c:v>44135</c:v>
                </c:pt>
                <c:pt idx="34">
                  <c:v>44165</c:v>
                </c:pt>
                <c:pt idx="35">
                  <c:v>44196</c:v>
                </c:pt>
                <c:pt idx="36">
                  <c:v>44227</c:v>
                </c:pt>
                <c:pt idx="37">
                  <c:v>44255</c:v>
                </c:pt>
                <c:pt idx="38">
                  <c:v>44286</c:v>
                </c:pt>
                <c:pt idx="39">
                  <c:v>44316</c:v>
                </c:pt>
                <c:pt idx="40">
                  <c:v>44347</c:v>
                </c:pt>
                <c:pt idx="41">
                  <c:v>44377</c:v>
                </c:pt>
                <c:pt idx="42">
                  <c:v>44408</c:v>
                </c:pt>
                <c:pt idx="43">
                  <c:v>44439</c:v>
                </c:pt>
                <c:pt idx="44">
                  <c:v>44469</c:v>
                </c:pt>
                <c:pt idx="45">
                  <c:v>44500</c:v>
                </c:pt>
                <c:pt idx="46">
                  <c:v>44530</c:v>
                </c:pt>
                <c:pt idx="47">
                  <c:v>44561</c:v>
                </c:pt>
                <c:pt idx="48">
                  <c:v>44592</c:v>
                </c:pt>
                <c:pt idx="49">
                  <c:v>44620</c:v>
                </c:pt>
                <c:pt idx="50">
                  <c:v>44651</c:v>
                </c:pt>
                <c:pt idx="51">
                  <c:v>44681</c:v>
                </c:pt>
                <c:pt idx="52">
                  <c:v>44712</c:v>
                </c:pt>
                <c:pt idx="53">
                  <c:v>44742</c:v>
                </c:pt>
                <c:pt idx="54">
                  <c:v>44773</c:v>
                </c:pt>
                <c:pt idx="55">
                  <c:v>44804</c:v>
                </c:pt>
                <c:pt idx="56">
                  <c:v>44834</c:v>
                </c:pt>
                <c:pt idx="57">
                  <c:v>44865</c:v>
                </c:pt>
                <c:pt idx="58">
                  <c:v>44895</c:v>
                </c:pt>
                <c:pt idx="59">
                  <c:v>44926</c:v>
                </c:pt>
                <c:pt idx="60">
                  <c:v>44957</c:v>
                </c:pt>
                <c:pt idx="61">
                  <c:v>44985</c:v>
                </c:pt>
                <c:pt idx="62">
                  <c:v>45016</c:v>
                </c:pt>
                <c:pt idx="63">
                  <c:v>45046</c:v>
                </c:pt>
                <c:pt idx="64">
                  <c:v>45077</c:v>
                </c:pt>
                <c:pt idx="65">
                  <c:v>45107</c:v>
                </c:pt>
                <c:pt idx="66">
                  <c:v>45138</c:v>
                </c:pt>
                <c:pt idx="67">
                  <c:v>45169</c:v>
                </c:pt>
                <c:pt idx="68">
                  <c:v>45199</c:v>
                </c:pt>
                <c:pt idx="69">
                  <c:v>45230</c:v>
                </c:pt>
                <c:pt idx="70">
                  <c:v>45260</c:v>
                </c:pt>
                <c:pt idx="71">
                  <c:v>45291</c:v>
                </c:pt>
                <c:pt idx="72">
                  <c:v>45322</c:v>
                </c:pt>
                <c:pt idx="73">
                  <c:v>45351</c:v>
                </c:pt>
                <c:pt idx="74">
                  <c:v>45382</c:v>
                </c:pt>
                <c:pt idx="75">
                  <c:v>45412</c:v>
                </c:pt>
                <c:pt idx="76">
                  <c:v>45443</c:v>
                </c:pt>
                <c:pt idx="77">
                  <c:v>45473</c:v>
                </c:pt>
                <c:pt idx="78">
                  <c:v>45504</c:v>
                </c:pt>
                <c:pt idx="79">
                  <c:v>45535</c:v>
                </c:pt>
                <c:pt idx="80">
                  <c:v>45565</c:v>
                </c:pt>
                <c:pt idx="81">
                  <c:v>45596</c:v>
                </c:pt>
                <c:pt idx="82">
                  <c:v>45626</c:v>
                </c:pt>
                <c:pt idx="83">
                  <c:v>45657</c:v>
                </c:pt>
                <c:pt idx="84">
                  <c:v>45688</c:v>
                </c:pt>
              </c:numCache>
            </c:numRef>
          </c:cat>
          <c:val>
            <c:numRef>
              <c:f>Headline!$L$17:$L$200</c:f>
              <c:numCache>
                <c:formatCode>0.000</c:formatCode>
                <c:ptCount val="184"/>
                <c:pt idx="0">
                  <c:v>2.2680533914486568E-3</c:v>
                </c:pt>
                <c:pt idx="1">
                  <c:v>1.9075479016524E-3</c:v>
                </c:pt>
                <c:pt idx="2">
                  <c:v>1.7578524271065277E-3</c:v>
                </c:pt>
                <c:pt idx="3">
                  <c:v>1.8975726658631764E-3</c:v>
                </c:pt>
                <c:pt idx="4">
                  <c:v>1.6840203027006595E-3</c:v>
                </c:pt>
                <c:pt idx="5">
                  <c:v>1.9531503326617283E-3</c:v>
                </c:pt>
                <c:pt idx="6">
                  <c:v>1.9293635048398628E-3</c:v>
                </c:pt>
                <c:pt idx="7">
                  <c:v>1.9520111140830388E-3</c:v>
                </c:pt>
                <c:pt idx="8">
                  <c:v>1.8420115302020435E-3</c:v>
                </c:pt>
                <c:pt idx="9">
                  <c:v>1.6231138110469167E-3</c:v>
                </c:pt>
                <c:pt idx="10">
                  <c:v>1.9017263852736832E-3</c:v>
                </c:pt>
                <c:pt idx="11">
                  <c:v>2.1159716284956964E-3</c:v>
                </c:pt>
                <c:pt idx="12">
                  <c:v>2.1490157353949079E-3</c:v>
                </c:pt>
                <c:pt idx="13">
                  <c:v>2.6140873522393095E-3</c:v>
                </c:pt>
                <c:pt idx="14">
                  <c:v>2.8175485992788119E-3</c:v>
                </c:pt>
                <c:pt idx="15">
                  <c:v>2.3583374603588503E-3</c:v>
                </c:pt>
                <c:pt idx="16">
                  <c:v>2.6163203186117734E-3</c:v>
                </c:pt>
                <c:pt idx="17">
                  <c:v>2.5188833120747488E-3</c:v>
                </c:pt>
                <c:pt idx="18">
                  <c:v>2.3597720555200929E-3</c:v>
                </c:pt>
                <c:pt idx="19">
                  <c:v>2.2569111725973022E-3</c:v>
                </c:pt>
                <c:pt idx="20">
                  <c:v>2.3671740181529979E-3</c:v>
                </c:pt>
                <c:pt idx="21">
                  <c:v>2.7390347463024513E-3</c:v>
                </c:pt>
                <c:pt idx="22">
                  <c:v>2.6512188506126579E-3</c:v>
                </c:pt>
                <c:pt idx="23">
                  <c:v>2.4114271776184281E-3</c:v>
                </c:pt>
                <c:pt idx="24">
                  <c:v>2.4210001676956239E-3</c:v>
                </c:pt>
                <c:pt idx="25">
                  <c:v>2.4179913071199267E-3</c:v>
                </c:pt>
                <c:pt idx="26">
                  <c:v>2.574923561639597E-3</c:v>
                </c:pt>
                <c:pt idx="27">
                  <c:v>4.650416595526714E-3</c:v>
                </c:pt>
                <c:pt idx="28">
                  <c:v>5.2971590794622433E-3</c:v>
                </c:pt>
                <c:pt idx="29">
                  <c:v>6.0021464442928619E-3</c:v>
                </c:pt>
                <c:pt idx="30">
                  <c:v>5.4200802248774412E-3</c:v>
                </c:pt>
                <c:pt idx="31">
                  <c:v>5.4614578383189285E-3</c:v>
                </c:pt>
                <c:pt idx="32">
                  <c:v>5.2275558713694003E-3</c:v>
                </c:pt>
                <c:pt idx="33">
                  <c:v>5.2034032784864688E-3</c:v>
                </c:pt>
                <c:pt idx="34">
                  <c:v>4.9030087833905967E-3</c:v>
                </c:pt>
                <c:pt idx="35">
                  <c:v>5.4061495710541682E-3</c:v>
                </c:pt>
                <c:pt idx="36">
                  <c:v>5.2168615666310283E-3</c:v>
                </c:pt>
                <c:pt idx="37">
                  <c:v>4.9949883150804371E-3</c:v>
                </c:pt>
                <c:pt idx="38">
                  <c:v>4.8037991991107983E-3</c:v>
                </c:pt>
                <c:pt idx="39">
                  <c:v>3.3640583002507896E-3</c:v>
                </c:pt>
                <c:pt idx="40">
                  <c:v>3.066514440897148E-3</c:v>
                </c:pt>
                <c:pt idx="41">
                  <c:v>3.400150943396252E-3</c:v>
                </c:pt>
                <c:pt idx="42">
                  <c:v>4.8696961649613438E-3</c:v>
                </c:pt>
                <c:pt idx="43">
                  <c:v>5.2694413164906884E-3</c:v>
                </c:pt>
                <c:pt idx="44">
                  <c:v>6.4584958556710781E-3</c:v>
                </c:pt>
                <c:pt idx="45">
                  <c:v>7.5197014764961344E-3</c:v>
                </c:pt>
                <c:pt idx="46">
                  <c:v>8.6029946221972686E-3</c:v>
                </c:pt>
                <c:pt idx="47">
                  <c:v>8.8591792921343601E-3</c:v>
                </c:pt>
                <c:pt idx="48">
                  <c:v>9.8063482420332262E-3</c:v>
                </c:pt>
                <c:pt idx="49">
                  <c:v>1.1097622446685787E-2</c:v>
                </c:pt>
                <c:pt idx="50">
                  <c:v>1.2297102997660155E-2</c:v>
                </c:pt>
                <c:pt idx="51">
                  <c:v>1.3067094657438947E-2</c:v>
                </c:pt>
                <c:pt idx="52">
                  <c:v>1.4078812159934664E-2</c:v>
                </c:pt>
                <c:pt idx="53">
                  <c:v>1.4454769628465697E-2</c:v>
                </c:pt>
                <c:pt idx="54">
                  <c:v>1.5168228003753672E-2</c:v>
                </c:pt>
                <c:pt idx="55">
                  <c:v>1.5802059218657655E-2</c:v>
                </c:pt>
                <c:pt idx="56">
                  <c:v>1.5707529217849708E-2</c:v>
                </c:pt>
                <c:pt idx="57">
                  <c:v>1.5323319786773624E-2</c:v>
                </c:pt>
                <c:pt idx="58">
                  <c:v>1.4871666894331862E-2</c:v>
                </c:pt>
                <c:pt idx="59">
                  <c:v>1.3918095175038161E-2</c:v>
                </c:pt>
                <c:pt idx="60">
                  <c:v>1.3566708722719962E-2</c:v>
                </c:pt>
                <c:pt idx="61">
                  <c:v>1.2716239916118522E-2</c:v>
                </c:pt>
                <c:pt idx="62">
                  <c:v>1.1356000615430392E-2</c:v>
                </c:pt>
                <c:pt idx="63">
                  <c:v>1.0268686288753983E-2</c:v>
                </c:pt>
                <c:pt idx="64">
                  <c:v>8.9820569928287242E-3</c:v>
                </c:pt>
                <c:pt idx="65">
                  <c:v>7.678003284804333E-3</c:v>
                </c:pt>
                <c:pt idx="66">
                  <c:v>6.5725194469293587E-3</c:v>
                </c:pt>
                <c:pt idx="67">
                  <c:v>5.8004945717732067E-3</c:v>
                </c:pt>
                <c:pt idx="68">
                  <c:v>5.0602349732709051E-3</c:v>
                </c:pt>
                <c:pt idx="69">
                  <c:v>4.5365403728875008E-3</c:v>
                </c:pt>
                <c:pt idx="70">
                  <c:v>4.0641814175402047E-3</c:v>
                </c:pt>
                <c:pt idx="71">
                  <c:v>3.6599241255022186E-3</c:v>
                </c:pt>
                <c:pt idx="72">
                  <c:v>3.4703233417727655E-3</c:v>
                </c:pt>
                <c:pt idx="73">
                  <c:v>3.0176696436648599E-3</c:v>
                </c:pt>
                <c:pt idx="74">
                  <c:v>3.0150974091746187E-3</c:v>
                </c:pt>
                <c:pt idx="75">
                  <c:v>2.9716086899734505E-3</c:v>
                </c:pt>
                <c:pt idx="76">
                  <c:v>2.8637606633379596E-3</c:v>
                </c:pt>
                <c:pt idx="77">
                  <c:v>2.9719986606976611E-3</c:v>
                </c:pt>
                <c:pt idx="78">
                  <c:v>2.9183325451358753E-3</c:v>
                </c:pt>
                <c:pt idx="79">
                  <c:v>2.7453563714902531E-3</c:v>
                </c:pt>
                <c:pt idx="80">
                  <c:v>3.0388288410367536E-3</c:v>
                </c:pt>
                <c:pt idx="81">
                  <c:v>2.8621390042703966E-3</c:v>
                </c:pt>
                <c:pt idx="82">
                  <c:v>3.191983565620653E-3</c:v>
                </c:pt>
                <c:pt idx="83">
                  <c:v>3.3978204352061426E-3</c:v>
                </c:pt>
                <c:pt idx="84">
                  <c:v>3.3930775646371812E-3</c:v>
                </c:pt>
              </c:numCache>
            </c:numRef>
          </c:val>
          <c:extLst>
            <c:ext xmlns:c16="http://schemas.microsoft.com/office/drawing/2014/chart" uri="{C3380CC4-5D6E-409C-BE32-E72D297353CC}">
              <c16:uniqueId val="{00000003-A625-4228-95AA-0EFAE73B3AC0}"/>
            </c:ext>
          </c:extLst>
        </c:ser>
        <c:ser>
          <c:idx val="1"/>
          <c:order val="4"/>
          <c:tx>
            <c:v>Energy</c:v>
          </c:tx>
          <c:spPr>
            <a:solidFill>
              <a:schemeClr val="accent2"/>
            </a:solidFill>
            <a:ln>
              <a:noFill/>
            </a:ln>
            <a:effectLst/>
          </c:spPr>
          <c:invertIfNegative val="0"/>
          <c:cat>
            <c:numRef>
              <c:f>Headline!$B$17:$B$200</c:f>
              <c:numCache>
                <c:formatCode>mmm"/"yyyy</c:formatCode>
                <c:ptCount val="184"/>
                <c:pt idx="0">
                  <c:v>43131</c:v>
                </c:pt>
                <c:pt idx="1">
                  <c:v>43159</c:v>
                </c:pt>
                <c:pt idx="2">
                  <c:v>43190</c:v>
                </c:pt>
                <c:pt idx="3">
                  <c:v>43220</c:v>
                </c:pt>
                <c:pt idx="4">
                  <c:v>43251</c:v>
                </c:pt>
                <c:pt idx="5">
                  <c:v>43281</c:v>
                </c:pt>
                <c:pt idx="6">
                  <c:v>43312</c:v>
                </c:pt>
                <c:pt idx="7">
                  <c:v>43343</c:v>
                </c:pt>
                <c:pt idx="8">
                  <c:v>43373</c:v>
                </c:pt>
                <c:pt idx="9">
                  <c:v>43404</c:v>
                </c:pt>
                <c:pt idx="10">
                  <c:v>43434</c:v>
                </c:pt>
                <c:pt idx="11">
                  <c:v>43465</c:v>
                </c:pt>
                <c:pt idx="12">
                  <c:v>43496</c:v>
                </c:pt>
                <c:pt idx="13">
                  <c:v>43524</c:v>
                </c:pt>
                <c:pt idx="14">
                  <c:v>43555</c:v>
                </c:pt>
                <c:pt idx="15">
                  <c:v>43585</c:v>
                </c:pt>
                <c:pt idx="16">
                  <c:v>43616</c:v>
                </c:pt>
                <c:pt idx="17">
                  <c:v>43646</c:v>
                </c:pt>
                <c:pt idx="18">
                  <c:v>43677</c:v>
                </c:pt>
                <c:pt idx="19">
                  <c:v>43708</c:v>
                </c:pt>
                <c:pt idx="20">
                  <c:v>43738</c:v>
                </c:pt>
                <c:pt idx="21">
                  <c:v>43769</c:v>
                </c:pt>
                <c:pt idx="22">
                  <c:v>43799</c:v>
                </c:pt>
                <c:pt idx="23">
                  <c:v>43830</c:v>
                </c:pt>
                <c:pt idx="24">
                  <c:v>43861</c:v>
                </c:pt>
                <c:pt idx="25">
                  <c:v>43890</c:v>
                </c:pt>
                <c:pt idx="26">
                  <c:v>43921</c:v>
                </c:pt>
                <c:pt idx="27">
                  <c:v>43951</c:v>
                </c:pt>
                <c:pt idx="28">
                  <c:v>43982</c:v>
                </c:pt>
                <c:pt idx="29">
                  <c:v>44012</c:v>
                </c:pt>
                <c:pt idx="30">
                  <c:v>44043</c:v>
                </c:pt>
                <c:pt idx="31">
                  <c:v>44074</c:v>
                </c:pt>
                <c:pt idx="32">
                  <c:v>44104</c:v>
                </c:pt>
                <c:pt idx="33">
                  <c:v>44135</c:v>
                </c:pt>
                <c:pt idx="34">
                  <c:v>44165</c:v>
                </c:pt>
                <c:pt idx="35">
                  <c:v>44196</c:v>
                </c:pt>
                <c:pt idx="36">
                  <c:v>44227</c:v>
                </c:pt>
                <c:pt idx="37">
                  <c:v>44255</c:v>
                </c:pt>
                <c:pt idx="38">
                  <c:v>44286</c:v>
                </c:pt>
                <c:pt idx="39">
                  <c:v>44316</c:v>
                </c:pt>
                <c:pt idx="40">
                  <c:v>44347</c:v>
                </c:pt>
                <c:pt idx="41">
                  <c:v>44377</c:v>
                </c:pt>
                <c:pt idx="42">
                  <c:v>44408</c:v>
                </c:pt>
                <c:pt idx="43">
                  <c:v>44439</c:v>
                </c:pt>
                <c:pt idx="44">
                  <c:v>44469</c:v>
                </c:pt>
                <c:pt idx="45">
                  <c:v>44500</c:v>
                </c:pt>
                <c:pt idx="46">
                  <c:v>44530</c:v>
                </c:pt>
                <c:pt idx="47">
                  <c:v>44561</c:v>
                </c:pt>
                <c:pt idx="48">
                  <c:v>44592</c:v>
                </c:pt>
                <c:pt idx="49">
                  <c:v>44620</c:v>
                </c:pt>
                <c:pt idx="50">
                  <c:v>44651</c:v>
                </c:pt>
                <c:pt idx="51">
                  <c:v>44681</c:v>
                </c:pt>
                <c:pt idx="52">
                  <c:v>44712</c:v>
                </c:pt>
                <c:pt idx="53">
                  <c:v>44742</c:v>
                </c:pt>
                <c:pt idx="54">
                  <c:v>44773</c:v>
                </c:pt>
                <c:pt idx="55">
                  <c:v>44804</c:v>
                </c:pt>
                <c:pt idx="56">
                  <c:v>44834</c:v>
                </c:pt>
                <c:pt idx="57">
                  <c:v>44865</c:v>
                </c:pt>
                <c:pt idx="58">
                  <c:v>44895</c:v>
                </c:pt>
                <c:pt idx="59">
                  <c:v>44926</c:v>
                </c:pt>
                <c:pt idx="60">
                  <c:v>44957</c:v>
                </c:pt>
                <c:pt idx="61">
                  <c:v>44985</c:v>
                </c:pt>
                <c:pt idx="62">
                  <c:v>45016</c:v>
                </c:pt>
                <c:pt idx="63">
                  <c:v>45046</c:v>
                </c:pt>
                <c:pt idx="64">
                  <c:v>45077</c:v>
                </c:pt>
                <c:pt idx="65">
                  <c:v>45107</c:v>
                </c:pt>
                <c:pt idx="66">
                  <c:v>45138</c:v>
                </c:pt>
                <c:pt idx="67">
                  <c:v>45169</c:v>
                </c:pt>
                <c:pt idx="68">
                  <c:v>45199</c:v>
                </c:pt>
                <c:pt idx="69">
                  <c:v>45230</c:v>
                </c:pt>
                <c:pt idx="70">
                  <c:v>45260</c:v>
                </c:pt>
                <c:pt idx="71">
                  <c:v>45291</c:v>
                </c:pt>
                <c:pt idx="72">
                  <c:v>45322</c:v>
                </c:pt>
                <c:pt idx="73">
                  <c:v>45351</c:v>
                </c:pt>
                <c:pt idx="74">
                  <c:v>45382</c:v>
                </c:pt>
                <c:pt idx="75">
                  <c:v>45412</c:v>
                </c:pt>
                <c:pt idx="76">
                  <c:v>45443</c:v>
                </c:pt>
                <c:pt idx="77">
                  <c:v>45473</c:v>
                </c:pt>
                <c:pt idx="78">
                  <c:v>45504</c:v>
                </c:pt>
                <c:pt idx="79">
                  <c:v>45535</c:v>
                </c:pt>
                <c:pt idx="80">
                  <c:v>45565</c:v>
                </c:pt>
                <c:pt idx="81">
                  <c:v>45596</c:v>
                </c:pt>
                <c:pt idx="82">
                  <c:v>45626</c:v>
                </c:pt>
                <c:pt idx="83">
                  <c:v>45657</c:v>
                </c:pt>
                <c:pt idx="84">
                  <c:v>45688</c:v>
                </c:pt>
              </c:numCache>
            </c:numRef>
          </c:cat>
          <c:val>
            <c:numRef>
              <c:f>Headline!$Q$17:$Q$200</c:f>
              <c:numCache>
                <c:formatCode>0.000</c:formatCode>
                <c:ptCount val="184"/>
                <c:pt idx="0">
                  <c:v>4.0020154502825546E-3</c:v>
                </c:pt>
                <c:pt idx="1">
                  <c:v>5.5305417391962571E-3</c:v>
                </c:pt>
                <c:pt idx="2">
                  <c:v>5.0326075922596924E-3</c:v>
                </c:pt>
                <c:pt idx="3">
                  <c:v>5.7386556842100147E-3</c:v>
                </c:pt>
                <c:pt idx="4">
                  <c:v>8.505718744461736E-3</c:v>
                </c:pt>
                <c:pt idx="5">
                  <c:v>8.7901251429297472E-3</c:v>
                </c:pt>
                <c:pt idx="6">
                  <c:v>8.818540981664142E-3</c:v>
                </c:pt>
                <c:pt idx="7">
                  <c:v>7.5351268128260249E-3</c:v>
                </c:pt>
                <c:pt idx="8">
                  <c:v>3.7234115089170138E-3</c:v>
                </c:pt>
                <c:pt idx="9">
                  <c:v>6.5818030778136997E-3</c:v>
                </c:pt>
                <c:pt idx="10">
                  <c:v>2.3260949551778243E-3</c:v>
                </c:pt>
                <c:pt idx="11">
                  <c:v>-2.5201158772108378E-4</c:v>
                </c:pt>
                <c:pt idx="12">
                  <c:v>-3.6528436412659104E-3</c:v>
                </c:pt>
                <c:pt idx="13">
                  <c:v>-3.8805995251008072E-3</c:v>
                </c:pt>
                <c:pt idx="14">
                  <c:v>-2.9813835542968014E-4</c:v>
                </c:pt>
                <c:pt idx="15">
                  <c:v>1.3128122286706477E-3</c:v>
                </c:pt>
                <c:pt idx="16">
                  <c:v>-3.6951783431065976E-4</c:v>
                </c:pt>
                <c:pt idx="17">
                  <c:v>-2.7618570549496637E-3</c:v>
                </c:pt>
                <c:pt idx="18">
                  <c:v>-1.6417188814083249E-3</c:v>
                </c:pt>
                <c:pt idx="19">
                  <c:v>-3.5412753206808833E-3</c:v>
                </c:pt>
                <c:pt idx="20">
                  <c:v>-3.8162030818207882E-3</c:v>
                </c:pt>
                <c:pt idx="21">
                  <c:v>-3.3343913145550273E-3</c:v>
                </c:pt>
                <c:pt idx="22">
                  <c:v>-4.5310759112592968E-4</c:v>
                </c:pt>
                <c:pt idx="23">
                  <c:v>2.525180010198884E-3</c:v>
                </c:pt>
                <c:pt idx="24">
                  <c:v>4.4447201128822479E-3</c:v>
                </c:pt>
                <c:pt idx="25">
                  <c:v>1.9909568905988008E-3</c:v>
                </c:pt>
                <c:pt idx="26">
                  <c:v>-4.284793693676665E-3</c:v>
                </c:pt>
                <c:pt idx="27">
                  <c:v>-1.3827365066809287E-2</c:v>
                </c:pt>
                <c:pt idx="28">
                  <c:v>-1.4945737134201166E-2</c:v>
                </c:pt>
                <c:pt idx="29">
                  <c:v>-9.7978304490610839E-3</c:v>
                </c:pt>
                <c:pt idx="30">
                  <c:v>-8.674698326231951E-3</c:v>
                </c:pt>
                <c:pt idx="31">
                  <c:v>-6.8536393551420008E-3</c:v>
                </c:pt>
                <c:pt idx="32">
                  <c:v>-5.7816784112748286E-3</c:v>
                </c:pt>
                <c:pt idx="33">
                  <c:v>-6.929186738217066E-3</c:v>
                </c:pt>
                <c:pt idx="34">
                  <c:v>-7.057310423228165E-3</c:v>
                </c:pt>
                <c:pt idx="35">
                  <c:v>-4.6684631565108783E-3</c:v>
                </c:pt>
                <c:pt idx="36">
                  <c:v>-2.4370263280182858E-3</c:v>
                </c:pt>
                <c:pt idx="37">
                  <c:v>1.5398404158307511E-3</c:v>
                </c:pt>
                <c:pt idx="38">
                  <c:v>8.2404798244251412E-3</c:v>
                </c:pt>
                <c:pt idx="39">
                  <c:v>1.4526040113392442E-2</c:v>
                </c:pt>
                <c:pt idx="40">
                  <c:v>1.6491694760645846E-2</c:v>
                </c:pt>
                <c:pt idx="41">
                  <c:v>1.4857483439256587E-2</c:v>
                </c:pt>
                <c:pt idx="42">
                  <c:v>1.4717690031113255E-2</c:v>
                </c:pt>
                <c:pt idx="43">
                  <c:v>1.534023206088306E-2</c:v>
                </c:pt>
                <c:pt idx="44">
                  <c:v>1.5347903529151451E-2</c:v>
                </c:pt>
                <c:pt idx="45">
                  <c:v>1.8294165674088099E-2</c:v>
                </c:pt>
                <c:pt idx="46">
                  <c:v>2.0120549005082616E-2</c:v>
                </c:pt>
                <c:pt idx="47">
                  <c:v>1.803184678660644E-2</c:v>
                </c:pt>
                <c:pt idx="48">
                  <c:v>1.7128780696925573E-2</c:v>
                </c:pt>
                <c:pt idx="49">
                  <c:v>1.6763886119928559E-2</c:v>
                </c:pt>
                <c:pt idx="50">
                  <c:v>2.2110241033201836E-2</c:v>
                </c:pt>
                <c:pt idx="51">
                  <c:v>2.1010281822308335E-2</c:v>
                </c:pt>
                <c:pt idx="52">
                  <c:v>2.4470988913864691E-2</c:v>
                </c:pt>
                <c:pt idx="53">
                  <c:v>2.9835996011964089E-2</c:v>
                </c:pt>
                <c:pt idx="54">
                  <c:v>2.3889043504901942E-2</c:v>
                </c:pt>
                <c:pt idx="55">
                  <c:v>1.7369455033469955E-2</c:v>
                </c:pt>
                <c:pt idx="56">
                  <c:v>1.4487488518619989E-2</c:v>
                </c:pt>
                <c:pt idx="57">
                  <c:v>1.3169283420407457E-2</c:v>
                </c:pt>
                <c:pt idx="58">
                  <c:v>9.8540843689694842E-3</c:v>
                </c:pt>
                <c:pt idx="59">
                  <c:v>5.3717517476103271E-3</c:v>
                </c:pt>
                <c:pt idx="60">
                  <c:v>6.4493637518079436E-3</c:v>
                </c:pt>
                <c:pt idx="61">
                  <c:v>3.9182134734530557E-3</c:v>
                </c:pt>
                <c:pt idx="62">
                  <c:v>-5.329452532473189E-3</c:v>
                </c:pt>
                <c:pt idx="63">
                  <c:v>-4.1810316984343477E-3</c:v>
                </c:pt>
                <c:pt idx="64">
                  <c:v>-1.0106308068228112E-2</c:v>
                </c:pt>
                <c:pt idx="65">
                  <c:v>-1.5399044342171254E-2</c:v>
                </c:pt>
                <c:pt idx="66">
                  <c:v>-1.0951355625416791E-2</c:v>
                </c:pt>
                <c:pt idx="67">
                  <c:v>-2.9815024298233085E-3</c:v>
                </c:pt>
                <c:pt idx="68">
                  <c:v>-3.6070766757583249E-4</c:v>
                </c:pt>
                <c:pt idx="69">
                  <c:v>-3.6503882021181244E-3</c:v>
                </c:pt>
                <c:pt idx="70">
                  <c:v>-4.2767963461715656E-3</c:v>
                </c:pt>
                <c:pt idx="71">
                  <c:v>-1.4001244648774059E-3</c:v>
                </c:pt>
                <c:pt idx="72">
                  <c:v>-3.2241965199590527E-3</c:v>
                </c:pt>
                <c:pt idx="73">
                  <c:v>-1.3266195197977736E-3</c:v>
                </c:pt>
                <c:pt idx="74">
                  <c:v>1.464847286121742E-3</c:v>
                </c:pt>
                <c:pt idx="75">
                  <c:v>1.8243394788108169E-3</c:v>
                </c:pt>
                <c:pt idx="76">
                  <c:v>2.535962989964835E-3</c:v>
                </c:pt>
                <c:pt idx="77">
                  <c:v>6.908048151514645E-4</c:v>
                </c:pt>
                <c:pt idx="78">
                  <c:v>7.4295504655442102E-4</c:v>
                </c:pt>
                <c:pt idx="79">
                  <c:v>-2.8504140958386603E-3</c:v>
                </c:pt>
                <c:pt idx="80">
                  <c:v>-4.9187456926257766E-3</c:v>
                </c:pt>
                <c:pt idx="81">
                  <c:v>-3.3866296895596992E-3</c:v>
                </c:pt>
                <c:pt idx="82">
                  <c:v>-2.1452142555472521E-3</c:v>
                </c:pt>
                <c:pt idx="83">
                  <c:v>-3.488393503480225E-4</c:v>
                </c:pt>
                <c:pt idx="84">
                  <c:v>6.4494120257377221E-4</c:v>
                </c:pt>
              </c:numCache>
            </c:numRef>
          </c:val>
          <c:extLst>
            <c:ext xmlns:c16="http://schemas.microsoft.com/office/drawing/2014/chart" uri="{C3380CC4-5D6E-409C-BE32-E72D297353CC}">
              <c16:uniqueId val="{00000004-A625-4228-95AA-0EFAE73B3AC0}"/>
            </c:ext>
          </c:extLst>
        </c:ser>
        <c:dLbls>
          <c:showLegendKey val="0"/>
          <c:showVal val="0"/>
          <c:showCatName val="0"/>
          <c:showSerName val="0"/>
          <c:showPercent val="0"/>
          <c:showBubbleSize val="0"/>
        </c:dLbls>
        <c:gapWidth val="25"/>
        <c:overlap val="100"/>
        <c:axId val="1808015136"/>
        <c:axId val="1808016384"/>
      </c:barChart>
      <c:lineChart>
        <c:grouping val="standard"/>
        <c:varyColors val="0"/>
        <c:dLbls>
          <c:showLegendKey val="0"/>
          <c:showVal val="0"/>
          <c:showCatName val="0"/>
          <c:showSerName val="0"/>
          <c:showPercent val="0"/>
          <c:showBubbleSize val="0"/>
        </c:dLbls>
        <c:marker val="1"/>
        <c:smooth val="0"/>
        <c:axId val="1808015136"/>
        <c:axId val="1808016384"/>
        <c:extLst>
          <c:ext xmlns:c15="http://schemas.microsoft.com/office/drawing/2012/chart" uri="{02D57815-91ED-43cb-92C2-25804820EDAC}">
            <c15:filteredLineSeries>
              <c15:ser>
                <c:idx val="5"/>
                <c:order val="5"/>
                <c:tx>
                  <c:v>CPI</c:v>
                </c:tx>
                <c:spPr>
                  <a:ln w="28575" cap="rnd">
                    <a:solidFill>
                      <a:schemeClr val="tx2"/>
                    </a:solidFill>
                    <a:round/>
                  </a:ln>
                  <a:effectLst/>
                </c:spPr>
                <c:marker>
                  <c:symbol val="none"/>
                </c:marker>
                <c:val>
                  <c:numRef>
                    <c:extLst>
                      <c:ext uri="{02D57815-91ED-43cb-92C2-25804820EDAC}">
                        <c15:formulaRef>
                          <c15:sqref>Headline!$C$17:$C$75</c15:sqref>
                        </c15:formulaRef>
                      </c:ext>
                    </c:extLst>
                    <c:numCache>
                      <c:formatCode>0.000</c:formatCode>
                      <c:ptCount val="59"/>
                      <c:pt idx="0">
                        <c:v>2.1000000000000001E-2</c:v>
                      </c:pt>
                      <c:pt idx="1">
                        <c:v>2.2000000000000002E-2</c:v>
                      </c:pt>
                      <c:pt idx="2">
                        <c:v>2.4E-2</c:v>
                      </c:pt>
                      <c:pt idx="3">
                        <c:v>2.5000000000000001E-2</c:v>
                      </c:pt>
                      <c:pt idx="4">
                        <c:v>2.7999999999999997E-2</c:v>
                      </c:pt>
                      <c:pt idx="5">
                        <c:v>2.8999999999999998E-2</c:v>
                      </c:pt>
                      <c:pt idx="6">
                        <c:v>2.8999999999999998E-2</c:v>
                      </c:pt>
                      <c:pt idx="7">
                        <c:v>2.7000000000000003E-2</c:v>
                      </c:pt>
                      <c:pt idx="8">
                        <c:v>2.3E-2</c:v>
                      </c:pt>
                      <c:pt idx="9">
                        <c:v>2.5000000000000001E-2</c:v>
                      </c:pt>
                      <c:pt idx="10">
                        <c:v>2.2000000000000002E-2</c:v>
                      </c:pt>
                      <c:pt idx="11">
                        <c:v>1.9E-2</c:v>
                      </c:pt>
                      <c:pt idx="12">
                        <c:v>1.6E-2</c:v>
                      </c:pt>
                      <c:pt idx="13">
                        <c:v>1.4999999999999999E-2</c:v>
                      </c:pt>
                      <c:pt idx="14">
                        <c:v>1.9E-2</c:v>
                      </c:pt>
                      <c:pt idx="15">
                        <c:v>0.02</c:v>
                      </c:pt>
                      <c:pt idx="16">
                        <c:v>1.8000000000000002E-2</c:v>
                      </c:pt>
                      <c:pt idx="17">
                        <c:v>1.6E-2</c:v>
                      </c:pt>
                      <c:pt idx="18">
                        <c:v>1.8000000000000002E-2</c:v>
                      </c:pt>
                      <c:pt idx="19">
                        <c:v>1.7000000000000001E-2</c:v>
                      </c:pt>
                      <c:pt idx="20">
                        <c:v>1.7000000000000001E-2</c:v>
                      </c:pt>
                      <c:pt idx="21">
                        <c:v>1.8000000000000002E-2</c:v>
                      </c:pt>
                      <c:pt idx="22">
                        <c:v>2.1000000000000001E-2</c:v>
                      </c:pt>
                      <c:pt idx="23">
                        <c:v>2.3E-2</c:v>
                      </c:pt>
                      <c:pt idx="24">
                        <c:v>2.5000000000000001E-2</c:v>
                      </c:pt>
                      <c:pt idx="25">
                        <c:v>2.3E-2</c:v>
                      </c:pt>
                      <c:pt idx="26">
                        <c:v>1.4999999999999999E-2</c:v>
                      </c:pt>
                      <c:pt idx="27">
                        <c:v>3.0000000000000001E-3</c:v>
                      </c:pt>
                      <c:pt idx="28">
                        <c:v>1E-3</c:v>
                      </c:pt>
                      <c:pt idx="29">
                        <c:v>6.0000000000000001E-3</c:v>
                      </c:pt>
                      <c:pt idx="30">
                        <c:v>0.01</c:v>
                      </c:pt>
                      <c:pt idx="31">
                        <c:v>1.3000000000000001E-2</c:v>
                      </c:pt>
                      <c:pt idx="32">
                        <c:v>1.3999999999999999E-2</c:v>
                      </c:pt>
                      <c:pt idx="33">
                        <c:v>1.2E-2</c:v>
                      </c:pt>
                      <c:pt idx="34">
                        <c:v>1.2E-2</c:v>
                      </c:pt>
                      <c:pt idx="35">
                        <c:v>1.3999999999999999E-2</c:v>
                      </c:pt>
                      <c:pt idx="36">
                        <c:v>1.3999999999999999E-2</c:v>
                      </c:pt>
                      <c:pt idx="37">
                        <c:v>1.7000000000000001E-2</c:v>
                      </c:pt>
                      <c:pt idx="38">
                        <c:v>2.6000000000000002E-2</c:v>
                      </c:pt>
                      <c:pt idx="39">
                        <c:v>4.2000000000000003E-2</c:v>
                      </c:pt>
                      <c:pt idx="40">
                        <c:v>0.05</c:v>
                      </c:pt>
                      <c:pt idx="41">
                        <c:v>5.4000000000000006E-2</c:v>
                      </c:pt>
                      <c:pt idx="42">
                        <c:v>5.4000000000000006E-2</c:v>
                      </c:pt>
                      <c:pt idx="43">
                        <c:v>5.2999999999999999E-2</c:v>
                      </c:pt>
                      <c:pt idx="44">
                        <c:v>5.4000000000000006E-2</c:v>
                      </c:pt>
                      <c:pt idx="45">
                        <c:v>6.2E-2</c:v>
                      </c:pt>
                      <c:pt idx="46">
                        <c:v>6.8000000000000005E-2</c:v>
                      </c:pt>
                      <c:pt idx="47">
                        <c:v>7.0000000000000007E-2</c:v>
                      </c:pt>
                      <c:pt idx="48">
                        <c:v>7.4999999999999997E-2</c:v>
                      </c:pt>
                      <c:pt idx="49">
                        <c:v>7.9000000000000001E-2</c:v>
                      </c:pt>
                      <c:pt idx="50">
                        <c:v>8.5000000000000006E-2</c:v>
                      </c:pt>
                      <c:pt idx="51">
                        <c:v>8.3000000000000004E-2</c:v>
                      </c:pt>
                      <c:pt idx="52">
                        <c:v>8.5999999999999993E-2</c:v>
                      </c:pt>
                      <c:pt idx="53">
                        <c:v>9.0999999999999998E-2</c:v>
                      </c:pt>
                      <c:pt idx="54">
                        <c:v>8.5000000000000006E-2</c:v>
                      </c:pt>
                      <c:pt idx="55">
                        <c:v>8.3000000000000004E-2</c:v>
                      </c:pt>
                      <c:pt idx="56">
                        <c:v>8.199999999999999E-2</c:v>
                      </c:pt>
                      <c:pt idx="57">
                        <c:v>7.6999999999999999E-2</c:v>
                      </c:pt>
                      <c:pt idx="58">
                        <c:v>7.0999999999999994E-2</c:v>
                      </c:pt>
                    </c:numCache>
                  </c:numRef>
                </c:val>
                <c:smooth val="0"/>
                <c:extLst>
                  <c:ext xmlns:c16="http://schemas.microsoft.com/office/drawing/2014/chart" uri="{C3380CC4-5D6E-409C-BE32-E72D297353CC}">
                    <c16:uniqueId val="{00000005-A625-4228-95AA-0EFAE73B3AC0}"/>
                  </c:ext>
                </c:extLst>
              </c15:ser>
            </c15:filteredLineSeries>
            <c15:filteredLineSeries>
              <c15:ser>
                <c:idx val="6"/>
                <c:order val="6"/>
                <c:tx>
                  <c:v>Core CPI</c:v>
                </c:tx>
                <c:spPr>
                  <a:ln w="28575" cap="rnd">
                    <a:solidFill>
                      <a:schemeClr val="tx2"/>
                    </a:solidFill>
                    <a:prstDash val="sysDash"/>
                    <a:round/>
                  </a:ln>
                  <a:effectLst/>
                </c:spPr>
                <c:marker>
                  <c:symbol val="none"/>
                </c:marker>
                <c:val>
                  <c:numRef>
                    <c:extLst xmlns:c15="http://schemas.microsoft.com/office/drawing/2012/chart">
                      <c:ext xmlns:c15="http://schemas.microsoft.com/office/drawing/2012/chart" uri="{02D57815-91ED-43cb-92C2-25804820EDAC}">
                        <c15:formulaRef>
                          <c15:sqref>Headline!$D$17:$D$75</c15:sqref>
                        </c15:formulaRef>
                      </c:ext>
                    </c:extLst>
                    <c:numCache>
                      <c:formatCode>0.000</c:formatCode>
                      <c:ptCount val="59"/>
                      <c:pt idx="0">
                        <c:v>1.8000000000000002E-2</c:v>
                      </c:pt>
                      <c:pt idx="1">
                        <c:v>1.8000000000000002E-2</c:v>
                      </c:pt>
                      <c:pt idx="2">
                        <c:v>2.1000000000000001E-2</c:v>
                      </c:pt>
                      <c:pt idx="3">
                        <c:v>2.1000000000000001E-2</c:v>
                      </c:pt>
                      <c:pt idx="4">
                        <c:v>2.2000000000000002E-2</c:v>
                      </c:pt>
                      <c:pt idx="5">
                        <c:v>2.3E-2</c:v>
                      </c:pt>
                      <c:pt idx="6">
                        <c:v>2.4E-2</c:v>
                      </c:pt>
                      <c:pt idx="7">
                        <c:v>2.2000000000000002E-2</c:v>
                      </c:pt>
                      <c:pt idx="8">
                        <c:v>2.2000000000000002E-2</c:v>
                      </c:pt>
                      <c:pt idx="9">
                        <c:v>2.1000000000000001E-2</c:v>
                      </c:pt>
                      <c:pt idx="10">
                        <c:v>2.2000000000000002E-2</c:v>
                      </c:pt>
                      <c:pt idx="11">
                        <c:v>2.2000000000000002E-2</c:v>
                      </c:pt>
                      <c:pt idx="12">
                        <c:v>2.2000000000000002E-2</c:v>
                      </c:pt>
                      <c:pt idx="13">
                        <c:v>2.1000000000000001E-2</c:v>
                      </c:pt>
                      <c:pt idx="14">
                        <c:v>0.02</c:v>
                      </c:pt>
                      <c:pt idx="15">
                        <c:v>2.1000000000000001E-2</c:v>
                      </c:pt>
                      <c:pt idx="16">
                        <c:v>0.02</c:v>
                      </c:pt>
                      <c:pt idx="17">
                        <c:v>2.1000000000000001E-2</c:v>
                      </c:pt>
                      <c:pt idx="18">
                        <c:v>2.2000000000000002E-2</c:v>
                      </c:pt>
                      <c:pt idx="19">
                        <c:v>2.4E-2</c:v>
                      </c:pt>
                      <c:pt idx="20">
                        <c:v>2.4E-2</c:v>
                      </c:pt>
                      <c:pt idx="21">
                        <c:v>2.3E-2</c:v>
                      </c:pt>
                      <c:pt idx="22">
                        <c:v>2.3E-2</c:v>
                      </c:pt>
                      <c:pt idx="23">
                        <c:v>2.3E-2</c:v>
                      </c:pt>
                      <c:pt idx="24">
                        <c:v>2.3E-2</c:v>
                      </c:pt>
                      <c:pt idx="25">
                        <c:v>2.4E-2</c:v>
                      </c:pt>
                      <c:pt idx="26">
                        <c:v>2.1000000000000001E-2</c:v>
                      </c:pt>
                      <c:pt idx="27">
                        <c:v>1.3999999999999999E-2</c:v>
                      </c:pt>
                      <c:pt idx="28">
                        <c:v>1.2E-2</c:v>
                      </c:pt>
                      <c:pt idx="29">
                        <c:v>1.2E-2</c:v>
                      </c:pt>
                      <c:pt idx="30">
                        <c:v>1.6E-2</c:v>
                      </c:pt>
                      <c:pt idx="31">
                        <c:v>1.7000000000000001E-2</c:v>
                      </c:pt>
                      <c:pt idx="32">
                        <c:v>1.7000000000000001E-2</c:v>
                      </c:pt>
                      <c:pt idx="33">
                        <c:v>1.6E-2</c:v>
                      </c:pt>
                      <c:pt idx="34">
                        <c:v>1.6E-2</c:v>
                      </c:pt>
                      <c:pt idx="35">
                        <c:v>1.6E-2</c:v>
                      </c:pt>
                      <c:pt idx="36">
                        <c:v>1.3999999999999999E-2</c:v>
                      </c:pt>
                      <c:pt idx="37">
                        <c:v>1.3000000000000001E-2</c:v>
                      </c:pt>
                      <c:pt idx="38">
                        <c:v>1.6E-2</c:v>
                      </c:pt>
                      <c:pt idx="39">
                        <c:v>0.03</c:v>
                      </c:pt>
                      <c:pt idx="40">
                        <c:v>3.7999999999999999E-2</c:v>
                      </c:pt>
                      <c:pt idx="41">
                        <c:v>4.4999999999999998E-2</c:v>
                      </c:pt>
                      <c:pt idx="42">
                        <c:v>4.2999999999999997E-2</c:v>
                      </c:pt>
                      <c:pt idx="43">
                        <c:v>0.04</c:v>
                      </c:pt>
                      <c:pt idx="44">
                        <c:v>0.04</c:v>
                      </c:pt>
                      <c:pt idx="45">
                        <c:v>4.5999999999999999E-2</c:v>
                      </c:pt>
                      <c:pt idx="46">
                        <c:v>4.9000000000000002E-2</c:v>
                      </c:pt>
                      <c:pt idx="47">
                        <c:v>5.5E-2</c:v>
                      </c:pt>
                      <c:pt idx="48">
                        <c:v>0.06</c:v>
                      </c:pt>
                      <c:pt idx="49">
                        <c:v>6.4000000000000001E-2</c:v>
                      </c:pt>
                      <c:pt idx="50">
                        <c:v>6.5000000000000002E-2</c:v>
                      </c:pt>
                      <c:pt idx="51">
                        <c:v>6.2E-2</c:v>
                      </c:pt>
                      <c:pt idx="52">
                        <c:v>0.06</c:v>
                      </c:pt>
                      <c:pt idx="53">
                        <c:v>5.9000000000000004E-2</c:v>
                      </c:pt>
                      <c:pt idx="54">
                        <c:v>5.9000000000000004E-2</c:v>
                      </c:pt>
                      <c:pt idx="55">
                        <c:v>6.3E-2</c:v>
                      </c:pt>
                      <c:pt idx="56">
                        <c:v>6.6000000000000003E-2</c:v>
                      </c:pt>
                      <c:pt idx="57">
                        <c:v>6.3E-2</c:v>
                      </c:pt>
                      <c:pt idx="58">
                        <c:v>0.06</c:v>
                      </c:pt>
                    </c:numCache>
                  </c:numRef>
                </c:val>
                <c:smooth val="0"/>
                <c:extLst xmlns:c15="http://schemas.microsoft.com/office/drawing/2012/chart">
                  <c:ext xmlns:c16="http://schemas.microsoft.com/office/drawing/2014/chart" uri="{C3380CC4-5D6E-409C-BE32-E72D297353CC}">
                    <c16:uniqueId val="{00000006-A625-4228-95AA-0EFAE73B3AC0}"/>
                  </c:ext>
                </c:extLst>
              </c15:ser>
            </c15:filteredLineSeries>
          </c:ext>
        </c:extLst>
      </c:lineChart>
      <c:dateAx>
        <c:axId val="1808015136"/>
        <c:scaling>
          <c:orientation val="minMax"/>
          <c:min val="43466"/>
        </c:scaling>
        <c:delete val="0"/>
        <c:axPos val="b"/>
        <c:numFmt formatCode="mmm\-yy" sourceLinked="0"/>
        <c:majorTickMark val="out"/>
        <c:minorTickMark val="none"/>
        <c:tickLblPos val="low"/>
        <c:spPr>
          <a:noFill/>
          <a:ln w="12700" cap="flat" cmpd="sng" algn="ctr">
            <a:solidFill>
              <a:schemeClr val="bg2"/>
            </a:solidFill>
            <a:round/>
          </a:ln>
          <a:effectLst/>
        </c:spPr>
        <c:txPr>
          <a:bodyPr rot="-2700000" spcFirstLastPara="1" vertOverflow="ellipsis" wrap="square" anchor="ctr" anchorCtr="1"/>
          <a:lstStyle/>
          <a:p>
            <a:pPr>
              <a:defRPr sz="1200" b="0" i="0" u="none" strike="noStrike" kern="1200" baseline="0">
                <a:solidFill>
                  <a:schemeClr val="tx1"/>
                </a:solidFill>
                <a:latin typeface="+mn-lt"/>
                <a:ea typeface="+mn-ea"/>
                <a:cs typeface="+mn-cs"/>
              </a:defRPr>
            </a:pPr>
            <a:endParaRPr lang="en-US"/>
          </a:p>
        </c:txPr>
        <c:crossAx val="1808016384"/>
        <c:crosses val="autoZero"/>
        <c:auto val="1"/>
        <c:lblOffset val="100"/>
        <c:baseTimeUnit val="months"/>
        <c:majorUnit val="3"/>
        <c:majorTimeUnit val="months"/>
      </c:dateAx>
      <c:valAx>
        <c:axId val="1808016384"/>
        <c:scaling>
          <c:orientation val="minMax"/>
          <c:max val="0.1"/>
          <c:min val="-2.0000000000000004E-2"/>
        </c:scaling>
        <c:delete val="0"/>
        <c:axPos val="l"/>
        <c:majorGridlines>
          <c:spPr>
            <a:ln w="9525" cap="flat" cmpd="sng" algn="ctr">
              <a:solidFill>
                <a:schemeClr val="bg2"/>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808015136"/>
        <c:crosses val="autoZero"/>
        <c:crossBetween val="between"/>
      </c:valAx>
      <c:spPr>
        <a:noFill/>
        <a:ln>
          <a:noFill/>
        </a:ln>
        <a:effectLst/>
      </c:spPr>
    </c:plotArea>
    <c:legend>
      <c:legendPos val="b"/>
      <c:layout>
        <c:manualLayout>
          <c:xMode val="edge"/>
          <c:yMode val="edge"/>
          <c:x val="0.16039590736998582"/>
          <c:y val="0.92298468941382328"/>
          <c:w val="0.71786344737881214"/>
          <c:h val="5.4892825896762913E-2"/>
        </c:manualLayout>
      </c:layout>
      <c:overlay val="1"/>
      <c:spPr>
        <a:solidFill>
          <a:schemeClr val="bg1"/>
        </a:solid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solidFill>
            <a:schemeClr val="tx1"/>
          </a:solidFill>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endParaRPr lang="en-US" b="1"/>
          </a:p>
        </c:rich>
      </c:tx>
      <c:layout>
        <c:manualLayout>
          <c:xMode val="edge"/>
          <c:yMode val="edge"/>
          <c:x val="0.33021441253666822"/>
          <c:y val="0"/>
        </c:manualLayout>
      </c:layout>
      <c:overlay val="0"/>
      <c:spPr>
        <a:noFill/>
        <a:ln>
          <a:noFill/>
        </a:ln>
        <a:effectLst/>
      </c:spPr>
      <c:txPr>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4.1463447583757911E-2"/>
          <c:y val="2.7238756172427603E-2"/>
          <c:w val="0.95779238073182027"/>
          <c:h val="0.81346056319231286"/>
        </c:manualLayout>
      </c:layout>
      <c:areaChart>
        <c:grouping val="standard"/>
        <c:varyColors val="0"/>
        <c:ser>
          <c:idx val="3"/>
          <c:order val="3"/>
          <c:tx>
            <c:v>recess</c:v>
          </c:tx>
          <c:spPr>
            <a:solidFill>
              <a:schemeClr val="bg2"/>
            </a:solidFill>
            <a:ln>
              <a:noFill/>
            </a:ln>
            <a:effectLst/>
          </c:spPr>
          <c:val>
            <c:numRef>
              <c:f>Sheet1!$C$544:$C$903</c:f>
              <c:numCache>
                <c:formatCode>0</c:formatCode>
                <c:ptCount val="360"/>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1</c:v>
                </c:pt>
                <c:pt idx="16">
                  <c:v>1</c:v>
                </c:pt>
                <c:pt idx="17">
                  <c:v>1</c:v>
                </c:pt>
                <c:pt idx="18">
                  <c:v>1</c:v>
                </c:pt>
                <c:pt idx="19">
                  <c:v>1</c:v>
                </c:pt>
                <c:pt idx="20">
                  <c:v>1</c:v>
                </c:pt>
                <c:pt idx="21">
                  <c:v>1</c:v>
                </c:pt>
                <c:pt idx="22">
                  <c:v>1</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1</c:v>
                </c:pt>
                <c:pt idx="97">
                  <c:v>1</c:v>
                </c:pt>
                <c:pt idx="98">
                  <c:v>1</c:v>
                </c:pt>
                <c:pt idx="99">
                  <c:v>1</c:v>
                </c:pt>
                <c:pt idx="100">
                  <c:v>1</c:v>
                </c:pt>
                <c:pt idx="101">
                  <c:v>1</c:v>
                </c:pt>
                <c:pt idx="102">
                  <c:v>1</c:v>
                </c:pt>
                <c:pt idx="103">
                  <c:v>1</c:v>
                </c:pt>
                <c:pt idx="104">
                  <c:v>1</c:v>
                </c:pt>
                <c:pt idx="105">
                  <c:v>1</c:v>
                </c:pt>
                <c:pt idx="106">
                  <c:v>1</c:v>
                </c:pt>
                <c:pt idx="107">
                  <c:v>1</c:v>
                </c:pt>
                <c:pt idx="108">
                  <c:v>1</c:v>
                </c:pt>
                <c:pt idx="109">
                  <c:v>1</c:v>
                </c:pt>
                <c:pt idx="110">
                  <c:v>1</c:v>
                </c:pt>
                <c:pt idx="111">
                  <c:v>1</c:v>
                </c:pt>
                <c:pt idx="112">
                  <c:v>1</c:v>
                </c:pt>
                <c:pt idx="113">
                  <c:v>1</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1</c:v>
                </c:pt>
                <c:pt idx="243">
                  <c:v>1</c:v>
                </c:pt>
                <c:pt idx="244">
                  <c:v>0</c:v>
                </c:pt>
                <c:pt idx="245">
                  <c:v>0</c:v>
                </c:pt>
                <c:pt idx="246">
                  <c:v>0</c:v>
                </c:pt>
                <c:pt idx="247">
                  <c:v>0</c:v>
                </c:pt>
                <c:pt idx="248">
                  <c:v>0</c:v>
                </c:pt>
                <c:pt idx="249">
                  <c:v>0</c:v>
                </c:pt>
                <c:pt idx="250">
                  <c:v>0</c:v>
                </c:pt>
                <c:pt idx="251">
                  <c:v>0</c:v>
                </c:pt>
                <c:pt idx="252">
                  <c:v>0</c:v>
                </c:pt>
                <c:pt idx="253">
                  <c:v>0</c:v>
                </c:pt>
                <c:pt idx="254">
                  <c:v>0</c:v>
                </c:pt>
                <c:pt idx="255">
                  <c:v>0</c:v>
                </c:pt>
                <c:pt idx="256">
                  <c:v>0</c:v>
                </c:pt>
                <c:pt idx="257">
                  <c:v>0</c:v>
                </c:pt>
                <c:pt idx="258">
                  <c:v>0</c:v>
                </c:pt>
                <c:pt idx="259">
                  <c:v>0</c:v>
                </c:pt>
                <c:pt idx="260">
                  <c:v>0</c:v>
                </c:pt>
                <c:pt idx="261">
                  <c:v>0</c:v>
                </c:pt>
                <c:pt idx="262">
                  <c:v>0</c:v>
                </c:pt>
                <c:pt idx="263">
                  <c:v>0</c:v>
                </c:pt>
                <c:pt idx="264">
                  <c:v>0</c:v>
                </c:pt>
                <c:pt idx="265">
                  <c:v>0</c:v>
                </c:pt>
                <c:pt idx="266">
                  <c:v>0</c:v>
                </c:pt>
                <c:pt idx="267">
                  <c:v>0</c:v>
                </c:pt>
                <c:pt idx="268">
                  <c:v>0</c:v>
                </c:pt>
                <c:pt idx="269">
                  <c:v>0</c:v>
                </c:pt>
                <c:pt idx="270">
                  <c:v>0</c:v>
                </c:pt>
                <c:pt idx="271">
                  <c:v>0</c:v>
                </c:pt>
                <c:pt idx="272">
                  <c:v>0</c:v>
                </c:pt>
                <c:pt idx="273">
                  <c:v>0</c:v>
                </c:pt>
                <c:pt idx="274">
                  <c:v>0</c:v>
                </c:pt>
                <c:pt idx="275">
                  <c:v>0</c:v>
                </c:pt>
                <c:pt idx="276">
                  <c:v>0</c:v>
                </c:pt>
                <c:pt idx="277">
                  <c:v>0</c:v>
                </c:pt>
                <c:pt idx="278">
                  <c:v>0</c:v>
                </c:pt>
                <c:pt idx="279">
                  <c:v>0</c:v>
                </c:pt>
                <c:pt idx="280">
                  <c:v>0</c:v>
                </c:pt>
                <c:pt idx="281">
                  <c:v>0</c:v>
                </c:pt>
                <c:pt idx="282">
                  <c:v>0</c:v>
                </c:pt>
                <c:pt idx="283">
                  <c:v>0</c:v>
                </c:pt>
                <c:pt idx="284">
                  <c:v>0</c:v>
                </c:pt>
                <c:pt idx="285">
                  <c:v>0</c:v>
                </c:pt>
                <c:pt idx="286">
                  <c:v>0</c:v>
                </c:pt>
                <c:pt idx="287">
                  <c:v>0</c:v>
                </c:pt>
                <c:pt idx="288">
                  <c:v>0</c:v>
                </c:pt>
                <c:pt idx="289">
                  <c:v>0</c:v>
                </c:pt>
                <c:pt idx="290">
                  <c:v>0</c:v>
                </c:pt>
                <c:pt idx="291">
                  <c:v>0</c:v>
                </c:pt>
                <c:pt idx="292">
                  <c:v>0</c:v>
                </c:pt>
                <c:pt idx="293">
                  <c:v>0</c:v>
                </c:pt>
                <c:pt idx="294">
                  <c:v>0</c:v>
                </c:pt>
                <c:pt idx="295">
                  <c:v>0</c:v>
                </c:pt>
                <c:pt idx="296">
                  <c:v>0</c:v>
                </c:pt>
                <c:pt idx="297">
                  <c:v>0</c:v>
                </c:pt>
                <c:pt idx="298">
                  <c:v>0</c:v>
                </c:pt>
                <c:pt idx="299">
                  <c:v>0</c:v>
                </c:pt>
                <c:pt idx="300">
                  <c:v>0</c:v>
                </c:pt>
                <c:pt idx="301">
                  <c:v>0</c:v>
                </c:pt>
              </c:numCache>
            </c:numRef>
          </c:val>
          <c:extLst>
            <c:ext xmlns:c16="http://schemas.microsoft.com/office/drawing/2014/chart" uri="{C3380CC4-5D6E-409C-BE32-E72D297353CC}">
              <c16:uniqueId val="{00000003-47E3-42DF-8AB2-6ED0D5AC8EED}"/>
            </c:ext>
          </c:extLst>
        </c:ser>
        <c:dLbls>
          <c:showLegendKey val="0"/>
          <c:showVal val="0"/>
          <c:showCatName val="0"/>
          <c:showSerName val="0"/>
          <c:showPercent val="0"/>
          <c:showBubbleSize val="0"/>
        </c:dLbls>
        <c:axId val="546996591"/>
        <c:axId val="546998991"/>
      </c:areaChart>
      <c:lineChart>
        <c:grouping val="standard"/>
        <c:varyColors val="0"/>
        <c:ser>
          <c:idx val="0"/>
          <c:order val="0"/>
          <c:tx>
            <c:v>FRM30</c:v>
          </c:tx>
          <c:spPr>
            <a:ln w="28575" cap="rnd">
              <a:solidFill>
                <a:schemeClr val="accent1"/>
              </a:solidFill>
              <a:round/>
            </a:ln>
            <a:effectLst/>
          </c:spPr>
          <c:marker>
            <c:symbol val="none"/>
          </c:marker>
          <c:cat>
            <c:numRef>
              <c:f>Sheet1!$B$544:$B$867</c:f>
              <c:numCache>
                <c:formatCode>mmm"/"yyyy</c:formatCode>
                <c:ptCount val="324"/>
                <c:pt idx="0">
                  <c:v>36556</c:v>
                </c:pt>
                <c:pt idx="1">
                  <c:v>36585</c:v>
                </c:pt>
                <c:pt idx="2">
                  <c:v>36616</c:v>
                </c:pt>
                <c:pt idx="3">
                  <c:v>36646</c:v>
                </c:pt>
                <c:pt idx="4">
                  <c:v>36677</c:v>
                </c:pt>
                <c:pt idx="5">
                  <c:v>36707</c:v>
                </c:pt>
                <c:pt idx="6">
                  <c:v>36738</c:v>
                </c:pt>
                <c:pt idx="7">
                  <c:v>36769</c:v>
                </c:pt>
                <c:pt idx="8">
                  <c:v>36799</c:v>
                </c:pt>
                <c:pt idx="9">
                  <c:v>36830</c:v>
                </c:pt>
                <c:pt idx="10">
                  <c:v>36860</c:v>
                </c:pt>
                <c:pt idx="11">
                  <c:v>36891</c:v>
                </c:pt>
                <c:pt idx="12">
                  <c:v>36922</c:v>
                </c:pt>
                <c:pt idx="13">
                  <c:v>36950</c:v>
                </c:pt>
                <c:pt idx="14">
                  <c:v>36981</c:v>
                </c:pt>
                <c:pt idx="15">
                  <c:v>37011</c:v>
                </c:pt>
                <c:pt idx="16">
                  <c:v>37042</c:v>
                </c:pt>
                <c:pt idx="17">
                  <c:v>37072</c:v>
                </c:pt>
                <c:pt idx="18">
                  <c:v>37103</c:v>
                </c:pt>
                <c:pt idx="19">
                  <c:v>37134</c:v>
                </c:pt>
                <c:pt idx="20">
                  <c:v>37164</c:v>
                </c:pt>
                <c:pt idx="21">
                  <c:v>37195</c:v>
                </c:pt>
                <c:pt idx="22">
                  <c:v>37225</c:v>
                </c:pt>
                <c:pt idx="23">
                  <c:v>37256</c:v>
                </c:pt>
                <c:pt idx="24">
                  <c:v>37287</c:v>
                </c:pt>
                <c:pt idx="25">
                  <c:v>37315</c:v>
                </c:pt>
                <c:pt idx="26">
                  <c:v>37346</c:v>
                </c:pt>
                <c:pt idx="27">
                  <c:v>37376</c:v>
                </c:pt>
                <c:pt idx="28">
                  <c:v>37407</c:v>
                </c:pt>
                <c:pt idx="29">
                  <c:v>37437</c:v>
                </c:pt>
                <c:pt idx="30">
                  <c:v>37468</c:v>
                </c:pt>
                <c:pt idx="31">
                  <c:v>37499</c:v>
                </c:pt>
                <c:pt idx="32">
                  <c:v>37529</c:v>
                </c:pt>
                <c:pt idx="33">
                  <c:v>37560</c:v>
                </c:pt>
                <c:pt idx="34">
                  <c:v>37590</c:v>
                </c:pt>
                <c:pt idx="35">
                  <c:v>37621</c:v>
                </c:pt>
                <c:pt idx="36">
                  <c:v>37652</c:v>
                </c:pt>
                <c:pt idx="37">
                  <c:v>37680</c:v>
                </c:pt>
                <c:pt idx="38">
                  <c:v>37711</c:v>
                </c:pt>
                <c:pt idx="39">
                  <c:v>37741</c:v>
                </c:pt>
                <c:pt idx="40">
                  <c:v>37772</c:v>
                </c:pt>
                <c:pt idx="41">
                  <c:v>37802</c:v>
                </c:pt>
                <c:pt idx="42">
                  <c:v>37833</c:v>
                </c:pt>
                <c:pt idx="43">
                  <c:v>37864</c:v>
                </c:pt>
                <c:pt idx="44">
                  <c:v>37894</c:v>
                </c:pt>
                <c:pt idx="45">
                  <c:v>37925</c:v>
                </c:pt>
                <c:pt idx="46">
                  <c:v>37955</c:v>
                </c:pt>
                <c:pt idx="47">
                  <c:v>37986</c:v>
                </c:pt>
                <c:pt idx="48">
                  <c:v>38017</c:v>
                </c:pt>
                <c:pt idx="49">
                  <c:v>38046</c:v>
                </c:pt>
                <c:pt idx="50">
                  <c:v>38077</c:v>
                </c:pt>
                <c:pt idx="51">
                  <c:v>38107</c:v>
                </c:pt>
                <c:pt idx="52">
                  <c:v>38138</c:v>
                </c:pt>
                <c:pt idx="53">
                  <c:v>38168</c:v>
                </c:pt>
                <c:pt idx="54">
                  <c:v>38199</c:v>
                </c:pt>
                <c:pt idx="55">
                  <c:v>38230</c:v>
                </c:pt>
                <c:pt idx="56">
                  <c:v>38260</c:v>
                </c:pt>
                <c:pt idx="57">
                  <c:v>38291</c:v>
                </c:pt>
                <c:pt idx="58">
                  <c:v>38321</c:v>
                </c:pt>
                <c:pt idx="59">
                  <c:v>38352</c:v>
                </c:pt>
                <c:pt idx="60">
                  <c:v>38383</c:v>
                </c:pt>
                <c:pt idx="61">
                  <c:v>38411</c:v>
                </c:pt>
                <c:pt idx="62">
                  <c:v>38442</c:v>
                </c:pt>
                <c:pt idx="63">
                  <c:v>38472</c:v>
                </c:pt>
                <c:pt idx="64">
                  <c:v>38503</c:v>
                </c:pt>
                <c:pt idx="65">
                  <c:v>38533</c:v>
                </c:pt>
                <c:pt idx="66">
                  <c:v>38564</c:v>
                </c:pt>
                <c:pt idx="67">
                  <c:v>38595</c:v>
                </c:pt>
                <c:pt idx="68">
                  <c:v>38625</c:v>
                </c:pt>
                <c:pt idx="69">
                  <c:v>38656</c:v>
                </c:pt>
                <c:pt idx="70">
                  <c:v>38686</c:v>
                </c:pt>
                <c:pt idx="71">
                  <c:v>38717</c:v>
                </c:pt>
                <c:pt idx="72">
                  <c:v>38748</c:v>
                </c:pt>
                <c:pt idx="73">
                  <c:v>38776</c:v>
                </c:pt>
                <c:pt idx="74">
                  <c:v>38807</c:v>
                </c:pt>
                <c:pt idx="75">
                  <c:v>38837</c:v>
                </c:pt>
                <c:pt idx="76">
                  <c:v>38868</c:v>
                </c:pt>
                <c:pt idx="77">
                  <c:v>38898</c:v>
                </c:pt>
                <c:pt idx="78">
                  <c:v>38929</c:v>
                </c:pt>
                <c:pt idx="79">
                  <c:v>38960</c:v>
                </c:pt>
                <c:pt idx="80">
                  <c:v>38990</c:v>
                </c:pt>
                <c:pt idx="81">
                  <c:v>39021</c:v>
                </c:pt>
                <c:pt idx="82">
                  <c:v>39051</c:v>
                </c:pt>
                <c:pt idx="83">
                  <c:v>39082</c:v>
                </c:pt>
                <c:pt idx="84">
                  <c:v>39113</c:v>
                </c:pt>
                <c:pt idx="85">
                  <c:v>39141</c:v>
                </c:pt>
                <c:pt idx="86">
                  <c:v>39172</c:v>
                </c:pt>
                <c:pt idx="87">
                  <c:v>39202</c:v>
                </c:pt>
                <c:pt idx="88">
                  <c:v>39233</c:v>
                </c:pt>
                <c:pt idx="89">
                  <c:v>39263</c:v>
                </c:pt>
                <c:pt idx="90">
                  <c:v>39294</c:v>
                </c:pt>
                <c:pt idx="91">
                  <c:v>39325</c:v>
                </c:pt>
                <c:pt idx="92">
                  <c:v>39355</c:v>
                </c:pt>
                <c:pt idx="93">
                  <c:v>39386</c:v>
                </c:pt>
                <c:pt idx="94">
                  <c:v>39416</c:v>
                </c:pt>
                <c:pt idx="95">
                  <c:v>39447</c:v>
                </c:pt>
                <c:pt idx="96">
                  <c:v>39478</c:v>
                </c:pt>
                <c:pt idx="97">
                  <c:v>39507</c:v>
                </c:pt>
                <c:pt idx="98">
                  <c:v>39538</c:v>
                </c:pt>
                <c:pt idx="99">
                  <c:v>39568</c:v>
                </c:pt>
                <c:pt idx="100">
                  <c:v>39599</c:v>
                </c:pt>
                <c:pt idx="101">
                  <c:v>39629</c:v>
                </c:pt>
                <c:pt idx="102">
                  <c:v>39660</c:v>
                </c:pt>
                <c:pt idx="103">
                  <c:v>39691</c:v>
                </c:pt>
                <c:pt idx="104">
                  <c:v>39721</c:v>
                </c:pt>
                <c:pt idx="105">
                  <c:v>39752</c:v>
                </c:pt>
                <c:pt idx="106">
                  <c:v>39782</c:v>
                </c:pt>
                <c:pt idx="107">
                  <c:v>39813</c:v>
                </c:pt>
                <c:pt idx="108">
                  <c:v>39844</c:v>
                </c:pt>
                <c:pt idx="109">
                  <c:v>39872</c:v>
                </c:pt>
                <c:pt idx="110">
                  <c:v>39903</c:v>
                </c:pt>
                <c:pt idx="111">
                  <c:v>39933</c:v>
                </c:pt>
                <c:pt idx="112">
                  <c:v>39964</c:v>
                </c:pt>
                <c:pt idx="113">
                  <c:v>39994</c:v>
                </c:pt>
                <c:pt idx="114">
                  <c:v>40025</c:v>
                </c:pt>
                <c:pt idx="115">
                  <c:v>40056</c:v>
                </c:pt>
                <c:pt idx="116">
                  <c:v>40086</c:v>
                </c:pt>
                <c:pt idx="117">
                  <c:v>40117</c:v>
                </c:pt>
                <c:pt idx="118">
                  <c:v>40147</c:v>
                </c:pt>
                <c:pt idx="119">
                  <c:v>40178</c:v>
                </c:pt>
                <c:pt idx="120">
                  <c:v>40209</c:v>
                </c:pt>
                <c:pt idx="121">
                  <c:v>40237</c:v>
                </c:pt>
                <c:pt idx="122">
                  <c:v>40268</c:v>
                </c:pt>
                <c:pt idx="123">
                  <c:v>40298</c:v>
                </c:pt>
                <c:pt idx="124">
                  <c:v>40329</c:v>
                </c:pt>
                <c:pt idx="125">
                  <c:v>40359</c:v>
                </c:pt>
                <c:pt idx="126">
                  <c:v>40390</c:v>
                </c:pt>
                <c:pt idx="127">
                  <c:v>40421</c:v>
                </c:pt>
                <c:pt idx="128">
                  <c:v>40451</c:v>
                </c:pt>
                <c:pt idx="129">
                  <c:v>40482</c:v>
                </c:pt>
                <c:pt idx="130">
                  <c:v>40512</c:v>
                </c:pt>
                <c:pt idx="131">
                  <c:v>40543</c:v>
                </c:pt>
                <c:pt idx="132">
                  <c:v>40574</c:v>
                </c:pt>
                <c:pt idx="133">
                  <c:v>40602</c:v>
                </c:pt>
                <c:pt idx="134">
                  <c:v>40633</c:v>
                </c:pt>
                <c:pt idx="135">
                  <c:v>40663</c:v>
                </c:pt>
                <c:pt idx="136">
                  <c:v>40694</c:v>
                </c:pt>
                <c:pt idx="137">
                  <c:v>40724</c:v>
                </c:pt>
                <c:pt idx="138">
                  <c:v>40755</c:v>
                </c:pt>
                <c:pt idx="139">
                  <c:v>40786</c:v>
                </c:pt>
                <c:pt idx="140">
                  <c:v>40816</c:v>
                </c:pt>
                <c:pt idx="141">
                  <c:v>40847</c:v>
                </c:pt>
                <c:pt idx="142">
                  <c:v>40877</c:v>
                </c:pt>
                <c:pt idx="143">
                  <c:v>40908</c:v>
                </c:pt>
                <c:pt idx="144">
                  <c:v>40939</c:v>
                </c:pt>
                <c:pt idx="145">
                  <c:v>40968</c:v>
                </c:pt>
                <c:pt idx="146">
                  <c:v>40999</c:v>
                </c:pt>
                <c:pt idx="147">
                  <c:v>41029</c:v>
                </c:pt>
                <c:pt idx="148">
                  <c:v>41060</c:v>
                </c:pt>
                <c:pt idx="149">
                  <c:v>41090</c:v>
                </c:pt>
                <c:pt idx="150">
                  <c:v>41121</c:v>
                </c:pt>
                <c:pt idx="151">
                  <c:v>41152</c:v>
                </c:pt>
                <c:pt idx="152">
                  <c:v>41182</c:v>
                </c:pt>
                <c:pt idx="153">
                  <c:v>41213</c:v>
                </c:pt>
                <c:pt idx="154">
                  <c:v>41243</c:v>
                </c:pt>
                <c:pt idx="155">
                  <c:v>41274</c:v>
                </c:pt>
                <c:pt idx="156">
                  <c:v>41305</c:v>
                </c:pt>
                <c:pt idx="157">
                  <c:v>41333</c:v>
                </c:pt>
                <c:pt idx="158">
                  <c:v>41364</c:v>
                </c:pt>
                <c:pt idx="159">
                  <c:v>41394</c:v>
                </c:pt>
                <c:pt idx="160">
                  <c:v>41425</c:v>
                </c:pt>
                <c:pt idx="161">
                  <c:v>41455</c:v>
                </c:pt>
                <c:pt idx="162">
                  <c:v>41486</c:v>
                </c:pt>
                <c:pt idx="163">
                  <c:v>41517</c:v>
                </c:pt>
                <c:pt idx="164">
                  <c:v>41547</c:v>
                </c:pt>
                <c:pt idx="165">
                  <c:v>41578</c:v>
                </c:pt>
                <c:pt idx="166">
                  <c:v>41608</c:v>
                </c:pt>
                <c:pt idx="167">
                  <c:v>41639</c:v>
                </c:pt>
                <c:pt idx="168">
                  <c:v>41670</c:v>
                </c:pt>
                <c:pt idx="169">
                  <c:v>41698</c:v>
                </c:pt>
                <c:pt idx="170">
                  <c:v>41729</c:v>
                </c:pt>
                <c:pt idx="171">
                  <c:v>41759</c:v>
                </c:pt>
                <c:pt idx="172">
                  <c:v>41790</c:v>
                </c:pt>
                <c:pt idx="173">
                  <c:v>41820</c:v>
                </c:pt>
                <c:pt idx="174">
                  <c:v>41851</c:v>
                </c:pt>
                <c:pt idx="175">
                  <c:v>41882</c:v>
                </c:pt>
                <c:pt idx="176">
                  <c:v>41912</c:v>
                </c:pt>
                <c:pt idx="177">
                  <c:v>41943</c:v>
                </c:pt>
                <c:pt idx="178">
                  <c:v>41973</c:v>
                </c:pt>
                <c:pt idx="179">
                  <c:v>42004</c:v>
                </c:pt>
                <c:pt idx="180">
                  <c:v>42035</c:v>
                </c:pt>
                <c:pt idx="181">
                  <c:v>42063</c:v>
                </c:pt>
                <c:pt idx="182">
                  <c:v>42094</c:v>
                </c:pt>
                <c:pt idx="183">
                  <c:v>42124</c:v>
                </c:pt>
                <c:pt idx="184">
                  <c:v>42155</c:v>
                </c:pt>
                <c:pt idx="185">
                  <c:v>42185</c:v>
                </c:pt>
                <c:pt idx="186">
                  <c:v>42216</c:v>
                </c:pt>
                <c:pt idx="187">
                  <c:v>42247</c:v>
                </c:pt>
                <c:pt idx="188">
                  <c:v>42277</c:v>
                </c:pt>
                <c:pt idx="189">
                  <c:v>42308</c:v>
                </c:pt>
                <c:pt idx="190">
                  <c:v>42338</c:v>
                </c:pt>
                <c:pt idx="191">
                  <c:v>42369</c:v>
                </c:pt>
                <c:pt idx="192">
                  <c:v>42400</c:v>
                </c:pt>
                <c:pt idx="193">
                  <c:v>42429</c:v>
                </c:pt>
                <c:pt idx="194">
                  <c:v>42460</c:v>
                </c:pt>
                <c:pt idx="195">
                  <c:v>42490</c:v>
                </c:pt>
                <c:pt idx="196">
                  <c:v>42521</c:v>
                </c:pt>
                <c:pt idx="197">
                  <c:v>42551</c:v>
                </c:pt>
                <c:pt idx="198">
                  <c:v>42582</c:v>
                </c:pt>
                <c:pt idx="199">
                  <c:v>42613</c:v>
                </c:pt>
                <c:pt idx="200">
                  <c:v>42643</c:v>
                </c:pt>
                <c:pt idx="201">
                  <c:v>42674</c:v>
                </c:pt>
                <c:pt idx="202">
                  <c:v>42704</c:v>
                </c:pt>
                <c:pt idx="203">
                  <c:v>42735</c:v>
                </c:pt>
                <c:pt idx="204">
                  <c:v>42766</c:v>
                </c:pt>
                <c:pt idx="205">
                  <c:v>42794</c:v>
                </c:pt>
                <c:pt idx="206">
                  <c:v>42825</c:v>
                </c:pt>
                <c:pt idx="207">
                  <c:v>42855</c:v>
                </c:pt>
                <c:pt idx="208">
                  <c:v>42886</c:v>
                </c:pt>
                <c:pt idx="209">
                  <c:v>42916</c:v>
                </c:pt>
                <c:pt idx="210">
                  <c:v>42947</c:v>
                </c:pt>
                <c:pt idx="211">
                  <c:v>42978</c:v>
                </c:pt>
                <c:pt idx="212">
                  <c:v>43008</c:v>
                </c:pt>
                <c:pt idx="213">
                  <c:v>43039</c:v>
                </c:pt>
                <c:pt idx="214">
                  <c:v>43069</c:v>
                </c:pt>
                <c:pt idx="215">
                  <c:v>43100</c:v>
                </c:pt>
                <c:pt idx="216">
                  <c:v>43131</c:v>
                </c:pt>
                <c:pt idx="217">
                  <c:v>43159</c:v>
                </c:pt>
                <c:pt idx="218">
                  <c:v>43190</c:v>
                </c:pt>
                <c:pt idx="219">
                  <c:v>43220</c:v>
                </c:pt>
                <c:pt idx="220">
                  <c:v>43251</c:v>
                </c:pt>
                <c:pt idx="221">
                  <c:v>43281</c:v>
                </c:pt>
                <c:pt idx="222">
                  <c:v>43312</c:v>
                </c:pt>
                <c:pt idx="223">
                  <c:v>43343</c:v>
                </c:pt>
                <c:pt idx="224">
                  <c:v>43373</c:v>
                </c:pt>
                <c:pt idx="225">
                  <c:v>43404</c:v>
                </c:pt>
                <c:pt idx="226">
                  <c:v>43434</c:v>
                </c:pt>
                <c:pt idx="227">
                  <c:v>43465</c:v>
                </c:pt>
                <c:pt idx="228">
                  <c:v>43496</c:v>
                </c:pt>
                <c:pt idx="229">
                  <c:v>43524</c:v>
                </c:pt>
                <c:pt idx="230">
                  <c:v>43555</c:v>
                </c:pt>
                <c:pt idx="231">
                  <c:v>43585</c:v>
                </c:pt>
                <c:pt idx="232">
                  <c:v>43616</c:v>
                </c:pt>
                <c:pt idx="233">
                  <c:v>43646</c:v>
                </c:pt>
                <c:pt idx="234">
                  <c:v>43677</c:v>
                </c:pt>
                <c:pt idx="235">
                  <c:v>43708</c:v>
                </c:pt>
                <c:pt idx="236">
                  <c:v>43738</c:v>
                </c:pt>
                <c:pt idx="237">
                  <c:v>43769</c:v>
                </c:pt>
                <c:pt idx="238">
                  <c:v>43799</c:v>
                </c:pt>
                <c:pt idx="239">
                  <c:v>43830</c:v>
                </c:pt>
                <c:pt idx="240">
                  <c:v>43861</c:v>
                </c:pt>
                <c:pt idx="241">
                  <c:v>43890</c:v>
                </c:pt>
                <c:pt idx="242">
                  <c:v>43921</c:v>
                </c:pt>
                <c:pt idx="243">
                  <c:v>43951</c:v>
                </c:pt>
                <c:pt idx="244">
                  <c:v>43982</c:v>
                </c:pt>
                <c:pt idx="245">
                  <c:v>44012</c:v>
                </c:pt>
                <c:pt idx="246">
                  <c:v>44043</c:v>
                </c:pt>
                <c:pt idx="247">
                  <c:v>44074</c:v>
                </c:pt>
                <c:pt idx="248">
                  <c:v>44104</c:v>
                </c:pt>
                <c:pt idx="249">
                  <c:v>44135</c:v>
                </c:pt>
                <c:pt idx="250">
                  <c:v>44165</c:v>
                </c:pt>
                <c:pt idx="251">
                  <c:v>44196</c:v>
                </c:pt>
                <c:pt idx="252">
                  <c:v>44227</c:v>
                </c:pt>
                <c:pt idx="253">
                  <c:v>44255</c:v>
                </c:pt>
                <c:pt idx="254">
                  <c:v>44286</c:v>
                </c:pt>
                <c:pt idx="255">
                  <c:v>44316</c:v>
                </c:pt>
                <c:pt idx="256">
                  <c:v>44347</c:v>
                </c:pt>
                <c:pt idx="257">
                  <c:v>44377</c:v>
                </c:pt>
                <c:pt idx="258">
                  <c:v>44408</c:v>
                </c:pt>
                <c:pt idx="259">
                  <c:v>44439</c:v>
                </c:pt>
                <c:pt idx="260">
                  <c:v>44469</c:v>
                </c:pt>
                <c:pt idx="261">
                  <c:v>44500</c:v>
                </c:pt>
                <c:pt idx="262">
                  <c:v>44530</c:v>
                </c:pt>
                <c:pt idx="263">
                  <c:v>44561</c:v>
                </c:pt>
                <c:pt idx="264">
                  <c:v>44592</c:v>
                </c:pt>
                <c:pt idx="265">
                  <c:v>44620</c:v>
                </c:pt>
                <c:pt idx="266">
                  <c:v>44651</c:v>
                </c:pt>
                <c:pt idx="267">
                  <c:v>44681</c:v>
                </c:pt>
                <c:pt idx="268">
                  <c:v>44712</c:v>
                </c:pt>
                <c:pt idx="269">
                  <c:v>44742</c:v>
                </c:pt>
                <c:pt idx="270">
                  <c:v>44773</c:v>
                </c:pt>
                <c:pt idx="271">
                  <c:v>44804</c:v>
                </c:pt>
                <c:pt idx="272">
                  <c:v>44834</c:v>
                </c:pt>
                <c:pt idx="273">
                  <c:v>44865</c:v>
                </c:pt>
                <c:pt idx="274">
                  <c:v>44895</c:v>
                </c:pt>
                <c:pt idx="275">
                  <c:v>44926</c:v>
                </c:pt>
                <c:pt idx="276">
                  <c:v>44957</c:v>
                </c:pt>
                <c:pt idx="277">
                  <c:v>44985</c:v>
                </c:pt>
                <c:pt idx="278">
                  <c:v>45016</c:v>
                </c:pt>
                <c:pt idx="279">
                  <c:v>45046</c:v>
                </c:pt>
                <c:pt idx="280">
                  <c:v>45077</c:v>
                </c:pt>
                <c:pt idx="281">
                  <c:v>45107</c:v>
                </c:pt>
                <c:pt idx="282">
                  <c:v>45138</c:v>
                </c:pt>
                <c:pt idx="283">
                  <c:v>45169</c:v>
                </c:pt>
                <c:pt idx="284">
                  <c:v>45199</c:v>
                </c:pt>
                <c:pt idx="285">
                  <c:v>45230</c:v>
                </c:pt>
                <c:pt idx="286">
                  <c:v>45260</c:v>
                </c:pt>
                <c:pt idx="287">
                  <c:v>45291</c:v>
                </c:pt>
                <c:pt idx="288">
                  <c:v>45322</c:v>
                </c:pt>
                <c:pt idx="289">
                  <c:v>45351</c:v>
                </c:pt>
                <c:pt idx="290">
                  <c:v>45382</c:v>
                </c:pt>
                <c:pt idx="291">
                  <c:v>45412</c:v>
                </c:pt>
                <c:pt idx="292">
                  <c:v>45443</c:v>
                </c:pt>
                <c:pt idx="293">
                  <c:v>45473</c:v>
                </c:pt>
                <c:pt idx="294">
                  <c:v>45504</c:v>
                </c:pt>
                <c:pt idx="295">
                  <c:v>45535</c:v>
                </c:pt>
                <c:pt idx="296">
                  <c:v>45565</c:v>
                </c:pt>
                <c:pt idx="297">
                  <c:v>45596</c:v>
                </c:pt>
                <c:pt idx="298">
                  <c:v>45626</c:v>
                </c:pt>
                <c:pt idx="299">
                  <c:v>45657</c:v>
                </c:pt>
                <c:pt idx="300">
                  <c:v>45688</c:v>
                </c:pt>
                <c:pt idx="301">
                  <c:v>45716</c:v>
                </c:pt>
                <c:pt idx="302">
                  <c:v>45747</c:v>
                </c:pt>
                <c:pt idx="303">
                  <c:v>45777</c:v>
                </c:pt>
                <c:pt idx="304">
                  <c:v>45808</c:v>
                </c:pt>
                <c:pt idx="305">
                  <c:v>45838</c:v>
                </c:pt>
                <c:pt idx="306">
                  <c:v>45869</c:v>
                </c:pt>
                <c:pt idx="307">
                  <c:v>45900</c:v>
                </c:pt>
                <c:pt idx="308">
                  <c:v>45930</c:v>
                </c:pt>
                <c:pt idx="309">
                  <c:v>45961</c:v>
                </c:pt>
                <c:pt idx="310">
                  <c:v>45991</c:v>
                </c:pt>
                <c:pt idx="311">
                  <c:v>46022</c:v>
                </c:pt>
                <c:pt idx="312">
                  <c:v>46053</c:v>
                </c:pt>
                <c:pt idx="313">
                  <c:v>46081</c:v>
                </c:pt>
                <c:pt idx="314">
                  <c:v>46112</c:v>
                </c:pt>
                <c:pt idx="315">
                  <c:v>46142</c:v>
                </c:pt>
                <c:pt idx="316">
                  <c:v>46173</c:v>
                </c:pt>
                <c:pt idx="317">
                  <c:v>46203</c:v>
                </c:pt>
                <c:pt idx="318">
                  <c:v>46234</c:v>
                </c:pt>
                <c:pt idx="319">
                  <c:v>46265</c:v>
                </c:pt>
                <c:pt idx="320">
                  <c:v>46295</c:v>
                </c:pt>
                <c:pt idx="321">
                  <c:v>46326</c:v>
                </c:pt>
                <c:pt idx="322">
                  <c:v>46356</c:v>
                </c:pt>
                <c:pt idx="323">
                  <c:v>46387</c:v>
                </c:pt>
              </c:numCache>
            </c:numRef>
          </c:cat>
          <c:val>
            <c:numRef>
              <c:f>Sheet1!$D$544:$D$903</c:f>
              <c:numCache>
                <c:formatCode>0.00</c:formatCode>
                <c:ptCount val="360"/>
                <c:pt idx="0">
                  <c:v>8.2100000000000009</c:v>
                </c:pt>
                <c:pt idx="1">
                  <c:v>8.33</c:v>
                </c:pt>
                <c:pt idx="2">
                  <c:v>8.24</c:v>
                </c:pt>
                <c:pt idx="3">
                  <c:v>8.15</c:v>
                </c:pt>
                <c:pt idx="4">
                  <c:v>8.52</c:v>
                </c:pt>
                <c:pt idx="5">
                  <c:v>8.2899999999999991</c:v>
                </c:pt>
                <c:pt idx="6">
                  <c:v>8.15</c:v>
                </c:pt>
                <c:pt idx="7">
                  <c:v>8.01</c:v>
                </c:pt>
                <c:pt idx="8">
                  <c:v>7.9</c:v>
                </c:pt>
                <c:pt idx="9">
                  <c:v>7.8</c:v>
                </c:pt>
                <c:pt idx="10">
                  <c:v>7.73</c:v>
                </c:pt>
                <c:pt idx="11">
                  <c:v>7.32</c:v>
                </c:pt>
                <c:pt idx="12">
                  <c:v>7.03</c:v>
                </c:pt>
                <c:pt idx="13">
                  <c:v>7.05</c:v>
                </c:pt>
                <c:pt idx="14">
                  <c:v>6.95</c:v>
                </c:pt>
                <c:pt idx="15">
                  <c:v>7.08</c:v>
                </c:pt>
                <c:pt idx="16">
                  <c:v>7.16</c:v>
                </c:pt>
                <c:pt idx="17">
                  <c:v>7.14</c:v>
                </c:pt>
                <c:pt idx="18">
                  <c:v>7.13</c:v>
                </c:pt>
                <c:pt idx="19">
                  <c:v>6.95</c:v>
                </c:pt>
                <c:pt idx="20">
                  <c:v>6.82</c:v>
                </c:pt>
                <c:pt idx="21">
                  <c:v>6.62</c:v>
                </c:pt>
                <c:pt idx="22">
                  <c:v>6.66</c:v>
                </c:pt>
                <c:pt idx="23">
                  <c:v>7.07</c:v>
                </c:pt>
                <c:pt idx="24">
                  <c:v>7</c:v>
                </c:pt>
                <c:pt idx="25">
                  <c:v>6.84</c:v>
                </c:pt>
                <c:pt idx="26">
                  <c:v>7.07</c:v>
                </c:pt>
                <c:pt idx="27">
                  <c:v>6.99</c:v>
                </c:pt>
                <c:pt idx="28">
                  <c:v>6.81</c:v>
                </c:pt>
                <c:pt idx="29">
                  <c:v>6.65</c:v>
                </c:pt>
                <c:pt idx="30">
                  <c:v>6.49</c:v>
                </c:pt>
                <c:pt idx="31">
                  <c:v>6.29</c:v>
                </c:pt>
                <c:pt idx="32">
                  <c:v>6.09</c:v>
                </c:pt>
                <c:pt idx="33">
                  <c:v>6.12</c:v>
                </c:pt>
                <c:pt idx="34">
                  <c:v>6.05</c:v>
                </c:pt>
                <c:pt idx="35">
                  <c:v>6.05</c:v>
                </c:pt>
                <c:pt idx="36">
                  <c:v>5.92</c:v>
                </c:pt>
                <c:pt idx="37">
                  <c:v>5.84</c:v>
                </c:pt>
                <c:pt idx="38">
                  <c:v>5.75</c:v>
                </c:pt>
                <c:pt idx="39">
                  <c:v>5.81</c:v>
                </c:pt>
                <c:pt idx="40">
                  <c:v>5.48</c:v>
                </c:pt>
                <c:pt idx="41">
                  <c:v>5.23</c:v>
                </c:pt>
                <c:pt idx="42">
                  <c:v>5.73</c:v>
                </c:pt>
                <c:pt idx="43">
                  <c:v>6.3</c:v>
                </c:pt>
                <c:pt idx="44">
                  <c:v>6.15</c:v>
                </c:pt>
                <c:pt idx="45">
                  <c:v>5.95</c:v>
                </c:pt>
                <c:pt idx="46">
                  <c:v>5.93</c:v>
                </c:pt>
                <c:pt idx="47">
                  <c:v>5.88</c:v>
                </c:pt>
                <c:pt idx="48">
                  <c:v>5.74</c:v>
                </c:pt>
                <c:pt idx="49">
                  <c:v>5.64</c:v>
                </c:pt>
                <c:pt idx="50">
                  <c:v>5.45</c:v>
                </c:pt>
                <c:pt idx="51">
                  <c:v>5.83</c:v>
                </c:pt>
                <c:pt idx="52">
                  <c:v>6.27</c:v>
                </c:pt>
                <c:pt idx="53">
                  <c:v>6.29</c:v>
                </c:pt>
                <c:pt idx="54">
                  <c:v>6.06</c:v>
                </c:pt>
                <c:pt idx="55">
                  <c:v>5.87</c:v>
                </c:pt>
                <c:pt idx="56">
                  <c:v>5.75</c:v>
                </c:pt>
                <c:pt idx="57">
                  <c:v>5.72</c:v>
                </c:pt>
                <c:pt idx="58">
                  <c:v>5.73</c:v>
                </c:pt>
                <c:pt idx="59">
                  <c:v>5.75</c:v>
                </c:pt>
                <c:pt idx="60">
                  <c:v>5.71</c:v>
                </c:pt>
                <c:pt idx="61">
                  <c:v>5.63</c:v>
                </c:pt>
                <c:pt idx="62">
                  <c:v>5.93</c:v>
                </c:pt>
                <c:pt idx="63">
                  <c:v>5.86</c:v>
                </c:pt>
                <c:pt idx="64">
                  <c:v>5.72</c:v>
                </c:pt>
                <c:pt idx="65">
                  <c:v>5.58</c:v>
                </c:pt>
                <c:pt idx="66">
                  <c:v>5.7</c:v>
                </c:pt>
                <c:pt idx="67">
                  <c:v>5.82</c:v>
                </c:pt>
                <c:pt idx="68">
                  <c:v>5.77</c:v>
                </c:pt>
                <c:pt idx="69">
                  <c:v>6.07</c:v>
                </c:pt>
                <c:pt idx="70">
                  <c:v>6.33</c:v>
                </c:pt>
                <c:pt idx="71">
                  <c:v>6.27</c:v>
                </c:pt>
                <c:pt idx="72">
                  <c:v>6.15</c:v>
                </c:pt>
                <c:pt idx="73">
                  <c:v>6.25</c:v>
                </c:pt>
                <c:pt idx="74">
                  <c:v>6.32</c:v>
                </c:pt>
                <c:pt idx="75">
                  <c:v>6.51</c:v>
                </c:pt>
                <c:pt idx="76">
                  <c:v>6.6</c:v>
                </c:pt>
                <c:pt idx="77">
                  <c:v>6.68</c:v>
                </c:pt>
                <c:pt idx="78">
                  <c:v>6.76</c:v>
                </c:pt>
                <c:pt idx="79">
                  <c:v>6.52</c:v>
                </c:pt>
                <c:pt idx="80">
                  <c:v>6.4</c:v>
                </c:pt>
                <c:pt idx="81">
                  <c:v>6.36</c:v>
                </c:pt>
                <c:pt idx="82">
                  <c:v>6.24</c:v>
                </c:pt>
                <c:pt idx="83">
                  <c:v>6.14</c:v>
                </c:pt>
                <c:pt idx="84">
                  <c:v>6.22</c:v>
                </c:pt>
                <c:pt idx="85">
                  <c:v>6.29</c:v>
                </c:pt>
                <c:pt idx="86">
                  <c:v>6.16</c:v>
                </c:pt>
                <c:pt idx="87">
                  <c:v>6.18</c:v>
                </c:pt>
                <c:pt idx="88">
                  <c:v>6.26</c:v>
                </c:pt>
                <c:pt idx="89">
                  <c:v>6.66</c:v>
                </c:pt>
                <c:pt idx="90">
                  <c:v>6.7</c:v>
                </c:pt>
                <c:pt idx="91">
                  <c:v>6.57</c:v>
                </c:pt>
                <c:pt idx="92">
                  <c:v>6.38</c:v>
                </c:pt>
                <c:pt idx="93">
                  <c:v>6.38</c:v>
                </c:pt>
                <c:pt idx="94">
                  <c:v>6.21</c:v>
                </c:pt>
                <c:pt idx="95">
                  <c:v>6.1</c:v>
                </c:pt>
                <c:pt idx="96">
                  <c:v>5.76</c:v>
                </c:pt>
                <c:pt idx="97">
                  <c:v>5.92</c:v>
                </c:pt>
                <c:pt idx="98">
                  <c:v>5.97</c:v>
                </c:pt>
                <c:pt idx="99">
                  <c:v>5.92</c:v>
                </c:pt>
                <c:pt idx="100">
                  <c:v>6.04</c:v>
                </c:pt>
                <c:pt idx="101">
                  <c:v>6.32</c:v>
                </c:pt>
                <c:pt idx="102">
                  <c:v>6.43</c:v>
                </c:pt>
                <c:pt idx="103">
                  <c:v>6.48</c:v>
                </c:pt>
                <c:pt idx="104">
                  <c:v>6.04</c:v>
                </c:pt>
                <c:pt idx="105">
                  <c:v>6.2</c:v>
                </c:pt>
                <c:pt idx="106">
                  <c:v>6.09</c:v>
                </c:pt>
                <c:pt idx="107">
                  <c:v>5.33</c:v>
                </c:pt>
                <c:pt idx="108">
                  <c:v>5.0599999999999996</c:v>
                </c:pt>
                <c:pt idx="109">
                  <c:v>5.13</c:v>
                </c:pt>
                <c:pt idx="110">
                  <c:v>5</c:v>
                </c:pt>
                <c:pt idx="111">
                  <c:v>4.8099999999999996</c:v>
                </c:pt>
                <c:pt idx="112">
                  <c:v>4.8600000000000003</c:v>
                </c:pt>
                <c:pt idx="113">
                  <c:v>5.42</c:v>
                </c:pt>
                <c:pt idx="114">
                  <c:v>5.22</c:v>
                </c:pt>
                <c:pt idx="115">
                  <c:v>5.19</c:v>
                </c:pt>
                <c:pt idx="116">
                  <c:v>5.0599999999999996</c:v>
                </c:pt>
                <c:pt idx="117">
                  <c:v>4.95</c:v>
                </c:pt>
                <c:pt idx="118">
                  <c:v>4.88</c:v>
                </c:pt>
                <c:pt idx="119">
                  <c:v>4.93</c:v>
                </c:pt>
                <c:pt idx="120">
                  <c:v>5.03</c:v>
                </c:pt>
                <c:pt idx="121">
                  <c:v>4.99</c:v>
                </c:pt>
                <c:pt idx="122">
                  <c:v>4.97</c:v>
                </c:pt>
                <c:pt idx="123">
                  <c:v>5.0999999999999996</c:v>
                </c:pt>
                <c:pt idx="124">
                  <c:v>4.8899999999999997</c:v>
                </c:pt>
                <c:pt idx="125">
                  <c:v>4.74</c:v>
                </c:pt>
                <c:pt idx="126">
                  <c:v>4.5599999999999996</c:v>
                </c:pt>
                <c:pt idx="127">
                  <c:v>4.43</c:v>
                </c:pt>
                <c:pt idx="128">
                  <c:v>4.3499999999999996</c:v>
                </c:pt>
                <c:pt idx="129">
                  <c:v>4.2300000000000004</c:v>
                </c:pt>
                <c:pt idx="130">
                  <c:v>4.3</c:v>
                </c:pt>
                <c:pt idx="131">
                  <c:v>4.71</c:v>
                </c:pt>
                <c:pt idx="132">
                  <c:v>4.76</c:v>
                </c:pt>
                <c:pt idx="133">
                  <c:v>4.95</c:v>
                </c:pt>
                <c:pt idx="134">
                  <c:v>4.84</c:v>
                </c:pt>
                <c:pt idx="135">
                  <c:v>4.84</c:v>
                </c:pt>
                <c:pt idx="136">
                  <c:v>4.6399999999999997</c:v>
                </c:pt>
                <c:pt idx="137">
                  <c:v>4.51</c:v>
                </c:pt>
                <c:pt idx="138">
                  <c:v>4.55</c:v>
                </c:pt>
                <c:pt idx="139">
                  <c:v>4.2699999999999996</c:v>
                </c:pt>
                <c:pt idx="140">
                  <c:v>4.1100000000000003</c:v>
                </c:pt>
                <c:pt idx="141">
                  <c:v>4.07</c:v>
                </c:pt>
                <c:pt idx="142">
                  <c:v>3.99</c:v>
                </c:pt>
                <c:pt idx="143">
                  <c:v>3.96</c:v>
                </c:pt>
                <c:pt idx="144">
                  <c:v>3.92</c:v>
                </c:pt>
                <c:pt idx="145">
                  <c:v>3.89</c:v>
                </c:pt>
                <c:pt idx="146">
                  <c:v>3.95</c:v>
                </c:pt>
                <c:pt idx="147">
                  <c:v>3.91</c:v>
                </c:pt>
                <c:pt idx="148">
                  <c:v>3.8</c:v>
                </c:pt>
                <c:pt idx="149">
                  <c:v>3.68</c:v>
                </c:pt>
                <c:pt idx="150">
                  <c:v>3.55</c:v>
                </c:pt>
                <c:pt idx="151">
                  <c:v>3.6</c:v>
                </c:pt>
                <c:pt idx="152">
                  <c:v>3.5</c:v>
                </c:pt>
                <c:pt idx="153">
                  <c:v>3.38</c:v>
                </c:pt>
                <c:pt idx="154">
                  <c:v>3.35</c:v>
                </c:pt>
                <c:pt idx="155">
                  <c:v>3.35</c:v>
                </c:pt>
                <c:pt idx="156">
                  <c:v>3.41</c:v>
                </c:pt>
                <c:pt idx="157">
                  <c:v>3.53</c:v>
                </c:pt>
                <c:pt idx="158">
                  <c:v>3.57</c:v>
                </c:pt>
                <c:pt idx="159">
                  <c:v>3.45</c:v>
                </c:pt>
                <c:pt idx="160">
                  <c:v>3.54</c:v>
                </c:pt>
                <c:pt idx="161">
                  <c:v>4.07</c:v>
                </c:pt>
                <c:pt idx="162">
                  <c:v>4.37</c:v>
                </c:pt>
                <c:pt idx="163">
                  <c:v>4.46</c:v>
                </c:pt>
                <c:pt idx="164">
                  <c:v>4.49</c:v>
                </c:pt>
                <c:pt idx="165">
                  <c:v>4.1900000000000004</c:v>
                </c:pt>
                <c:pt idx="166">
                  <c:v>4.26</c:v>
                </c:pt>
                <c:pt idx="167">
                  <c:v>4.46</c:v>
                </c:pt>
                <c:pt idx="168">
                  <c:v>4.43</c:v>
                </c:pt>
                <c:pt idx="169">
                  <c:v>4.3</c:v>
                </c:pt>
                <c:pt idx="170">
                  <c:v>4.34</c:v>
                </c:pt>
                <c:pt idx="171">
                  <c:v>4.34</c:v>
                </c:pt>
                <c:pt idx="172">
                  <c:v>4.1900000000000004</c:v>
                </c:pt>
                <c:pt idx="173">
                  <c:v>4.16</c:v>
                </c:pt>
                <c:pt idx="174">
                  <c:v>4.13</c:v>
                </c:pt>
                <c:pt idx="175">
                  <c:v>4.12</c:v>
                </c:pt>
                <c:pt idx="176">
                  <c:v>4.16</c:v>
                </c:pt>
                <c:pt idx="177">
                  <c:v>4.04</c:v>
                </c:pt>
                <c:pt idx="178">
                  <c:v>4</c:v>
                </c:pt>
                <c:pt idx="179">
                  <c:v>3.86</c:v>
                </c:pt>
                <c:pt idx="180">
                  <c:v>3.71</c:v>
                </c:pt>
                <c:pt idx="181">
                  <c:v>3.71</c:v>
                </c:pt>
                <c:pt idx="182">
                  <c:v>3.77</c:v>
                </c:pt>
                <c:pt idx="183">
                  <c:v>3.67</c:v>
                </c:pt>
                <c:pt idx="184">
                  <c:v>3.84</c:v>
                </c:pt>
                <c:pt idx="185">
                  <c:v>3.98</c:v>
                </c:pt>
                <c:pt idx="186">
                  <c:v>4.05</c:v>
                </c:pt>
                <c:pt idx="187">
                  <c:v>3.91</c:v>
                </c:pt>
                <c:pt idx="188">
                  <c:v>3.89</c:v>
                </c:pt>
                <c:pt idx="189">
                  <c:v>3.8</c:v>
                </c:pt>
                <c:pt idx="190">
                  <c:v>3.94</c:v>
                </c:pt>
                <c:pt idx="191">
                  <c:v>3.96</c:v>
                </c:pt>
                <c:pt idx="192">
                  <c:v>3.87</c:v>
                </c:pt>
                <c:pt idx="193">
                  <c:v>3.66</c:v>
                </c:pt>
                <c:pt idx="194">
                  <c:v>3.69</c:v>
                </c:pt>
                <c:pt idx="195">
                  <c:v>3.61</c:v>
                </c:pt>
                <c:pt idx="196">
                  <c:v>3.6</c:v>
                </c:pt>
                <c:pt idx="197">
                  <c:v>3.57</c:v>
                </c:pt>
                <c:pt idx="198">
                  <c:v>3.44</c:v>
                </c:pt>
                <c:pt idx="199">
                  <c:v>3.44</c:v>
                </c:pt>
                <c:pt idx="200">
                  <c:v>3.46</c:v>
                </c:pt>
                <c:pt idx="201">
                  <c:v>3.47</c:v>
                </c:pt>
                <c:pt idx="202">
                  <c:v>3.77</c:v>
                </c:pt>
                <c:pt idx="203">
                  <c:v>4.2</c:v>
                </c:pt>
                <c:pt idx="204">
                  <c:v>4.1500000000000004</c:v>
                </c:pt>
                <c:pt idx="205">
                  <c:v>4.17</c:v>
                </c:pt>
                <c:pt idx="206">
                  <c:v>4.2</c:v>
                </c:pt>
                <c:pt idx="207">
                  <c:v>4.05</c:v>
                </c:pt>
                <c:pt idx="208">
                  <c:v>4.01</c:v>
                </c:pt>
                <c:pt idx="209">
                  <c:v>3.9</c:v>
                </c:pt>
                <c:pt idx="210">
                  <c:v>3.97</c:v>
                </c:pt>
                <c:pt idx="211">
                  <c:v>3.88</c:v>
                </c:pt>
                <c:pt idx="212">
                  <c:v>3.81</c:v>
                </c:pt>
                <c:pt idx="213">
                  <c:v>3.9</c:v>
                </c:pt>
                <c:pt idx="214">
                  <c:v>3.92</c:v>
                </c:pt>
                <c:pt idx="215">
                  <c:v>3.95</c:v>
                </c:pt>
                <c:pt idx="216">
                  <c:v>4.03</c:v>
                </c:pt>
                <c:pt idx="217">
                  <c:v>4.33</c:v>
                </c:pt>
                <c:pt idx="218">
                  <c:v>4.4400000000000004</c:v>
                </c:pt>
                <c:pt idx="219">
                  <c:v>4.47</c:v>
                </c:pt>
                <c:pt idx="220">
                  <c:v>4.59</c:v>
                </c:pt>
                <c:pt idx="221">
                  <c:v>4.57</c:v>
                </c:pt>
                <c:pt idx="222">
                  <c:v>4.53</c:v>
                </c:pt>
                <c:pt idx="223">
                  <c:v>4.55</c:v>
                </c:pt>
                <c:pt idx="224">
                  <c:v>4.63</c:v>
                </c:pt>
                <c:pt idx="225">
                  <c:v>4.83</c:v>
                </c:pt>
                <c:pt idx="226">
                  <c:v>4.87</c:v>
                </c:pt>
                <c:pt idx="227">
                  <c:v>4.6399999999999997</c:v>
                </c:pt>
                <c:pt idx="228">
                  <c:v>4.46</c:v>
                </c:pt>
                <c:pt idx="229">
                  <c:v>4.37</c:v>
                </c:pt>
                <c:pt idx="230">
                  <c:v>4.2699999999999996</c:v>
                </c:pt>
                <c:pt idx="231">
                  <c:v>4.1399999999999997</c:v>
                </c:pt>
                <c:pt idx="232">
                  <c:v>4.07</c:v>
                </c:pt>
                <c:pt idx="233">
                  <c:v>3.8</c:v>
                </c:pt>
                <c:pt idx="234">
                  <c:v>3.77</c:v>
                </c:pt>
                <c:pt idx="235">
                  <c:v>3.62</c:v>
                </c:pt>
                <c:pt idx="236">
                  <c:v>3.61</c:v>
                </c:pt>
                <c:pt idx="237">
                  <c:v>3.69</c:v>
                </c:pt>
                <c:pt idx="238">
                  <c:v>3.7</c:v>
                </c:pt>
                <c:pt idx="239">
                  <c:v>3.72</c:v>
                </c:pt>
                <c:pt idx="240">
                  <c:v>3.62</c:v>
                </c:pt>
                <c:pt idx="241">
                  <c:v>3.47</c:v>
                </c:pt>
                <c:pt idx="242">
                  <c:v>3.45</c:v>
                </c:pt>
                <c:pt idx="243">
                  <c:v>3.31</c:v>
                </c:pt>
                <c:pt idx="244">
                  <c:v>3.23</c:v>
                </c:pt>
                <c:pt idx="245">
                  <c:v>3.16</c:v>
                </c:pt>
                <c:pt idx="246">
                  <c:v>3.02</c:v>
                </c:pt>
                <c:pt idx="247">
                  <c:v>2.94</c:v>
                </c:pt>
                <c:pt idx="248">
                  <c:v>2.89</c:v>
                </c:pt>
                <c:pt idx="249">
                  <c:v>2.83</c:v>
                </c:pt>
                <c:pt idx="250">
                  <c:v>2.77</c:v>
                </c:pt>
                <c:pt idx="251">
                  <c:v>2.68</c:v>
                </c:pt>
                <c:pt idx="252">
                  <c:v>2.74</c:v>
                </c:pt>
                <c:pt idx="253">
                  <c:v>2.81</c:v>
                </c:pt>
                <c:pt idx="254">
                  <c:v>3.08</c:v>
                </c:pt>
                <c:pt idx="255">
                  <c:v>3.06</c:v>
                </c:pt>
                <c:pt idx="256">
                  <c:v>2.96</c:v>
                </c:pt>
                <c:pt idx="257">
                  <c:v>2.98</c:v>
                </c:pt>
                <c:pt idx="258">
                  <c:v>2.87</c:v>
                </c:pt>
                <c:pt idx="259">
                  <c:v>2.84</c:v>
                </c:pt>
                <c:pt idx="260">
                  <c:v>2.9</c:v>
                </c:pt>
                <c:pt idx="261">
                  <c:v>3.07</c:v>
                </c:pt>
                <c:pt idx="262">
                  <c:v>3.07</c:v>
                </c:pt>
                <c:pt idx="263">
                  <c:v>3.1</c:v>
                </c:pt>
                <c:pt idx="264">
                  <c:v>3.45</c:v>
                </c:pt>
                <c:pt idx="265">
                  <c:v>3.76</c:v>
                </c:pt>
                <c:pt idx="266">
                  <c:v>4.17</c:v>
                </c:pt>
                <c:pt idx="267">
                  <c:v>4.9800000000000004</c:v>
                </c:pt>
                <c:pt idx="268">
                  <c:v>5.23</c:v>
                </c:pt>
                <c:pt idx="269">
                  <c:v>5.52</c:v>
                </c:pt>
                <c:pt idx="270">
                  <c:v>5.41</c:v>
                </c:pt>
                <c:pt idx="271">
                  <c:v>5.22</c:v>
                </c:pt>
                <c:pt idx="272">
                  <c:v>6.11</c:v>
                </c:pt>
                <c:pt idx="273">
                  <c:v>6.9</c:v>
                </c:pt>
                <c:pt idx="274">
                  <c:v>6.81</c:v>
                </c:pt>
                <c:pt idx="275">
                  <c:v>6.36</c:v>
                </c:pt>
                <c:pt idx="276">
                  <c:v>6.27</c:v>
                </c:pt>
                <c:pt idx="277">
                  <c:v>6.26</c:v>
                </c:pt>
                <c:pt idx="278">
                  <c:v>6.54</c:v>
                </c:pt>
                <c:pt idx="279">
                  <c:v>6.34</c:v>
                </c:pt>
                <c:pt idx="280">
                  <c:v>6.43</c:v>
                </c:pt>
                <c:pt idx="281">
                  <c:v>6.71</c:v>
                </c:pt>
                <c:pt idx="282">
                  <c:v>6.84</c:v>
                </c:pt>
                <c:pt idx="283">
                  <c:v>7.07</c:v>
                </c:pt>
                <c:pt idx="284">
                  <c:v>7.2</c:v>
                </c:pt>
                <c:pt idx="285">
                  <c:v>7.62</c:v>
                </c:pt>
                <c:pt idx="286">
                  <c:v>7.44</c:v>
                </c:pt>
                <c:pt idx="287">
                  <c:v>6.82</c:v>
                </c:pt>
                <c:pt idx="288">
                  <c:v>6.64</c:v>
                </c:pt>
                <c:pt idx="289">
                  <c:v>6.78</c:v>
                </c:pt>
                <c:pt idx="290">
                  <c:v>6.82</c:v>
                </c:pt>
                <c:pt idx="291">
                  <c:v>6.99</c:v>
                </c:pt>
                <c:pt idx="292">
                  <c:v>7.06</c:v>
                </c:pt>
                <c:pt idx="293">
                  <c:v>6.92</c:v>
                </c:pt>
                <c:pt idx="294">
                  <c:v>6.85</c:v>
                </c:pt>
                <c:pt idx="295">
                  <c:v>6.5</c:v>
                </c:pt>
                <c:pt idx="296">
                  <c:v>6.18</c:v>
                </c:pt>
                <c:pt idx="297">
                  <c:v>6.43</c:v>
                </c:pt>
                <c:pt idx="298">
                  <c:v>6.81</c:v>
                </c:pt>
                <c:pt idx="299">
                  <c:v>6.72</c:v>
                </c:pt>
                <c:pt idx="300">
                  <c:v>6.96</c:v>
                </c:pt>
                <c:pt idx="301">
                  <c:v>6.84</c:v>
                </c:pt>
              </c:numCache>
            </c:numRef>
          </c:val>
          <c:smooth val="0"/>
          <c:extLst>
            <c:ext xmlns:c16="http://schemas.microsoft.com/office/drawing/2014/chart" uri="{C3380CC4-5D6E-409C-BE32-E72D297353CC}">
              <c16:uniqueId val="{00000000-47E3-42DF-8AB2-6ED0D5AC8EED}"/>
            </c:ext>
          </c:extLst>
        </c:ser>
        <c:ser>
          <c:idx val="1"/>
          <c:order val="1"/>
          <c:tx>
            <c:v>Fed Funds Rate</c:v>
          </c:tx>
          <c:spPr>
            <a:ln w="28575" cap="rnd">
              <a:solidFill>
                <a:schemeClr val="accent2"/>
              </a:solidFill>
              <a:round/>
            </a:ln>
            <a:effectLst/>
          </c:spPr>
          <c:marker>
            <c:symbol val="none"/>
          </c:marker>
          <c:cat>
            <c:numRef>
              <c:f>Sheet1!$B$544:$B$867</c:f>
              <c:numCache>
                <c:formatCode>mmm"/"yyyy</c:formatCode>
                <c:ptCount val="324"/>
                <c:pt idx="0">
                  <c:v>36556</c:v>
                </c:pt>
                <c:pt idx="1">
                  <c:v>36585</c:v>
                </c:pt>
                <c:pt idx="2">
                  <c:v>36616</c:v>
                </c:pt>
                <c:pt idx="3">
                  <c:v>36646</c:v>
                </c:pt>
                <c:pt idx="4">
                  <c:v>36677</c:v>
                </c:pt>
                <c:pt idx="5">
                  <c:v>36707</c:v>
                </c:pt>
                <c:pt idx="6">
                  <c:v>36738</c:v>
                </c:pt>
                <c:pt idx="7">
                  <c:v>36769</c:v>
                </c:pt>
                <c:pt idx="8">
                  <c:v>36799</c:v>
                </c:pt>
                <c:pt idx="9">
                  <c:v>36830</c:v>
                </c:pt>
                <c:pt idx="10">
                  <c:v>36860</c:v>
                </c:pt>
                <c:pt idx="11">
                  <c:v>36891</c:v>
                </c:pt>
                <c:pt idx="12">
                  <c:v>36922</c:v>
                </c:pt>
                <c:pt idx="13">
                  <c:v>36950</c:v>
                </c:pt>
                <c:pt idx="14">
                  <c:v>36981</c:v>
                </c:pt>
                <c:pt idx="15">
                  <c:v>37011</c:v>
                </c:pt>
                <c:pt idx="16">
                  <c:v>37042</c:v>
                </c:pt>
                <c:pt idx="17">
                  <c:v>37072</c:v>
                </c:pt>
                <c:pt idx="18">
                  <c:v>37103</c:v>
                </c:pt>
                <c:pt idx="19">
                  <c:v>37134</c:v>
                </c:pt>
                <c:pt idx="20">
                  <c:v>37164</c:v>
                </c:pt>
                <c:pt idx="21">
                  <c:v>37195</c:v>
                </c:pt>
                <c:pt idx="22">
                  <c:v>37225</c:v>
                </c:pt>
                <c:pt idx="23">
                  <c:v>37256</c:v>
                </c:pt>
                <c:pt idx="24">
                  <c:v>37287</c:v>
                </c:pt>
                <c:pt idx="25">
                  <c:v>37315</c:v>
                </c:pt>
                <c:pt idx="26">
                  <c:v>37346</c:v>
                </c:pt>
                <c:pt idx="27">
                  <c:v>37376</c:v>
                </c:pt>
                <c:pt idx="28">
                  <c:v>37407</c:v>
                </c:pt>
                <c:pt idx="29">
                  <c:v>37437</c:v>
                </c:pt>
                <c:pt idx="30">
                  <c:v>37468</c:v>
                </c:pt>
                <c:pt idx="31">
                  <c:v>37499</c:v>
                </c:pt>
                <c:pt idx="32">
                  <c:v>37529</c:v>
                </c:pt>
                <c:pt idx="33">
                  <c:v>37560</c:v>
                </c:pt>
                <c:pt idx="34">
                  <c:v>37590</c:v>
                </c:pt>
                <c:pt idx="35">
                  <c:v>37621</c:v>
                </c:pt>
                <c:pt idx="36">
                  <c:v>37652</c:v>
                </c:pt>
                <c:pt idx="37">
                  <c:v>37680</c:v>
                </c:pt>
                <c:pt idx="38">
                  <c:v>37711</c:v>
                </c:pt>
                <c:pt idx="39">
                  <c:v>37741</c:v>
                </c:pt>
                <c:pt idx="40">
                  <c:v>37772</c:v>
                </c:pt>
                <c:pt idx="41">
                  <c:v>37802</c:v>
                </c:pt>
                <c:pt idx="42">
                  <c:v>37833</c:v>
                </c:pt>
                <c:pt idx="43">
                  <c:v>37864</c:v>
                </c:pt>
                <c:pt idx="44">
                  <c:v>37894</c:v>
                </c:pt>
                <c:pt idx="45">
                  <c:v>37925</c:v>
                </c:pt>
                <c:pt idx="46">
                  <c:v>37955</c:v>
                </c:pt>
                <c:pt idx="47">
                  <c:v>37986</c:v>
                </c:pt>
                <c:pt idx="48">
                  <c:v>38017</c:v>
                </c:pt>
                <c:pt idx="49">
                  <c:v>38046</c:v>
                </c:pt>
                <c:pt idx="50">
                  <c:v>38077</c:v>
                </c:pt>
                <c:pt idx="51">
                  <c:v>38107</c:v>
                </c:pt>
                <c:pt idx="52">
                  <c:v>38138</c:v>
                </c:pt>
                <c:pt idx="53">
                  <c:v>38168</c:v>
                </c:pt>
                <c:pt idx="54">
                  <c:v>38199</c:v>
                </c:pt>
                <c:pt idx="55">
                  <c:v>38230</c:v>
                </c:pt>
                <c:pt idx="56">
                  <c:v>38260</c:v>
                </c:pt>
                <c:pt idx="57">
                  <c:v>38291</c:v>
                </c:pt>
                <c:pt idx="58">
                  <c:v>38321</c:v>
                </c:pt>
                <c:pt idx="59">
                  <c:v>38352</c:v>
                </c:pt>
                <c:pt idx="60">
                  <c:v>38383</c:v>
                </c:pt>
                <c:pt idx="61">
                  <c:v>38411</c:v>
                </c:pt>
                <c:pt idx="62">
                  <c:v>38442</c:v>
                </c:pt>
                <c:pt idx="63">
                  <c:v>38472</c:v>
                </c:pt>
                <c:pt idx="64">
                  <c:v>38503</c:v>
                </c:pt>
                <c:pt idx="65">
                  <c:v>38533</c:v>
                </c:pt>
                <c:pt idx="66">
                  <c:v>38564</c:v>
                </c:pt>
                <c:pt idx="67">
                  <c:v>38595</c:v>
                </c:pt>
                <c:pt idx="68">
                  <c:v>38625</c:v>
                </c:pt>
                <c:pt idx="69">
                  <c:v>38656</c:v>
                </c:pt>
                <c:pt idx="70">
                  <c:v>38686</c:v>
                </c:pt>
                <c:pt idx="71">
                  <c:v>38717</c:v>
                </c:pt>
                <c:pt idx="72">
                  <c:v>38748</c:v>
                </c:pt>
                <c:pt idx="73">
                  <c:v>38776</c:v>
                </c:pt>
                <c:pt idx="74">
                  <c:v>38807</c:v>
                </c:pt>
                <c:pt idx="75">
                  <c:v>38837</c:v>
                </c:pt>
                <c:pt idx="76">
                  <c:v>38868</c:v>
                </c:pt>
                <c:pt idx="77">
                  <c:v>38898</c:v>
                </c:pt>
                <c:pt idx="78">
                  <c:v>38929</c:v>
                </c:pt>
                <c:pt idx="79">
                  <c:v>38960</c:v>
                </c:pt>
                <c:pt idx="80">
                  <c:v>38990</c:v>
                </c:pt>
                <c:pt idx="81">
                  <c:v>39021</c:v>
                </c:pt>
                <c:pt idx="82">
                  <c:v>39051</c:v>
                </c:pt>
                <c:pt idx="83">
                  <c:v>39082</c:v>
                </c:pt>
                <c:pt idx="84">
                  <c:v>39113</c:v>
                </c:pt>
                <c:pt idx="85">
                  <c:v>39141</c:v>
                </c:pt>
                <c:pt idx="86">
                  <c:v>39172</c:v>
                </c:pt>
                <c:pt idx="87">
                  <c:v>39202</c:v>
                </c:pt>
                <c:pt idx="88">
                  <c:v>39233</c:v>
                </c:pt>
                <c:pt idx="89">
                  <c:v>39263</c:v>
                </c:pt>
                <c:pt idx="90">
                  <c:v>39294</c:v>
                </c:pt>
                <c:pt idx="91">
                  <c:v>39325</c:v>
                </c:pt>
                <c:pt idx="92">
                  <c:v>39355</c:v>
                </c:pt>
                <c:pt idx="93">
                  <c:v>39386</c:v>
                </c:pt>
                <c:pt idx="94">
                  <c:v>39416</c:v>
                </c:pt>
                <c:pt idx="95">
                  <c:v>39447</c:v>
                </c:pt>
                <c:pt idx="96">
                  <c:v>39478</c:v>
                </c:pt>
                <c:pt idx="97">
                  <c:v>39507</c:v>
                </c:pt>
                <c:pt idx="98">
                  <c:v>39538</c:v>
                </c:pt>
                <c:pt idx="99">
                  <c:v>39568</c:v>
                </c:pt>
                <c:pt idx="100">
                  <c:v>39599</c:v>
                </c:pt>
                <c:pt idx="101">
                  <c:v>39629</c:v>
                </c:pt>
                <c:pt idx="102">
                  <c:v>39660</c:v>
                </c:pt>
                <c:pt idx="103">
                  <c:v>39691</c:v>
                </c:pt>
                <c:pt idx="104">
                  <c:v>39721</c:v>
                </c:pt>
                <c:pt idx="105">
                  <c:v>39752</c:v>
                </c:pt>
                <c:pt idx="106">
                  <c:v>39782</c:v>
                </c:pt>
                <c:pt idx="107">
                  <c:v>39813</c:v>
                </c:pt>
                <c:pt idx="108">
                  <c:v>39844</c:v>
                </c:pt>
                <c:pt idx="109">
                  <c:v>39872</c:v>
                </c:pt>
                <c:pt idx="110">
                  <c:v>39903</c:v>
                </c:pt>
                <c:pt idx="111">
                  <c:v>39933</c:v>
                </c:pt>
                <c:pt idx="112">
                  <c:v>39964</c:v>
                </c:pt>
                <c:pt idx="113">
                  <c:v>39994</c:v>
                </c:pt>
                <c:pt idx="114">
                  <c:v>40025</c:v>
                </c:pt>
                <c:pt idx="115">
                  <c:v>40056</c:v>
                </c:pt>
                <c:pt idx="116">
                  <c:v>40086</c:v>
                </c:pt>
                <c:pt idx="117">
                  <c:v>40117</c:v>
                </c:pt>
                <c:pt idx="118">
                  <c:v>40147</c:v>
                </c:pt>
                <c:pt idx="119">
                  <c:v>40178</c:v>
                </c:pt>
                <c:pt idx="120">
                  <c:v>40209</c:v>
                </c:pt>
                <c:pt idx="121">
                  <c:v>40237</c:v>
                </c:pt>
                <c:pt idx="122">
                  <c:v>40268</c:v>
                </c:pt>
                <c:pt idx="123">
                  <c:v>40298</c:v>
                </c:pt>
                <c:pt idx="124">
                  <c:v>40329</c:v>
                </c:pt>
                <c:pt idx="125">
                  <c:v>40359</c:v>
                </c:pt>
                <c:pt idx="126">
                  <c:v>40390</c:v>
                </c:pt>
                <c:pt idx="127">
                  <c:v>40421</c:v>
                </c:pt>
                <c:pt idx="128">
                  <c:v>40451</c:v>
                </c:pt>
                <c:pt idx="129">
                  <c:v>40482</c:v>
                </c:pt>
                <c:pt idx="130">
                  <c:v>40512</c:v>
                </c:pt>
                <c:pt idx="131">
                  <c:v>40543</c:v>
                </c:pt>
                <c:pt idx="132">
                  <c:v>40574</c:v>
                </c:pt>
                <c:pt idx="133">
                  <c:v>40602</c:v>
                </c:pt>
                <c:pt idx="134">
                  <c:v>40633</c:v>
                </c:pt>
                <c:pt idx="135">
                  <c:v>40663</c:v>
                </c:pt>
                <c:pt idx="136">
                  <c:v>40694</c:v>
                </c:pt>
                <c:pt idx="137">
                  <c:v>40724</c:v>
                </c:pt>
                <c:pt idx="138">
                  <c:v>40755</c:v>
                </c:pt>
                <c:pt idx="139">
                  <c:v>40786</c:v>
                </c:pt>
                <c:pt idx="140">
                  <c:v>40816</c:v>
                </c:pt>
                <c:pt idx="141">
                  <c:v>40847</c:v>
                </c:pt>
                <c:pt idx="142">
                  <c:v>40877</c:v>
                </c:pt>
                <c:pt idx="143">
                  <c:v>40908</c:v>
                </c:pt>
                <c:pt idx="144">
                  <c:v>40939</c:v>
                </c:pt>
                <c:pt idx="145">
                  <c:v>40968</c:v>
                </c:pt>
                <c:pt idx="146">
                  <c:v>40999</c:v>
                </c:pt>
                <c:pt idx="147">
                  <c:v>41029</c:v>
                </c:pt>
                <c:pt idx="148">
                  <c:v>41060</c:v>
                </c:pt>
                <c:pt idx="149">
                  <c:v>41090</c:v>
                </c:pt>
                <c:pt idx="150">
                  <c:v>41121</c:v>
                </c:pt>
                <c:pt idx="151">
                  <c:v>41152</c:v>
                </c:pt>
                <c:pt idx="152">
                  <c:v>41182</c:v>
                </c:pt>
                <c:pt idx="153">
                  <c:v>41213</c:v>
                </c:pt>
                <c:pt idx="154">
                  <c:v>41243</c:v>
                </c:pt>
                <c:pt idx="155">
                  <c:v>41274</c:v>
                </c:pt>
                <c:pt idx="156">
                  <c:v>41305</c:v>
                </c:pt>
                <c:pt idx="157">
                  <c:v>41333</c:v>
                </c:pt>
                <c:pt idx="158">
                  <c:v>41364</c:v>
                </c:pt>
                <c:pt idx="159">
                  <c:v>41394</c:v>
                </c:pt>
                <c:pt idx="160">
                  <c:v>41425</c:v>
                </c:pt>
                <c:pt idx="161">
                  <c:v>41455</c:v>
                </c:pt>
                <c:pt idx="162">
                  <c:v>41486</c:v>
                </c:pt>
                <c:pt idx="163">
                  <c:v>41517</c:v>
                </c:pt>
                <c:pt idx="164">
                  <c:v>41547</c:v>
                </c:pt>
                <c:pt idx="165">
                  <c:v>41578</c:v>
                </c:pt>
                <c:pt idx="166">
                  <c:v>41608</c:v>
                </c:pt>
                <c:pt idx="167">
                  <c:v>41639</c:v>
                </c:pt>
                <c:pt idx="168">
                  <c:v>41670</c:v>
                </c:pt>
                <c:pt idx="169">
                  <c:v>41698</c:v>
                </c:pt>
                <c:pt idx="170">
                  <c:v>41729</c:v>
                </c:pt>
                <c:pt idx="171">
                  <c:v>41759</c:v>
                </c:pt>
                <c:pt idx="172">
                  <c:v>41790</c:v>
                </c:pt>
                <c:pt idx="173">
                  <c:v>41820</c:v>
                </c:pt>
                <c:pt idx="174">
                  <c:v>41851</c:v>
                </c:pt>
                <c:pt idx="175">
                  <c:v>41882</c:v>
                </c:pt>
                <c:pt idx="176">
                  <c:v>41912</c:v>
                </c:pt>
                <c:pt idx="177">
                  <c:v>41943</c:v>
                </c:pt>
                <c:pt idx="178">
                  <c:v>41973</c:v>
                </c:pt>
                <c:pt idx="179">
                  <c:v>42004</c:v>
                </c:pt>
                <c:pt idx="180">
                  <c:v>42035</c:v>
                </c:pt>
                <c:pt idx="181">
                  <c:v>42063</c:v>
                </c:pt>
                <c:pt idx="182">
                  <c:v>42094</c:v>
                </c:pt>
                <c:pt idx="183">
                  <c:v>42124</c:v>
                </c:pt>
                <c:pt idx="184">
                  <c:v>42155</c:v>
                </c:pt>
                <c:pt idx="185">
                  <c:v>42185</c:v>
                </c:pt>
                <c:pt idx="186">
                  <c:v>42216</c:v>
                </c:pt>
                <c:pt idx="187">
                  <c:v>42247</c:v>
                </c:pt>
                <c:pt idx="188">
                  <c:v>42277</c:v>
                </c:pt>
                <c:pt idx="189">
                  <c:v>42308</c:v>
                </c:pt>
                <c:pt idx="190">
                  <c:v>42338</c:v>
                </c:pt>
                <c:pt idx="191">
                  <c:v>42369</c:v>
                </c:pt>
                <c:pt idx="192">
                  <c:v>42400</c:v>
                </c:pt>
                <c:pt idx="193">
                  <c:v>42429</c:v>
                </c:pt>
                <c:pt idx="194">
                  <c:v>42460</c:v>
                </c:pt>
                <c:pt idx="195">
                  <c:v>42490</c:v>
                </c:pt>
                <c:pt idx="196">
                  <c:v>42521</c:v>
                </c:pt>
                <c:pt idx="197">
                  <c:v>42551</c:v>
                </c:pt>
                <c:pt idx="198">
                  <c:v>42582</c:v>
                </c:pt>
                <c:pt idx="199">
                  <c:v>42613</c:v>
                </c:pt>
                <c:pt idx="200">
                  <c:v>42643</c:v>
                </c:pt>
                <c:pt idx="201">
                  <c:v>42674</c:v>
                </c:pt>
                <c:pt idx="202">
                  <c:v>42704</c:v>
                </c:pt>
                <c:pt idx="203">
                  <c:v>42735</c:v>
                </c:pt>
                <c:pt idx="204">
                  <c:v>42766</c:v>
                </c:pt>
                <c:pt idx="205">
                  <c:v>42794</c:v>
                </c:pt>
                <c:pt idx="206">
                  <c:v>42825</c:v>
                </c:pt>
                <c:pt idx="207">
                  <c:v>42855</c:v>
                </c:pt>
                <c:pt idx="208">
                  <c:v>42886</c:v>
                </c:pt>
                <c:pt idx="209">
                  <c:v>42916</c:v>
                </c:pt>
                <c:pt idx="210">
                  <c:v>42947</c:v>
                </c:pt>
                <c:pt idx="211">
                  <c:v>42978</c:v>
                </c:pt>
                <c:pt idx="212">
                  <c:v>43008</c:v>
                </c:pt>
                <c:pt idx="213">
                  <c:v>43039</c:v>
                </c:pt>
                <c:pt idx="214">
                  <c:v>43069</c:v>
                </c:pt>
                <c:pt idx="215">
                  <c:v>43100</c:v>
                </c:pt>
                <c:pt idx="216">
                  <c:v>43131</c:v>
                </c:pt>
                <c:pt idx="217">
                  <c:v>43159</c:v>
                </c:pt>
                <c:pt idx="218">
                  <c:v>43190</c:v>
                </c:pt>
                <c:pt idx="219">
                  <c:v>43220</c:v>
                </c:pt>
                <c:pt idx="220">
                  <c:v>43251</c:v>
                </c:pt>
                <c:pt idx="221">
                  <c:v>43281</c:v>
                </c:pt>
                <c:pt idx="222">
                  <c:v>43312</c:v>
                </c:pt>
                <c:pt idx="223">
                  <c:v>43343</c:v>
                </c:pt>
                <c:pt idx="224">
                  <c:v>43373</c:v>
                </c:pt>
                <c:pt idx="225">
                  <c:v>43404</c:v>
                </c:pt>
                <c:pt idx="226">
                  <c:v>43434</c:v>
                </c:pt>
                <c:pt idx="227">
                  <c:v>43465</c:v>
                </c:pt>
                <c:pt idx="228">
                  <c:v>43496</c:v>
                </c:pt>
                <c:pt idx="229">
                  <c:v>43524</c:v>
                </c:pt>
                <c:pt idx="230">
                  <c:v>43555</c:v>
                </c:pt>
                <c:pt idx="231">
                  <c:v>43585</c:v>
                </c:pt>
                <c:pt idx="232">
                  <c:v>43616</c:v>
                </c:pt>
                <c:pt idx="233">
                  <c:v>43646</c:v>
                </c:pt>
                <c:pt idx="234">
                  <c:v>43677</c:v>
                </c:pt>
                <c:pt idx="235">
                  <c:v>43708</c:v>
                </c:pt>
                <c:pt idx="236">
                  <c:v>43738</c:v>
                </c:pt>
                <c:pt idx="237">
                  <c:v>43769</c:v>
                </c:pt>
                <c:pt idx="238">
                  <c:v>43799</c:v>
                </c:pt>
                <c:pt idx="239">
                  <c:v>43830</c:v>
                </c:pt>
                <c:pt idx="240">
                  <c:v>43861</c:v>
                </c:pt>
                <c:pt idx="241">
                  <c:v>43890</c:v>
                </c:pt>
                <c:pt idx="242">
                  <c:v>43921</c:v>
                </c:pt>
                <c:pt idx="243">
                  <c:v>43951</c:v>
                </c:pt>
                <c:pt idx="244">
                  <c:v>43982</c:v>
                </c:pt>
                <c:pt idx="245">
                  <c:v>44012</c:v>
                </c:pt>
                <c:pt idx="246">
                  <c:v>44043</c:v>
                </c:pt>
                <c:pt idx="247">
                  <c:v>44074</c:v>
                </c:pt>
                <c:pt idx="248">
                  <c:v>44104</c:v>
                </c:pt>
                <c:pt idx="249">
                  <c:v>44135</c:v>
                </c:pt>
                <c:pt idx="250">
                  <c:v>44165</c:v>
                </c:pt>
                <c:pt idx="251">
                  <c:v>44196</c:v>
                </c:pt>
                <c:pt idx="252">
                  <c:v>44227</c:v>
                </c:pt>
                <c:pt idx="253">
                  <c:v>44255</c:v>
                </c:pt>
                <c:pt idx="254">
                  <c:v>44286</c:v>
                </c:pt>
                <c:pt idx="255">
                  <c:v>44316</c:v>
                </c:pt>
                <c:pt idx="256">
                  <c:v>44347</c:v>
                </c:pt>
                <c:pt idx="257">
                  <c:v>44377</c:v>
                </c:pt>
                <c:pt idx="258">
                  <c:v>44408</c:v>
                </c:pt>
                <c:pt idx="259">
                  <c:v>44439</c:v>
                </c:pt>
                <c:pt idx="260">
                  <c:v>44469</c:v>
                </c:pt>
                <c:pt idx="261">
                  <c:v>44500</c:v>
                </c:pt>
                <c:pt idx="262">
                  <c:v>44530</c:v>
                </c:pt>
                <c:pt idx="263">
                  <c:v>44561</c:v>
                </c:pt>
                <c:pt idx="264">
                  <c:v>44592</c:v>
                </c:pt>
                <c:pt idx="265">
                  <c:v>44620</c:v>
                </c:pt>
                <c:pt idx="266">
                  <c:v>44651</c:v>
                </c:pt>
                <c:pt idx="267">
                  <c:v>44681</c:v>
                </c:pt>
                <c:pt idx="268">
                  <c:v>44712</c:v>
                </c:pt>
                <c:pt idx="269">
                  <c:v>44742</c:v>
                </c:pt>
                <c:pt idx="270">
                  <c:v>44773</c:v>
                </c:pt>
                <c:pt idx="271">
                  <c:v>44804</c:v>
                </c:pt>
                <c:pt idx="272">
                  <c:v>44834</c:v>
                </c:pt>
                <c:pt idx="273">
                  <c:v>44865</c:v>
                </c:pt>
                <c:pt idx="274">
                  <c:v>44895</c:v>
                </c:pt>
                <c:pt idx="275">
                  <c:v>44926</c:v>
                </c:pt>
                <c:pt idx="276">
                  <c:v>44957</c:v>
                </c:pt>
                <c:pt idx="277">
                  <c:v>44985</c:v>
                </c:pt>
                <c:pt idx="278">
                  <c:v>45016</c:v>
                </c:pt>
                <c:pt idx="279">
                  <c:v>45046</c:v>
                </c:pt>
                <c:pt idx="280">
                  <c:v>45077</c:v>
                </c:pt>
                <c:pt idx="281">
                  <c:v>45107</c:v>
                </c:pt>
                <c:pt idx="282">
                  <c:v>45138</c:v>
                </c:pt>
                <c:pt idx="283">
                  <c:v>45169</c:v>
                </c:pt>
                <c:pt idx="284">
                  <c:v>45199</c:v>
                </c:pt>
                <c:pt idx="285">
                  <c:v>45230</c:v>
                </c:pt>
                <c:pt idx="286">
                  <c:v>45260</c:v>
                </c:pt>
                <c:pt idx="287">
                  <c:v>45291</c:v>
                </c:pt>
                <c:pt idx="288">
                  <c:v>45322</c:v>
                </c:pt>
                <c:pt idx="289">
                  <c:v>45351</c:v>
                </c:pt>
                <c:pt idx="290">
                  <c:v>45382</c:v>
                </c:pt>
                <c:pt idx="291">
                  <c:v>45412</c:v>
                </c:pt>
                <c:pt idx="292">
                  <c:v>45443</c:v>
                </c:pt>
                <c:pt idx="293">
                  <c:v>45473</c:v>
                </c:pt>
                <c:pt idx="294">
                  <c:v>45504</c:v>
                </c:pt>
                <c:pt idx="295">
                  <c:v>45535</c:v>
                </c:pt>
                <c:pt idx="296">
                  <c:v>45565</c:v>
                </c:pt>
                <c:pt idx="297">
                  <c:v>45596</c:v>
                </c:pt>
                <c:pt idx="298">
                  <c:v>45626</c:v>
                </c:pt>
                <c:pt idx="299">
                  <c:v>45657</c:v>
                </c:pt>
                <c:pt idx="300">
                  <c:v>45688</c:v>
                </c:pt>
                <c:pt idx="301">
                  <c:v>45716</c:v>
                </c:pt>
                <c:pt idx="302">
                  <c:v>45747</c:v>
                </c:pt>
                <c:pt idx="303">
                  <c:v>45777</c:v>
                </c:pt>
                <c:pt idx="304">
                  <c:v>45808</c:v>
                </c:pt>
                <c:pt idx="305">
                  <c:v>45838</c:v>
                </c:pt>
                <c:pt idx="306">
                  <c:v>45869</c:v>
                </c:pt>
                <c:pt idx="307">
                  <c:v>45900</c:v>
                </c:pt>
                <c:pt idx="308">
                  <c:v>45930</c:v>
                </c:pt>
                <c:pt idx="309">
                  <c:v>45961</c:v>
                </c:pt>
                <c:pt idx="310">
                  <c:v>45991</c:v>
                </c:pt>
                <c:pt idx="311">
                  <c:v>46022</c:v>
                </c:pt>
                <c:pt idx="312">
                  <c:v>46053</c:v>
                </c:pt>
                <c:pt idx="313">
                  <c:v>46081</c:v>
                </c:pt>
                <c:pt idx="314">
                  <c:v>46112</c:v>
                </c:pt>
                <c:pt idx="315">
                  <c:v>46142</c:v>
                </c:pt>
                <c:pt idx="316">
                  <c:v>46173</c:v>
                </c:pt>
                <c:pt idx="317">
                  <c:v>46203</c:v>
                </c:pt>
                <c:pt idx="318">
                  <c:v>46234</c:v>
                </c:pt>
                <c:pt idx="319">
                  <c:v>46265</c:v>
                </c:pt>
                <c:pt idx="320">
                  <c:v>46295</c:v>
                </c:pt>
                <c:pt idx="321">
                  <c:v>46326</c:v>
                </c:pt>
                <c:pt idx="322">
                  <c:v>46356</c:v>
                </c:pt>
                <c:pt idx="323">
                  <c:v>46387</c:v>
                </c:pt>
              </c:numCache>
            </c:numRef>
          </c:cat>
          <c:val>
            <c:numRef>
              <c:f>Sheet1!$E$544:$E$903</c:f>
              <c:numCache>
                <c:formatCode>0.00</c:formatCode>
                <c:ptCount val="360"/>
                <c:pt idx="0">
                  <c:v>5.45</c:v>
                </c:pt>
                <c:pt idx="1">
                  <c:v>5.73</c:v>
                </c:pt>
                <c:pt idx="2">
                  <c:v>5.85</c:v>
                </c:pt>
                <c:pt idx="3">
                  <c:v>6.02</c:v>
                </c:pt>
                <c:pt idx="4">
                  <c:v>6.27</c:v>
                </c:pt>
                <c:pt idx="5">
                  <c:v>6.53</c:v>
                </c:pt>
                <c:pt idx="6">
                  <c:v>6.54</c:v>
                </c:pt>
                <c:pt idx="7">
                  <c:v>6.5</c:v>
                </c:pt>
                <c:pt idx="8">
                  <c:v>6.52</c:v>
                </c:pt>
                <c:pt idx="9">
                  <c:v>6.51</c:v>
                </c:pt>
                <c:pt idx="10">
                  <c:v>6.51</c:v>
                </c:pt>
                <c:pt idx="11">
                  <c:v>6.4</c:v>
                </c:pt>
                <c:pt idx="12">
                  <c:v>5.98</c:v>
                </c:pt>
                <c:pt idx="13">
                  <c:v>5.49</c:v>
                </c:pt>
                <c:pt idx="14">
                  <c:v>5.31</c:v>
                </c:pt>
                <c:pt idx="15">
                  <c:v>4.8</c:v>
                </c:pt>
                <c:pt idx="16">
                  <c:v>4.21</c:v>
                </c:pt>
                <c:pt idx="17">
                  <c:v>3.97</c:v>
                </c:pt>
                <c:pt idx="18">
                  <c:v>3.77</c:v>
                </c:pt>
                <c:pt idx="19">
                  <c:v>3.65</c:v>
                </c:pt>
                <c:pt idx="20">
                  <c:v>3.07</c:v>
                </c:pt>
                <c:pt idx="21">
                  <c:v>2.4900000000000002</c:v>
                </c:pt>
                <c:pt idx="22">
                  <c:v>2.09</c:v>
                </c:pt>
                <c:pt idx="23">
                  <c:v>1.82</c:v>
                </c:pt>
                <c:pt idx="24">
                  <c:v>1.73</c:v>
                </c:pt>
                <c:pt idx="25">
                  <c:v>1.74</c:v>
                </c:pt>
                <c:pt idx="26">
                  <c:v>1.73</c:v>
                </c:pt>
                <c:pt idx="27">
                  <c:v>1.75</c:v>
                </c:pt>
                <c:pt idx="28">
                  <c:v>1.75</c:v>
                </c:pt>
                <c:pt idx="29">
                  <c:v>1.75</c:v>
                </c:pt>
                <c:pt idx="30">
                  <c:v>1.73</c:v>
                </c:pt>
                <c:pt idx="31">
                  <c:v>1.74</c:v>
                </c:pt>
                <c:pt idx="32">
                  <c:v>1.75</c:v>
                </c:pt>
                <c:pt idx="33">
                  <c:v>1.75</c:v>
                </c:pt>
                <c:pt idx="34">
                  <c:v>1.34</c:v>
                </c:pt>
                <c:pt idx="35">
                  <c:v>1.24</c:v>
                </c:pt>
                <c:pt idx="36">
                  <c:v>1.24</c:v>
                </c:pt>
                <c:pt idx="37">
                  <c:v>1.26</c:v>
                </c:pt>
                <c:pt idx="38">
                  <c:v>1.25</c:v>
                </c:pt>
                <c:pt idx="39">
                  <c:v>1.26</c:v>
                </c:pt>
                <c:pt idx="40">
                  <c:v>1.26</c:v>
                </c:pt>
                <c:pt idx="41">
                  <c:v>1.22</c:v>
                </c:pt>
                <c:pt idx="42">
                  <c:v>1.01</c:v>
                </c:pt>
                <c:pt idx="43">
                  <c:v>1.03</c:v>
                </c:pt>
                <c:pt idx="44">
                  <c:v>1.01</c:v>
                </c:pt>
                <c:pt idx="45">
                  <c:v>1.01</c:v>
                </c:pt>
                <c:pt idx="46">
                  <c:v>1</c:v>
                </c:pt>
                <c:pt idx="47">
                  <c:v>0.98</c:v>
                </c:pt>
                <c:pt idx="48">
                  <c:v>1</c:v>
                </c:pt>
                <c:pt idx="49">
                  <c:v>1.01</c:v>
                </c:pt>
                <c:pt idx="50">
                  <c:v>1</c:v>
                </c:pt>
                <c:pt idx="51">
                  <c:v>1</c:v>
                </c:pt>
                <c:pt idx="52">
                  <c:v>1</c:v>
                </c:pt>
                <c:pt idx="53">
                  <c:v>1.03</c:v>
                </c:pt>
                <c:pt idx="54">
                  <c:v>1.26</c:v>
                </c:pt>
                <c:pt idx="55">
                  <c:v>1.43</c:v>
                </c:pt>
                <c:pt idx="56">
                  <c:v>1.61</c:v>
                </c:pt>
                <c:pt idx="57">
                  <c:v>1.76</c:v>
                </c:pt>
                <c:pt idx="58">
                  <c:v>1.93</c:v>
                </c:pt>
                <c:pt idx="59">
                  <c:v>2.16</c:v>
                </c:pt>
                <c:pt idx="60">
                  <c:v>2.2799999999999998</c:v>
                </c:pt>
                <c:pt idx="61">
                  <c:v>2.5</c:v>
                </c:pt>
                <c:pt idx="62">
                  <c:v>2.63</c:v>
                </c:pt>
                <c:pt idx="63">
                  <c:v>2.79</c:v>
                </c:pt>
                <c:pt idx="64">
                  <c:v>3</c:v>
                </c:pt>
                <c:pt idx="65">
                  <c:v>3.04</c:v>
                </c:pt>
                <c:pt idx="66">
                  <c:v>3.26</c:v>
                </c:pt>
                <c:pt idx="67">
                  <c:v>3.5</c:v>
                </c:pt>
                <c:pt idx="68">
                  <c:v>3.62</c:v>
                </c:pt>
                <c:pt idx="69">
                  <c:v>3.78</c:v>
                </c:pt>
                <c:pt idx="70">
                  <c:v>4</c:v>
                </c:pt>
                <c:pt idx="71">
                  <c:v>4.16</c:v>
                </c:pt>
                <c:pt idx="72">
                  <c:v>4.29</c:v>
                </c:pt>
                <c:pt idx="73">
                  <c:v>4.49</c:v>
                </c:pt>
                <c:pt idx="74">
                  <c:v>4.59</c:v>
                </c:pt>
                <c:pt idx="75">
                  <c:v>4.79</c:v>
                </c:pt>
                <c:pt idx="76">
                  <c:v>4.9400000000000004</c:v>
                </c:pt>
                <c:pt idx="77">
                  <c:v>4.99</c:v>
                </c:pt>
                <c:pt idx="78">
                  <c:v>5.24</c:v>
                </c:pt>
                <c:pt idx="79">
                  <c:v>5.25</c:v>
                </c:pt>
                <c:pt idx="80">
                  <c:v>5.25</c:v>
                </c:pt>
                <c:pt idx="81">
                  <c:v>5.25</c:v>
                </c:pt>
                <c:pt idx="82">
                  <c:v>5.25</c:v>
                </c:pt>
                <c:pt idx="83">
                  <c:v>5.24</c:v>
                </c:pt>
                <c:pt idx="84">
                  <c:v>5.25</c:v>
                </c:pt>
                <c:pt idx="85">
                  <c:v>5.26</c:v>
                </c:pt>
                <c:pt idx="86">
                  <c:v>5.26</c:v>
                </c:pt>
                <c:pt idx="87">
                  <c:v>5.25</c:v>
                </c:pt>
                <c:pt idx="88">
                  <c:v>5.25</c:v>
                </c:pt>
                <c:pt idx="89">
                  <c:v>5.25</c:v>
                </c:pt>
                <c:pt idx="90">
                  <c:v>5.26</c:v>
                </c:pt>
                <c:pt idx="91">
                  <c:v>5.0199999999999996</c:v>
                </c:pt>
                <c:pt idx="92">
                  <c:v>4.9400000000000004</c:v>
                </c:pt>
                <c:pt idx="93">
                  <c:v>4.76</c:v>
                </c:pt>
                <c:pt idx="94">
                  <c:v>4.49</c:v>
                </c:pt>
                <c:pt idx="95">
                  <c:v>4.24</c:v>
                </c:pt>
                <c:pt idx="96">
                  <c:v>3.94</c:v>
                </c:pt>
                <c:pt idx="97">
                  <c:v>2.98</c:v>
                </c:pt>
                <c:pt idx="98">
                  <c:v>2.61</c:v>
                </c:pt>
                <c:pt idx="99">
                  <c:v>2.2799999999999998</c:v>
                </c:pt>
                <c:pt idx="100">
                  <c:v>1.98</c:v>
                </c:pt>
                <c:pt idx="101">
                  <c:v>2</c:v>
                </c:pt>
                <c:pt idx="102">
                  <c:v>2.0099999999999998</c:v>
                </c:pt>
                <c:pt idx="103">
                  <c:v>2</c:v>
                </c:pt>
                <c:pt idx="104">
                  <c:v>1.81</c:v>
                </c:pt>
                <c:pt idx="105">
                  <c:v>0.97</c:v>
                </c:pt>
                <c:pt idx="106">
                  <c:v>0.39</c:v>
                </c:pt>
                <c:pt idx="107">
                  <c:v>0.16</c:v>
                </c:pt>
                <c:pt idx="108">
                  <c:v>0.15</c:v>
                </c:pt>
                <c:pt idx="109">
                  <c:v>0.22</c:v>
                </c:pt>
                <c:pt idx="110">
                  <c:v>0.18</c:v>
                </c:pt>
                <c:pt idx="111">
                  <c:v>0.15</c:v>
                </c:pt>
                <c:pt idx="112">
                  <c:v>0.18</c:v>
                </c:pt>
                <c:pt idx="113">
                  <c:v>0.21</c:v>
                </c:pt>
                <c:pt idx="114">
                  <c:v>0.16</c:v>
                </c:pt>
                <c:pt idx="115">
                  <c:v>0.16</c:v>
                </c:pt>
                <c:pt idx="116">
                  <c:v>0.15</c:v>
                </c:pt>
                <c:pt idx="117">
                  <c:v>0.12</c:v>
                </c:pt>
                <c:pt idx="118">
                  <c:v>0.12</c:v>
                </c:pt>
                <c:pt idx="119">
                  <c:v>0.12</c:v>
                </c:pt>
                <c:pt idx="120">
                  <c:v>0.11</c:v>
                </c:pt>
                <c:pt idx="121">
                  <c:v>0.13</c:v>
                </c:pt>
                <c:pt idx="122">
                  <c:v>0.16</c:v>
                </c:pt>
                <c:pt idx="123">
                  <c:v>0.2</c:v>
                </c:pt>
                <c:pt idx="124">
                  <c:v>0.2</c:v>
                </c:pt>
                <c:pt idx="125">
                  <c:v>0.18</c:v>
                </c:pt>
                <c:pt idx="126">
                  <c:v>0.18</c:v>
                </c:pt>
                <c:pt idx="127">
                  <c:v>0.19</c:v>
                </c:pt>
                <c:pt idx="128">
                  <c:v>0.19</c:v>
                </c:pt>
                <c:pt idx="129">
                  <c:v>0.19</c:v>
                </c:pt>
                <c:pt idx="130">
                  <c:v>0.19</c:v>
                </c:pt>
                <c:pt idx="131">
                  <c:v>0.18</c:v>
                </c:pt>
                <c:pt idx="132">
                  <c:v>0.17</c:v>
                </c:pt>
                <c:pt idx="133">
                  <c:v>0.16</c:v>
                </c:pt>
                <c:pt idx="134">
                  <c:v>0.14000000000000001</c:v>
                </c:pt>
                <c:pt idx="135">
                  <c:v>0.1</c:v>
                </c:pt>
                <c:pt idx="136">
                  <c:v>0.09</c:v>
                </c:pt>
                <c:pt idx="137">
                  <c:v>0.09</c:v>
                </c:pt>
                <c:pt idx="138">
                  <c:v>7.0000000000000007E-2</c:v>
                </c:pt>
                <c:pt idx="139">
                  <c:v>0.1</c:v>
                </c:pt>
                <c:pt idx="140">
                  <c:v>0.08</c:v>
                </c:pt>
                <c:pt idx="141">
                  <c:v>7.0000000000000007E-2</c:v>
                </c:pt>
                <c:pt idx="142">
                  <c:v>0.08</c:v>
                </c:pt>
                <c:pt idx="143">
                  <c:v>7.0000000000000007E-2</c:v>
                </c:pt>
                <c:pt idx="144">
                  <c:v>0.08</c:v>
                </c:pt>
                <c:pt idx="145">
                  <c:v>0.1</c:v>
                </c:pt>
                <c:pt idx="146">
                  <c:v>0.13</c:v>
                </c:pt>
                <c:pt idx="147">
                  <c:v>0.14000000000000001</c:v>
                </c:pt>
                <c:pt idx="148">
                  <c:v>0.16</c:v>
                </c:pt>
                <c:pt idx="149">
                  <c:v>0.16</c:v>
                </c:pt>
                <c:pt idx="150">
                  <c:v>0.16</c:v>
                </c:pt>
                <c:pt idx="151">
                  <c:v>0.13</c:v>
                </c:pt>
                <c:pt idx="152">
                  <c:v>0.14000000000000001</c:v>
                </c:pt>
                <c:pt idx="153">
                  <c:v>0.16</c:v>
                </c:pt>
                <c:pt idx="154">
                  <c:v>0.16</c:v>
                </c:pt>
                <c:pt idx="155">
                  <c:v>0.16</c:v>
                </c:pt>
                <c:pt idx="156">
                  <c:v>0.14000000000000001</c:v>
                </c:pt>
                <c:pt idx="157">
                  <c:v>0.15</c:v>
                </c:pt>
                <c:pt idx="158">
                  <c:v>0.14000000000000001</c:v>
                </c:pt>
                <c:pt idx="159">
                  <c:v>0.15</c:v>
                </c:pt>
                <c:pt idx="160">
                  <c:v>0.11</c:v>
                </c:pt>
                <c:pt idx="161">
                  <c:v>0.09</c:v>
                </c:pt>
                <c:pt idx="162">
                  <c:v>0.09</c:v>
                </c:pt>
                <c:pt idx="163">
                  <c:v>0.08</c:v>
                </c:pt>
                <c:pt idx="164">
                  <c:v>0.08</c:v>
                </c:pt>
                <c:pt idx="165">
                  <c:v>0.09</c:v>
                </c:pt>
                <c:pt idx="166">
                  <c:v>0.08</c:v>
                </c:pt>
                <c:pt idx="167">
                  <c:v>0.09</c:v>
                </c:pt>
                <c:pt idx="168">
                  <c:v>7.0000000000000007E-2</c:v>
                </c:pt>
                <c:pt idx="169">
                  <c:v>7.0000000000000007E-2</c:v>
                </c:pt>
                <c:pt idx="170">
                  <c:v>0.08</c:v>
                </c:pt>
                <c:pt idx="171">
                  <c:v>0.09</c:v>
                </c:pt>
                <c:pt idx="172">
                  <c:v>0.09</c:v>
                </c:pt>
                <c:pt idx="173">
                  <c:v>0.1</c:v>
                </c:pt>
                <c:pt idx="174">
                  <c:v>0.09</c:v>
                </c:pt>
                <c:pt idx="175">
                  <c:v>0.09</c:v>
                </c:pt>
                <c:pt idx="176">
                  <c:v>0.09</c:v>
                </c:pt>
                <c:pt idx="177">
                  <c:v>0.09</c:v>
                </c:pt>
                <c:pt idx="178">
                  <c:v>0.09</c:v>
                </c:pt>
                <c:pt idx="179">
                  <c:v>0.12</c:v>
                </c:pt>
                <c:pt idx="180">
                  <c:v>0.11</c:v>
                </c:pt>
                <c:pt idx="181">
                  <c:v>0.11</c:v>
                </c:pt>
                <c:pt idx="182">
                  <c:v>0.11</c:v>
                </c:pt>
                <c:pt idx="183">
                  <c:v>0.12</c:v>
                </c:pt>
                <c:pt idx="184">
                  <c:v>0.12</c:v>
                </c:pt>
                <c:pt idx="185">
                  <c:v>0.13</c:v>
                </c:pt>
                <c:pt idx="186">
                  <c:v>0.13</c:v>
                </c:pt>
                <c:pt idx="187">
                  <c:v>0.14000000000000001</c:v>
                </c:pt>
                <c:pt idx="188">
                  <c:v>0.14000000000000001</c:v>
                </c:pt>
                <c:pt idx="189">
                  <c:v>0.12</c:v>
                </c:pt>
                <c:pt idx="190">
                  <c:v>0.12</c:v>
                </c:pt>
                <c:pt idx="191">
                  <c:v>0.24</c:v>
                </c:pt>
                <c:pt idx="192">
                  <c:v>0.34</c:v>
                </c:pt>
                <c:pt idx="193">
                  <c:v>0.38</c:v>
                </c:pt>
                <c:pt idx="194">
                  <c:v>0.36</c:v>
                </c:pt>
                <c:pt idx="195">
                  <c:v>0.37</c:v>
                </c:pt>
                <c:pt idx="196">
                  <c:v>0.37</c:v>
                </c:pt>
                <c:pt idx="197">
                  <c:v>0.38</c:v>
                </c:pt>
                <c:pt idx="198">
                  <c:v>0.39</c:v>
                </c:pt>
                <c:pt idx="199">
                  <c:v>0.4</c:v>
                </c:pt>
                <c:pt idx="200">
                  <c:v>0.4</c:v>
                </c:pt>
                <c:pt idx="201">
                  <c:v>0.4</c:v>
                </c:pt>
                <c:pt idx="202">
                  <c:v>0.41</c:v>
                </c:pt>
                <c:pt idx="203">
                  <c:v>0.54</c:v>
                </c:pt>
                <c:pt idx="204">
                  <c:v>0.65</c:v>
                </c:pt>
                <c:pt idx="205">
                  <c:v>0.66</c:v>
                </c:pt>
                <c:pt idx="206">
                  <c:v>0.79</c:v>
                </c:pt>
                <c:pt idx="207">
                  <c:v>0.9</c:v>
                </c:pt>
                <c:pt idx="208">
                  <c:v>0.91</c:v>
                </c:pt>
                <c:pt idx="209">
                  <c:v>1.04</c:v>
                </c:pt>
                <c:pt idx="210">
                  <c:v>1.1499999999999999</c:v>
                </c:pt>
                <c:pt idx="211">
                  <c:v>1.1599999999999999</c:v>
                </c:pt>
                <c:pt idx="212">
                  <c:v>1.1499999999999999</c:v>
                </c:pt>
                <c:pt idx="213">
                  <c:v>1.1499999999999999</c:v>
                </c:pt>
                <c:pt idx="214">
                  <c:v>1.1599999999999999</c:v>
                </c:pt>
                <c:pt idx="215">
                  <c:v>1.3</c:v>
                </c:pt>
                <c:pt idx="216">
                  <c:v>1.41</c:v>
                </c:pt>
                <c:pt idx="217">
                  <c:v>1.42</c:v>
                </c:pt>
                <c:pt idx="218">
                  <c:v>1.51</c:v>
                </c:pt>
                <c:pt idx="219">
                  <c:v>1.69</c:v>
                </c:pt>
                <c:pt idx="220">
                  <c:v>1.7</c:v>
                </c:pt>
                <c:pt idx="221">
                  <c:v>1.82</c:v>
                </c:pt>
                <c:pt idx="222">
                  <c:v>1.91</c:v>
                </c:pt>
                <c:pt idx="223">
                  <c:v>1.91</c:v>
                </c:pt>
                <c:pt idx="224">
                  <c:v>1.95</c:v>
                </c:pt>
                <c:pt idx="225">
                  <c:v>2.19</c:v>
                </c:pt>
                <c:pt idx="226">
                  <c:v>2.2000000000000002</c:v>
                </c:pt>
                <c:pt idx="227">
                  <c:v>2.27</c:v>
                </c:pt>
                <c:pt idx="228">
                  <c:v>2.4</c:v>
                </c:pt>
                <c:pt idx="229">
                  <c:v>2.4</c:v>
                </c:pt>
                <c:pt idx="230">
                  <c:v>2.41</c:v>
                </c:pt>
                <c:pt idx="231">
                  <c:v>2.42</c:v>
                </c:pt>
                <c:pt idx="232">
                  <c:v>2.39</c:v>
                </c:pt>
                <c:pt idx="233">
                  <c:v>2.38</c:v>
                </c:pt>
                <c:pt idx="234">
                  <c:v>2.4</c:v>
                </c:pt>
                <c:pt idx="235">
                  <c:v>2.13</c:v>
                </c:pt>
                <c:pt idx="236">
                  <c:v>2.04</c:v>
                </c:pt>
                <c:pt idx="237">
                  <c:v>1.83</c:v>
                </c:pt>
                <c:pt idx="238">
                  <c:v>1.55</c:v>
                </c:pt>
                <c:pt idx="239">
                  <c:v>1.55</c:v>
                </c:pt>
                <c:pt idx="240">
                  <c:v>1.55</c:v>
                </c:pt>
                <c:pt idx="241">
                  <c:v>1.58</c:v>
                </c:pt>
                <c:pt idx="242">
                  <c:v>0.65</c:v>
                </c:pt>
                <c:pt idx="243">
                  <c:v>0.05</c:v>
                </c:pt>
                <c:pt idx="244">
                  <c:v>0.05</c:v>
                </c:pt>
                <c:pt idx="245">
                  <c:v>0.08</c:v>
                </c:pt>
                <c:pt idx="246">
                  <c:v>0.09</c:v>
                </c:pt>
                <c:pt idx="247">
                  <c:v>0.1</c:v>
                </c:pt>
                <c:pt idx="248">
                  <c:v>0.09</c:v>
                </c:pt>
                <c:pt idx="249">
                  <c:v>0.09</c:v>
                </c:pt>
                <c:pt idx="250">
                  <c:v>0.09</c:v>
                </c:pt>
                <c:pt idx="251">
                  <c:v>0.09</c:v>
                </c:pt>
                <c:pt idx="252">
                  <c:v>0.09</c:v>
                </c:pt>
                <c:pt idx="253">
                  <c:v>0.08</c:v>
                </c:pt>
                <c:pt idx="254">
                  <c:v>7.0000000000000007E-2</c:v>
                </c:pt>
                <c:pt idx="255">
                  <c:v>7.0000000000000007E-2</c:v>
                </c:pt>
                <c:pt idx="256">
                  <c:v>0.06</c:v>
                </c:pt>
                <c:pt idx="257">
                  <c:v>0.08</c:v>
                </c:pt>
                <c:pt idx="258">
                  <c:v>0.1</c:v>
                </c:pt>
                <c:pt idx="259">
                  <c:v>0.09</c:v>
                </c:pt>
                <c:pt idx="260">
                  <c:v>0.08</c:v>
                </c:pt>
                <c:pt idx="261">
                  <c:v>0.08</c:v>
                </c:pt>
                <c:pt idx="262">
                  <c:v>0.08</c:v>
                </c:pt>
                <c:pt idx="263">
                  <c:v>0.08</c:v>
                </c:pt>
                <c:pt idx="264">
                  <c:v>0.08</c:v>
                </c:pt>
                <c:pt idx="265">
                  <c:v>0.08</c:v>
                </c:pt>
                <c:pt idx="266">
                  <c:v>0.2</c:v>
                </c:pt>
                <c:pt idx="267">
                  <c:v>0.33</c:v>
                </c:pt>
                <c:pt idx="268">
                  <c:v>0.77</c:v>
                </c:pt>
                <c:pt idx="269">
                  <c:v>1.21</c:v>
                </c:pt>
                <c:pt idx="270">
                  <c:v>1.68</c:v>
                </c:pt>
                <c:pt idx="271">
                  <c:v>2.33</c:v>
                </c:pt>
                <c:pt idx="272">
                  <c:v>2.56</c:v>
                </c:pt>
                <c:pt idx="273">
                  <c:v>3.08</c:v>
                </c:pt>
                <c:pt idx="274">
                  <c:v>3.78</c:v>
                </c:pt>
                <c:pt idx="275">
                  <c:v>4.0999999999999996</c:v>
                </c:pt>
                <c:pt idx="276">
                  <c:v>4.33</c:v>
                </c:pt>
                <c:pt idx="277">
                  <c:v>4.57</c:v>
                </c:pt>
                <c:pt idx="278">
                  <c:v>4.6500000000000004</c:v>
                </c:pt>
                <c:pt idx="279">
                  <c:v>4.83</c:v>
                </c:pt>
                <c:pt idx="280">
                  <c:v>5.0599999999999996</c:v>
                </c:pt>
                <c:pt idx="281">
                  <c:v>5.08</c:v>
                </c:pt>
                <c:pt idx="282">
                  <c:v>5.12</c:v>
                </c:pt>
                <c:pt idx="283">
                  <c:v>5.33</c:v>
                </c:pt>
                <c:pt idx="284">
                  <c:v>5.33</c:v>
                </c:pt>
                <c:pt idx="285">
                  <c:v>5.33</c:v>
                </c:pt>
                <c:pt idx="286">
                  <c:v>5.33</c:v>
                </c:pt>
                <c:pt idx="287">
                  <c:v>5.33</c:v>
                </c:pt>
                <c:pt idx="288">
                  <c:v>5.33</c:v>
                </c:pt>
                <c:pt idx="289">
                  <c:v>5.33</c:v>
                </c:pt>
                <c:pt idx="290">
                  <c:v>5.33</c:v>
                </c:pt>
                <c:pt idx="291">
                  <c:v>5.33</c:v>
                </c:pt>
                <c:pt idx="292">
                  <c:v>5.33</c:v>
                </c:pt>
                <c:pt idx="293">
                  <c:v>5.33</c:v>
                </c:pt>
                <c:pt idx="294">
                  <c:v>5.33</c:v>
                </c:pt>
                <c:pt idx="295">
                  <c:v>5.33</c:v>
                </c:pt>
                <c:pt idx="296">
                  <c:v>5.13</c:v>
                </c:pt>
                <c:pt idx="297">
                  <c:v>4.83</c:v>
                </c:pt>
                <c:pt idx="298">
                  <c:v>4.6399999999999997</c:v>
                </c:pt>
                <c:pt idx="299">
                  <c:v>4.4800000000000004</c:v>
                </c:pt>
                <c:pt idx="300">
                  <c:v>4.33</c:v>
                </c:pt>
                <c:pt idx="301">
                  <c:v>4.3299999999999992</c:v>
                </c:pt>
              </c:numCache>
            </c:numRef>
          </c:val>
          <c:smooth val="0"/>
          <c:extLst>
            <c:ext xmlns:c16="http://schemas.microsoft.com/office/drawing/2014/chart" uri="{C3380CC4-5D6E-409C-BE32-E72D297353CC}">
              <c16:uniqueId val="{00000001-47E3-42DF-8AB2-6ED0D5AC8EED}"/>
            </c:ext>
          </c:extLst>
        </c:ser>
        <c:ser>
          <c:idx val="2"/>
          <c:order val="2"/>
          <c:tx>
            <c:v>10-Year Treasury</c:v>
          </c:tx>
          <c:spPr>
            <a:ln w="28575" cap="rnd">
              <a:solidFill>
                <a:schemeClr val="accent3"/>
              </a:solidFill>
              <a:round/>
            </a:ln>
            <a:effectLst/>
          </c:spPr>
          <c:marker>
            <c:symbol val="none"/>
          </c:marker>
          <c:cat>
            <c:numRef>
              <c:f>Sheet1!$B$544:$B$867</c:f>
              <c:numCache>
                <c:formatCode>mmm"/"yyyy</c:formatCode>
                <c:ptCount val="324"/>
                <c:pt idx="0">
                  <c:v>36556</c:v>
                </c:pt>
                <c:pt idx="1">
                  <c:v>36585</c:v>
                </c:pt>
                <c:pt idx="2">
                  <c:v>36616</c:v>
                </c:pt>
                <c:pt idx="3">
                  <c:v>36646</c:v>
                </c:pt>
                <c:pt idx="4">
                  <c:v>36677</c:v>
                </c:pt>
                <c:pt idx="5">
                  <c:v>36707</c:v>
                </c:pt>
                <c:pt idx="6">
                  <c:v>36738</c:v>
                </c:pt>
                <c:pt idx="7">
                  <c:v>36769</c:v>
                </c:pt>
                <c:pt idx="8">
                  <c:v>36799</c:v>
                </c:pt>
                <c:pt idx="9">
                  <c:v>36830</c:v>
                </c:pt>
                <c:pt idx="10">
                  <c:v>36860</c:v>
                </c:pt>
                <c:pt idx="11">
                  <c:v>36891</c:v>
                </c:pt>
                <c:pt idx="12">
                  <c:v>36922</c:v>
                </c:pt>
                <c:pt idx="13">
                  <c:v>36950</c:v>
                </c:pt>
                <c:pt idx="14">
                  <c:v>36981</c:v>
                </c:pt>
                <c:pt idx="15">
                  <c:v>37011</c:v>
                </c:pt>
                <c:pt idx="16">
                  <c:v>37042</c:v>
                </c:pt>
                <c:pt idx="17">
                  <c:v>37072</c:v>
                </c:pt>
                <c:pt idx="18">
                  <c:v>37103</c:v>
                </c:pt>
                <c:pt idx="19">
                  <c:v>37134</c:v>
                </c:pt>
                <c:pt idx="20">
                  <c:v>37164</c:v>
                </c:pt>
                <c:pt idx="21">
                  <c:v>37195</c:v>
                </c:pt>
                <c:pt idx="22">
                  <c:v>37225</c:v>
                </c:pt>
                <c:pt idx="23">
                  <c:v>37256</c:v>
                </c:pt>
                <c:pt idx="24">
                  <c:v>37287</c:v>
                </c:pt>
                <c:pt idx="25">
                  <c:v>37315</c:v>
                </c:pt>
                <c:pt idx="26">
                  <c:v>37346</c:v>
                </c:pt>
                <c:pt idx="27">
                  <c:v>37376</c:v>
                </c:pt>
                <c:pt idx="28">
                  <c:v>37407</c:v>
                </c:pt>
                <c:pt idx="29">
                  <c:v>37437</c:v>
                </c:pt>
                <c:pt idx="30">
                  <c:v>37468</c:v>
                </c:pt>
                <c:pt idx="31">
                  <c:v>37499</c:v>
                </c:pt>
                <c:pt idx="32">
                  <c:v>37529</c:v>
                </c:pt>
                <c:pt idx="33">
                  <c:v>37560</c:v>
                </c:pt>
                <c:pt idx="34">
                  <c:v>37590</c:v>
                </c:pt>
                <c:pt idx="35">
                  <c:v>37621</c:v>
                </c:pt>
                <c:pt idx="36">
                  <c:v>37652</c:v>
                </c:pt>
                <c:pt idx="37">
                  <c:v>37680</c:v>
                </c:pt>
                <c:pt idx="38">
                  <c:v>37711</c:v>
                </c:pt>
                <c:pt idx="39">
                  <c:v>37741</c:v>
                </c:pt>
                <c:pt idx="40">
                  <c:v>37772</c:v>
                </c:pt>
                <c:pt idx="41">
                  <c:v>37802</c:v>
                </c:pt>
                <c:pt idx="42">
                  <c:v>37833</c:v>
                </c:pt>
                <c:pt idx="43">
                  <c:v>37864</c:v>
                </c:pt>
                <c:pt idx="44">
                  <c:v>37894</c:v>
                </c:pt>
                <c:pt idx="45">
                  <c:v>37925</c:v>
                </c:pt>
                <c:pt idx="46">
                  <c:v>37955</c:v>
                </c:pt>
                <c:pt idx="47">
                  <c:v>37986</c:v>
                </c:pt>
                <c:pt idx="48">
                  <c:v>38017</c:v>
                </c:pt>
                <c:pt idx="49">
                  <c:v>38046</c:v>
                </c:pt>
                <c:pt idx="50">
                  <c:v>38077</c:v>
                </c:pt>
                <c:pt idx="51">
                  <c:v>38107</c:v>
                </c:pt>
                <c:pt idx="52">
                  <c:v>38138</c:v>
                </c:pt>
                <c:pt idx="53">
                  <c:v>38168</c:v>
                </c:pt>
                <c:pt idx="54">
                  <c:v>38199</c:v>
                </c:pt>
                <c:pt idx="55">
                  <c:v>38230</c:v>
                </c:pt>
                <c:pt idx="56">
                  <c:v>38260</c:v>
                </c:pt>
                <c:pt idx="57">
                  <c:v>38291</c:v>
                </c:pt>
                <c:pt idx="58">
                  <c:v>38321</c:v>
                </c:pt>
                <c:pt idx="59">
                  <c:v>38352</c:v>
                </c:pt>
                <c:pt idx="60">
                  <c:v>38383</c:v>
                </c:pt>
                <c:pt idx="61">
                  <c:v>38411</c:v>
                </c:pt>
                <c:pt idx="62">
                  <c:v>38442</c:v>
                </c:pt>
                <c:pt idx="63">
                  <c:v>38472</c:v>
                </c:pt>
                <c:pt idx="64">
                  <c:v>38503</c:v>
                </c:pt>
                <c:pt idx="65">
                  <c:v>38533</c:v>
                </c:pt>
                <c:pt idx="66">
                  <c:v>38564</c:v>
                </c:pt>
                <c:pt idx="67">
                  <c:v>38595</c:v>
                </c:pt>
                <c:pt idx="68">
                  <c:v>38625</c:v>
                </c:pt>
                <c:pt idx="69">
                  <c:v>38656</c:v>
                </c:pt>
                <c:pt idx="70">
                  <c:v>38686</c:v>
                </c:pt>
                <c:pt idx="71">
                  <c:v>38717</c:v>
                </c:pt>
                <c:pt idx="72">
                  <c:v>38748</c:v>
                </c:pt>
                <c:pt idx="73">
                  <c:v>38776</c:v>
                </c:pt>
                <c:pt idx="74">
                  <c:v>38807</c:v>
                </c:pt>
                <c:pt idx="75">
                  <c:v>38837</c:v>
                </c:pt>
                <c:pt idx="76">
                  <c:v>38868</c:v>
                </c:pt>
                <c:pt idx="77">
                  <c:v>38898</c:v>
                </c:pt>
                <c:pt idx="78">
                  <c:v>38929</c:v>
                </c:pt>
                <c:pt idx="79">
                  <c:v>38960</c:v>
                </c:pt>
                <c:pt idx="80">
                  <c:v>38990</c:v>
                </c:pt>
                <c:pt idx="81">
                  <c:v>39021</c:v>
                </c:pt>
                <c:pt idx="82">
                  <c:v>39051</c:v>
                </c:pt>
                <c:pt idx="83">
                  <c:v>39082</c:v>
                </c:pt>
                <c:pt idx="84">
                  <c:v>39113</c:v>
                </c:pt>
                <c:pt idx="85">
                  <c:v>39141</c:v>
                </c:pt>
                <c:pt idx="86">
                  <c:v>39172</c:v>
                </c:pt>
                <c:pt idx="87">
                  <c:v>39202</c:v>
                </c:pt>
                <c:pt idx="88">
                  <c:v>39233</c:v>
                </c:pt>
                <c:pt idx="89">
                  <c:v>39263</c:v>
                </c:pt>
                <c:pt idx="90">
                  <c:v>39294</c:v>
                </c:pt>
                <c:pt idx="91">
                  <c:v>39325</c:v>
                </c:pt>
                <c:pt idx="92">
                  <c:v>39355</c:v>
                </c:pt>
                <c:pt idx="93">
                  <c:v>39386</c:v>
                </c:pt>
                <c:pt idx="94">
                  <c:v>39416</c:v>
                </c:pt>
                <c:pt idx="95">
                  <c:v>39447</c:v>
                </c:pt>
                <c:pt idx="96">
                  <c:v>39478</c:v>
                </c:pt>
                <c:pt idx="97">
                  <c:v>39507</c:v>
                </c:pt>
                <c:pt idx="98">
                  <c:v>39538</c:v>
                </c:pt>
                <c:pt idx="99">
                  <c:v>39568</c:v>
                </c:pt>
                <c:pt idx="100">
                  <c:v>39599</c:v>
                </c:pt>
                <c:pt idx="101">
                  <c:v>39629</c:v>
                </c:pt>
                <c:pt idx="102">
                  <c:v>39660</c:v>
                </c:pt>
                <c:pt idx="103">
                  <c:v>39691</c:v>
                </c:pt>
                <c:pt idx="104">
                  <c:v>39721</c:v>
                </c:pt>
                <c:pt idx="105">
                  <c:v>39752</c:v>
                </c:pt>
                <c:pt idx="106">
                  <c:v>39782</c:v>
                </c:pt>
                <c:pt idx="107">
                  <c:v>39813</c:v>
                </c:pt>
                <c:pt idx="108">
                  <c:v>39844</c:v>
                </c:pt>
                <c:pt idx="109">
                  <c:v>39872</c:v>
                </c:pt>
                <c:pt idx="110">
                  <c:v>39903</c:v>
                </c:pt>
                <c:pt idx="111">
                  <c:v>39933</c:v>
                </c:pt>
                <c:pt idx="112">
                  <c:v>39964</c:v>
                </c:pt>
                <c:pt idx="113">
                  <c:v>39994</c:v>
                </c:pt>
                <c:pt idx="114">
                  <c:v>40025</c:v>
                </c:pt>
                <c:pt idx="115">
                  <c:v>40056</c:v>
                </c:pt>
                <c:pt idx="116">
                  <c:v>40086</c:v>
                </c:pt>
                <c:pt idx="117">
                  <c:v>40117</c:v>
                </c:pt>
                <c:pt idx="118">
                  <c:v>40147</c:v>
                </c:pt>
                <c:pt idx="119">
                  <c:v>40178</c:v>
                </c:pt>
                <c:pt idx="120">
                  <c:v>40209</c:v>
                </c:pt>
                <c:pt idx="121">
                  <c:v>40237</c:v>
                </c:pt>
                <c:pt idx="122">
                  <c:v>40268</c:v>
                </c:pt>
                <c:pt idx="123">
                  <c:v>40298</c:v>
                </c:pt>
                <c:pt idx="124">
                  <c:v>40329</c:v>
                </c:pt>
                <c:pt idx="125">
                  <c:v>40359</c:v>
                </c:pt>
                <c:pt idx="126">
                  <c:v>40390</c:v>
                </c:pt>
                <c:pt idx="127">
                  <c:v>40421</c:v>
                </c:pt>
                <c:pt idx="128">
                  <c:v>40451</c:v>
                </c:pt>
                <c:pt idx="129">
                  <c:v>40482</c:v>
                </c:pt>
                <c:pt idx="130">
                  <c:v>40512</c:v>
                </c:pt>
                <c:pt idx="131">
                  <c:v>40543</c:v>
                </c:pt>
                <c:pt idx="132">
                  <c:v>40574</c:v>
                </c:pt>
                <c:pt idx="133">
                  <c:v>40602</c:v>
                </c:pt>
                <c:pt idx="134">
                  <c:v>40633</c:v>
                </c:pt>
                <c:pt idx="135">
                  <c:v>40663</c:v>
                </c:pt>
                <c:pt idx="136">
                  <c:v>40694</c:v>
                </c:pt>
                <c:pt idx="137">
                  <c:v>40724</c:v>
                </c:pt>
                <c:pt idx="138">
                  <c:v>40755</c:v>
                </c:pt>
                <c:pt idx="139">
                  <c:v>40786</c:v>
                </c:pt>
                <c:pt idx="140">
                  <c:v>40816</c:v>
                </c:pt>
                <c:pt idx="141">
                  <c:v>40847</c:v>
                </c:pt>
                <c:pt idx="142">
                  <c:v>40877</c:v>
                </c:pt>
                <c:pt idx="143">
                  <c:v>40908</c:v>
                </c:pt>
                <c:pt idx="144">
                  <c:v>40939</c:v>
                </c:pt>
                <c:pt idx="145">
                  <c:v>40968</c:v>
                </c:pt>
                <c:pt idx="146">
                  <c:v>40999</c:v>
                </c:pt>
                <c:pt idx="147">
                  <c:v>41029</c:v>
                </c:pt>
                <c:pt idx="148">
                  <c:v>41060</c:v>
                </c:pt>
                <c:pt idx="149">
                  <c:v>41090</c:v>
                </c:pt>
                <c:pt idx="150">
                  <c:v>41121</c:v>
                </c:pt>
                <c:pt idx="151">
                  <c:v>41152</c:v>
                </c:pt>
                <c:pt idx="152">
                  <c:v>41182</c:v>
                </c:pt>
                <c:pt idx="153">
                  <c:v>41213</c:v>
                </c:pt>
                <c:pt idx="154">
                  <c:v>41243</c:v>
                </c:pt>
                <c:pt idx="155">
                  <c:v>41274</c:v>
                </c:pt>
                <c:pt idx="156">
                  <c:v>41305</c:v>
                </c:pt>
                <c:pt idx="157">
                  <c:v>41333</c:v>
                </c:pt>
                <c:pt idx="158">
                  <c:v>41364</c:v>
                </c:pt>
                <c:pt idx="159">
                  <c:v>41394</c:v>
                </c:pt>
                <c:pt idx="160">
                  <c:v>41425</c:v>
                </c:pt>
                <c:pt idx="161">
                  <c:v>41455</c:v>
                </c:pt>
                <c:pt idx="162">
                  <c:v>41486</c:v>
                </c:pt>
                <c:pt idx="163">
                  <c:v>41517</c:v>
                </c:pt>
                <c:pt idx="164">
                  <c:v>41547</c:v>
                </c:pt>
                <c:pt idx="165">
                  <c:v>41578</c:v>
                </c:pt>
                <c:pt idx="166">
                  <c:v>41608</c:v>
                </c:pt>
                <c:pt idx="167">
                  <c:v>41639</c:v>
                </c:pt>
                <c:pt idx="168">
                  <c:v>41670</c:v>
                </c:pt>
                <c:pt idx="169">
                  <c:v>41698</c:v>
                </c:pt>
                <c:pt idx="170">
                  <c:v>41729</c:v>
                </c:pt>
                <c:pt idx="171">
                  <c:v>41759</c:v>
                </c:pt>
                <c:pt idx="172">
                  <c:v>41790</c:v>
                </c:pt>
                <c:pt idx="173">
                  <c:v>41820</c:v>
                </c:pt>
                <c:pt idx="174">
                  <c:v>41851</c:v>
                </c:pt>
                <c:pt idx="175">
                  <c:v>41882</c:v>
                </c:pt>
                <c:pt idx="176">
                  <c:v>41912</c:v>
                </c:pt>
                <c:pt idx="177">
                  <c:v>41943</c:v>
                </c:pt>
                <c:pt idx="178">
                  <c:v>41973</c:v>
                </c:pt>
                <c:pt idx="179">
                  <c:v>42004</c:v>
                </c:pt>
                <c:pt idx="180">
                  <c:v>42035</c:v>
                </c:pt>
                <c:pt idx="181">
                  <c:v>42063</c:v>
                </c:pt>
                <c:pt idx="182">
                  <c:v>42094</c:v>
                </c:pt>
                <c:pt idx="183">
                  <c:v>42124</c:v>
                </c:pt>
                <c:pt idx="184">
                  <c:v>42155</c:v>
                </c:pt>
                <c:pt idx="185">
                  <c:v>42185</c:v>
                </c:pt>
                <c:pt idx="186">
                  <c:v>42216</c:v>
                </c:pt>
                <c:pt idx="187">
                  <c:v>42247</c:v>
                </c:pt>
                <c:pt idx="188">
                  <c:v>42277</c:v>
                </c:pt>
                <c:pt idx="189">
                  <c:v>42308</c:v>
                </c:pt>
                <c:pt idx="190">
                  <c:v>42338</c:v>
                </c:pt>
                <c:pt idx="191">
                  <c:v>42369</c:v>
                </c:pt>
                <c:pt idx="192">
                  <c:v>42400</c:v>
                </c:pt>
                <c:pt idx="193">
                  <c:v>42429</c:v>
                </c:pt>
                <c:pt idx="194">
                  <c:v>42460</c:v>
                </c:pt>
                <c:pt idx="195">
                  <c:v>42490</c:v>
                </c:pt>
                <c:pt idx="196">
                  <c:v>42521</c:v>
                </c:pt>
                <c:pt idx="197">
                  <c:v>42551</c:v>
                </c:pt>
                <c:pt idx="198">
                  <c:v>42582</c:v>
                </c:pt>
                <c:pt idx="199">
                  <c:v>42613</c:v>
                </c:pt>
                <c:pt idx="200">
                  <c:v>42643</c:v>
                </c:pt>
                <c:pt idx="201">
                  <c:v>42674</c:v>
                </c:pt>
                <c:pt idx="202">
                  <c:v>42704</c:v>
                </c:pt>
                <c:pt idx="203">
                  <c:v>42735</c:v>
                </c:pt>
                <c:pt idx="204">
                  <c:v>42766</c:v>
                </c:pt>
                <c:pt idx="205">
                  <c:v>42794</c:v>
                </c:pt>
                <c:pt idx="206">
                  <c:v>42825</c:v>
                </c:pt>
                <c:pt idx="207">
                  <c:v>42855</c:v>
                </c:pt>
                <c:pt idx="208">
                  <c:v>42886</c:v>
                </c:pt>
                <c:pt idx="209">
                  <c:v>42916</c:v>
                </c:pt>
                <c:pt idx="210">
                  <c:v>42947</c:v>
                </c:pt>
                <c:pt idx="211">
                  <c:v>42978</c:v>
                </c:pt>
                <c:pt idx="212">
                  <c:v>43008</c:v>
                </c:pt>
                <c:pt idx="213">
                  <c:v>43039</c:v>
                </c:pt>
                <c:pt idx="214">
                  <c:v>43069</c:v>
                </c:pt>
                <c:pt idx="215">
                  <c:v>43100</c:v>
                </c:pt>
                <c:pt idx="216">
                  <c:v>43131</c:v>
                </c:pt>
                <c:pt idx="217">
                  <c:v>43159</c:v>
                </c:pt>
                <c:pt idx="218">
                  <c:v>43190</c:v>
                </c:pt>
                <c:pt idx="219">
                  <c:v>43220</c:v>
                </c:pt>
                <c:pt idx="220">
                  <c:v>43251</c:v>
                </c:pt>
                <c:pt idx="221">
                  <c:v>43281</c:v>
                </c:pt>
                <c:pt idx="222">
                  <c:v>43312</c:v>
                </c:pt>
                <c:pt idx="223">
                  <c:v>43343</c:v>
                </c:pt>
                <c:pt idx="224">
                  <c:v>43373</c:v>
                </c:pt>
                <c:pt idx="225">
                  <c:v>43404</c:v>
                </c:pt>
                <c:pt idx="226">
                  <c:v>43434</c:v>
                </c:pt>
                <c:pt idx="227">
                  <c:v>43465</c:v>
                </c:pt>
                <c:pt idx="228">
                  <c:v>43496</c:v>
                </c:pt>
                <c:pt idx="229">
                  <c:v>43524</c:v>
                </c:pt>
                <c:pt idx="230">
                  <c:v>43555</c:v>
                </c:pt>
                <c:pt idx="231">
                  <c:v>43585</c:v>
                </c:pt>
                <c:pt idx="232">
                  <c:v>43616</c:v>
                </c:pt>
                <c:pt idx="233">
                  <c:v>43646</c:v>
                </c:pt>
                <c:pt idx="234">
                  <c:v>43677</c:v>
                </c:pt>
                <c:pt idx="235">
                  <c:v>43708</c:v>
                </c:pt>
                <c:pt idx="236">
                  <c:v>43738</c:v>
                </c:pt>
                <c:pt idx="237">
                  <c:v>43769</c:v>
                </c:pt>
                <c:pt idx="238">
                  <c:v>43799</c:v>
                </c:pt>
                <c:pt idx="239">
                  <c:v>43830</c:v>
                </c:pt>
                <c:pt idx="240">
                  <c:v>43861</c:v>
                </c:pt>
                <c:pt idx="241">
                  <c:v>43890</c:v>
                </c:pt>
                <c:pt idx="242">
                  <c:v>43921</c:v>
                </c:pt>
                <c:pt idx="243">
                  <c:v>43951</c:v>
                </c:pt>
                <c:pt idx="244">
                  <c:v>43982</c:v>
                </c:pt>
                <c:pt idx="245">
                  <c:v>44012</c:v>
                </c:pt>
                <c:pt idx="246">
                  <c:v>44043</c:v>
                </c:pt>
                <c:pt idx="247">
                  <c:v>44074</c:v>
                </c:pt>
                <c:pt idx="248">
                  <c:v>44104</c:v>
                </c:pt>
                <c:pt idx="249">
                  <c:v>44135</c:v>
                </c:pt>
                <c:pt idx="250">
                  <c:v>44165</c:v>
                </c:pt>
                <c:pt idx="251">
                  <c:v>44196</c:v>
                </c:pt>
                <c:pt idx="252">
                  <c:v>44227</c:v>
                </c:pt>
                <c:pt idx="253">
                  <c:v>44255</c:v>
                </c:pt>
                <c:pt idx="254">
                  <c:v>44286</c:v>
                </c:pt>
                <c:pt idx="255">
                  <c:v>44316</c:v>
                </c:pt>
                <c:pt idx="256">
                  <c:v>44347</c:v>
                </c:pt>
                <c:pt idx="257">
                  <c:v>44377</c:v>
                </c:pt>
                <c:pt idx="258">
                  <c:v>44408</c:v>
                </c:pt>
                <c:pt idx="259">
                  <c:v>44439</c:v>
                </c:pt>
                <c:pt idx="260">
                  <c:v>44469</c:v>
                </c:pt>
                <c:pt idx="261">
                  <c:v>44500</c:v>
                </c:pt>
                <c:pt idx="262">
                  <c:v>44530</c:v>
                </c:pt>
                <c:pt idx="263">
                  <c:v>44561</c:v>
                </c:pt>
                <c:pt idx="264">
                  <c:v>44592</c:v>
                </c:pt>
                <c:pt idx="265">
                  <c:v>44620</c:v>
                </c:pt>
                <c:pt idx="266">
                  <c:v>44651</c:v>
                </c:pt>
                <c:pt idx="267">
                  <c:v>44681</c:v>
                </c:pt>
                <c:pt idx="268">
                  <c:v>44712</c:v>
                </c:pt>
                <c:pt idx="269">
                  <c:v>44742</c:v>
                </c:pt>
                <c:pt idx="270">
                  <c:v>44773</c:v>
                </c:pt>
                <c:pt idx="271">
                  <c:v>44804</c:v>
                </c:pt>
                <c:pt idx="272">
                  <c:v>44834</c:v>
                </c:pt>
                <c:pt idx="273">
                  <c:v>44865</c:v>
                </c:pt>
                <c:pt idx="274">
                  <c:v>44895</c:v>
                </c:pt>
                <c:pt idx="275">
                  <c:v>44926</c:v>
                </c:pt>
                <c:pt idx="276">
                  <c:v>44957</c:v>
                </c:pt>
                <c:pt idx="277">
                  <c:v>44985</c:v>
                </c:pt>
                <c:pt idx="278">
                  <c:v>45016</c:v>
                </c:pt>
                <c:pt idx="279">
                  <c:v>45046</c:v>
                </c:pt>
                <c:pt idx="280">
                  <c:v>45077</c:v>
                </c:pt>
                <c:pt idx="281">
                  <c:v>45107</c:v>
                </c:pt>
                <c:pt idx="282">
                  <c:v>45138</c:v>
                </c:pt>
                <c:pt idx="283">
                  <c:v>45169</c:v>
                </c:pt>
                <c:pt idx="284">
                  <c:v>45199</c:v>
                </c:pt>
                <c:pt idx="285">
                  <c:v>45230</c:v>
                </c:pt>
                <c:pt idx="286">
                  <c:v>45260</c:v>
                </c:pt>
                <c:pt idx="287">
                  <c:v>45291</c:v>
                </c:pt>
                <c:pt idx="288">
                  <c:v>45322</c:v>
                </c:pt>
                <c:pt idx="289">
                  <c:v>45351</c:v>
                </c:pt>
                <c:pt idx="290">
                  <c:v>45382</c:v>
                </c:pt>
                <c:pt idx="291">
                  <c:v>45412</c:v>
                </c:pt>
                <c:pt idx="292">
                  <c:v>45443</c:v>
                </c:pt>
                <c:pt idx="293">
                  <c:v>45473</c:v>
                </c:pt>
                <c:pt idx="294">
                  <c:v>45504</c:v>
                </c:pt>
                <c:pt idx="295">
                  <c:v>45535</c:v>
                </c:pt>
                <c:pt idx="296">
                  <c:v>45565</c:v>
                </c:pt>
                <c:pt idx="297">
                  <c:v>45596</c:v>
                </c:pt>
                <c:pt idx="298">
                  <c:v>45626</c:v>
                </c:pt>
                <c:pt idx="299">
                  <c:v>45657</c:v>
                </c:pt>
                <c:pt idx="300">
                  <c:v>45688</c:v>
                </c:pt>
                <c:pt idx="301">
                  <c:v>45716</c:v>
                </c:pt>
                <c:pt idx="302">
                  <c:v>45747</c:v>
                </c:pt>
                <c:pt idx="303">
                  <c:v>45777</c:v>
                </c:pt>
                <c:pt idx="304">
                  <c:v>45808</c:v>
                </c:pt>
                <c:pt idx="305">
                  <c:v>45838</c:v>
                </c:pt>
                <c:pt idx="306">
                  <c:v>45869</c:v>
                </c:pt>
                <c:pt idx="307">
                  <c:v>45900</c:v>
                </c:pt>
                <c:pt idx="308">
                  <c:v>45930</c:v>
                </c:pt>
                <c:pt idx="309">
                  <c:v>45961</c:v>
                </c:pt>
                <c:pt idx="310">
                  <c:v>45991</c:v>
                </c:pt>
                <c:pt idx="311">
                  <c:v>46022</c:v>
                </c:pt>
                <c:pt idx="312">
                  <c:v>46053</c:v>
                </c:pt>
                <c:pt idx="313">
                  <c:v>46081</c:v>
                </c:pt>
                <c:pt idx="314">
                  <c:v>46112</c:v>
                </c:pt>
                <c:pt idx="315">
                  <c:v>46142</c:v>
                </c:pt>
                <c:pt idx="316">
                  <c:v>46173</c:v>
                </c:pt>
                <c:pt idx="317">
                  <c:v>46203</c:v>
                </c:pt>
                <c:pt idx="318">
                  <c:v>46234</c:v>
                </c:pt>
                <c:pt idx="319">
                  <c:v>46265</c:v>
                </c:pt>
                <c:pt idx="320">
                  <c:v>46295</c:v>
                </c:pt>
                <c:pt idx="321">
                  <c:v>46326</c:v>
                </c:pt>
                <c:pt idx="322">
                  <c:v>46356</c:v>
                </c:pt>
                <c:pt idx="323">
                  <c:v>46387</c:v>
                </c:pt>
              </c:numCache>
            </c:numRef>
          </c:cat>
          <c:val>
            <c:numRef>
              <c:f>Sheet1!$J$544:$J$903</c:f>
              <c:numCache>
                <c:formatCode>0.00</c:formatCode>
                <c:ptCount val="360"/>
                <c:pt idx="0">
                  <c:v>6.66</c:v>
                </c:pt>
                <c:pt idx="1">
                  <c:v>6.52</c:v>
                </c:pt>
                <c:pt idx="2">
                  <c:v>6.26</c:v>
                </c:pt>
                <c:pt idx="3">
                  <c:v>5.99</c:v>
                </c:pt>
                <c:pt idx="4">
                  <c:v>6.44</c:v>
                </c:pt>
                <c:pt idx="5">
                  <c:v>6.1</c:v>
                </c:pt>
                <c:pt idx="6">
                  <c:v>6.05</c:v>
                </c:pt>
                <c:pt idx="7">
                  <c:v>5.83</c:v>
                </c:pt>
                <c:pt idx="8">
                  <c:v>5.8</c:v>
                </c:pt>
                <c:pt idx="9">
                  <c:v>5.74</c:v>
                </c:pt>
                <c:pt idx="10">
                  <c:v>5.72</c:v>
                </c:pt>
                <c:pt idx="11">
                  <c:v>5.24</c:v>
                </c:pt>
                <c:pt idx="12">
                  <c:v>5.16</c:v>
                </c:pt>
                <c:pt idx="13">
                  <c:v>5.0999999999999996</c:v>
                </c:pt>
                <c:pt idx="14">
                  <c:v>4.8899999999999997</c:v>
                </c:pt>
                <c:pt idx="15">
                  <c:v>5.14</c:v>
                </c:pt>
                <c:pt idx="16">
                  <c:v>5.39</c:v>
                </c:pt>
                <c:pt idx="17">
                  <c:v>5.28</c:v>
                </c:pt>
                <c:pt idx="18">
                  <c:v>5.24</c:v>
                </c:pt>
                <c:pt idx="19">
                  <c:v>4.97</c:v>
                </c:pt>
                <c:pt idx="20">
                  <c:v>4.7300000000000004</c:v>
                </c:pt>
                <c:pt idx="21">
                  <c:v>4.57</c:v>
                </c:pt>
                <c:pt idx="22">
                  <c:v>4.6500000000000004</c:v>
                </c:pt>
                <c:pt idx="23">
                  <c:v>5.09</c:v>
                </c:pt>
                <c:pt idx="24">
                  <c:v>5.04</c:v>
                </c:pt>
                <c:pt idx="25">
                  <c:v>4.91</c:v>
                </c:pt>
                <c:pt idx="26">
                  <c:v>5.28</c:v>
                </c:pt>
                <c:pt idx="27">
                  <c:v>5.21</c:v>
                </c:pt>
                <c:pt idx="28">
                  <c:v>5.16</c:v>
                </c:pt>
                <c:pt idx="29">
                  <c:v>4.93</c:v>
                </c:pt>
                <c:pt idx="30">
                  <c:v>4.6500000000000004</c:v>
                </c:pt>
                <c:pt idx="31">
                  <c:v>4.26</c:v>
                </c:pt>
                <c:pt idx="32">
                  <c:v>3.87</c:v>
                </c:pt>
                <c:pt idx="33">
                  <c:v>3.94</c:v>
                </c:pt>
                <c:pt idx="34">
                  <c:v>4.05</c:v>
                </c:pt>
                <c:pt idx="35">
                  <c:v>4.03</c:v>
                </c:pt>
                <c:pt idx="36">
                  <c:v>4.05</c:v>
                </c:pt>
                <c:pt idx="37">
                  <c:v>3.9</c:v>
                </c:pt>
                <c:pt idx="38">
                  <c:v>3.81</c:v>
                </c:pt>
                <c:pt idx="39">
                  <c:v>3.96</c:v>
                </c:pt>
                <c:pt idx="40">
                  <c:v>3.57</c:v>
                </c:pt>
                <c:pt idx="41">
                  <c:v>3.33</c:v>
                </c:pt>
                <c:pt idx="42">
                  <c:v>3.98</c:v>
                </c:pt>
                <c:pt idx="43">
                  <c:v>4.45</c:v>
                </c:pt>
                <c:pt idx="44">
                  <c:v>4.2699999999999996</c:v>
                </c:pt>
                <c:pt idx="45">
                  <c:v>4.29</c:v>
                </c:pt>
                <c:pt idx="46">
                  <c:v>4.3</c:v>
                </c:pt>
                <c:pt idx="47">
                  <c:v>4.2699999999999996</c:v>
                </c:pt>
                <c:pt idx="48">
                  <c:v>4.1500000000000004</c:v>
                </c:pt>
                <c:pt idx="49">
                  <c:v>4.08</c:v>
                </c:pt>
                <c:pt idx="50">
                  <c:v>3.83</c:v>
                </c:pt>
                <c:pt idx="51">
                  <c:v>4.3499999999999996</c:v>
                </c:pt>
                <c:pt idx="52">
                  <c:v>4.72</c:v>
                </c:pt>
                <c:pt idx="53">
                  <c:v>4.7300000000000004</c:v>
                </c:pt>
                <c:pt idx="54">
                  <c:v>4.5</c:v>
                </c:pt>
                <c:pt idx="55">
                  <c:v>4.28</c:v>
                </c:pt>
                <c:pt idx="56">
                  <c:v>4.13</c:v>
                </c:pt>
                <c:pt idx="57">
                  <c:v>4.0999999999999996</c:v>
                </c:pt>
                <c:pt idx="58">
                  <c:v>4.1900000000000004</c:v>
                </c:pt>
                <c:pt idx="59">
                  <c:v>4.2300000000000004</c:v>
                </c:pt>
                <c:pt idx="60">
                  <c:v>4.22</c:v>
                </c:pt>
                <c:pt idx="61">
                  <c:v>4.17</c:v>
                </c:pt>
                <c:pt idx="62">
                  <c:v>4.5</c:v>
                </c:pt>
                <c:pt idx="63">
                  <c:v>4.34</c:v>
                </c:pt>
                <c:pt idx="64">
                  <c:v>4.1399999999999997</c:v>
                </c:pt>
                <c:pt idx="65">
                  <c:v>4</c:v>
                </c:pt>
                <c:pt idx="66">
                  <c:v>4.18</c:v>
                </c:pt>
                <c:pt idx="67">
                  <c:v>4.26</c:v>
                </c:pt>
                <c:pt idx="68">
                  <c:v>4.2</c:v>
                </c:pt>
                <c:pt idx="69">
                  <c:v>4.46</c:v>
                </c:pt>
                <c:pt idx="70">
                  <c:v>4.54</c:v>
                </c:pt>
                <c:pt idx="71">
                  <c:v>4.47</c:v>
                </c:pt>
                <c:pt idx="72">
                  <c:v>4.42</c:v>
                </c:pt>
                <c:pt idx="73">
                  <c:v>4.57</c:v>
                </c:pt>
                <c:pt idx="74">
                  <c:v>4.72</c:v>
                </c:pt>
                <c:pt idx="75">
                  <c:v>4.99</c:v>
                </c:pt>
                <c:pt idx="76">
                  <c:v>5.1100000000000003</c:v>
                </c:pt>
                <c:pt idx="77">
                  <c:v>5.1100000000000003</c:v>
                </c:pt>
                <c:pt idx="78">
                  <c:v>5.09</c:v>
                </c:pt>
                <c:pt idx="79">
                  <c:v>4.88</c:v>
                </c:pt>
                <c:pt idx="80">
                  <c:v>4.72</c:v>
                </c:pt>
                <c:pt idx="81">
                  <c:v>4.7300000000000004</c:v>
                </c:pt>
                <c:pt idx="82">
                  <c:v>4.5999999999999996</c:v>
                </c:pt>
                <c:pt idx="83">
                  <c:v>4.5599999999999996</c:v>
                </c:pt>
                <c:pt idx="84">
                  <c:v>4.76</c:v>
                </c:pt>
                <c:pt idx="85">
                  <c:v>4.72</c:v>
                </c:pt>
                <c:pt idx="86">
                  <c:v>4.5599999999999996</c:v>
                </c:pt>
                <c:pt idx="87">
                  <c:v>4.6900000000000004</c:v>
                </c:pt>
                <c:pt idx="88">
                  <c:v>4.75</c:v>
                </c:pt>
                <c:pt idx="89">
                  <c:v>5.0999999999999996</c:v>
                </c:pt>
                <c:pt idx="90">
                  <c:v>5</c:v>
                </c:pt>
                <c:pt idx="91">
                  <c:v>4.67</c:v>
                </c:pt>
                <c:pt idx="92">
                  <c:v>4.5199999999999996</c:v>
                </c:pt>
                <c:pt idx="93">
                  <c:v>4.53</c:v>
                </c:pt>
                <c:pt idx="94">
                  <c:v>4.1500000000000004</c:v>
                </c:pt>
                <c:pt idx="95">
                  <c:v>4.0999999999999996</c:v>
                </c:pt>
                <c:pt idx="96">
                  <c:v>3.74</c:v>
                </c:pt>
                <c:pt idx="97">
                  <c:v>3.74</c:v>
                </c:pt>
                <c:pt idx="98">
                  <c:v>3.51</c:v>
                </c:pt>
                <c:pt idx="99">
                  <c:v>3.68</c:v>
                </c:pt>
                <c:pt idx="100">
                  <c:v>3.88</c:v>
                </c:pt>
                <c:pt idx="101">
                  <c:v>4.0999999999999996</c:v>
                </c:pt>
                <c:pt idx="102">
                  <c:v>4.01</c:v>
                </c:pt>
                <c:pt idx="103">
                  <c:v>3.89</c:v>
                </c:pt>
                <c:pt idx="104">
                  <c:v>3.69</c:v>
                </c:pt>
                <c:pt idx="105">
                  <c:v>3.81</c:v>
                </c:pt>
                <c:pt idx="106">
                  <c:v>3.53</c:v>
                </c:pt>
                <c:pt idx="107">
                  <c:v>2.42</c:v>
                </c:pt>
                <c:pt idx="108">
                  <c:v>2.52</c:v>
                </c:pt>
                <c:pt idx="109">
                  <c:v>2.87</c:v>
                </c:pt>
                <c:pt idx="110">
                  <c:v>2.82</c:v>
                </c:pt>
                <c:pt idx="111">
                  <c:v>2.93</c:v>
                </c:pt>
                <c:pt idx="112">
                  <c:v>3.29</c:v>
                </c:pt>
                <c:pt idx="113">
                  <c:v>3.72</c:v>
                </c:pt>
                <c:pt idx="114">
                  <c:v>3.56</c:v>
                </c:pt>
                <c:pt idx="115">
                  <c:v>3.59</c:v>
                </c:pt>
                <c:pt idx="116">
                  <c:v>3.4</c:v>
                </c:pt>
                <c:pt idx="117">
                  <c:v>3.39</c:v>
                </c:pt>
                <c:pt idx="118">
                  <c:v>3.4</c:v>
                </c:pt>
                <c:pt idx="119">
                  <c:v>3.59</c:v>
                </c:pt>
                <c:pt idx="120">
                  <c:v>3.73</c:v>
                </c:pt>
                <c:pt idx="121">
                  <c:v>3.69</c:v>
                </c:pt>
                <c:pt idx="122">
                  <c:v>3.73</c:v>
                </c:pt>
                <c:pt idx="123">
                  <c:v>3.85</c:v>
                </c:pt>
                <c:pt idx="124">
                  <c:v>3.42</c:v>
                </c:pt>
                <c:pt idx="125">
                  <c:v>3.2</c:v>
                </c:pt>
                <c:pt idx="126">
                  <c:v>3.01</c:v>
                </c:pt>
                <c:pt idx="127">
                  <c:v>2.7</c:v>
                </c:pt>
                <c:pt idx="128">
                  <c:v>2.65</c:v>
                </c:pt>
                <c:pt idx="129">
                  <c:v>2.54</c:v>
                </c:pt>
                <c:pt idx="130">
                  <c:v>2.76</c:v>
                </c:pt>
                <c:pt idx="131">
                  <c:v>3.29</c:v>
                </c:pt>
                <c:pt idx="132">
                  <c:v>3.39</c:v>
                </c:pt>
                <c:pt idx="133">
                  <c:v>3.58</c:v>
                </c:pt>
                <c:pt idx="134">
                  <c:v>3.41</c:v>
                </c:pt>
                <c:pt idx="135">
                  <c:v>3.46</c:v>
                </c:pt>
                <c:pt idx="136">
                  <c:v>3.17</c:v>
                </c:pt>
                <c:pt idx="137">
                  <c:v>3</c:v>
                </c:pt>
                <c:pt idx="138">
                  <c:v>3</c:v>
                </c:pt>
                <c:pt idx="139">
                  <c:v>2.2999999999999998</c:v>
                </c:pt>
                <c:pt idx="140">
                  <c:v>1.98</c:v>
                </c:pt>
                <c:pt idx="141">
                  <c:v>2.15</c:v>
                </c:pt>
                <c:pt idx="142">
                  <c:v>2.0099999999999998</c:v>
                </c:pt>
                <c:pt idx="143">
                  <c:v>1.98</c:v>
                </c:pt>
                <c:pt idx="144">
                  <c:v>1.97</c:v>
                </c:pt>
                <c:pt idx="145">
                  <c:v>1.97</c:v>
                </c:pt>
                <c:pt idx="146">
                  <c:v>2.17</c:v>
                </c:pt>
                <c:pt idx="147">
                  <c:v>2.0499999999999998</c:v>
                </c:pt>
                <c:pt idx="148">
                  <c:v>1.8</c:v>
                </c:pt>
                <c:pt idx="149">
                  <c:v>1.62</c:v>
                </c:pt>
                <c:pt idx="150">
                  <c:v>1.53</c:v>
                </c:pt>
                <c:pt idx="151">
                  <c:v>1.68</c:v>
                </c:pt>
                <c:pt idx="152">
                  <c:v>1.72</c:v>
                </c:pt>
                <c:pt idx="153">
                  <c:v>1.75</c:v>
                </c:pt>
                <c:pt idx="154">
                  <c:v>1.65</c:v>
                </c:pt>
                <c:pt idx="155">
                  <c:v>1.72</c:v>
                </c:pt>
                <c:pt idx="156">
                  <c:v>1.91</c:v>
                </c:pt>
                <c:pt idx="157">
                  <c:v>1.98</c:v>
                </c:pt>
                <c:pt idx="158">
                  <c:v>1.96</c:v>
                </c:pt>
                <c:pt idx="159">
                  <c:v>1.76</c:v>
                </c:pt>
                <c:pt idx="160">
                  <c:v>1.93</c:v>
                </c:pt>
                <c:pt idx="161">
                  <c:v>2.2999999999999998</c:v>
                </c:pt>
                <c:pt idx="162">
                  <c:v>2.58</c:v>
                </c:pt>
                <c:pt idx="163">
                  <c:v>2.74</c:v>
                </c:pt>
                <c:pt idx="164">
                  <c:v>2.81</c:v>
                </c:pt>
                <c:pt idx="165">
                  <c:v>2.62</c:v>
                </c:pt>
                <c:pt idx="166">
                  <c:v>2.72</c:v>
                </c:pt>
                <c:pt idx="167">
                  <c:v>2.9</c:v>
                </c:pt>
                <c:pt idx="168">
                  <c:v>2.86</c:v>
                </c:pt>
                <c:pt idx="169">
                  <c:v>2.71</c:v>
                </c:pt>
                <c:pt idx="170">
                  <c:v>2.72</c:v>
                </c:pt>
                <c:pt idx="171">
                  <c:v>2.71</c:v>
                </c:pt>
                <c:pt idx="172">
                  <c:v>2.56</c:v>
                </c:pt>
                <c:pt idx="173">
                  <c:v>2.6</c:v>
                </c:pt>
                <c:pt idx="174">
                  <c:v>2.54</c:v>
                </c:pt>
                <c:pt idx="175">
                  <c:v>2.42</c:v>
                </c:pt>
                <c:pt idx="176">
                  <c:v>2.5299999999999998</c:v>
                </c:pt>
                <c:pt idx="177">
                  <c:v>2.2999999999999998</c:v>
                </c:pt>
                <c:pt idx="178">
                  <c:v>2.33</c:v>
                </c:pt>
                <c:pt idx="179">
                  <c:v>2.21</c:v>
                </c:pt>
                <c:pt idx="180">
                  <c:v>1.88</c:v>
                </c:pt>
                <c:pt idx="181">
                  <c:v>1.98</c:v>
                </c:pt>
                <c:pt idx="182">
                  <c:v>2.04</c:v>
                </c:pt>
                <c:pt idx="183">
                  <c:v>1.94</c:v>
                </c:pt>
                <c:pt idx="184">
                  <c:v>2.2000000000000002</c:v>
                </c:pt>
                <c:pt idx="185">
                  <c:v>2.36</c:v>
                </c:pt>
                <c:pt idx="186">
                  <c:v>2.3199999999999998</c:v>
                </c:pt>
                <c:pt idx="187">
                  <c:v>2.17</c:v>
                </c:pt>
                <c:pt idx="188">
                  <c:v>2.17</c:v>
                </c:pt>
                <c:pt idx="189">
                  <c:v>2.0699999999999998</c:v>
                </c:pt>
                <c:pt idx="190">
                  <c:v>2.2599999999999998</c:v>
                </c:pt>
                <c:pt idx="191">
                  <c:v>2.2400000000000002</c:v>
                </c:pt>
                <c:pt idx="192">
                  <c:v>2.09</c:v>
                </c:pt>
                <c:pt idx="193">
                  <c:v>1.78</c:v>
                </c:pt>
                <c:pt idx="194">
                  <c:v>1.89</c:v>
                </c:pt>
                <c:pt idx="195">
                  <c:v>1.81</c:v>
                </c:pt>
                <c:pt idx="196">
                  <c:v>1.81</c:v>
                </c:pt>
                <c:pt idx="197">
                  <c:v>1.64</c:v>
                </c:pt>
                <c:pt idx="198">
                  <c:v>1.5</c:v>
                </c:pt>
                <c:pt idx="199">
                  <c:v>1.56</c:v>
                </c:pt>
                <c:pt idx="200">
                  <c:v>1.63</c:v>
                </c:pt>
                <c:pt idx="201">
                  <c:v>1.76</c:v>
                </c:pt>
                <c:pt idx="202">
                  <c:v>2.14</c:v>
                </c:pt>
                <c:pt idx="203">
                  <c:v>2.4900000000000002</c:v>
                </c:pt>
                <c:pt idx="204">
                  <c:v>2.4300000000000002</c:v>
                </c:pt>
                <c:pt idx="205">
                  <c:v>2.42</c:v>
                </c:pt>
                <c:pt idx="206">
                  <c:v>2.48</c:v>
                </c:pt>
                <c:pt idx="207">
                  <c:v>2.2999999999999998</c:v>
                </c:pt>
                <c:pt idx="208">
                  <c:v>2.2999999999999998</c:v>
                </c:pt>
                <c:pt idx="209">
                  <c:v>2.19</c:v>
                </c:pt>
                <c:pt idx="210">
                  <c:v>2.3199999999999998</c:v>
                </c:pt>
                <c:pt idx="211">
                  <c:v>2.21</c:v>
                </c:pt>
                <c:pt idx="212">
                  <c:v>2.2000000000000002</c:v>
                </c:pt>
                <c:pt idx="213">
                  <c:v>2.36</c:v>
                </c:pt>
                <c:pt idx="214">
                  <c:v>2.35</c:v>
                </c:pt>
                <c:pt idx="215">
                  <c:v>2.4</c:v>
                </c:pt>
                <c:pt idx="216">
                  <c:v>2.58</c:v>
                </c:pt>
                <c:pt idx="217">
                  <c:v>2.86</c:v>
                </c:pt>
                <c:pt idx="218">
                  <c:v>2.84</c:v>
                </c:pt>
                <c:pt idx="219">
                  <c:v>2.87</c:v>
                </c:pt>
                <c:pt idx="220">
                  <c:v>2.98</c:v>
                </c:pt>
                <c:pt idx="221">
                  <c:v>2.91</c:v>
                </c:pt>
                <c:pt idx="222">
                  <c:v>2.89</c:v>
                </c:pt>
                <c:pt idx="223">
                  <c:v>2.89</c:v>
                </c:pt>
                <c:pt idx="224">
                  <c:v>3</c:v>
                </c:pt>
                <c:pt idx="225">
                  <c:v>3.15</c:v>
                </c:pt>
                <c:pt idx="226">
                  <c:v>3.12</c:v>
                </c:pt>
                <c:pt idx="227">
                  <c:v>2.83</c:v>
                </c:pt>
                <c:pt idx="228">
                  <c:v>2.71</c:v>
                </c:pt>
                <c:pt idx="229">
                  <c:v>2.68</c:v>
                </c:pt>
                <c:pt idx="230">
                  <c:v>2.57</c:v>
                </c:pt>
                <c:pt idx="231">
                  <c:v>2.5299999999999998</c:v>
                </c:pt>
                <c:pt idx="232">
                  <c:v>2.4</c:v>
                </c:pt>
                <c:pt idx="233">
                  <c:v>2.0699999999999998</c:v>
                </c:pt>
                <c:pt idx="234">
                  <c:v>2.06</c:v>
                </c:pt>
                <c:pt idx="235">
                  <c:v>1.63</c:v>
                </c:pt>
                <c:pt idx="236">
                  <c:v>1.7</c:v>
                </c:pt>
                <c:pt idx="237">
                  <c:v>1.71</c:v>
                </c:pt>
                <c:pt idx="238">
                  <c:v>1.81</c:v>
                </c:pt>
                <c:pt idx="239">
                  <c:v>1.86</c:v>
                </c:pt>
                <c:pt idx="240">
                  <c:v>1.76</c:v>
                </c:pt>
                <c:pt idx="241">
                  <c:v>1.5</c:v>
                </c:pt>
                <c:pt idx="242">
                  <c:v>0.87</c:v>
                </c:pt>
                <c:pt idx="243">
                  <c:v>0.66</c:v>
                </c:pt>
                <c:pt idx="244">
                  <c:v>0.67</c:v>
                </c:pt>
                <c:pt idx="245">
                  <c:v>0.73</c:v>
                </c:pt>
                <c:pt idx="246">
                  <c:v>0.62</c:v>
                </c:pt>
                <c:pt idx="247">
                  <c:v>0.65</c:v>
                </c:pt>
                <c:pt idx="248">
                  <c:v>0.68</c:v>
                </c:pt>
                <c:pt idx="249">
                  <c:v>0.79</c:v>
                </c:pt>
                <c:pt idx="250">
                  <c:v>0.87</c:v>
                </c:pt>
                <c:pt idx="251">
                  <c:v>0.93</c:v>
                </c:pt>
                <c:pt idx="252">
                  <c:v>1.08</c:v>
                </c:pt>
                <c:pt idx="253">
                  <c:v>1.26</c:v>
                </c:pt>
                <c:pt idx="254">
                  <c:v>1.61</c:v>
                </c:pt>
                <c:pt idx="255">
                  <c:v>1.64</c:v>
                </c:pt>
                <c:pt idx="256">
                  <c:v>1.62</c:v>
                </c:pt>
                <c:pt idx="257">
                  <c:v>1.52</c:v>
                </c:pt>
                <c:pt idx="258">
                  <c:v>1.32</c:v>
                </c:pt>
                <c:pt idx="259">
                  <c:v>1.28</c:v>
                </c:pt>
                <c:pt idx="260">
                  <c:v>1.37</c:v>
                </c:pt>
                <c:pt idx="261">
                  <c:v>1.58</c:v>
                </c:pt>
                <c:pt idx="262">
                  <c:v>1.56</c:v>
                </c:pt>
                <c:pt idx="263">
                  <c:v>1.47</c:v>
                </c:pt>
                <c:pt idx="264">
                  <c:v>1.76</c:v>
                </c:pt>
                <c:pt idx="265">
                  <c:v>1.93</c:v>
                </c:pt>
                <c:pt idx="266">
                  <c:v>2.13</c:v>
                </c:pt>
                <c:pt idx="267">
                  <c:v>2.75</c:v>
                </c:pt>
                <c:pt idx="268">
                  <c:v>2.9</c:v>
                </c:pt>
                <c:pt idx="269">
                  <c:v>3.14</c:v>
                </c:pt>
                <c:pt idx="270">
                  <c:v>2.9</c:v>
                </c:pt>
                <c:pt idx="271">
                  <c:v>2.9</c:v>
                </c:pt>
                <c:pt idx="272">
                  <c:v>3.52</c:v>
                </c:pt>
                <c:pt idx="273">
                  <c:v>3.98</c:v>
                </c:pt>
                <c:pt idx="274">
                  <c:v>3.89</c:v>
                </c:pt>
                <c:pt idx="275">
                  <c:v>3.62</c:v>
                </c:pt>
                <c:pt idx="276">
                  <c:v>3.53</c:v>
                </c:pt>
                <c:pt idx="277">
                  <c:v>3.75</c:v>
                </c:pt>
                <c:pt idx="278">
                  <c:v>3.66</c:v>
                </c:pt>
                <c:pt idx="279">
                  <c:v>3.46</c:v>
                </c:pt>
                <c:pt idx="280">
                  <c:v>3.57</c:v>
                </c:pt>
                <c:pt idx="281">
                  <c:v>3.75</c:v>
                </c:pt>
                <c:pt idx="282">
                  <c:v>3.9</c:v>
                </c:pt>
                <c:pt idx="283">
                  <c:v>4.17</c:v>
                </c:pt>
                <c:pt idx="284">
                  <c:v>4.38</c:v>
                </c:pt>
                <c:pt idx="285">
                  <c:v>4.8</c:v>
                </c:pt>
                <c:pt idx="286">
                  <c:v>4.5</c:v>
                </c:pt>
                <c:pt idx="287">
                  <c:v>4.0199999999999996</c:v>
                </c:pt>
                <c:pt idx="288">
                  <c:v>4.0599999999999996</c:v>
                </c:pt>
                <c:pt idx="289">
                  <c:v>4.21</c:v>
                </c:pt>
                <c:pt idx="290">
                  <c:v>4.21</c:v>
                </c:pt>
                <c:pt idx="291">
                  <c:v>4.54</c:v>
                </c:pt>
                <c:pt idx="292">
                  <c:v>4.4800000000000004</c:v>
                </c:pt>
                <c:pt idx="293">
                  <c:v>4.3099999999999996</c:v>
                </c:pt>
                <c:pt idx="294">
                  <c:v>4.25</c:v>
                </c:pt>
                <c:pt idx="295">
                  <c:v>3.87</c:v>
                </c:pt>
                <c:pt idx="296">
                  <c:v>3.72</c:v>
                </c:pt>
                <c:pt idx="297">
                  <c:v>4.0999999999999996</c:v>
                </c:pt>
                <c:pt idx="298">
                  <c:v>4.3600000000000003</c:v>
                </c:pt>
                <c:pt idx="299">
                  <c:v>4.3899999999999997</c:v>
                </c:pt>
                <c:pt idx="300">
                  <c:v>4.63</c:v>
                </c:pt>
                <c:pt idx="301">
                  <c:v>4.4510526315789471</c:v>
                </c:pt>
              </c:numCache>
            </c:numRef>
          </c:val>
          <c:smooth val="0"/>
          <c:extLst>
            <c:ext xmlns:c16="http://schemas.microsoft.com/office/drawing/2014/chart" uri="{C3380CC4-5D6E-409C-BE32-E72D297353CC}">
              <c16:uniqueId val="{00000002-47E3-42DF-8AB2-6ED0D5AC8EED}"/>
            </c:ext>
          </c:extLst>
        </c:ser>
        <c:ser>
          <c:idx val="4"/>
          <c:order val="4"/>
          <c:tx>
            <c:v>frm30fcst</c:v>
          </c:tx>
          <c:spPr>
            <a:ln w="28575" cap="rnd">
              <a:solidFill>
                <a:schemeClr val="accent1"/>
              </a:solidFill>
              <a:prstDash val="sysDash"/>
              <a:round/>
            </a:ln>
            <a:effectLst/>
          </c:spPr>
          <c:marker>
            <c:symbol val="none"/>
          </c:marker>
          <c:cat>
            <c:numRef>
              <c:f>Sheet1!$B$544:$B$867</c:f>
              <c:numCache>
                <c:formatCode>mmm"/"yyyy</c:formatCode>
                <c:ptCount val="324"/>
                <c:pt idx="0">
                  <c:v>36556</c:v>
                </c:pt>
                <c:pt idx="1">
                  <c:v>36585</c:v>
                </c:pt>
                <c:pt idx="2">
                  <c:v>36616</c:v>
                </c:pt>
                <c:pt idx="3">
                  <c:v>36646</c:v>
                </c:pt>
                <c:pt idx="4">
                  <c:v>36677</c:v>
                </c:pt>
                <c:pt idx="5">
                  <c:v>36707</c:v>
                </c:pt>
                <c:pt idx="6">
                  <c:v>36738</c:v>
                </c:pt>
                <c:pt idx="7">
                  <c:v>36769</c:v>
                </c:pt>
                <c:pt idx="8">
                  <c:v>36799</c:v>
                </c:pt>
                <c:pt idx="9">
                  <c:v>36830</c:v>
                </c:pt>
                <c:pt idx="10">
                  <c:v>36860</c:v>
                </c:pt>
                <c:pt idx="11">
                  <c:v>36891</c:v>
                </c:pt>
                <c:pt idx="12">
                  <c:v>36922</c:v>
                </c:pt>
                <c:pt idx="13">
                  <c:v>36950</c:v>
                </c:pt>
                <c:pt idx="14">
                  <c:v>36981</c:v>
                </c:pt>
                <c:pt idx="15">
                  <c:v>37011</c:v>
                </c:pt>
                <c:pt idx="16">
                  <c:v>37042</c:v>
                </c:pt>
                <c:pt idx="17">
                  <c:v>37072</c:v>
                </c:pt>
                <c:pt idx="18">
                  <c:v>37103</c:v>
                </c:pt>
                <c:pt idx="19">
                  <c:v>37134</c:v>
                </c:pt>
                <c:pt idx="20">
                  <c:v>37164</c:v>
                </c:pt>
                <c:pt idx="21">
                  <c:v>37195</c:v>
                </c:pt>
                <c:pt idx="22">
                  <c:v>37225</c:v>
                </c:pt>
                <c:pt idx="23">
                  <c:v>37256</c:v>
                </c:pt>
                <c:pt idx="24">
                  <c:v>37287</c:v>
                </c:pt>
                <c:pt idx="25">
                  <c:v>37315</c:v>
                </c:pt>
                <c:pt idx="26">
                  <c:v>37346</c:v>
                </c:pt>
                <c:pt idx="27">
                  <c:v>37376</c:v>
                </c:pt>
                <c:pt idx="28">
                  <c:v>37407</c:v>
                </c:pt>
                <c:pt idx="29">
                  <c:v>37437</c:v>
                </c:pt>
                <c:pt idx="30">
                  <c:v>37468</c:v>
                </c:pt>
                <c:pt idx="31">
                  <c:v>37499</c:v>
                </c:pt>
                <c:pt idx="32">
                  <c:v>37529</c:v>
                </c:pt>
                <c:pt idx="33">
                  <c:v>37560</c:v>
                </c:pt>
                <c:pt idx="34">
                  <c:v>37590</c:v>
                </c:pt>
                <c:pt idx="35">
                  <c:v>37621</c:v>
                </c:pt>
                <c:pt idx="36">
                  <c:v>37652</c:v>
                </c:pt>
                <c:pt idx="37">
                  <c:v>37680</c:v>
                </c:pt>
                <c:pt idx="38">
                  <c:v>37711</c:v>
                </c:pt>
                <c:pt idx="39">
                  <c:v>37741</c:v>
                </c:pt>
                <c:pt idx="40">
                  <c:v>37772</c:v>
                </c:pt>
                <c:pt idx="41">
                  <c:v>37802</c:v>
                </c:pt>
                <c:pt idx="42">
                  <c:v>37833</c:v>
                </c:pt>
                <c:pt idx="43">
                  <c:v>37864</c:v>
                </c:pt>
                <c:pt idx="44">
                  <c:v>37894</c:v>
                </c:pt>
                <c:pt idx="45">
                  <c:v>37925</c:v>
                </c:pt>
                <c:pt idx="46">
                  <c:v>37955</c:v>
                </c:pt>
                <c:pt idx="47">
                  <c:v>37986</c:v>
                </c:pt>
                <c:pt idx="48">
                  <c:v>38017</c:v>
                </c:pt>
                <c:pt idx="49">
                  <c:v>38046</c:v>
                </c:pt>
                <c:pt idx="50">
                  <c:v>38077</c:v>
                </c:pt>
                <c:pt idx="51">
                  <c:v>38107</c:v>
                </c:pt>
                <c:pt idx="52">
                  <c:v>38138</c:v>
                </c:pt>
                <c:pt idx="53">
                  <c:v>38168</c:v>
                </c:pt>
                <c:pt idx="54">
                  <c:v>38199</c:v>
                </c:pt>
                <c:pt idx="55">
                  <c:v>38230</c:v>
                </c:pt>
                <c:pt idx="56">
                  <c:v>38260</c:v>
                </c:pt>
                <c:pt idx="57">
                  <c:v>38291</c:v>
                </c:pt>
                <c:pt idx="58">
                  <c:v>38321</c:v>
                </c:pt>
                <c:pt idx="59">
                  <c:v>38352</c:v>
                </c:pt>
                <c:pt idx="60">
                  <c:v>38383</c:v>
                </c:pt>
                <c:pt idx="61">
                  <c:v>38411</c:v>
                </c:pt>
                <c:pt idx="62">
                  <c:v>38442</c:v>
                </c:pt>
                <c:pt idx="63">
                  <c:v>38472</c:v>
                </c:pt>
                <c:pt idx="64">
                  <c:v>38503</c:v>
                </c:pt>
                <c:pt idx="65">
                  <c:v>38533</c:v>
                </c:pt>
                <c:pt idx="66">
                  <c:v>38564</c:v>
                </c:pt>
                <c:pt idx="67">
                  <c:v>38595</c:v>
                </c:pt>
                <c:pt idx="68">
                  <c:v>38625</c:v>
                </c:pt>
                <c:pt idx="69">
                  <c:v>38656</c:v>
                </c:pt>
                <c:pt idx="70">
                  <c:v>38686</c:v>
                </c:pt>
                <c:pt idx="71">
                  <c:v>38717</c:v>
                </c:pt>
                <c:pt idx="72">
                  <c:v>38748</c:v>
                </c:pt>
                <c:pt idx="73">
                  <c:v>38776</c:v>
                </c:pt>
                <c:pt idx="74">
                  <c:v>38807</c:v>
                </c:pt>
                <c:pt idx="75">
                  <c:v>38837</c:v>
                </c:pt>
                <c:pt idx="76">
                  <c:v>38868</c:v>
                </c:pt>
                <c:pt idx="77">
                  <c:v>38898</c:v>
                </c:pt>
                <c:pt idx="78">
                  <c:v>38929</c:v>
                </c:pt>
                <c:pt idx="79">
                  <c:v>38960</c:v>
                </c:pt>
                <c:pt idx="80">
                  <c:v>38990</c:v>
                </c:pt>
                <c:pt idx="81">
                  <c:v>39021</c:v>
                </c:pt>
                <c:pt idx="82">
                  <c:v>39051</c:v>
                </c:pt>
                <c:pt idx="83">
                  <c:v>39082</c:v>
                </c:pt>
                <c:pt idx="84">
                  <c:v>39113</c:v>
                </c:pt>
                <c:pt idx="85">
                  <c:v>39141</c:v>
                </c:pt>
                <c:pt idx="86">
                  <c:v>39172</c:v>
                </c:pt>
                <c:pt idx="87">
                  <c:v>39202</c:v>
                </c:pt>
                <c:pt idx="88">
                  <c:v>39233</c:v>
                </c:pt>
                <c:pt idx="89">
                  <c:v>39263</c:v>
                </c:pt>
                <c:pt idx="90">
                  <c:v>39294</c:v>
                </c:pt>
                <c:pt idx="91">
                  <c:v>39325</c:v>
                </c:pt>
                <c:pt idx="92">
                  <c:v>39355</c:v>
                </c:pt>
                <c:pt idx="93">
                  <c:v>39386</c:v>
                </c:pt>
                <c:pt idx="94">
                  <c:v>39416</c:v>
                </c:pt>
                <c:pt idx="95">
                  <c:v>39447</c:v>
                </c:pt>
                <c:pt idx="96">
                  <c:v>39478</c:v>
                </c:pt>
                <c:pt idx="97">
                  <c:v>39507</c:v>
                </c:pt>
                <c:pt idx="98">
                  <c:v>39538</c:v>
                </c:pt>
                <c:pt idx="99">
                  <c:v>39568</c:v>
                </c:pt>
                <c:pt idx="100">
                  <c:v>39599</c:v>
                </c:pt>
                <c:pt idx="101">
                  <c:v>39629</c:v>
                </c:pt>
                <c:pt idx="102">
                  <c:v>39660</c:v>
                </c:pt>
                <c:pt idx="103">
                  <c:v>39691</c:v>
                </c:pt>
                <c:pt idx="104">
                  <c:v>39721</c:v>
                </c:pt>
                <c:pt idx="105">
                  <c:v>39752</c:v>
                </c:pt>
                <c:pt idx="106">
                  <c:v>39782</c:v>
                </c:pt>
                <c:pt idx="107">
                  <c:v>39813</c:v>
                </c:pt>
                <c:pt idx="108">
                  <c:v>39844</c:v>
                </c:pt>
                <c:pt idx="109">
                  <c:v>39872</c:v>
                </c:pt>
                <c:pt idx="110">
                  <c:v>39903</c:v>
                </c:pt>
                <c:pt idx="111">
                  <c:v>39933</c:v>
                </c:pt>
                <c:pt idx="112">
                  <c:v>39964</c:v>
                </c:pt>
                <c:pt idx="113">
                  <c:v>39994</c:v>
                </c:pt>
                <c:pt idx="114">
                  <c:v>40025</c:v>
                </c:pt>
                <c:pt idx="115">
                  <c:v>40056</c:v>
                </c:pt>
                <c:pt idx="116">
                  <c:v>40086</c:v>
                </c:pt>
                <c:pt idx="117">
                  <c:v>40117</c:v>
                </c:pt>
                <c:pt idx="118">
                  <c:v>40147</c:v>
                </c:pt>
                <c:pt idx="119">
                  <c:v>40178</c:v>
                </c:pt>
                <c:pt idx="120">
                  <c:v>40209</c:v>
                </c:pt>
                <c:pt idx="121">
                  <c:v>40237</c:v>
                </c:pt>
                <c:pt idx="122">
                  <c:v>40268</c:v>
                </c:pt>
                <c:pt idx="123">
                  <c:v>40298</c:v>
                </c:pt>
                <c:pt idx="124">
                  <c:v>40329</c:v>
                </c:pt>
                <c:pt idx="125">
                  <c:v>40359</c:v>
                </c:pt>
                <c:pt idx="126">
                  <c:v>40390</c:v>
                </c:pt>
                <c:pt idx="127">
                  <c:v>40421</c:v>
                </c:pt>
                <c:pt idx="128">
                  <c:v>40451</c:v>
                </c:pt>
                <c:pt idx="129">
                  <c:v>40482</c:v>
                </c:pt>
                <c:pt idx="130">
                  <c:v>40512</c:v>
                </c:pt>
                <c:pt idx="131">
                  <c:v>40543</c:v>
                </c:pt>
                <c:pt idx="132">
                  <c:v>40574</c:v>
                </c:pt>
                <c:pt idx="133">
                  <c:v>40602</c:v>
                </c:pt>
                <c:pt idx="134">
                  <c:v>40633</c:v>
                </c:pt>
                <c:pt idx="135">
                  <c:v>40663</c:v>
                </c:pt>
                <c:pt idx="136">
                  <c:v>40694</c:v>
                </c:pt>
                <c:pt idx="137">
                  <c:v>40724</c:v>
                </c:pt>
                <c:pt idx="138">
                  <c:v>40755</c:v>
                </c:pt>
                <c:pt idx="139">
                  <c:v>40786</c:v>
                </c:pt>
                <c:pt idx="140">
                  <c:v>40816</c:v>
                </c:pt>
                <c:pt idx="141">
                  <c:v>40847</c:v>
                </c:pt>
                <c:pt idx="142">
                  <c:v>40877</c:v>
                </c:pt>
                <c:pt idx="143">
                  <c:v>40908</c:v>
                </c:pt>
                <c:pt idx="144">
                  <c:v>40939</c:v>
                </c:pt>
                <c:pt idx="145">
                  <c:v>40968</c:v>
                </c:pt>
                <c:pt idx="146">
                  <c:v>40999</c:v>
                </c:pt>
                <c:pt idx="147">
                  <c:v>41029</c:v>
                </c:pt>
                <c:pt idx="148">
                  <c:v>41060</c:v>
                </c:pt>
                <c:pt idx="149">
                  <c:v>41090</c:v>
                </c:pt>
                <c:pt idx="150">
                  <c:v>41121</c:v>
                </c:pt>
                <c:pt idx="151">
                  <c:v>41152</c:v>
                </c:pt>
                <c:pt idx="152">
                  <c:v>41182</c:v>
                </c:pt>
                <c:pt idx="153">
                  <c:v>41213</c:v>
                </c:pt>
                <c:pt idx="154">
                  <c:v>41243</c:v>
                </c:pt>
                <c:pt idx="155">
                  <c:v>41274</c:v>
                </c:pt>
                <c:pt idx="156">
                  <c:v>41305</c:v>
                </c:pt>
                <c:pt idx="157">
                  <c:v>41333</c:v>
                </c:pt>
                <c:pt idx="158">
                  <c:v>41364</c:v>
                </c:pt>
                <c:pt idx="159">
                  <c:v>41394</c:v>
                </c:pt>
                <c:pt idx="160">
                  <c:v>41425</c:v>
                </c:pt>
                <c:pt idx="161">
                  <c:v>41455</c:v>
                </c:pt>
                <c:pt idx="162">
                  <c:v>41486</c:v>
                </c:pt>
                <c:pt idx="163">
                  <c:v>41517</c:v>
                </c:pt>
                <c:pt idx="164">
                  <c:v>41547</c:v>
                </c:pt>
                <c:pt idx="165">
                  <c:v>41578</c:v>
                </c:pt>
                <c:pt idx="166">
                  <c:v>41608</c:v>
                </c:pt>
                <c:pt idx="167">
                  <c:v>41639</c:v>
                </c:pt>
                <c:pt idx="168">
                  <c:v>41670</c:v>
                </c:pt>
                <c:pt idx="169">
                  <c:v>41698</c:v>
                </c:pt>
                <c:pt idx="170">
                  <c:v>41729</c:v>
                </c:pt>
                <c:pt idx="171">
                  <c:v>41759</c:v>
                </c:pt>
                <c:pt idx="172">
                  <c:v>41790</c:v>
                </c:pt>
                <c:pt idx="173">
                  <c:v>41820</c:v>
                </c:pt>
                <c:pt idx="174">
                  <c:v>41851</c:v>
                </c:pt>
                <c:pt idx="175">
                  <c:v>41882</c:v>
                </c:pt>
                <c:pt idx="176">
                  <c:v>41912</c:v>
                </c:pt>
                <c:pt idx="177">
                  <c:v>41943</c:v>
                </c:pt>
                <c:pt idx="178">
                  <c:v>41973</c:v>
                </c:pt>
                <c:pt idx="179">
                  <c:v>42004</c:v>
                </c:pt>
                <c:pt idx="180">
                  <c:v>42035</c:v>
                </c:pt>
                <c:pt idx="181">
                  <c:v>42063</c:v>
                </c:pt>
                <c:pt idx="182">
                  <c:v>42094</c:v>
                </c:pt>
                <c:pt idx="183">
                  <c:v>42124</c:v>
                </c:pt>
                <c:pt idx="184">
                  <c:v>42155</c:v>
                </c:pt>
                <c:pt idx="185">
                  <c:v>42185</c:v>
                </c:pt>
                <c:pt idx="186">
                  <c:v>42216</c:v>
                </c:pt>
                <c:pt idx="187">
                  <c:v>42247</c:v>
                </c:pt>
                <c:pt idx="188">
                  <c:v>42277</c:v>
                </c:pt>
                <c:pt idx="189">
                  <c:v>42308</c:v>
                </c:pt>
                <c:pt idx="190">
                  <c:v>42338</c:v>
                </c:pt>
                <c:pt idx="191">
                  <c:v>42369</c:v>
                </c:pt>
                <c:pt idx="192">
                  <c:v>42400</c:v>
                </c:pt>
                <c:pt idx="193">
                  <c:v>42429</c:v>
                </c:pt>
                <c:pt idx="194">
                  <c:v>42460</c:v>
                </c:pt>
                <c:pt idx="195">
                  <c:v>42490</c:v>
                </c:pt>
                <c:pt idx="196">
                  <c:v>42521</c:v>
                </c:pt>
                <c:pt idx="197">
                  <c:v>42551</c:v>
                </c:pt>
                <c:pt idx="198">
                  <c:v>42582</c:v>
                </c:pt>
                <c:pt idx="199">
                  <c:v>42613</c:v>
                </c:pt>
                <c:pt idx="200">
                  <c:v>42643</c:v>
                </c:pt>
                <c:pt idx="201">
                  <c:v>42674</c:v>
                </c:pt>
                <c:pt idx="202">
                  <c:v>42704</c:v>
                </c:pt>
                <c:pt idx="203">
                  <c:v>42735</c:v>
                </c:pt>
                <c:pt idx="204">
                  <c:v>42766</c:v>
                </c:pt>
                <c:pt idx="205">
                  <c:v>42794</c:v>
                </c:pt>
                <c:pt idx="206">
                  <c:v>42825</c:v>
                </c:pt>
                <c:pt idx="207">
                  <c:v>42855</c:v>
                </c:pt>
                <c:pt idx="208">
                  <c:v>42886</c:v>
                </c:pt>
                <c:pt idx="209">
                  <c:v>42916</c:v>
                </c:pt>
                <c:pt idx="210">
                  <c:v>42947</c:v>
                </c:pt>
                <c:pt idx="211">
                  <c:v>42978</c:v>
                </c:pt>
                <c:pt idx="212">
                  <c:v>43008</c:v>
                </c:pt>
                <c:pt idx="213">
                  <c:v>43039</c:v>
                </c:pt>
                <c:pt idx="214">
                  <c:v>43069</c:v>
                </c:pt>
                <c:pt idx="215">
                  <c:v>43100</c:v>
                </c:pt>
                <c:pt idx="216">
                  <c:v>43131</c:v>
                </c:pt>
                <c:pt idx="217">
                  <c:v>43159</c:v>
                </c:pt>
                <c:pt idx="218">
                  <c:v>43190</c:v>
                </c:pt>
                <c:pt idx="219">
                  <c:v>43220</c:v>
                </c:pt>
                <c:pt idx="220">
                  <c:v>43251</c:v>
                </c:pt>
                <c:pt idx="221">
                  <c:v>43281</c:v>
                </c:pt>
                <c:pt idx="222">
                  <c:v>43312</c:v>
                </c:pt>
                <c:pt idx="223">
                  <c:v>43343</c:v>
                </c:pt>
                <c:pt idx="224">
                  <c:v>43373</c:v>
                </c:pt>
                <c:pt idx="225">
                  <c:v>43404</c:v>
                </c:pt>
                <c:pt idx="226">
                  <c:v>43434</c:v>
                </c:pt>
                <c:pt idx="227">
                  <c:v>43465</c:v>
                </c:pt>
                <c:pt idx="228">
                  <c:v>43496</c:v>
                </c:pt>
                <c:pt idx="229">
                  <c:v>43524</c:v>
                </c:pt>
                <c:pt idx="230">
                  <c:v>43555</c:v>
                </c:pt>
                <c:pt idx="231">
                  <c:v>43585</c:v>
                </c:pt>
                <c:pt idx="232">
                  <c:v>43616</c:v>
                </c:pt>
                <c:pt idx="233">
                  <c:v>43646</c:v>
                </c:pt>
                <c:pt idx="234">
                  <c:v>43677</c:v>
                </c:pt>
                <c:pt idx="235">
                  <c:v>43708</c:v>
                </c:pt>
                <c:pt idx="236">
                  <c:v>43738</c:v>
                </c:pt>
                <c:pt idx="237">
                  <c:v>43769</c:v>
                </c:pt>
                <c:pt idx="238">
                  <c:v>43799</c:v>
                </c:pt>
                <c:pt idx="239">
                  <c:v>43830</c:v>
                </c:pt>
                <c:pt idx="240">
                  <c:v>43861</c:v>
                </c:pt>
                <c:pt idx="241">
                  <c:v>43890</c:v>
                </c:pt>
                <c:pt idx="242">
                  <c:v>43921</c:v>
                </c:pt>
                <c:pt idx="243">
                  <c:v>43951</c:v>
                </c:pt>
                <c:pt idx="244">
                  <c:v>43982</c:v>
                </c:pt>
                <c:pt idx="245">
                  <c:v>44012</c:v>
                </c:pt>
                <c:pt idx="246">
                  <c:v>44043</c:v>
                </c:pt>
                <c:pt idx="247">
                  <c:v>44074</c:v>
                </c:pt>
                <c:pt idx="248">
                  <c:v>44104</c:v>
                </c:pt>
                <c:pt idx="249">
                  <c:v>44135</c:v>
                </c:pt>
                <c:pt idx="250">
                  <c:v>44165</c:v>
                </c:pt>
                <c:pt idx="251">
                  <c:v>44196</c:v>
                </c:pt>
                <c:pt idx="252">
                  <c:v>44227</c:v>
                </c:pt>
                <c:pt idx="253">
                  <c:v>44255</c:v>
                </c:pt>
                <c:pt idx="254">
                  <c:v>44286</c:v>
                </c:pt>
                <c:pt idx="255">
                  <c:v>44316</c:v>
                </c:pt>
                <c:pt idx="256">
                  <c:v>44347</c:v>
                </c:pt>
                <c:pt idx="257">
                  <c:v>44377</c:v>
                </c:pt>
                <c:pt idx="258">
                  <c:v>44408</c:v>
                </c:pt>
                <c:pt idx="259">
                  <c:v>44439</c:v>
                </c:pt>
                <c:pt idx="260">
                  <c:v>44469</c:v>
                </c:pt>
                <c:pt idx="261">
                  <c:v>44500</c:v>
                </c:pt>
                <c:pt idx="262">
                  <c:v>44530</c:v>
                </c:pt>
                <c:pt idx="263">
                  <c:v>44561</c:v>
                </c:pt>
                <c:pt idx="264">
                  <c:v>44592</c:v>
                </c:pt>
                <c:pt idx="265">
                  <c:v>44620</c:v>
                </c:pt>
                <c:pt idx="266">
                  <c:v>44651</c:v>
                </c:pt>
                <c:pt idx="267">
                  <c:v>44681</c:v>
                </c:pt>
                <c:pt idx="268">
                  <c:v>44712</c:v>
                </c:pt>
                <c:pt idx="269">
                  <c:v>44742</c:v>
                </c:pt>
                <c:pt idx="270">
                  <c:v>44773</c:v>
                </c:pt>
                <c:pt idx="271">
                  <c:v>44804</c:v>
                </c:pt>
                <c:pt idx="272">
                  <c:v>44834</c:v>
                </c:pt>
                <c:pt idx="273">
                  <c:v>44865</c:v>
                </c:pt>
                <c:pt idx="274">
                  <c:v>44895</c:v>
                </c:pt>
                <c:pt idx="275">
                  <c:v>44926</c:v>
                </c:pt>
                <c:pt idx="276">
                  <c:v>44957</c:v>
                </c:pt>
                <c:pt idx="277">
                  <c:v>44985</c:v>
                </c:pt>
                <c:pt idx="278">
                  <c:v>45016</c:v>
                </c:pt>
                <c:pt idx="279">
                  <c:v>45046</c:v>
                </c:pt>
                <c:pt idx="280">
                  <c:v>45077</c:v>
                </c:pt>
                <c:pt idx="281">
                  <c:v>45107</c:v>
                </c:pt>
                <c:pt idx="282">
                  <c:v>45138</c:v>
                </c:pt>
                <c:pt idx="283">
                  <c:v>45169</c:v>
                </c:pt>
                <c:pt idx="284">
                  <c:v>45199</c:v>
                </c:pt>
                <c:pt idx="285">
                  <c:v>45230</c:v>
                </c:pt>
                <c:pt idx="286">
                  <c:v>45260</c:v>
                </c:pt>
                <c:pt idx="287">
                  <c:v>45291</c:v>
                </c:pt>
                <c:pt idx="288">
                  <c:v>45322</c:v>
                </c:pt>
                <c:pt idx="289">
                  <c:v>45351</c:v>
                </c:pt>
                <c:pt idx="290">
                  <c:v>45382</c:v>
                </c:pt>
                <c:pt idx="291">
                  <c:v>45412</c:v>
                </c:pt>
                <c:pt idx="292">
                  <c:v>45443</c:v>
                </c:pt>
                <c:pt idx="293">
                  <c:v>45473</c:v>
                </c:pt>
                <c:pt idx="294">
                  <c:v>45504</c:v>
                </c:pt>
                <c:pt idx="295">
                  <c:v>45535</c:v>
                </c:pt>
                <c:pt idx="296">
                  <c:v>45565</c:v>
                </c:pt>
                <c:pt idx="297">
                  <c:v>45596</c:v>
                </c:pt>
                <c:pt idx="298">
                  <c:v>45626</c:v>
                </c:pt>
                <c:pt idx="299">
                  <c:v>45657</c:v>
                </c:pt>
                <c:pt idx="300">
                  <c:v>45688</c:v>
                </c:pt>
                <c:pt idx="301">
                  <c:v>45716</c:v>
                </c:pt>
                <c:pt idx="302">
                  <c:v>45747</c:v>
                </c:pt>
                <c:pt idx="303">
                  <c:v>45777</c:v>
                </c:pt>
                <c:pt idx="304">
                  <c:v>45808</c:v>
                </c:pt>
                <c:pt idx="305">
                  <c:v>45838</c:v>
                </c:pt>
                <c:pt idx="306">
                  <c:v>45869</c:v>
                </c:pt>
                <c:pt idx="307">
                  <c:v>45900</c:v>
                </c:pt>
                <c:pt idx="308">
                  <c:v>45930</c:v>
                </c:pt>
                <c:pt idx="309">
                  <c:v>45961</c:v>
                </c:pt>
                <c:pt idx="310">
                  <c:v>45991</c:v>
                </c:pt>
                <c:pt idx="311">
                  <c:v>46022</c:v>
                </c:pt>
                <c:pt idx="312">
                  <c:v>46053</c:v>
                </c:pt>
                <c:pt idx="313">
                  <c:v>46081</c:v>
                </c:pt>
                <c:pt idx="314">
                  <c:v>46112</c:v>
                </c:pt>
                <c:pt idx="315">
                  <c:v>46142</c:v>
                </c:pt>
                <c:pt idx="316">
                  <c:v>46173</c:v>
                </c:pt>
                <c:pt idx="317">
                  <c:v>46203</c:v>
                </c:pt>
                <c:pt idx="318">
                  <c:v>46234</c:v>
                </c:pt>
                <c:pt idx="319">
                  <c:v>46265</c:v>
                </c:pt>
                <c:pt idx="320">
                  <c:v>46295</c:v>
                </c:pt>
                <c:pt idx="321">
                  <c:v>46326</c:v>
                </c:pt>
                <c:pt idx="322">
                  <c:v>46356</c:v>
                </c:pt>
                <c:pt idx="323">
                  <c:v>46387</c:v>
                </c:pt>
              </c:numCache>
            </c:numRef>
          </c:cat>
          <c:val>
            <c:numRef>
              <c:f>Sheet1!$L$544:$L$903</c:f>
              <c:numCache>
                <c:formatCode>General</c:formatCode>
                <c:ptCount val="360"/>
                <c:pt idx="301" formatCode="0.00">
                  <c:v>6.84</c:v>
                </c:pt>
                <c:pt idx="302" formatCode="0.00">
                  <c:v>6.6126466000000006</c:v>
                </c:pt>
                <c:pt idx="303" formatCode="0.00">
                  <c:v>6.5848579999999997</c:v>
                </c:pt>
                <c:pt idx="304" formatCode="0.00">
                  <c:v>6.5299743000000001</c:v>
                </c:pt>
                <c:pt idx="305" formatCode="0.00">
                  <c:v>6.4837036000000001</c:v>
                </c:pt>
                <c:pt idx="306" formatCode="0.00">
                  <c:v>6.4451406999999996</c:v>
                </c:pt>
                <c:pt idx="307" formatCode="0.00">
                  <c:v>6.4173834999999997</c:v>
                </c:pt>
                <c:pt idx="308" formatCode="0.00">
                  <c:v>6.3973954999999991</c:v>
                </c:pt>
                <c:pt idx="309" formatCode="0.00">
                  <c:v>6.3735626999999999</c:v>
                </c:pt>
                <c:pt idx="310" formatCode="0.00">
                  <c:v>6.3460336000000002</c:v>
                </c:pt>
                <c:pt idx="311" formatCode="0.00">
                  <c:v>6.3219700999999997</c:v>
                </c:pt>
                <c:pt idx="312" formatCode="0.00">
                  <c:v>6.2961005999999999</c:v>
                </c:pt>
                <c:pt idx="313" formatCode="0.00">
                  <c:v>6.2750114000000004</c:v>
                </c:pt>
                <c:pt idx="314" formatCode="0.00">
                  <c:v>6.2597914000000001</c:v>
                </c:pt>
                <c:pt idx="315" formatCode="0.00">
                  <c:v>6.2459462000000006</c:v>
                </c:pt>
                <c:pt idx="316" formatCode="0.00">
                  <c:v>6.2337081999999997</c:v>
                </c:pt>
                <c:pt idx="317" formatCode="0.00">
                  <c:v>6.2228859000000005</c:v>
                </c:pt>
                <c:pt idx="318" formatCode="0.00">
                  <c:v>6.2133099000000005</c:v>
                </c:pt>
                <c:pt idx="319" formatCode="0.00">
                  <c:v>6.2048376999999997</c:v>
                </c:pt>
                <c:pt idx="320" formatCode="0.00">
                  <c:v>6.1973386000000001</c:v>
                </c:pt>
                <c:pt idx="321" formatCode="0.00">
                  <c:v>6.190698900000001</c:v>
                </c:pt>
                <c:pt idx="322" formatCode="0.00">
                  <c:v>6.1847961000000007</c:v>
                </c:pt>
                <c:pt idx="323" formatCode="0.00">
                  <c:v>6.1795448999999998</c:v>
                </c:pt>
                <c:pt idx="324" formatCode="0.00">
                  <c:v>6.1748639000000001</c:v>
                </c:pt>
                <c:pt idx="325" formatCode="0.00">
                  <c:v>6.1706677000000001</c:v>
                </c:pt>
                <c:pt idx="326" formatCode="0.00">
                  <c:v>6.1668615000000004</c:v>
                </c:pt>
                <c:pt idx="327" formatCode="0.00">
                  <c:v>6.1633780999999992</c:v>
                </c:pt>
                <c:pt idx="328" formatCode="0.00">
                  <c:v>6.1602959999999998</c:v>
                </c:pt>
                <c:pt idx="329" formatCode="0.00">
                  <c:v>6.1574614999999993</c:v>
                </c:pt>
                <c:pt idx="330" formatCode="0.00">
                  <c:v>6.1548018000000004</c:v>
                </c:pt>
                <c:pt idx="331" formatCode="0.00">
                  <c:v>6.1523043999999993</c:v>
                </c:pt>
                <c:pt idx="332" formatCode="0.00">
                  <c:v>6.1499587000000009</c:v>
                </c:pt>
                <c:pt idx="333" formatCode="0.00">
                  <c:v>6.1477535999999997</c:v>
                </c:pt>
                <c:pt idx="334" formatCode="0.00">
                  <c:v>6.1456793000000003</c:v>
                </c:pt>
                <c:pt idx="335" formatCode="0.00">
                  <c:v>6.1437282000000009</c:v>
                </c:pt>
                <c:pt idx="336" formatCode="0.00">
                  <c:v>6.1418919999999995</c:v>
                </c:pt>
                <c:pt idx="337" formatCode="0.00">
                  <c:v>6.1401601000000001</c:v>
                </c:pt>
                <c:pt idx="338" formatCode="0.00">
                  <c:v>6.1385247999999999</c:v>
                </c:pt>
                <c:pt idx="339" formatCode="0.00">
                  <c:v>6.1369753999999999</c:v>
                </c:pt>
                <c:pt idx="340" formatCode="0.00">
                  <c:v>6.1355093999999992</c:v>
                </c:pt>
                <c:pt idx="341" formatCode="0.00">
                  <c:v>6.1341209000000001</c:v>
                </c:pt>
                <c:pt idx="342" formatCode="0.00">
                  <c:v>6.1328068999999994</c:v>
                </c:pt>
                <c:pt idx="343" formatCode="0.00">
                  <c:v>6.1315624999999994</c:v>
                </c:pt>
                <c:pt idx="344" formatCode="0.00">
                  <c:v>6.1303865999999996</c:v>
                </c:pt>
                <c:pt idx="345" formatCode="0.00">
                  <c:v>6.1292761999999996</c:v>
                </c:pt>
                <c:pt idx="346" formatCode="0.00">
                  <c:v>6.1282290000000001</c:v>
                </c:pt>
                <c:pt idx="347" formatCode="0.00">
                  <c:v>6.1272431999999997</c:v>
                </c:pt>
                <c:pt idx="348" formatCode="0.00">
                  <c:v>6.1263192000000002</c:v>
                </c:pt>
                <c:pt idx="349" formatCode="0.00">
                  <c:v>6.1254580000000001</c:v>
                </c:pt>
                <c:pt idx="350" formatCode="0.00">
                  <c:v>6.1246670999999999</c:v>
                </c:pt>
                <c:pt idx="351" formatCode="0.00">
                  <c:v>6.1239496000000004</c:v>
                </c:pt>
                <c:pt idx="352" formatCode="0.00">
                  <c:v>6.1232979000000007</c:v>
                </c:pt>
                <c:pt idx="353" formatCode="0.00">
                  <c:v>6.1227038000000009</c:v>
                </c:pt>
                <c:pt idx="354" formatCode="0.00">
                  <c:v>6.1221558000000007</c:v>
                </c:pt>
                <c:pt idx="355" formatCode="0.00">
                  <c:v>6.1216459999999993</c:v>
                </c:pt>
                <c:pt idx="356" formatCode="0.00">
                  <c:v>6.1211622000000006</c:v>
                </c:pt>
                <c:pt idx="357" formatCode="0.00">
                  <c:v>6.1206956000000003</c:v>
                </c:pt>
                <c:pt idx="358" formatCode="0.00">
                  <c:v>6.1202366000000001</c:v>
                </c:pt>
                <c:pt idx="359" formatCode="0.00">
                  <c:v>6.1197720000000011</c:v>
                </c:pt>
              </c:numCache>
            </c:numRef>
          </c:val>
          <c:smooth val="0"/>
          <c:extLst>
            <c:ext xmlns:c16="http://schemas.microsoft.com/office/drawing/2014/chart" uri="{C3380CC4-5D6E-409C-BE32-E72D297353CC}">
              <c16:uniqueId val="{00000004-47E3-42DF-8AB2-6ED0D5AC8EED}"/>
            </c:ext>
          </c:extLst>
        </c:ser>
        <c:ser>
          <c:idx val="5"/>
          <c:order val="5"/>
          <c:tx>
            <c:v>fedfundsfcst</c:v>
          </c:tx>
          <c:spPr>
            <a:ln w="28575" cap="rnd">
              <a:solidFill>
                <a:schemeClr val="accent2"/>
              </a:solidFill>
              <a:prstDash val="sysDash"/>
              <a:round/>
            </a:ln>
            <a:effectLst/>
          </c:spPr>
          <c:marker>
            <c:symbol val="none"/>
          </c:marker>
          <c:cat>
            <c:numRef>
              <c:f>Sheet1!$B$544:$B$867</c:f>
              <c:numCache>
                <c:formatCode>mmm"/"yyyy</c:formatCode>
                <c:ptCount val="324"/>
                <c:pt idx="0">
                  <c:v>36556</c:v>
                </c:pt>
                <c:pt idx="1">
                  <c:v>36585</c:v>
                </c:pt>
                <c:pt idx="2">
                  <c:v>36616</c:v>
                </c:pt>
                <c:pt idx="3">
                  <c:v>36646</c:v>
                </c:pt>
                <c:pt idx="4">
                  <c:v>36677</c:v>
                </c:pt>
                <c:pt idx="5">
                  <c:v>36707</c:v>
                </c:pt>
                <c:pt idx="6">
                  <c:v>36738</c:v>
                </c:pt>
                <c:pt idx="7">
                  <c:v>36769</c:v>
                </c:pt>
                <c:pt idx="8">
                  <c:v>36799</c:v>
                </c:pt>
                <c:pt idx="9">
                  <c:v>36830</c:v>
                </c:pt>
                <c:pt idx="10">
                  <c:v>36860</c:v>
                </c:pt>
                <c:pt idx="11">
                  <c:v>36891</c:v>
                </c:pt>
                <c:pt idx="12">
                  <c:v>36922</c:v>
                </c:pt>
                <c:pt idx="13">
                  <c:v>36950</c:v>
                </c:pt>
                <c:pt idx="14">
                  <c:v>36981</c:v>
                </c:pt>
                <c:pt idx="15">
                  <c:v>37011</c:v>
                </c:pt>
                <c:pt idx="16">
                  <c:v>37042</c:v>
                </c:pt>
                <c:pt idx="17">
                  <c:v>37072</c:v>
                </c:pt>
                <c:pt idx="18">
                  <c:v>37103</c:v>
                </c:pt>
                <c:pt idx="19">
                  <c:v>37134</c:v>
                </c:pt>
                <c:pt idx="20">
                  <c:v>37164</c:v>
                </c:pt>
                <c:pt idx="21">
                  <c:v>37195</c:v>
                </c:pt>
                <c:pt idx="22">
                  <c:v>37225</c:v>
                </c:pt>
                <c:pt idx="23">
                  <c:v>37256</c:v>
                </c:pt>
                <c:pt idx="24">
                  <c:v>37287</c:v>
                </c:pt>
                <c:pt idx="25">
                  <c:v>37315</c:v>
                </c:pt>
                <c:pt idx="26">
                  <c:v>37346</c:v>
                </c:pt>
                <c:pt idx="27">
                  <c:v>37376</c:v>
                </c:pt>
                <c:pt idx="28">
                  <c:v>37407</c:v>
                </c:pt>
                <c:pt idx="29">
                  <c:v>37437</c:v>
                </c:pt>
                <c:pt idx="30">
                  <c:v>37468</c:v>
                </c:pt>
                <c:pt idx="31">
                  <c:v>37499</c:v>
                </c:pt>
                <c:pt idx="32">
                  <c:v>37529</c:v>
                </c:pt>
                <c:pt idx="33">
                  <c:v>37560</c:v>
                </c:pt>
                <c:pt idx="34">
                  <c:v>37590</c:v>
                </c:pt>
                <c:pt idx="35">
                  <c:v>37621</c:v>
                </c:pt>
                <c:pt idx="36">
                  <c:v>37652</c:v>
                </c:pt>
                <c:pt idx="37">
                  <c:v>37680</c:v>
                </c:pt>
                <c:pt idx="38">
                  <c:v>37711</c:v>
                </c:pt>
                <c:pt idx="39">
                  <c:v>37741</c:v>
                </c:pt>
                <c:pt idx="40">
                  <c:v>37772</c:v>
                </c:pt>
                <c:pt idx="41">
                  <c:v>37802</c:v>
                </c:pt>
                <c:pt idx="42">
                  <c:v>37833</c:v>
                </c:pt>
                <c:pt idx="43">
                  <c:v>37864</c:v>
                </c:pt>
                <c:pt idx="44">
                  <c:v>37894</c:v>
                </c:pt>
                <c:pt idx="45">
                  <c:v>37925</c:v>
                </c:pt>
                <c:pt idx="46">
                  <c:v>37955</c:v>
                </c:pt>
                <c:pt idx="47">
                  <c:v>37986</c:v>
                </c:pt>
                <c:pt idx="48">
                  <c:v>38017</c:v>
                </c:pt>
                <c:pt idx="49">
                  <c:v>38046</c:v>
                </c:pt>
                <c:pt idx="50">
                  <c:v>38077</c:v>
                </c:pt>
                <c:pt idx="51">
                  <c:v>38107</c:v>
                </c:pt>
                <c:pt idx="52">
                  <c:v>38138</c:v>
                </c:pt>
                <c:pt idx="53">
                  <c:v>38168</c:v>
                </c:pt>
                <c:pt idx="54">
                  <c:v>38199</c:v>
                </c:pt>
                <c:pt idx="55">
                  <c:v>38230</c:v>
                </c:pt>
                <c:pt idx="56">
                  <c:v>38260</c:v>
                </c:pt>
                <c:pt idx="57">
                  <c:v>38291</c:v>
                </c:pt>
                <c:pt idx="58">
                  <c:v>38321</c:v>
                </c:pt>
                <c:pt idx="59">
                  <c:v>38352</c:v>
                </c:pt>
                <c:pt idx="60">
                  <c:v>38383</c:v>
                </c:pt>
                <c:pt idx="61">
                  <c:v>38411</c:v>
                </c:pt>
                <c:pt idx="62">
                  <c:v>38442</c:v>
                </c:pt>
                <c:pt idx="63">
                  <c:v>38472</c:v>
                </c:pt>
                <c:pt idx="64">
                  <c:v>38503</c:v>
                </c:pt>
                <c:pt idx="65">
                  <c:v>38533</c:v>
                </c:pt>
                <c:pt idx="66">
                  <c:v>38564</c:v>
                </c:pt>
                <c:pt idx="67">
                  <c:v>38595</c:v>
                </c:pt>
                <c:pt idx="68">
                  <c:v>38625</c:v>
                </c:pt>
                <c:pt idx="69">
                  <c:v>38656</c:v>
                </c:pt>
                <c:pt idx="70">
                  <c:v>38686</c:v>
                </c:pt>
                <c:pt idx="71">
                  <c:v>38717</c:v>
                </c:pt>
                <c:pt idx="72">
                  <c:v>38748</c:v>
                </c:pt>
                <c:pt idx="73">
                  <c:v>38776</c:v>
                </c:pt>
                <c:pt idx="74">
                  <c:v>38807</c:v>
                </c:pt>
                <c:pt idx="75">
                  <c:v>38837</c:v>
                </c:pt>
                <c:pt idx="76">
                  <c:v>38868</c:v>
                </c:pt>
                <c:pt idx="77">
                  <c:v>38898</c:v>
                </c:pt>
                <c:pt idx="78">
                  <c:v>38929</c:v>
                </c:pt>
                <c:pt idx="79">
                  <c:v>38960</c:v>
                </c:pt>
                <c:pt idx="80">
                  <c:v>38990</c:v>
                </c:pt>
                <c:pt idx="81">
                  <c:v>39021</c:v>
                </c:pt>
                <c:pt idx="82">
                  <c:v>39051</c:v>
                </c:pt>
                <c:pt idx="83">
                  <c:v>39082</c:v>
                </c:pt>
                <c:pt idx="84">
                  <c:v>39113</c:v>
                </c:pt>
                <c:pt idx="85">
                  <c:v>39141</c:v>
                </c:pt>
                <c:pt idx="86">
                  <c:v>39172</c:v>
                </c:pt>
                <c:pt idx="87">
                  <c:v>39202</c:v>
                </c:pt>
                <c:pt idx="88">
                  <c:v>39233</c:v>
                </c:pt>
                <c:pt idx="89">
                  <c:v>39263</c:v>
                </c:pt>
                <c:pt idx="90">
                  <c:v>39294</c:v>
                </c:pt>
                <c:pt idx="91">
                  <c:v>39325</c:v>
                </c:pt>
                <c:pt idx="92">
                  <c:v>39355</c:v>
                </c:pt>
                <c:pt idx="93">
                  <c:v>39386</c:v>
                </c:pt>
                <c:pt idx="94">
                  <c:v>39416</c:v>
                </c:pt>
                <c:pt idx="95">
                  <c:v>39447</c:v>
                </c:pt>
                <c:pt idx="96">
                  <c:v>39478</c:v>
                </c:pt>
                <c:pt idx="97">
                  <c:v>39507</c:v>
                </c:pt>
                <c:pt idx="98">
                  <c:v>39538</c:v>
                </c:pt>
                <c:pt idx="99">
                  <c:v>39568</c:v>
                </c:pt>
                <c:pt idx="100">
                  <c:v>39599</c:v>
                </c:pt>
                <c:pt idx="101">
                  <c:v>39629</c:v>
                </c:pt>
                <c:pt idx="102">
                  <c:v>39660</c:v>
                </c:pt>
                <c:pt idx="103">
                  <c:v>39691</c:v>
                </c:pt>
                <c:pt idx="104">
                  <c:v>39721</c:v>
                </c:pt>
                <c:pt idx="105">
                  <c:v>39752</c:v>
                </c:pt>
                <c:pt idx="106">
                  <c:v>39782</c:v>
                </c:pt>
                <c:pt idx="107">
                  <c:v>39813</c:v>
                </c:pt>
                <c:pt idx="108">
                  <c:v>39844</c:v>
                </c:pt>
                <c:pt idx="109">
                  <c:v>39872</c:v>
                </c:pt>
                <c:pt idx="110">
                  <c:v>39903</c:v>
                </c:pt>
                <c:pt idx="111">
                  <c:v>39933</c:v>
                </c:pt>
                <c:pt idx="112">
                  <c:v>39964</c:v>
                </c:pt>
                <c:pt idx="113">
                  <c:v>39994</c:v>
                </c:pt>
                <c:pt idx="114">
                  <c:v>40025</c:v>
                </c:pt>
                <c:pt idx="115">
                  <c:v>40056</c:v>
                </c:pt>
                <c:pt idx="116">
                  <c:v>40086</c:v>
                </c:pt>
                <c:pt idx="117">
                  <c:v>40117</c:v>
                </c:pt>
                <c:pt idx="118">
                  <c:v>40147</c:v>
                </c:pt>
                <c:pt idx="119">
                  <c:v>40178</c:v>
                </c:pt>
                <c:pt idx="120">
                  <c:v>40209</c:v>
                </c:pt>
                <c:pt idx="121">
                  <c:v>40237</c:v>
                </c:pt>
                <c:pt idx="122">
                  <c:v>40268</c:v>
                </c:pt>
                <c:pt idx="123">
                  <c:v>40298</c:v>
                </c:pt>
                <c:pt idx="124">
                  <c:v>40329</c:v>
                </c:pt>
                <c:pt idx="125">
                  <c:v>40359</c:v>
                </c:pt>
                <c:pt idx="126">
                  <c:v>40390</c:v>
                </c:pt>
                <c:pt idx="127">
                  <c:v>40421</c:v>
                </c:pt>
                <c:pt idx="128">
                  <c:v>40451</c:v>
                </c:pt>
                <c:pt idx="129">
                  <c:v>40482</c:v>
                </c:pt>
                <c:pt idx="130">
                  <c:v>40512</c:v>
                </c:pt>
                <c:pt idx="131">
                  <c:v>40543</c:v>
                </c:pt>
                <c:pt idx="132">
                  <c:v>40574</c:v>
                </c:pt>
                <c:pt idx="133">
                  <c:v>40602</c:v>
                </c:pt>
                <c:pt idx="134">
                  <c:v>40633</c:v>
                </c:pt>
                <c:pt idx="135">
                  <c:v>40663</c:v>
                </c:pt>
                <c:pt idx="136">
                  <c:v>40694</c:v>
                </c:pt>
                <c:pt idx="137">
                  <c:v>40724</c:v>
                </c:pt>
                <c:pt idx="138">
                  <c:v>40755</c:v>
                </c:pt>
                <c:pt idx="139">
                  <c:v>40786</c:v>
                </c:pt>
                <c:pt idx="140">
                  <c:v>40816</c:v>
                </c:pt>
                <c:pt idx="141">
                  <c:v>40847</c:v>
                </c:pt>
                <c:pt idx="142">
                  <c:v>40877</c:v>
                </c:pt>
                <c:pt idx="143">
                  <c:v>40908</c:v>
                </c:pt>
                <c:pt idx="144">
                  <c:v>40939</c:v>
                </c:pt>
                <c:pt idx="145">
                  <c:v>40968</c:v>
                </c:pt>
                <c:pt idx="146">
                  <c:v>40999</c:v>
                </c:pt>
                <c:pt idx="147">
                  <c:v>41029</c:v>
                </c:pt>
                <c:pt idx="148">
                  <c:v>41060</c:v>
                </c:pt>
                <c:pt idx="149">
                  <c:v>41090</c:v>
                </c:pt>
                <c:pt idx="150">
                  <c:v>41121</c:v>
                </c:pt>
                <c:pt idx="151">
                  <c:v>41152</c:v>
                </c:pt>
                <c:pt idx="152">
                  <c:v>41182</c:v>
                </c:pt>
                <c:pt idx="153">
                  <c:v>41213</c:v>
                </c:pt>
                <c:pt idx="154">
                  <c:v>41243</c:v>
                </c:pt>
                <c:pt idx="155">
                  <c:v>41274</c:v>
                </c:pt>
                <c:pt idx="156">
                  <c:v>41305</c:v>
                </c:pt>
                <c:pt idx="157">
                  <c:v>41333</c:v>
                </c:pt>
                <c:pt idx="158">
                  <c:v>41364</c:v>
                </c:pt>
                <c:pt idx="159">
                  <c:v>41394</c:v>
                </c:pt>
                <c:pt idx="160">
                  <c:v>41425</c:v>
                </c:pt>
                <c:pt idx="161">
                  <c:v>41455</c:v>
                </c:pt>
                <c:pt idx="162">
                  <c:v>41486</c:v>
                </c:pt>
                <c:pt idx="163">
                  <c:v>41517</c:v>
                </c:pt>
                <c:pt idx="164">
                  <c:v>41547</c:v>
                </c:pt>
                <c:pt idx="165">
                  <c:v>41578</c:v>
                </c:pt>
                <c:pt idx="166">
                  <c:v>41608</c:v>
                </c:pt>
                <c:pt idx="167">
                  <c:v>41639</c:v>
                </c:pt>
                <c:pt idx="168">
                  <c:v>41670</c:v>
                </c:pt>
                <c:pt idx="169">
                  <c:v>41698</c:v>
                </c:pt>
                <c:pt idx="170">
                  <c:v>41729</c:v>
                </c:pt>
                <c:pt idx="171">
                  <c:v>41759</c:v>
                </c:pt>
                <c:pt idx="172">
                  <c:v>41790</c:v>
                </c:pt>
                <c:pt idx="173">
                  <c:v>41820</c:v>
                </c:pt>
                <c:pt idx="174">
                  <c:v>41851</c:v>
                </c:pt>
                <c:pt idx="175">
                  <c:v>41882</c:v>
                </c:pt>
                <c:pt idx="176">
                  <c:v>41912</c:v>
                </c:pt>
                <c:pt idx="177">
                  <c:v>41943</c:v>
                </c:pt>
                <c:pt idx="178">
                  <c:v>41973</c:v>
                </c:pt>
                <c:pt idx="179">
                  <c:v>42004</c:v>
                </c:pt>
                <c:pt idx="180">
                  <c:v>42035</c:v>
                </c:pt>
                <c:pt idx="181">
                  <c:v>42063</c:v>
                </c:pt>
                <c:pt idx="182">
                  <c:v>42094</c:v>
                </c:pt>
                <c:pt idx="183">
                  <c:v>42124</c:v>
                </c:pt>
                <c:pt idx="184">
                  <c:v>42155</c:v>
                </c:pt>
                <c:pt idx="185">
                  <c:v>42185</c:v>
                </c:pt>
                <c:pt idx="186">
                  <c:v>42216</c:v>
                </c:pt>
                <c:pt idx="187">
                  <c:v>42247</c:v>
                </c:pt>
                <c:pt idx="188">
                  <c:v>42277</c:v>
                </c:pt>
                <c:pt idx="189">
                  <c:v>42308</c:v>
                </c:pt>
                <c:pt idx="190">
                  <c:v>42338</c:v>
                </c:pt>
                <c:pt idx="191">
                  <c:v>42369</c:v>
                </c:pt>
                <c:pt idx="192">
                  <c:v>42400</c:v>
                </c:pt>
                <c:pt idx="193">
                  <c:v>42429</c:v>
                </c:pt>
                <c:pt idx="194">
                  <c:v>42460</c:v>
                </c:pt>
                <c:pt idx="195">
                  <c:v>42490</c:v>
                </c:pt>
                <c:pt idx="196">
                  <c:v>42521</c:v>
                </c:pt>
                <c:pt idx="197">
                  <c:v>42551</c:v>
                </c:pt>
                <c:pt idx="198">
                  <c:v>42582</c:v>
                </c:pt>
                <c:pt idx="199">
                  <c:v>42613</c:v>
                </c:pt>
                <c:pt idx="200">
                  <c:v>42643</c:v>
                </c:pt>
                <c:pt idx="201">
                  <c:v>42674</c:v>
                </c:pt>
                <c:pt idx="202">
                  <c:v>42704</c:v>
                </c:pt>
                <c:pt idx="203">
                  <c:v>42735</c:v>
                </c:pt>
                <c:pt idx="204">
                  <c:v>42766</c:v>
                </c:pt>
                <c:pt idx="205">
                  <c:v>42794</c:v>
                </c:pt>
                <c:pt idx="206">
                  <c:v>42825</c:v>
                </c:pt>
                <c:pt idx="207">
                  <c:v>42855</c:v>
                </c:pt>
                <c:pt idx="208">
                  <c:v>42886</c:v>
                </c:pt>
                <c:pt idx="209">
                  <c:v>42916</c:v>
                </c:pt>
                <c:pt idx="210">
                  <c:v>42947</c:v>
                </c:pt>
                <c:pt idx="211">
                  <c:v>42978</c:v>
                </c:pt>
                <c:pt idx="212">
                  <c:v>43008</c:v>
                </c:pt>
                <c:pt idx="213">
                  <c:v>43039</c:v>
                </c:pt>
                <c:pt idx="214">
                  <c:v>43069</c:v>
                </c:pt>
                <c:pt idx="215">
                  <c:v>43100</c:v>
                </c:pt>
                <c:pt idx="216">
                  <c:v>43131</c:v>
                </c:pt>
                <c:pt idx="217">
                  <c:v>43159</c:v>
                </c:pt>
                <c:pt idx="218">
                  <c:v>43190</c:v>
                </c:pt>
                <c:pt idx="219">
                  <c:v>43220</c:v>
                </c:pt>
                <c:pt idx="220">
                  <c:v>43251</c:v>
                </c:pt>
                <c:pt idx="221">
                  <c:v>43281</c:v>
                </c:pt>
                <c:pt idx="222">
                  <c:v>43312</c:v>
                </c:pt>
                <c:pt idx="223">
                  <c:v>43343</c:v>
                </c:pt>
                <c:pt idx="224">
                  <c:v>43373</c:v>
                </c:pt>
                <c:pt idx="225">
                  <c:v>43404</c:v>
                </c:pt>
                <c:pt idx="226">
                  <c:v>43434</c:v>
                </c:pt>
                <c:pt idx="227">
                  <c:v>43465</c:v>
                </c:pt>
                <c:pt idx="228">
                  <c:v>43496</c:v>
                </c:pt>
                <c:pt idx="229">
                  <c:v>43524</c:v>
                </c:pt>
                <c:pt idx="230">
                  <c:v>43555</c:v>
                </c:pt>
                <c:pt idx="231">
                  <c:v>43585</c:v>
                </c:pt>
                <c:pt idx="232">
                  <c:v>43616</c:v>
                </c:pt>
                <c:pt idx="233">
                  <c:v>43646</c:v>
                </c:pt>
                <c:pt idx="234">
                  <c:v>43677</c:v>
                </c:pt>
                <c:pt idx="235">
                  <c:v>43708</c:v>
                </c:pt>
                <c:pt idx="236">
                  <c:v>43738</c:v>
                </c:pt>
                <c:pt idx="237">
                  <c:v>43769</c:v>
                </c:pt>
                <c:pt idx="238">
                  <c:v>43799</c:v>
                </c:pt>
                <c:pt idx="239">
                  <c:v>43830</c:v>
                </c:pt>
                <c:pt idx="240">
                  <c:v>43861</c:v>
                </c:pt>
                <c:pt idx="241">
                  <c:v>43890</c:v>
                </c:pt>
                <c:pt idx="242">
                  <c:v>43921</c:v>
                </c:pt>
                <c:pt idx="243">
                  <c:v>43951</c:v>
                </c:pt>
                <c:pt idx="244">
                  <c:v>43982</c:v>
                </c:pt>
                <c:pt idx="245">
                  <c:v>44012</c:v>
                </c:pt>
                <c:pt idx="246">
                  <c:v>44043</c:v>
                </c:pt>
                <c:pt idx="247">
                  <c:v>44074</c:v>
                </c:pt>
                <c:pt idx="248">
                  <c:v>44104</c:v>
                </c:pt>
                <c:pt idx="249">
                  <c:v>44135</c:v>
                </c:pt>
                <c:pt idx="250">
                  <c:v>44165</c:v>
                </c:pt>
                <c:pt idx="251">
                  <c:v>44196</c:v>
                </c:pt>
                <c:pt idx="252">
                  <c:v>44227</c:v>
                </c:pt>
                <c:pt idx="253">
                  <c:v>44255</c:v>
                </c:pt>
                <c:pt idx="254">
                  <c:v>44286</c:v>
                </c:pt>
                <c:pt idx="255">
                  <c:v>44316</c:v>
                </c:pt>
                <c:pt idx="256">
                  <c:v>44347</c:v>
                </c:pt>
                <c:pt idx="257">
                  <c:v>44377</c:v>
                </c:pt>
                <c:pt idx="258">
                  <c:v>44408</c:v>
                </c:pt>
                <c:pt idx="259">
                  <c:v>44439</c:v>
                </c:pt>
                <c:pt idx="260">
                  <c:v>44469</c:v>
                </c:pt>
                <c:pt idx="261">
                  <c:v>44500</c:v>
                </c:pt>
                <c:pt idx="262">
                  <c:v>44530</c:v>
                </c:pt>
                <c:pt idx="263">
                  <c:v>44561</c:v>
                </c:pt>
                <c:pt idx="264">
                  <c:v>44592</c:v>
                </c:pt>
                <c:pt idx="265">
                  <c:v>44620</c:v>
                </c:pt>
                <c:pt idx="266">
                  <c:v>44651</c:v>
                </c:pt>
                <c:pt idx="267">
                  <c:v>44681</c:v>
                </c:pt>
                <c:pt idx="268">
                  <c:v>44712</c:v>
                </c:pt>
                <c:pt idx="269">
                  <c:v>44742</c:v>
                </c:pt>
                <c:pt idx="270">
                  <c:v>44773</c:v>
                </c:pt>
                <c:pt idx="271">
                  <c:v>44804</c:v>
                </c:pt>
                <c:pt idx="272">
                  <c:v>44834</c:v>
                </c:pt>
                <c:pt idx="273">
                  <c:v>44865</c:v>
                </c:pt>
                <c:pt idx="274">
                  <c:v>44895</c:v>
                </c:pt>
                <c:pt idx="275">
                  <c:v>44926</c:v>
                </c:pt>
                <c:pt idx="276">
                  <c:v>44957</c:v>
                </c:pt>
                <c:pt idx="277">
                  <c:v>44985</c:v>
                </c:pt>
                <c:pt idx="278">
                  <c:v>45016</c:v>
                </c:pt>
                <c:pt idx="279">
                  <c:v>45046</c:v>
                </c:pt>
                <c:pt idx="280">
                  <c:v>45077</c:v>
                </c:pt>
                <c:pt idx="281">
                  <c:v>45107</c:v>
                </c:pt>
                <c:pt idx="282">
                  <c:v>45138</c:v>
                </c:pt>
                <c:pt idx="283">
                  <c:v>45169</c:v>
                </c:pt>
                <c:pt idx="284">
                  <c:v>45199</c:v>
                </c:pt>
                <c:pt idx="285">
                  <c:v>45230</c:v>
                </c:pt>
                <c:pt idx="286">
                  <c:v>45260</c:v>
                </c:pt>
                <c:pt idx="287">
                  <c:v>45291</c:v>
                </c:pt>
                <c:pt idx="288">
                  <c:v>45322</c:v>
                </c:pt>
                <c:pt idx="289">
                  <c:v>45351</c:v>
                </c:pt>
                <c:pt idx="290">
                  <c:v>45382</c:v>
                </c:pt>
                <c:pt idx="291">
                  <c:v>45412</c:v>
                </c:pt>
                <c:pt idx="292">
                  <c:v>45443</c:v>
                </c:pt>
                <c:pt idx="293">
                  <c:v>45473</c:v>
                </c:pt>
                <c:pt idx="294">
                  <c:v>45504</c:v>
                </c:pt>
                <c:pt idx="295">
                  <c:v>45535</c:v>
                </c:pt>
                <c:pt idx="296">
                  <c:v>45565</c:v>
                </c:pt>
                <c:pt idx="297">
                  <c:v>45596</c:v>
                </c:pt>
                <c:pt idx="298">
                  <c:v>45626</c:v>
                </c:pt>
                <c:pt idx="299">
                  <c:v>45657</c:v>
                </c:pt>
                <c:pt idx="300">
                  <c:v>45688</c:v>
                </c:pt>
                <c:pt idx="301">
                  <c:v>45716</c:v>
                </c:pt>
                <c:pt idx="302">
                  <c:v>45747</c:v>
                </c:pt>
                <c:pt idx="303">
                  <c:v>45777</c:v>
                </c:pt>
                <c:pt idx="304">
                  <c:v>45808</c:v>
                </c:pt>
                <c:pt idx="305">
                  <c:v>45838</c:v>
                </c:pt>
                <c:pt idx="306">
                  <c:v>45869</c:v>
                </c:pt>
                <c:pt idx="307">
                  <c:v>45900</c:v>
                </c:pt>
                <c:pt idx="308">
                  <c:v>45930</c:v>
                </c:pt>
                <c:pt idx="309">
                  <c:v>45961</c:v>
                </c:pt>
                <c:pt idx="310">
                  <c:v>45991</c:v>
                </c:pt>
                <c:pt idx="311">
                  <c:v>46022</c:v>
                </c:pt>
                <c:pt idx="312">
                  <c:v>46053</c:v>
                </c:pt>
                <c:pt idx="313">
                  <c:v>46081</c:v>
                </c:pt>
                <c:pt idx="314">
                  <c:v>46112</c:v>
                </c:pt>
                <c:pt idx="315">
                  <c:v>46142</c:v>
                </c:pt>
                <c:pt idx="316">
                  <c:v>46173</c:v>
                </c:pt>
                <c:pt idx="317">
                  <c:v>46203</c:v>
                </c:pt>
                <c:pt idx="318">
                  <c:v>46234</c:v>
                </c:pt>
                <c:pt idx="319">
                  <c:v>46265</c:v>
                </c:pt>
                <c:pt idx="320">
                  <c:v>46295</c:v>
                </c:pt>
                <c:pt idx="321">
                  <c:v>46326</c:v>
                </c:pt>
                <c:pt idx="322">
                  <c:v>46356</c:v>
                </c:pt>
                <c:pt idx="323">
                  <c:v>46387</c:v>
                </c:pt>
              </c:numCache>
            </c:numRef>
          </c:cat>
          <c:val>
            <c:numRef>
              <c:f>Sheet1!$M$544:$M$903</c:f>
              <c:numCache>
                <c:formatCode>General</c:formatCode>
                <c:ptCount val="360"/>
                <c:pt idx="301" formatCode="0.00">
                  <c:v>4.3299999999999992</c:v>
                </c:pt>
                <c:pt idx="302" formatCode="0.00">
                  <c:v>4.3299999999999992</c:v>
                </c:pt>
                <c:pt idx="303" formatCode="0.00">
                  <c:v>4.3299999999999992</c:v>
                </c:pt>
                <c:pt idx="304" formatCode="0.00">
                  <c:v>4.3299999999999992</c:v>
                </c:pt>
                <c:pt idx="305" formatCode="0.00">
                  <c:v>4.3299999999999992</c:v>
                </c:pt>
                <c:pt idx="306" formatCode="0.00">
                  <c:v>4.3299999999999992</c:v>
                </c:pt>
                <c:pt idx="307" formatCode="0.00">
                  <c:v>4.3299999999999992</c:v>
                </c:pt>
                <c:pt idx="308" formatCode="0.00">
                  <c:v>4.125</c:v>
                </c:pt>
                <c:pt idx="309" formatCode="0.00">
                  <c:v>4.125</c:v>
                </c:pt>
                <c:pt idx="310" formatCode="0.00">
                  <c:v>4.125</c:v>
                </c:pt>
                <c:pt idx="311" formatCode="0.00">
                  <c:v>4.125</c:v>
                </c:pt>
                <c:pt idx="312" formatCode="0.00">
                  <c:v>4.125</c:v>
                </c:pt>
                <c:pt idx="313" formatCode="0.00">
                  <c:v>4.125</c:v>
                </c:pt>
                <c:pt idx="314" formatCode="0.00">
                  <c:v>3.875</c:v>
                </c:pt>
                <c:pt idx="315" formatCode="0.00">
                  <c:v>3.875</c:v>
                </c:pt>
                <c:pt idx="316" formatCode="0.00">
                  <c:v>3.875</c:v>
                </c:pt>
                <c:pt idx="317" formatCode="0.00">
                  <c:v>3.875</c:v>
                </c:pt>
                <c:pt idx="318" formatCode="0.00">
                  <c:v>3.875</c:v>
                </c:pt>
                <c:pt idx="319" formatCode="0.00">
                  <c:v>3.875</c:v>
                </c:pt>
                <c:pt idx="320" formatCode="0.00">
                  <c:v>3.625</c:v>
                </c:pt>
                <c:pt idx="321" formatCode="0.00">
                  <c:v>3.625</c:v>
                </c:pt>
                <c:pt idx="322" formatCode="0.00">
                  <c:v>3.625</c:v>
                </c:pt>
                <c:pt idx="323" formatCode="0.00">
                  <c:v>3.625</c:v>
                </c:pt>
                <c:pt idx="324" formatCode="0.00">
                  <c:v>3.625</c:v>
                </c:pt>
                <c:pt idx="325" formatCode="0.00">
                  <c:v>3.625</c:v>
                </c:pt>
                <c:pt idx="326" formatCode="0.00">
                  <c:v>3.625</c:v>
                </c:pt>
                <c:pt idx="327" formatCode="0.00">
                  <c:v>3.625</c:v>
                </c:pt>
                <c:pt idx="328" formatCode="0.00">
                  <c:v>3.625</c:v>
                </c:pt>
                <c:pt idx="329" formatCode="0.00">
                  <c:v>3.625</c:v>
                </c:pt>
                <c:pt idx="330" formatCode="0.00">
                  <c:v>3.625</c:v>
                </c:pt>
                <c:pt idx="331" formatCode="0.00">
                  <c:v>3.625</c:v>
                </c:pt>
                <c:pt idx="332" formatCode="0.00">
                  <c:v>3.625</c:v>
                </c:pt>
                <c:pt idx="333" formatCode="0.00">
                  <c:v>3.625</c:v>
                </c:pt>
                <c:pt idx="334" formatCode="0.00">
                  <c:v>3.625</c:v>
                </c:pt>
                <c:pt idx="335" formatCode="0.00">
                  <c:v>3.625</c:v>
                </c:pt>
                <c:pt idx="336" formatCode="0.00">
                  <c:v>3.625</c:v>
                </c:pt>
                <c:pt idx="337" formatCode="0.00">
                  <c:v>3.625</c:v>
                </c:pt>
                <c:pt idx="338" formatCode="0.00">
                  <c:v>3.625</c:v>
                </c:pt>
                <c:pt idx="339" formatCode="0.00">
                  <c:v>3.625</c:v>
                </c:pt>
                <c:pt idx="340" formatCode="0.00">
                  <c:v>3.625</c:v>
                </c:pt>
                <c:pt idx="341" formatCode="0.00">
                  <c:v>3.625</c:v>
                </c:pt>
                <c:pt idx="342" formatCode="0.00">
                  <c:v>3.625</c:v>
                </c:pt>
                <c:pt idx="343" formatCode="0.00">
                  <c:v>3.625</c:v>
                </c:pt>
                <c:pt idx="344" formatCode="0.00">
                  <c:v>3.625</c:v>
                </c:pt>
                <c:pt idx="345" formatCode="0.00">
                  <c:v>3.625</c:v>
                </c:pt>
                <c:pt idx="346" formatCode="0.00">
                  <c:v>3.625</c:v>
                </c:pt>
                <c:pt idx="347" formatCode="0.00">
                  <c:v>3.625</c:v>
                </c:pt>
                <c:pt idx="348" formatCode="0.00">
                  <c:v>3.625</c:v>
                </c:pt>
                <c:pt idx="349" formatCode="0.00">
                  <c:v>3.625</c:v>
                </c:pt>
                <c:pt idx="350" formatCode="0.00">
                  <c:v>3.625</c:v>
                </c:pt>
                <c:pt idx="351" formatCode="0.00">
                  <c:v>3.625</c:v>
                </c:pt>
                <c:pt idx="352" formatCode="0.00">
                  <c:v>3.625</c:v>
                </c:pt>
                <c:pt idx="353" formatCode="0.00">
                  <c:v>3.625</c:v>
                </c:pt>
                <c:pt idx="354" formatCode="0.00">
                  <c:v>3.625</c:v>
                </c:pt>
                <c:pt idx="355" formatCode="0.00">
                  <c:v>3.625</c:v>
                </c:pt>
                <c:pt idx="356" formatCode="0.00">
                  <c:v>3.625</c:v>
                </c:pt>
                <c:pt idx="357" formatCode="0.00">
                  <c:v>3.625</c:v>
                </c:pt>
                <c:pt idx="358" formatCode="0.00">
                  <c:v>3.625</c:v>
                </c:pt>
                <c:pt idx="359" formatCode="0.00">
                  <c:v>3.625</c:v>
                </c:pt>
              </c:numCache>
            </c:numRef>
          </c:val>
          <c:smooth val="0"/>
          <c:extLst>
            <c:ext xmlns:c16="http://schemas.microsoft.com/office/drawing/2014/chart" uri="{C3380CC4-5D6E-409C-BE32-E72D297353CC}">
              <c16:uniqueId val="{00000005-47E3-42DF-8AB2-6ED0D5AC8EED}"/>
            </c:ext>
          </c:extLst>
        </c:ser>
        <c:ser>
          <c:idx val="6"/>
          <c:order val="6"/>
          <c:tx>
            <c:v>10yearfcst</c:v>
          </c:tx>
          <c:spPr>
            <a:ln w="28575" cap="rnd">
              <a:solidFill>
                <a:schemeClr val="accent3"/>
              </a:solidFill>
              <a:prstDash val="sysDash"/>
              <a:round/>
            </a:ln>
            <a:effectLst/>
          </c:spPr>
          <c:marker>
            <c:symbol val="none"/>
          </c:marker>
          <c:cat>
            <c:numRef>
              <c:f>Sheet1!$B$544:$B$867</c:f>
              <c:numCache>
                <c:formatCode>mmm"/"yyyy</c:formatCode>
                <c:ptCount val="324"/>
                <c:pt idx="0">
                  <c:v>36556</c:v>
                </c:pt>
                <c:pt idx="1">
                  <c:v>36585</c:v>
                </c:pt>
                <c:pt idx="2">
                  <c:v>36616</c:v>
                </c:pt>
                <c:pt idx="3">
                  <c:v>36646</c:v>
                </c:pt>
                <c:pt idx="4">
                  <c:v>36677</c:v>
                </c:pt>
                <c:pt idx="5">
                  <c:v>36707</c:v>
                </c:pt>
                <c:pt idx="6">
                  <c:v>36738</c:v>
                </c:pt>
                <c:pt idx="7">
                  <c:v>36769</c:v>
                </c:pt>
                <c:pt idx="8">
                  <c:v>36799</c:v>
                </c:pt>
                <c:pt idx="9">
                  <c:v>36830</c:v>
                </c:pt>
                <c:pt idx="10">
                  <c:v>36860</c:v>
                </c:pt>
                <c:pt idx="11">
                  <c:v>36891</c:v>
                </c:pt>
                <c:pt idx="12">
                  <c:v>36922</c:v>
                </c:pt>
                <c:pt idx="13">
                  <c:v>36950</c:v>
                </c:pt>
                <c:pt idx="14">
                  <c:v>36981</c:v>
                </c:pt>
                <c:pt idx="15">
                  <c:v>37011</c:v>
                </c:pt>
                <c:pt idx="16">
                  <c:v>37042</c:v>
                </c:pt>
                <c:pt idx="17">
                  <c:v>37072</c:v>
                </c:pt>
                <c:pt idx="18">
                  <c:v>37103</c:v>
                </c:pt>
                <c:pt idx="19">
                  <c:v>37134</c:v>
                </c:pt>
                <c:pt idx="20">
                  <c:v>37164</c:v>
                </c:pt>
                <c:pt idx="21">
                  <c:v>37195</c:v>
                </c:pt>
                <c:pt idx="22">
                  <c:v>37225</c:v>
                </c:pt>
                <c:pt idx="23">
                  <c:v>37256</c:v>
                </c:pt>
                <c:pt idx="24">
                  <c:v>37287</c:v>
                </c:pt>
                <c:pt idx="25">
                  <c:v>37315</c:v>
                </c:pt>
                <c:pt idx="26">
                  <c:v>37346</c:v>
                </c:pt>
                <c:pt idx="27">
                  <c:v>37376</c:v>
                </c:pt>
                <c:pt idx="28">
                  <c:v>37407</c:v>
                </c:pt>
                <c:pt idx="29">
                  <c:v>37437</c:v>
                </c:pt>
                <c:pt idx="30">
                  <c:v>37468</c:v>
                </c:pt>
                <c:pt idx="31">
                  <c:v>37499</c:v>
                </c:pt>
                <c:pt idx="32">
                  <c:v>37529</c:v>
                </c:pt>
                <c:pt idx="33">
                  <c:v>37560</c:v>
                </c:pt>
                <c:pt idx="34">
                  <c:v>37590</c:v>
                </c:pt>
                <c:pt idx="35">
                  <c:v>37621</c:v>
                </c:pt>
                <c:pt idx="36">
                  <c:v>37652</c:v>
                </c:pt>
                <c:pt idx="37">
                  <c:v>37680</c:v>
                </c:pt>
                <c:pt idx="38">
                  <c:v>37711</c:v>
                </c:pt>
                <c:pt idx="39">
                  <c:v>37741</c:v>
                </c:pt>
                <c:pt idx="40">
                  <c:v>37772</c:v>
                </c:pt>
                <c:pt idx="41">
                  <c:v>37802</c:v>
                </c:pt>
                <c:pt idx="42">
                  <c:v>37833</c:v>
                </c:pt>
                <c:pt idx="43">
                  <c:v>37864</c:v>
                </c:pt>
                <c:pt idx="44">
                  <c:v>37894</c:v>
                </c:pt>
                <c:pt idx="45">
                  <c:v>37925</c:v>
                </c:pt>
                <c:pt idx="46">
                  <c:v>37955</c:v>
                </c:pt>
                <c:pt idx="47">
                  <c:v>37986</c:v>
                </c:pt>
                <c:pt idx="48">
                  <c:v>38017</c:v>
                </c:pt>
                <c:pt idx="49">
                  <c:v>38046</c:v>
                </c:pt>
                <c:pt idx="50">
                  <c:v>38077</c:v>
                </c:pt>
                <c:pt idx="51">
                  <c:v>38107</c:v>
                </c:pt>
                <c:pt idx="52">
                  <c:v>38138</c:v>
                </c:pt>
                <c:pt idx="53">
                  <c:v>38168</c:v>
                </c:pt>
                <c:pt idx="54">
                  <c:v>38199</c:v>
                </c:pt>
                <c:pt idx="55">
                  <c:v>38230</c:v>
                </c:pt>
                <c:pt idx="56">
                  <c:v>38260</c:v>
                </c:pt>
                <c:pt idx="57">
                  <c:v>38291</c:v>
                </c:pt>
                <c:pt idx="58">
                  <c:v>38321</c:v>
                </c:pt>
                <c:pt idx="59">
                  <c:v>38352</c:v>
                </c:pt>
                <c:pt idx="60">
                  <c:v>38383</c:v>
                </c:pt>
                <c:pt idx="61">
                  <c:v>38411</c:v>
                </c:pt>
                <c:pt idx="62">
                  <c:v>38442</c:v>
                </c:pt>
                <c:pt idx="63">
                  <c:v>38472</c:v>
                </c:pt>
                <c:pt idx="64">
                  <c:v>38503</c:v>
                </c:pt>
                <c:pt idx="65">
                  <c:v>38533</c:v>
                </c:pt>
                <c:pt idx="66">
                  <c:v>38564</c:v>
                </c:pt>
                <c:pt idx="67">
                  <c:v>38595</c:v>
                </c:pt>
                <c:pt idx="68">
                  <c:v>38625</c:v>
                </c:pt>
                <c:pt idx="69">
                  <c:v>38656</c:v>
                </c:pt>
                <c:pt idx="70">
                  <c:v>38686</c:v>
                </c:pt>
                <c:pt idx="71">
                  <c:v>38717</c:v>
                </c:pt>
                <c:pt idx="72">
                  <c:v>38748</c:v>
                </c:pt>
                <c:pt idx="73">
                  <c:v>38776</c:v>
                </c:pt>
                <c:pt idx="74">
                  <c:v>38807</c:v>
                </c:pt>
                <c:pt idx="75">
                  <c:v>38837</c:v>
                </c:pt>
                <c:pt idx="76">
                  <c:v>38868</c:v>
                </c:pt>
                <c:pt idx="77">
                  <c:v>38898</c:v>
                </c:pt>
                <c:pt idx="78">
                  <c:v>38929</c:v>
                </c:pt>
                <c:pt idx="79">
                  <c:v>38960</c:v>
                </c:pt>
                <c:pt idx="80">
                  <c:v>38990</c:v>
                </c:pt>
                <c:pt idx="81">
                  <c:v>39021</c:v>
                </c:pt>
                <c:pt idx="82">
                  <c:v>39051</c:v>
                </c:pt>
                <c:pt idx="83">
                  <c:v>39082</c:v>
                </c:pt>
                <c:pt idx="84">
                  <c:v>39113</c:v>
                </c:pt>
                <c:pt idx="85">
                  <c:v>39141</c:v>
                </c:pt>
                <c:pt idx="86">
                  <c:v>39172</c:v>
                </c:pt>
                <c:pt idx="87">
                  <c:v>39202</c:v>
                </c:pt>
                <c:pt idx="88">
                  <c:v>39233</c:v>
                </c:pt>
                <c:pt idx="89">
                  <c:v>39263</c:v>
                </c:pt>
                <c:pt idx="90">
                  <c:v>39294</c:v>
                </c:pt>
                <c:pt idx="91">
                  <c:v>39325</c:v>
                </c:pt>
                <c:pt idx="92">
                  <c:v>39355</c:v>
                </c:pt>
                <c:pt idx="93">
                  <c:v>39386</c:v>
                </c:pt>
                <c:pt idx="94">
                  <c:v>39416</c:v>
                </c:pt>
                <c:pt idx="95">
                  <c:v>39447</c:v>
                </c:pt>
                <c:pt idx="96">
                  <c:v>39478</c:v>
                </c:pt>
                <c:pt idx="97">
                  <c:v>39507</c:v>
                </c:pt>
                <c:pt idx="98">
                  <c:v>39538</c:v>
                </c:pt>
                <c:pt idx="99">
                  <c:v>39568</c:v>
                </c:pt>
                <c:pt idx="100">
                  <c:v>39599</c:v>
                </c:pt>
                <c:pt idx="101">
                  <c:v>39629</c:v>
                </c:pt>
                <c:pt idx="102">
                  <c:v>39660</c:v>
                </c:pt>
                <c:pt idx="103">
                  <c:v>39691</c:v>
                </c:pt>
                <c:pt idx="104">
                  <c:v>39721</c:v>
                </c:pt>
                <c:pt idx="105">
                  <c:v>39752</c:v>
                </c:pt>
                <c:pt idx="106">
                  <c:v>39782</c:v>
                </c:pt>
                <c:pt idx="107">
                  <c:v>39813</c:v>
                </c:pt>
                <c:pt idx="108">
                  <c:v>39844</c:v>
                </c:pt>
                <c:pt idx="109">
                  <c:v>39872</c:v>
                </c:pt>
                <c:pt idx="110">
                  <c:v>39903</c:v>
                </c:pt>
                <c:pt idx="111">
                  <c:v>39933</c:v>
                </c:pt>
                <c:pt idx="112">
                  <c:v>39964</c:v>
                </c:pt>
                <c:pt idx="113">
                  <c:v>39994</c:v>
                </c:pt>
                <c:pt idx="114">
                  <c:v>40025</c:v>
                </c:pt>
                <c:pt idx="115">
                  <c:v>40056</c:v>
                </c:pt>
                <c:pt idx="116">
                  <c:v>40086</c:v>
                </c:pt>
                <c:pt idx="117">
                  <c:v>40117</c:v>
                </c:pt>
                <c:pt idx="118">
                  <c:v>40147</c:v>
                </c:pt>
                <c:pt idx="119">
                  <c:v>40178</c:v>
                </c:pt>
                <c:pt idx="120">
                  <c:v>40209</c:v>
                </c:pt>
                <c:pt idx="121">
                  <c:v>40237</c:v>
                </c:pt>
                <c:pt idx="122">
                  <c:v>40268</c:v>
                </c:pt>
                <c:pt idx="123">
                  <c:v>40298</c:v>
                </c:pt>
                <c:pt idx="124">
                  <c:v>40329</c:v>
                </c:pt>
                <c:pt idx="125">
                  <c:v>40359</c:v>
                </c:pt>
                <c:pt idx="126">
                  <c:v>40390</c:v>
                </c:pt>
                <c:pt idx="127">
                  <c:v>40421</c:v>
                </c:pt>
                <c:pt idx="128">
                  <c:v>40451</c:v>
                </c:pt>
                <c:pt idx="129">
                  <c:v>40482</c:v>
                </c:pt>
                <c:pt idx="130">
                  <c:v>40512</c:v>
                </c:pt>
                <c:pt idx="131">
                  <c:v>40543</c:v>
                </c:pt>
                <c:pt idx="132">
                  <c:v>40574</c:v>
                </c:pt>
                <c:pt idx="133">
                  <c:v>40602</c:v>
                </c:pt>
                <c:pt idx="134">
                  <c:v>40633</c:v>
                </c:pt>
                <c:pt idx="135">
                  <c:v>40663</c:v>
                </c:pt>
                <c:pt idx="136">
                  <c:v>40694</c:v>
                </c:pt>
                <c:pt idx="137">
                  <c:v>40724</c:v>
                </c:pt>
                <c:pt idx="138">
                  <c:v>40755</c:v>
                </c:pt>
                <c:pt idx="139">
                  <c:v>40786</c:v>
                </c:pt>
                <c:pt idx="140">
                  <c:v>40816</c:v>
                </c:pt>
                <c:pt idx="141">
                  <c:v>40847</c:v>
                </c:pt>
                <c:pt idx="142">
                  <c:v>40877</c:v>
                </c:pt>
                <c:pt idx="143">
                  <c:v>40908</c:v>
                </c:pt>
                <c:pt idx="144">
                  <c:v>40939</c:v>
                </c:pt>
                <c:pt idx="145">
                  <c:v>40968</c:v>
                </c:pt>
                <c:pt idx="146">
                  <c:v>40999</c:v>
                </c:pt>
                <c:pt idx="147">
                  <c:v>41029</c:v>
                </c:pt>
                <c:pt idx="148">
                  <c:v>41060</c:v>
                </c:pt>
                <c:pt idx="149">
                  <c:v>41090</c:v>
                </c:pt>
                <c:pt idx="150">
                  <c:v>41121</c:v>
                </c:pt>
                <c:pt idx="151">
                  <c:v>41152</c:v>
                </c:pt>
                <c:pt idx="152">
                  <c:v>41182</c:v>
                </c:pt>
                <c:pt idx="153">
                  <c:v>41213</c:v>
                </c:pt>
                <c:pt idx="154">
                  <c:v>41243</c:v>
                </c:pt>
                <c:pt idx="155">
                  <c:v>41274</c:v>
                </c:pt>
                <c:pt idx="156">
                  <c:v>41305</c:v>
                </c:pt>
                <c:pt idx="157">
                  <c:v>41333</c:v>
                </c:pt>
                <c:pt idx="158">
                  <c:v>41364</c:v>
                </c:pt>
                <c:pt idx="159">
                  <c:v>41394</c:v>
                </c:pt>
                <c:pt idx="160">
                  <c:v>41425</c:v>
                </c:pt>
                <c:pt idx="161">
                  <c:v>41455</c:v>
                </c:pt>
                <c:pt idx="162">
                  <c:v>41486</c:v>
                </c:pt>
                <c:pt idx="163">
                  <c:v>41517</c:v>
                </c:pt>
                <c:pt idx="164">
                  <c:v>41547</c:v>
                </c:pt>
                <c:pt idx="165">
                  <c:v>41578</c:v>
                </c:pt>
                <c:pt idx="166">
                  <c:v>41608</c:v>
                </c:pt>
                <c:pt idx="167">
                  <c:v>41639</c:v>
                </c:pt>
                <c:pt idx="168">
                  <c:v>41670</c:v>
                </c:pt>
                <c:pt idx="169">
                  <c:v>41698</c:v>
                </c:pt>
                <c:pt idx="170">
                  <c:v>41729</c:v>
                </c:pt>
                <c:pt idx="171">
                  <c:v>41759</c:v>
                </c:pt>
                <c:pt idx="172">
                  <c:v>41790</c:v>
                </c:pt>
                <c:pt idx="173">
                  <c:v>41820</c:v>
                </c:pt>
                <c:pt idx="174">
                  <c:v>41851</c:v>
                </c:pt>
                <c:pt idx="175">
                  <c:v>41882</c:v>
                </c:pt>
                <c:pt idx="176">
                  <c:v>41912</c:v>
                </c:pt>
                <c:pt idx="177">
                  <c:v>41943</c:v>
                </c:pt>
                <c:pt idx="178">
                  <c:v>41973</c:v>
                </c:pt>
                <c:pt idx="179">
                  <c:v>42004</c:v>
                </c:pt>
                <c:pt idx="180">
                  <c:v>42035</c:v>
                </c:pt>
                <c:pt idx="181">
                  <c:v>42063</c:v>
                </c:pt>
                <c:pt idx="182">
                  <c:v>42094</c:v>
                </c:pt>
                <c:pt idx="183">
                  <c:v>42124</c:v>
                </c:pt>
                <c:pt idx="184">
                  <c:v>42155</c:v>
                </c:pt>
                <c:pt idx="185">
                  <c:v>42185</c:v>
                </c:pt>
                <c:pt idx="186">
                  <c:v>42216</c:v>
                </c:pt>
                <c:pt idx="187">
                  <c:v>42247</c:v>
                </c:pt>
                <c:pt idx="188">
                  <c:v>42277</c:v>
                </c:pt>
                <c:pt idx="189">
                  <c:v>42308</c:v>
                </c:pt>
                <c:pt idx="190">
                  <c:v>42338</c:v>
                </c:pt>
                <c:pt idx="191">
                  <c:v>42369</c:v>
                </c:pt>
                <c:pt idx="192">
                  <c:v>42400</c:v>
                </c:pt>
                <c:pt idx="193">
                  <c:v>42429</c:v>
                </c:pt>
                <c:pt idx="194">
                  <c:v>42460</c:v>
                </c:pt>
                <c:pt idx="195">
                  <c:v>42490</c:v>
                </c:pt>
                <c:pt idx="196">
                  <c:v>42521</c:v>
                </c:pt>
                <c:pt idx="197">
                  <c:v>42551</c:v>
                </c:pt>
                <c:pt idx="198">
                  <c:v>42582</c:v>
                </c:pt>
                <c:pt idx="199">
                  <c:v>42613</c:v>
                </c:pt>
                <c:pt idx="200">
                  <c:v>42643</c:v>
                </c:pt>
                <c:pt idx="201">
                  <c:v>42674</c:v>
                </c:pt>
                <c:pt idx="202">
                  <c:v>42704</c:v>
                </c:pt>
                <c:pt idx="203">
                  <c:v>42735</c:v>
                </c:pt>
                <c:pt idx="204">
                  <c:v>42766</c:v>
                </c:pt>
                <c:pt idx="205">
                  <c:v>42794</c:v>
                </c:pt>
                <c:pt idx="206">
                  <c:v>42825</c:v>
                </c:pt>
                <c:pt idx="207">
                  <c:v>42855</c:v>
                </c:pt>
                <c:pt idx="208">
                  <c:v>42886</c:v>
                </c:pt>
                <c:pt idx="209">
                  <c:v>42916</c:v>
                </c:pt>
                <c:pt idx="210">
                  <c:v>42947</c:v>
                </c:pt>
                <c:pt idx="211">
                  <c:v>42978</c:v>
                </c:pt>
                <c:pt idx="212">
                  <c:v>43008</c:v>
                </c:pt>
                <c:pt idx="213">
                  <c:v>43039</c:v>
                </c:pt>
                <c:pt idx="214">
                  <c:v>43069</c:v>
                </c:pt>
                <c:pt idx="215">
                  <c:v>43100</c:v>
                </c:pt>
                <c:pt idx="216">
                  <c:v>43131</c:v>
                </c:pt>
                <c:pt idx="217">
                  <c:v>43159</c:v>
                </c:pt>
                <c:pt idx="218">
                  <c:v>43190</c:v>
                </c:pt>
                <c:pt idx="219">
                  <c:v>43220</c:v>
                </c:pt>
                <c:pt idx="220">
                  <c:v>43251</c:v>
                </c:pt>
                <c:pt idx="221">
                  <c:v>43281</c:v>
                </c:pt>
                <c:pt idx="222">
                  <c:v>43312</c:v>
                </c:pt>
                <c:pt idx="223">
                  <c:v>43343</c:v>
                </c:pt>
                <c:pt idx="224">
                  <c:v>43373</c:v>
                </c:pt>
                <c:pt idx="225">
                  <c:v>43404</c:v>
                </c:pt>
                <c:pt idx="226">
                  <c:v>43434</c:v>
                </c:pt>
                <c:pt idx="227">
                  <c:v>43465</c:v>
                </c:pt>
                <c:pt idx="228">
                  <c:v>43496</c:v>
                </c:pt>
                <c:pt idx="229">
                  <c:v>43524</c:v>
                </c:pt>
                <c:pt idx="230">
                  <c:v>43555</c:v>
                </c:pt>
                <c:pt idx="231">
                  <c:v>43585</c:v>
                </c:pt>
                <c:pt idx="232">
                  <c:v>43616</c:v>
                </c:pt>
                <c:pt idx="233">
                  <c:v>43646</c:v>
                </c:pt>
                <c:pt idx="234">
                  <c:v>43677</c:v>
                </c:pt>
                <c:pt idx="235">
                  <c:v>43708</c:v>
                </c:pt>
                <c:pt idx="236">
                  <c:v>43738</c:v>
                </c:pt>
                <c:pt idx="237">
                  <c:v>43769</c:v>
                </c:pt>
                <c:pt idx="238">
                  <c:v>43799</c:v>
                </c:pt>
                <c:pt idx="239">
                  <c:v>43830</c:v>
                </c:pt>
                <c:pt idx="240">
                  <c:v>43861</c:v>
                </c:pt>
                <c:pt idx="241">
                  <c:v>43890</c:v>
                </c:pt>
                <c:pt idx="242">
                  <c:v>43921</c:v>
                </c:pt>
                <c:pt idx="243">
                  <c:v>43951</c:v>
                </c:pt>
                <c:pt idx="244">
                  <c:v>43982</c:v>
                </c:pt>
                <c:pt idx="245">
                  <c:v>44012</c:v>
                </c:pt>
                <c:pt idx="246">
                  <c:v>44043</c:v>
                </c:pt>
                <c:pt idx="247">
                  <c:v>44074</c:v>
                </c:pt>
                <c:pt idx="248">
                  <c:v>44104</c:v>
                </c:pt>
                <c:pt idx="249">
                  <c:v>44135</c:v>
                </c:pt>
                <c:pt idx="250">
                  <c:v>44165</c:v>
                </c:pt>
                <c:pt idx="251">
                  <c:v>44196</c:v>
                </c:pt>
                <c:pt idx="252">
                  <c:v>44227</c:v>
                </c:pt>
                <c:pt idx="253">
                  <c:v>44255</c:v>
                </c:pt>
                <c:pt idx="254">
                  <c:v>44286</c:v>
                </c:pt>
                <c:pt idx="255">
                  <c:v>44316</c:v>
                </c:pt>
                <c:pt idx="256">
                  <c:v>44347</c:v>
                </c:pt>
                <c:pt idx="257">
                  <c:v>44377</c:v>
                </c:pt>
                <c:pt idx="258">
                  <c:v>44408</c:v>
                </c:pt>
                <c:pt idx="259">
                  <c:v>44439</c:v>
                </c:pt>
                <c:pt idx="260">
                  <c:v>44469</c:v>
                </c:pt>
                <c:pt idx="261">
                  <c:v>44500</c:v>
                </c:pt>
                <c:pt idx="262">
                  <c:v>44530</c:v>
                </c:pt>
                <c:pt idx="263">
                  <c:v>44561</c:v>
                </c:pt>
                <c:pt idx="264">
                  <c:v>44592</c:v>
                </c:pt>
                <c:pt idx="265">
                  <c:v>44620</c:v>
                </c:pt>
                <c:pt idx="266">
                  <c:v>44651</c:v>
                </c:pt>
                <c:pt idx="267">
                  <c:v>44681</c:v>
                </c:pt>
                <c:pt idx="268">
                  <c:v>44712</c:v>
                </c:pt>
                <c:pt idx="269">
                  <c:v>44742</c:v>
                </c:pt>
                <c:pt idx="270">
                  <c:v>44773</c:v>
                </c:pt>
                <c:pt idx="271">
                  <c:v>44804</c:v>
                </c:pt>
                <c:pt idx="272">
                  <c:v>44834</c:v>
                </c:pt>
                <c:pt idx="273">
                  <c:v>44865</c:v>
                </c:pt>
                <c:pt idx="274">
                  <c:v>44895</c:v>
                </c:pt>
                <c:pt idx="275">
                  <c:v>44926</c:v>
                </c:pt>
                <c:pt idx="276">
                  <c:v>44957</c:v>
                </c:pt>
                <c:pt idx="277">
                  <c:v>44985</c:v>
                </c:pt>
                <c:pt idx="278">
                  <c:v>45016</c:v>
                </c:pt>
                <c:pt idx="279">
                  <c:v>45046</c:v>
                </c:pt>
                <c:pt idx="280">
                  <c:v>45077</c:v>
                </c:pt>
                <c:pt idx="281">
                  <c:v>45107</c:v>
                </c:pt>
                <c:pt idx="282">
                  <c:v>45138</c:v>
                </c:pt>
                <c:pt idx="283">
                  <c:v>45169</c:v>
                </c:pt>
                <c:pt idx="284">
                  <c:v>45199</c:v>
                </c:pt>
                <c:pt idx="285">
                  <c:v>45230</c:v>
                </c:pt>
                <c:pt idx="286">
                  <c:v>45260</c:v>
                </c:pt>
                <c:pt idx="287">
                  <c:v>45291</c:v>
                </c:pt>
                <c:pt idx="288">
                  <c:v>45322</c:v>
                </c:pt>
                <c:pt idx="289">
                  <c:v>45351</c:v>
                </c:pt>
                <c:pt idx="290">
                  <c:v>45382</c:v>
                </c:pt>
                <c:pt idx="291">
                  <c:v>45412</c:v>
                </c:pt>
                <c:pt idx="292">
                  <c:v>45443</c:v>
                </c:pt>
                <c:pt idx="293">
                  <c:v>45473</c:v>
                </c:pt>
                <c:pt idx="294">
                  <c:v>45504</c:v>
                </c:pt>
                <c:pt idx="295">
                  <c:v>45535</c:v>
                </c:pt>
                <c:pt idx="296">
                  <c:v>45565</c:v>
                </c:pt>
                <c:pt idx="297">
                  <c:v>45596</c:v>
                </c:pt>
                <c:pt idx="298">
                  <c:v>45626</c:v>
                </c:pt>
                <c:pt idx="299">
                  <c:v>45657</c:v>
                </c:pt>
                <c:pt idx="300">
                  <c:v>45688</c:v>
                </c:pt>
                <c:pt idx="301">
                  <c:v>45716</c:v>
                </c:pt>
                <c:pt idx="302">
                  <c:v>45747</c:v>
                </c:pt>
                <c:pt idx="303">
                  <c:v>45777</c:v>
                </c:pt>
                <c:pt idx="304">
                  <c:v>45808</c:v>
                </c:pt>
                <c:pt idx="305">
                  <c:v>45838</c:v>
                </c:pt>
                <c:pt idx="306">
                  <c:v>45869</c:v>
                </c:pt>
                <c:pt idx="307">
                  <c:v>45900</c:v>
                </c:pt>
                <c:pt idx="308">
                  <c:v>45930</c:v>
                </c:pt>
                <c:pt idx="309">
                  <c:v>45961</c:v>
                </c:pt>
                <c:pt idx="310">
                  <c:v>45991</c:v>
                </c:pt>
                <c:pt idx="311">
                  <c:v>46022</c:v>
                </c:pt>
                <c:pt idx="312">
                  <c:v>46053</c:v>
                </c:pt>
                <c:pt idx="313">
                  <c:v>46081</c:v>
                </c:pt>
                <c:pt idx="314">
                  <c:v>46112</c:v>
                </c:pt>
                <c:pt idx="315">
                  <c:v>46142</c:v>
                </c:pt>
                <c:pt idx="316">
                  <c:v>46173</c:v>
                </c:pt>
                <c:pt idx="317">
                  <c:v>46203</c:v>
                </c:pt>
                <c:pt idx="318">
                  <c:v>46234</c:v>
                </c:pt>
                <c:pt idx="319">
                  <c:v>46265</c:v>
                </c:pt>
                <c:pt idx="320">
                  <c:v>46295</c:v>
                </c:pt>
                <c:pt idx="321">
                  <c:v>46326</c:v>
                </c:pt>
                <c:pt idx="322">
                  <c:v>46356</c:v>
                </c:pt>
                <c:pt idx="323">
                  <c:v>46387</c:v>
                </c:pt>
              </c:numCache>
            </c:numRef>
          </c:cat>
          <c:val>
            <c:numRef>
              <c:f>Sheet1!$N$544:$N$903</c:f>
              <c:numCache>
                <c:formatCode>General</c:formatCode>
                <c:ptCount val="360"/>
                <c:pt idx="301" formatCode="0.00">
                  <c:v>4.4510526315789471</c:v>
                </c:pt>
                <c:pt idx="302" formatCode="0.00">
                  <c:v>4.2405156999999996</c:v>
                </c:pt>
                <c:pt idx="303" formatCode="0.00">
                  <c:v>4.2418969999999998</c:v>
                </c:pt>
                <c:pt idx="304" formatCode="0.00">
                  <c:v>4.2440955000000002</c:v>
                </c:pt>
                <c:pt idx="305" formatCode="0.00">
                  <c:v>4.2469104</c:v>
                </c:pt>
                <c:pt idx="306" formatCode="0.00">
                  <c:v>4.2503712</c:v>
                </c:pt>
                <c:pt idx="307" formatCode="0.00">
                  <c:v>4.2545636999999994</c:v>
                </c:pt>
                <c:pt idx="308" formatCode="0.00">
                  <c:v>4.2595437</c:v>
                </c:pt>
                <c:pt idx="309" formatCode="0.00">
                  <c:v>4.2652394999999999</c:v>
                </c:pt>
                <c:pt idx="310" formatCode="0.00">
                  <c:v>4.2715474000000002</c:v>
                </c:pt>
                <c:pt idx="311" formatCode="0.00">
                  <c:v>4.2783643000000007</c:v>
                </c:pt>
                <c:pt idx="312" formatCode="0.00">
                  <c:v>4.2855866999999996</c:v>
                </c:pt>
                <c:pt idx="313" formatCode="0.00">
                  <c:v>4.2931110000000006</c:v>
                </c:pt>
                <c:pt idx="314" formatCode="0.00">
                  <c:v>4.3008379999999997</c:v>
                </c:pt>
                <c:pt idx="315" formatCode="0.00">
                  <c:v>4.3086861000000001</c:v>
                </c:pt>
                <c:pt idx="316" formatCode="0.00">
                  <c:v>4.3165772999999996</c:v>
                </c:pt>
                <c:pt idx="317" formatCode="0.00">
                  <c:v>4.3244347000000003</c:v>
                </c:pt>
                <c:pt idx="318" formatCode="0.00">
                  <c:v>4.3321801999999998</c:v>
                </c:pt>
                <c:pt idx="319" formatCode="0.00">
                  <c:v>4.3397356</c:v>
                </c:pt>
                <c:pt idx="320" formatCode="0.00">
                  <c:v>4.3470465999999996</c:v>
                </c:pt>
                <c:pt idx="321" formatCode="0.00">
                  <c:v>4.3541534000000004</c:v>
                </c:pt>
                <c:pt idx="322" formatCode="0.00">
                  <c:v>4.3611171999999998</c:v>
                </c:pt>
                <c:pt idx="323" formatCode="0.00">
                  <c:v>4.3680014000000007</c:v>
                </c:pt>
                <c:pt idx="324" formatCode="0.00">
                  <c:v>4.3748708000000001</c:v>
                </c:pt>
                <c:pt idx="325" formatCode="0.00">
                  <c:v>4.3817858999999997</c:v>
                </c:pt>
                <c:pt idx="326" formatCode="0.00">
                  <c:v>4.3888008000000003</c:v>
                </c:pt>
                <c:pt idx="327" formatCode="0.00">
                  <c:v>4.3959260999999996</c:v>
                </c:pt>
                <c:pt idx="328" formatCode="0.00">
                  <c:v>4.4031612999999998</c:v>
                </c:pt>
                <c:pt idx="329" formatCode="0.00">
                  <c:v>4.4105068999999997</c:v>
                </c:pt>
                <c:pt idx="330" formatCode="0.00">
                  <c:v>4.4179634000000005</c:v>
                </c:pt>
                <c:pt idx="331" formatCode="0.00">
                  <c:v>4.4255294999999997</c:v>
                </c:pt>
                <c:pt idx="332" formatCode="0.00">
                  <c:v>4.4332050000000001</c:v>
                </c:pt>
                <c:pt idx="333" formatCode="0.00">
                  <c:v>4.4409814999999995</c:v>
                </c:pt>
                <c:pt idx="334" formatCode="0.00">
                  <c:v>4.4488510999999997</c:v>
                </c:pt>
                <c:pt idx="335" formatCode="0.00">
                  <c:v>4.4568032999999998</c:v>
                </c:pt>
                <c:pt idx="336" formatCode="0.00">
                  <c:v>4.4648314999999998</c:v>
                </c:pt>
                <c:pt idx="337" formatCode="0.00">
                  <c:v>4.4729237999999993</c:v>
                </c:pt>
                <c:pt idx="338" formatCode="0.00">
                  <c:v>4.4810735999999993</c:v>
                </c:pt>
                <c:pt idx="339" formatCode="0.00">
                  <c:v>4.4892744000000002</c:v>
                </c:pt>
                <c:pt idx="340" formatCode="0.00">
                  <c:v>4.4975209999999999</c:v>
                </c:pt>
                <c:pt idx="341" formatCode="0.00">
                  <c:v>4.5058058000000001</c:v>
                </c:pt>
                <c:pt idx="342" formatCode="0.00">
                  <c:v>4.5141251000000002</c:v>
                </c:pt>
                <c:pt idx="343" formatCode="0.00">
                  <c:v>4.5224720999999999</c:v>
                </c:pt>
                <c:pt idx="344" formatCode="0.00">
                  <c:v>4.5308409000000003</c:v>
                </c:pt>
                <c:pt idx="345" formatCode="0.00">
                  <c:v>4.5392254999999997</c:v>
                </c:pt>
                <c:pt idx="346" formatCode="0.00">
                  <c:v>4.5476174</c:v>
                </c:pt>
                <c:pt idx="347" formatCode="0.00">
                  <c:v>4.5560096000000003</c:v>
                </c:pt>
                <c:pt idx="348" formatCode="0.00">
                  <c:v>4.5643941999999997</c:v>
                </c:pt>
                <c:pt idx="349" formatCode="0.00">
                  <c:v>4.5727653999999998</c:v>
                </c:pt>
                <c:pt idx="350" formatCode="0.00">
                  <c:v>4.5811137999999998</c:v>
                </c:pt>
                <c:pt idx="351" formatCode="0.00">
                  <c:v>4.5894332000000002</c:v>
                </c:pt>
                <c:pt idx="352" formatCode="0.00">
                  <c:v>4.5977122000000001</c:v>
                </c:pt>
                <c:pt idx="353" formatCode="0.00">
                  <c:v>4.6059431000000002</c:v>
                </c:pt>
                <c:pt idx="354" formatCode="0.00">
                  <c:v>4.6141177999999998</c:v>
                </c:pt>
                <c:pt idx="355" formatCode="0.00">
                  <c:v>4.6222259000000001</c:v>
                </c:pt>
                <c:pt idx="356" formatCode="0.00">
                  <c:v>4.6302588999999994</c:v>
                </c:pt>
                <c:pt idx="357" formatCode="0.00">
                  <c:v>4.6382072000000001</c:v>
                </c:pt>
                <c:pt idx="358" formatCode="0.00">
                  <c:v>4.6460579000000006</c:v>
                </c:pt>
                <c:pt idx="359" formatCode="0.00">
                  <c:v>4.6538016999999998</c:v>
                </c:pt>
              </c:numCache>
            </c:numRef>
          </c:val>
          <c:smooth val="0"/>
          <c:extLst>
            <c:ext xmlns:c16="http://schemas.microsoft.com/office/drawing/2014/chart" uri="{C3380CC4-5D6E-409C-BE32-E72D297353CC}">
              <c16:uniqueId val="{00000006-47E3-42DF-8AB2-6ED0D5AC8EED}"/>
            </c:ext>
          </c:extLst>
        </c:ser>
        <c:dLbls>
          <c:showLegendKey val="0"/>
          <c:showVal val="0"/>
          <c:showCatName val="0"/>
          <c:showSerName val="0"/>
          <c:showPercent val="0"/>
          <c:showBubbleSize val="0"/>
        </c:dLbls>
        <c:marker val="1"/>
        <c:smooth val="0"/>
        <c:axId val="1460718831"/>
        <c:axId val="1460719791"/>
      </c:lineChart>
      <c:dateAx>
        <c:axId val="1460718831"/>
        <c:scaling>
          <c:orientation val="minMax"/>
          <c:max val="46357"/>
        </c:scaling>
        <c:delete val="0"/>
        <c:axPos val="b"/>
        <c:numFmt formatCode="\'yy"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460719791"/>
        <c:crosses val="autoZero"/>
        <c:auto val="1"/>
        <c:lblOffset val="100"/>
        <c:baseTimeUnit val="months"/>
        <c:majorUnit val="12"/>
        <c:majorTimeUnit val="months"/>
      </c:dateAx>
      <c:valAx>
        <c:axId val="1460719791"/>
        <c:scaling>
          <c:orientation val="minMax"/>
        </c:scaling>
        <c:delete val="0"/>
        <c:axPos val="l"/>
        <c:majorGridlines>
          <c:spPr>
            <a:ln w="9525" cap="flat" cmpd="sng" algn="ctr">
              <a:solidFill>
                <a:schemeClr val="bg2"/>
              </a:solidFill>
              <a:round/>
            </a:ln>
            <a:effectLst/>
          </c:spPr>
        </c:majorGridlines>
        <c:numFmt formatCode="0&quot;%&quot;"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460718831"/>
        <c:crosses val="autoZero"/>
        <c:crossBetween val="between"/>
      </c:valAx>
      <c:valAx>
        <c:axId val="546998991"/>
        <c:scaling>
          <c:orientation val="minMax"/>
          <c:max val="1.0000000000000002E-2"/>
        </c:scaling>
        <c:delete val="0"/>
        <c:axPos val="r"/>
        <c:minorGridlines>
          <c:spPr>
            <a:ln w="9525" cap="flat" cmpd="sng" algn="ctr">
              <a:noFill/>
              <a:round/>
            </a:ln>
            <a:effectLst/>
          </c:spPr>
        </c:minorGridlines>
        <c:numFmt formatCode="0" sourceLinked="1"/>
        <c:majorTickMark val="out"/>
        <c:minorTickMark val="none"/>
        <c:tickLblPos val="none"/>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546996591"/>
        <c:crosses val="max"/>
        <c:crossBetween val="between"/>
      </c:valAx>
      <c:catAx>
        <c:axId val="546996591"/>
        <c:scaling>
          <c:orientation val="minMax"/>
        </c:scaling>
        <c:delete val="1"/>
        <c:axPos val="b"/>
        <c:majorTickMark val="out"/>
        <c:minorTickMark val="none"/>
        <c:tickLblPos val="nextTo"/>
        <c:crossAx val="546998991"/>
        <c:crosses val="autoZero"/>
        <c:auto val="1"/>
        <c:lblAlgn val="ctr"/>
        <c:lblOffset val="100"/>
        <c:noMultiLvlLbl val="0"/>
      </c:catAx>
      <c:spPr>
        <a:noFill/>
        <a:ln>
          <a:noFill/>
        </a:ln>
        <a:effectLst/>
      </c:spPr>
    </c:plotArea>
    <c:legend>
      <c:legendPos val="b"/>
      <c:legendEntry>
        <c:idx val="0"/>
        <c:delete val="1"/>
      </c:legendEntry>
      <c:legendEntry>
        <c:idx val="4"/>
        <c:delete val="1"/>
      </c:legendEntry>
      <c:legendEntry>
        <c:idx val="5"/>
        <c:delete val="1"/>
      </c:legendEntry>
      <c:legendEntry>
        <c:idx val="6"/>
        <c:delete val="1"/>
      </c:legendEntry>
      <c:overlay val="0"/>
      <c:spPr>
        <a:noFill/>
        <a:ln>
          <a:noFill/>
        </a:ln>
        <a:effectLst/>
      </c:spPr>
      <c:txPr>
        <a:bodyPr rot="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ysClr val="windowText" lastClr="000000"/>
          </a:solidFill>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Source Sans Pro" panose="020B0503030403020204" pitchFamily="34" charset="0"/>
                <a:ea typeface="Source Sans Pro" panose="020B0503030403020204" pitchFamily="34" charset="0"/>
                <a:cs typeface="+mn-cs"/>
              </a:defRPr>
            </a:pPr>
            <a:r>
              <a:rPr lang="en-US" b="1">
                <a:solidFill>
                  <a:schemeClr val="tx1"/>
                </a:solidFill>
              </a:rPr>
              <a:t>Reasons</a:t>
            </a:r>
            <a:r>
              <a:rPr lang="en-US" b="1" baseline="0">
                <a:solidFill>
                  <a:schemeClr val="tx1"/>
                </a:solidFill>
              </a:rPr>
              <a:t> Why Economy on Wrong Track</a:t>
            </a:r>
            <a:endParaRPr lang="en-US" b="1">
              <a:solidFill>
                <a:schemeClr val="tx1"/>
              </a:solidFill>
            </a:endParaRPr>
          </a:p>
        </c:rich>
      </c:tx>
      <c:layout>
        <c:manualLayout>
          <c:xMode val="edge"/>
          <c:yMode val="edge"/>
          <c:x val="0.23795129968067069"/>
          <c:y val="2.2831022865778754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manualLayout>
          <c:layoutTarget val="inner"/>
          <c:xMode val="edge"/>
          <c:yMode val="edge"/>
          <c:x val="6.2728966267079411E-2"/>
          <c:y val="8.3875984562529621E-2"/>
          <c:w val="0.91308457814804811"/>
          <c:h val="0.59149927723664009"/>
        </c:manualLayout>
      </c:layout>
      <c:lineChart>
        <c:grouping val="standard"/>
        <c:varyColors val="0"/>
        <c:ser>
          <c:idx val="0"/>
          <c:order val="0"/>
          <c:tx>
            <c:strRef>
              <c:f>HPSI!$E$2</c:f>
              <c:strCache>
                <c:ptCount val="1"/>
                <c:pt idx="0">
                  <c:v>Inflation</c:v>
                </c:pt>
              </c:strCache>
            </c:strRef>
          </c:tx>
          <c:spPr>
            <a:ln w="28575" cap="rnd">
              <a:solidFill>
                <a:schemeClr val="accent1"/>
              </a:solidFill>
              <a:round/>
            </a:ln>
            <a:effectLst/>
          </c:spPr>
          <c:marker>
            <c:symbol val="none"/>
          </c:marker>
          <c:cat>
            <c:numRef>
              <c:f>HPSI!$A$142:$A$170</c:f>
              <c:numCache>
                <c:formatCode>mm/yyyy</c:formatCode>
                <c:ptCount val="29"/>
                <c:pt idx="0">
                  <c:v>44835</c:v>
                </c:pt>
                <c:pt idx="1">
                  <c:v>44866</c:v>
                </c:pt>
                <c:pt idx="2">
                  <c:v>44896</c:v>
                </c:pt>
                <c:pt idx="3">
                  <c:v>44927</c:v>
                </c:pt>
                <c:pt idx="4">
                  <c:v>44958</c:v>
                </c:pt>
                <c:pt idx="5">
                  <c:v>44986</c:v>
                </c:pt>
                <c:pt idx="6">
                  <c:v>45017</c:v>
                </c:pt>
                <c:pt idx="7">
                  <c:v>45047</c:v>
                </c:pt>
                <c:pt idx="8">
                  <c:v>45078</c:v>
                </c:pt>
                <c:pt idx="9">
                  <c:v>45108</c:v>
                </c:pt>
                <c:pt idx="10">
                  <c:v>45139</c:v>
                </c:pt>
                <c:pt idx="11">
                  <c:v>45170</c:v>
                </c:pt>
                <c:pt idx="12">
                  <c:v>45200</c:v>
                </c:pt>
                <c:pt idx="13">
                  <c:v>45231</c:v>
                </c:pt>
                <c:pt idx="14">
                  <c:v>45261</c:v>
                </c:pt>
                <c:pt idx="15">
                  <c:v>45292</c:v>
                </c:pt>
                <c:pt idx="16">
                  <c:v>45323</c:v>
                </c:pt>
                <c:pt idx="17">
                  <c:v>45352</c:v>
                </c:pt>
                <c:pt idx="18">
                  <c:v>45383</c:v>
                </c:pt>
                <c:pt idx="19">
                  <c:v>45413</c:v>
                </c:pt>
                <c:pt idx="20">
                  <c:v>45444</c:v>
                </c:pt>
                <c:pt idx="21">
                  <c:v>45474</c:v>
                </c:pt>
                <c:pt idx="22">
                  <c:v>45505</c:v>
                </c:pt>
                <c:pt idx="23">
                  <c:v>45536</c:v>
                </c:pt>
                <c:pt idx="24">
                  <c:v>45566</c:v>
                </c:pt>
                <c:pt idx="25">
                  <c:v>45597</c:v>
                </c:pt>
                <c:pt idx="26">
                  <c:v>45627</c:v>
                </c:pt>
                <c:pt idx="27">
                  <c:v>45658</c:v>
                </c:pt>
                <c:pt idx="28">
                  <c:v>45689</c:v>
                </c:pt>
              </c:numCache>
            </c:numRef>
          </c:cat>
          <c:val>
            <c:numRef>
              <c:f>HPSI!$E$142:$E$170</c:f>
              <c:numCache>
                <c:formatCode>General</c:formatCode>
                <c:ptCount val="29"/>
                <c:pt idx="0">
                  <c:v>69</c:v>
                </c:pt>
                <c:pt idx="1">
                  <c:v>73</c:v>
                </c:pt>
                <c:pt idx="2">
                  <c:v>71</c:v>
                </c:pt>
                <c:pt idx="3">
                  <c:v>86</c:v>
                </c:pt>
                <c:pt idx="4">
                  <c:v>91</c:v>
                </c:pt>
                <c:pt idx="5">
                  <c:v>88</c:v>
                </c:pt>
                <c:pt idx="6">
                  <c:v>86</c:v>
                </c:pt>
                <c:pt idx="7">
                  <c:v>88</c:v>
                </c:pt>
                <c:pt idx="8">
                  <c:v>90</c:v>
                </c:pt>
                <c:pt idx="9">
                  <c:v>89</c:v>
                </c:pt>
                <c:pt idx="10">
                  <c:v>89</c:v>
                </c:pt>
                <c:pt idx="11">
                  <c:v>92</c:v>
                </c:pt>
                <c:pt idx="12">
                  <c:v>92</c:v>
                </c:pt>
                <c:pt idx="13">
                  <c:v>87</c:v>
                </c:pt>
                <c:pt idx="14">
                  <c:v>85</c:v>
                </c:pt>
                <c:pt idx="15">
                  <c:v>90</c:v>
                </c:pt>
                <c:pt idx="16">
                  <c:v>90</c:v>
                </c:pt>
                <c:pt idx="17">
                  <c:v>88</c:v>
                </c:pt>
                <c:pt idx="18">
                  <c:v>91</c:v>
                </c:pt>
                <c:pt idx="19">
                  <c:v>90</c:v>
                </c:pt>
                <c:pt idx="20">
                  <c:v>89</c:v>
                </c:pt>
                <c:pt idx="21">
                  <c:v>90</c:v>
                </c:pt>
                <c:pt idx="22">
                  <c:v>88</c:v>
                </c:pt>
                <c:pt idx="23">
                  <c:v>90</c:v>
                </c:pt>
                <c:pt idx="24">
                  <c:v>90</c:v>
                </c:pt>
                <c:pt idx="25">
                  <c:v>89</c:v>
                </c:pt>
                <c:pt idx="26">
                  <c:v>86</c:v>
                </c:pt>
                <c:pt idx="27">
                  <c:v>89</c:v>
                </c:pt>
                <c:pt idx="28">
                  <c:v>84</c:v>
                </c:pt>
              </c:numCache>
            </c:numRef>
          </c:val>
          <c:smooth val="0"/>
          <c:extLst>
            <c:ext xmlns:c16="http://schemas.microsoft.com/office/drawing/2014/chart" uri="{C3380CC4-5D6E-409C-BE32-E72D297353CC}">
              <c16:uniqueId val="{00000000-67D4-487A-91FA-C97EA26A2988}"/>
            </c:ext>
          </c:extLst>
        </c:ser>
        <c:ser>
          <c:idx val="2"/>
          <c:order val="2"/>
          <c:tx>
            <c:strRef>
              <c:f>HPSI!$G$2</c:f>
              <c:strCache>
                <c:ptCount val="1"/>
                <c:pt idx="0">
                  <c:v>Home Prices</c:v>
                </c:pt>
              </c:strCache>
            </c:strRef>
          </c:tx>
          <c:spPr>
            <a:ln w="28575" cap="rnd">
              <a:solidFill>
                <a:schemeClr val="accent3"/>
              </a:solidFill>
              <a:round/>
            </a:ln>
            <a:effectLst/>
          </c:spPr>
          <c:marker>
            <c:symbol val="none"/>
          </c:marker>
          <c:cat>
            <c:numRef>
              <c:f>HPSI!$A$142:$A$170</c:f>
              <c:numCache>
                <c:formatCode>mm/yyyy</c:formatCode>
                <c:ptCount val="29"/>
                <c:pt idx="0">
                  <c:v>44835</c:v>
                </c:pt>
                <c:pt idx="1">
                  <c:v>44866</c:v>
                </c:pt>
                <c:pt idx="2">
                  <c:v>44896</c:v>
                </c:pt>
                <c:pt idx="3">
                  <c:v>44927</c:v>
                </c:pt>
                <c:pt idx="4">
                  <c:v>44958</c:v>
                </c:pt>
                <c:pt idx="5">
                  <c:v>44986</c:v>
                </c:pt>
                <c:pt idx="6">
                  <c:v>45017</c:v>
                </c:pt>
                <c:pt idx="7">
                  <c:v>45047</c:v>
                </c:pt>
                <c:pt idx="8">
                  <c:v>45078</c:v>
                </c:pt>
                <c:pt idx="9">
                  <c:v>45108</c:v>
                </c:pt>
                <c:pt idx="10">
                  <c:v>45139</c:v>
                </c:pt>
                <c:pt idx="11">
                  <c:v>45170</c:v>
                </c:pt>
                <c:pt idx="12">
                  <c:v>45200</c:v>
                </c:pt>
                <c:pt idx="13">
                  <c:v>45231</c:v>
                </c:pt>
                <c:pt idx="14">
                  <c:v>45261</c:v>
                </c:pt>
                <c:pt idx="15">
                  <c:v>45292</c:v>
                </c:pt>
                <c:pt idx="16">
                  <c:v>45323</c:v>
                </c:pt>
                <c:pt idx="17">
                  <c:v>45352</c:v>
                </c:pt>
                <c:pt idx="18">
                  <c:v>45383</c:v>
                </c:pt>
                <c:pt idx="19">
                  <c:v>45413</c:v>
                </c:pt>
                <c:pt idx="20">
                  <c:v>45444</c:v>
                </c:pt>
                <c:pt idx="21">
                  <c:v>45474</c:v>
                </c:pt>
                <c:pt idx="22">
                  <c:v>45505</c:v>
                </c:pt>
                <c:pt idx="23">
                  <c:v>45536</c:v>
                </c:pt>
                <c:pt idx="24">
                  <c:v>45566</c:v>
                </c:pt>
                <c:pt idx="25">
                  <c:v>45597</c:v>
                </c:pt>
                <c:pt idx="26">
                  <c:v>45627</c:v>
                </c:pt>
                <c:pt idx="27">
                  <c:v>45658</c:v>
                </c:pt>
                <c:pt idx="28">
                  <c:v>45689</c:v>
                </c:pt>
              </c:numCache>
            </c:numRef>
          </c:cat>
          <c:val>
            <c:numRef>
              <c:f>HPSI!$G$142:$G$170</c:f>
              <c:numCache>
                <c:formatCode>General</c:formatCode>
                <c:ptCount val="29"/>
                <c:pt idx="0">
                  <c:v>52</c:v>
                </c:pt>
                <c:pt idx="1">
                  <c:v>52</c:v>
                </c:pt>
                <c:pt idx="2">
                  <c:v>54</c:v>
                </c:pt>
                <c:pt idx="3">
                  <c:v>64</c:v>
                </c:pt>
                <c:pt idx="4">
                  <c:v>60</c:v>
                </c:pt>
                <c:pt idx="5">
                  <c:v>60</c:v>
                </c:pt>
                <c:pt idx="6">
                  <c:v>64</c:v>
                </c:pt>
                <c:pt idx="7">
                  <c:v>61</c:v>
                </c:pt>
                <c:pt idx="8">
                  <c:v>64</c:v>
                </c:pt>
                <c:pt idx="9">
                  <c:v>70</c:v>
                </c:pt>
                <c:pt idx="10">
                  <c:v>66</c:v>
                </c:pt>
                <c:pt idx="11">
                  <c:v>72</c:v>
                </c:pt>
                <c:pt idx="12">
                  <c:v>69</c:v>
                </c:pt>
                <c:pt idx="13">
                  <c:v>70</c:v>
                </c:pt>
                <c:pt idx="14">
                  <c:v>72</c:v>
                </c:pt>
                <c:pt idx="15">
                  <c:v>68</c:v>
                </c:pt>
                <c:pt idx="16">
                  <c:v>69</c:v>
                </c:pt>
                <c:pt idx="17">
                  <c:v>73</c:v>
                </c:pt>
                <c:pt idx="18">
                  <c:v>73</c:v>
                </c:pt>
                <c:pt idx="19">
                  <c:v>75</c:v>
                </c:pt>
                <c:pt idx="20">
                  <c:v>69</c:v>
                </c:pt>
                <c:pt idx="21">
                  <c:v>75</c:v>
                </c:pt>
                <c:pt idx="22">
                  <c:v>71</c:v>
                </c:pt>
                <c:pt idx="23">
                  <c:v>75</c:v>
                </c:pt>
                <c:pt idx="24">
                  <c:v>73</c:v>
                </c:pt>
                <c:pt idx="25">
                  <c:v>74</c:v>
                </c:pt>
                <c:pt idx="26">
                  <c:v>71</c:v>
                </c:pt>
                <c:pt idx="27">
                  <c:v>68</c:v>
                </c:pt>
                <c:pt idx="28">
                  <c:v>60</c:v>
                </c:pt>
              </c:numCache>
            </c:numRef>
          </c:val>
          <c:smooth val="0"/>
          <c:extLst>
            <c:ext xmlns:c16="http://schemas.microsoft.com/office/drawing/2014/chart" uri="{C3380CC4-5D6E-409C-BE32-E72D297353CC}">
              <c16:uniqueId val="{00000001-67D4-487A-91FA-C97EA26A2988}"/>
            </c:ext>
          </c:extLst>
        </c:ser>
        <c:ser>
          <c:idx val="3"/>
          <c:order val="3"/>
          <c:tx>
            <c:strRef>
              <c:f>HPSI!$H$2</c:f>
              <c:strCache>
                <c:ptCount val="1"/>
                <c:pt idx="0">
                  <c:v>Interest Rates</c:v>
                </c:pt>
              </c:strCache>
            </c:strRef>
          </c:tx>
          <c:spPr>
            <a:ln w="28575" cap="rnd">
              <a:solidFill>
                <a:schemeClr val="accent4">
                  <a:lumMod val="75000"/>
                </a:schemeClr>
              </a:solidFill>
              <a:round/>
            </a:ln>
            <a:effectLst/>
          </c:spPr>
          <c:marker>
            <c:symbol val="none"/>
          </c:marker>
          <c:cat>
            <c:numRef>
              <c:f>HPSI!$A$142:$A$170</c:f>
              <c:numCache>
                <c:formatCode>mm/yyyy</c:formatCode>
                <c:ptCount val="29"/>
                <c:pt idx="0">
                  <c:v>44835</c:v>
                </c:pt>
                <c:pt idx="1">
                  <c:v>44866</c:v>
                </c:pt>
                <c:pt idx="2">
                  <c:v>44896</c:v>
                </c:pt>
                <c:pt idx="3">
                  <c:v>44927</c:v>
                </c:pt>
                <c:pt idx="4">
                  <c:v>44958</c:v>
                </c:pt>
                <c:pt idx="5">
                  <c:v>44986</c:v>
                </c:pt>
                <c:pt idx="6">
                  <c:v>45017</c:v>
                </c:pt>
                <c:pt idx="7">
                  <c:v>45047</c:v>
                </c:pt>
                <c:pt idx="8">
                  <c:v>45078</c:v>
                </c:pt>
                <c:pt idx="9">
                  <c:v>45108</c:v>
                </c:pt>
                <c:pt idx="10">
                  <c:v>45139</c:v>
                </c:pt>
                <c:pt idx="11">
                  <c:v>45170</c:v>
                </c:pt>
                <c:pt idx="12">
                  <c:v>45200</c:v>
                </c:pt>
                <c:pt idx="13">
                  <c:v>45231</c:v>
                </c:pt>
                <c:pt idx="14">
                  <c:v>45261</c:v>
                </c:pt>
                <c:pt idx="15">
                  <c:v>45292</c:v>
                </c:pt>
                <c:pt idx="16">
                  <c:v>45323</c:v>
                </c:pt>
                <c:pt idx="17">
                  <c:v>45352</c:v>
                </c:pt>
                <c:pt idx="18">
                  <c:v>45383</c:v>
                </c:pt>
                <c:pt idx="19">
                  <c:v>45413</c:v>
                </c:pt>
                <c:pt idx="20">
                  <c:v>45444</c:v>
                </c:pt>
                <c:pt idx="21">
                  <c:v>45474</c:v>
                </c:pt>
                <c:pt idx="22">
                  <c:v>45505</c:v>
                </c:pt>
                <c:pt idx="23">
                  <c:v>45536</c:v>
                </c:pt>
                <c:pt idx="24">
                  <c:v>45566</c:v>
                </c:pt>
                <c:pt idx="25">
                  <c:v>45597</c:v>
                </c:pt>
                <c:pt idx="26">
                  <c:v>45627</c:v>
                </c:pt>
                <c:pt idx="27">
                  <c:v>45658</c:v>
                </c:pt>
                <c:pt idx="28">
                  <c:v>45689</c:v>
                </c:pt>
              </c:numCache>
            </c:numRef>
          </c:cat>
          <c:val>
            <c:numRef>
              <c:f>HPSI!$H$142:$H$170</c:f>
              <c:numCache>
                <c:formatCode>General</c:formatCode>
                <c:ptCount val="29"/>
                <c:pt idx="0">
                  <c:v>49</c:v>
                </c:pt>
                <c:pt idx="1">
                  <c:v>51</c:v>
                </c:pt>
                <c:pt idx="2">
                  <c:v>50</c:v>
                </c:pt>
                <c:pt idx="3">
                  <c:v>60</c:v>
                </c:pt>
                <c:pt idx="4">
                  <c:v>56</c:v>
                </c:pt>
                <c:pt idx="5">
                  <c:v>60</c:v>
                </c:pt>
                <c:pt idx="6">
                  <c:v>59</c:v>
                </c:pt>
                <c:pt idx="7">
                  <c:v>62</c:v>
                </c:pt>
                <c:pt idx="8">
                  <c:v>65</c:v>
                </c:pt>
                <c:pt idx="9">
                  <c:v>63</c:v>
                </c:pt>
                <c:pt idx="10">
                  <c:v>64</c:v>
                </c:pt>
                <c:pt idx="11">
                  <c:v>70</c:v>
                </c:pt>
                <c:pt idx="12">
                  <c:v>68</c:v>
                </c:pt>
                <c:pt idx="13">
                  <c:v>66</c:v>
                </c:pt>
                <c:pt idx="14">
                  <c:v>70</c:v>
                </c:pt>
                <c:pt idx="15">
                  <c:v>63</c:v>
                </c:pt>
                <c:pt idx="16">
                  <c:v>64</c:v>
                </c:pt>
                <c:pt idx="17">
                  <c:v>66</c:v>
                </c:pt>
                <c:pt idx="18">
                  <c:v>67</c:v>
                </c:pt>
                <c:pt idx="19">
                  <c:v>68</c:v>
                </c:pt>
                <c:pt idx="20">
                  <c:v>66</c:v>
                </c:pt>
                <c:pt idx="21">
                  <c:v>69</c:v>
                </c:pt>
                <c:pt idx="22">
                  <c:v>68</c:v>
                </c:pt>
                <c:pt idx="23">
                  <c:v>63</c:v>
                </c:pt>
                <c:pt idx="24">
                  <c:v>62</c:v>
                </c:pt>
                <c:pt idx="25">
                  <c:v>61</c:v>
                </c:pt>
                <c:pt idx="26">
                  <c:v>62</c:v>
                </c:pt>
                <c:pt idx="27">
                  <c:v>60</c:v>
                </c:pt>
                <c:pt idx="28">
                  <c:v>46</c:v>
                </c:pt>
              </c:numCache>
            </c:numRef>
          </c:val>
          <c:smooth val="0"/>
          <c:extLst>
            <c:ext xmlns:c16="http://schemas.microsoft.com/office/drawing/2014/chart" uri="{C3380CC4-5D6E-409C-BE32-E72D297353CC}">
              <c16:uniqueId val="{00000002-67D4-487A-91FA-C97EA26A2988}"/>
            </c:ext>
          </c:extLst>
        </c:ser>
        <c:ser>
          <c:idx val="6"/>
          <c:order val="6"/>
          <c:tx>
            <c:strRef>
              <c:f>HPSI!$K$2</c:f>
              <c:strCache>
                <c:ptCount val="1"/>
                <c:pt idx="0">
                  <c:v>Domestic Policies/Government's Handling of the Economy</c:v>
                </c:pt>
              </c:strCache>
            </c:strRef>
          </c:tx>
          <c:spPr>
            <a:ln w="28575" cap="rnd">
              <a:solidFill>
                <a:schemeClr val="accent2"/>
              </a:solidFill>
              <a:round/>
            </a:ln>
            <a:effectLst/>
          </c:spPr>
          <c:marker>
            <c:symbol val="none"/>
          </c:marker>
          <c:cat>
            <c:numRef>
              <c:f>HPSI!$A$142:$A$170</c:f>
              <c:numCache>
                <c:formatCode>mm/yyyy</c:formatCode>
                <c:ptCount val="29"/>
                <c:pt idx="0">
                  <c:v>44835</c:v>
                </c:pt>
                <c:pt idx="1">
                  <c:v>44866</c:v>
                </c:pt>
                <c:pt idx="2">
                  <c:v>44896</c:v>
                </c:pt>
                <c:pt idx="3">
                  <c:v>44927</c:v>
                </c:pt>
                <c:pt idx="4">
                  <c:v>44958</c:v>
                </c:pt>
                <c:pt idx="5">
                  <c:v>44986</c:v>
                </c:pt>
                <c:pt idx="6">
                  <c:v>45017</c:v>
                </c:pt>
                <c:pt idx="7">
                  <c:v>45047</c:v>
                </c:pt>
                <c:pt idx="8">
                  <c:v>45078</c:v>
                </c:pt>
                <c:pt idx="9">
                  <c:v>45108</c:v>
                </c:pt>
                <c:pt idx="10">
                  <c:v>45139</c:v>
                </c:pt>
                <c:pt idx="11">
                  <c:v>45170</c:v>
                </c:pt>
                <c:pt idx="12">
                  <c:v>45200</c:v>
                </c:pt>
                <c:pt idx="13">
                  <c:v>45231</c:v>
                </c:pt>
                <c:pt idx="14">
                  <c:v>45261</c:v>
                </c:pt>
                <c:pt idx="15">
                  <c:v>45292</c:v>
                </c:pt>
                <c:pt idx="16">
                  <c:v>45323</c:v>
                </c:pt>
                <c:pt idx="17">
                  <c:v>45352</c:v>
                </c:pt>
                <c:pt idx="18">
                  <c:v>45383</c:v>
                </c:pt>
                <c:pt idx="19">
                  <c:v>45413</c:v>
                </c:pt>
                <c:pt idx="20">
                  <c:v>45444</c:v>
                </c:pt>
                <c:pt idx="21">
                  <c:v>45474</c:v>
                </c:pt>
                <c:pt idx="22">
                  <c:v>45505</c:v>
                </c:pt>
                <c:pt idx="23">
                  <c:v>45536</c:v>
                </c:pt>
                <c:pt idx="24">
                  <c:v>45566</c:v>
                </c:pt>
                <c:pt idx="25">
                  <c:v>45597</c:v>
                </c:pt>
                <c:pt idx="26">
                  <c:v>45627</c:v>
                </c:pt>
                <c:pt idx="27">
                  <c:v>45658</c:v>
                </c:pt>
                <c:pt idx="28">
                  <c:v>45689</c:v>
                </c:pt>
              </c:numCache>
            </c:numRef>
          </c:cat>
          <c:val>
            <c:numRef>
              <c:f>HPSI!$K$142:$K$170</c:f>
              <c:numCache>
                <c:formatCode>General</c:formatCode>
                <c:ptCount val="29"/>
                <c:pt idx="0">
                  <c:v>70</c:v>
                </c:pt>
                <c:pt idx="1">
                  <c:v>69</c:v>
                </c:pt>
                <c:pt idx="2">
                  <c:v>66</c:v>
                </c:pt>
                <c:pt idx="3">
                  <c:v>61</c:v>
                </c:pt>
                <c:pt idx="4">
                  <c:v>64</c:v>
                </c:pt>
                <c:pt idx="5">
                  <c:v>61</c:v>
                </c:pt>
                <c:pt idx="6">
                  <c:v>55</c:v>
                </c:pt>
                <c:pt idx="7">
                  <c:v>59</c:v>
                </c:pt>
                <c:pt idx="8">
                  <c:v>63</c:v>
                </c:pt>
                <c:pt idx="9">
                  <c:v>65</c:v>
                </c:pt>
                <c:pt idx="10">
                  <c:v>58</c:v>
                </c:pt>
                <c:pt idx="11">
                  <c:v>61</c:v>
                </c:pt>
                <c:pt idx="12">
                  <c:v>63</c:v>
                </c:pt>
                <c:pt idx="13">
                  <c:v>60</c:v>
                </c:pt>
                <c:pt idx="14">
                  <c:v>65</c:v>
                </c:pt>
                <c:pt idx="15">
                  <c:v>63</c:v>
                </c:pt>
                <c:pt idx="16">
                  <c:v>66</c:v>
                </c:pt>
                <c:pt idx="17">
                  <c:v>60</c:v>
                </c:pt>
                <c:pt idx="18">
                  <c:v>59</c:v>
                </c:pt>
                <c:pt idx="19">
                  <c:v>58</c:v>
                </c:pt>
                <c:pt idx="20">
                  <c:v>63</c:v>
                </c:pt>
                <c:pt idx="21">
                  <c:v>58</c:v>
                </c:pt>
                <c:pt idx="22">
                  <c:v>61</c:v>
                </c:pt>
                <c:pt idx="23">
                  <c:v>62</c:v>
                </c:pt>
                <c:pt idx="24">
                  <c:v>58</c:v>
                </c:pt>
                <c:pt idx="25">
                  <c:v>61</c:v>
                </c:pt>
                <c:pt idx="26">
                  <c:v>59</c:v>
                </c:pt>
                <c:pt idx="27">
                  <c:v>61</c:v>
                </c:pt>
                <c:pt idx="28">
                  <c:v>66</c:v>
                </c:pt>
              </c:numCache>
            </c:numRef>
          </c:val>
          <c:smooth val="0"/>
          <c:extLst>
            <c:ext xmlns:c16="http://schemas.microsoft.com/office/drawing/2014/chart" uri="{C3380CC4-5D6E-409C-BE32-E72D297353CC}">
              <c16:uniqueId val="{00000003-67D4-487A-91FA-C97EA26A2988}"/>
            </c:ext>
          </c:extLst>
        </c:ser>
        <c:ser>
          <c:idx val="7"/>
          <c:order val="7"/>
          <c:tx>
            <c:strRef>
              <c:f>HPSI!$L$2</c:f>
              <c:strCache>
                <c:ptCount val="1"/>
                <c:pt idx="0">
                  <c:v>Global Political Climate (International Conflicts, Geopolitics, etc.)</c:v>
                </c:pt>
              </c:strCache>
            </c:strRef>
          </c:tx>
          <c:spPr>
            <a:ln w="28575" cap="rnd">
              <a:solidFill>
                <a:schemeClr val="accent5"/>
              </a:solidFill>
              <a:round/>
            </a:ln>
            <a:effectLst/>
          </c:spPr>
          <c:marker>
            <c:symbol val="none"/>
          </c:marker>
          <c:cat>
            <c:numRef>
              <c:f>HPSI!$A$142:$A$170</c:f>
              <c:numCache>
                <c:formatCode>mm/yyyy</c:formatCode>
                <c:ptCount val="29"/>
                <c:pt idx="0">
                  <c:v>44835</c:v>
                </c:pt>
                <c:pt idx="1">
                  <c:v>44866</c:v>
                </c:pt>
                <c:pt idx="2">
                  <c:v>44896</c:v>
                </c:pt>
                <c:pt idx="3">
                  <c:v>44927</c:v>
                </c:pt>
                <c:pt idx="4">
                  <c:v>44958</c:v>
                </c:pt>
                <c:pt idx="5">
                  <c:v>44986</c:v>
                </c:pt>
                <c:pt idx="6">
                  <c:v>45017</c:v>
                </c:pt>
                <c:pt idx="7">
                  <c:v>45047</c:v>
                </c:pt>
                <c:pt idx="8">
                  <c:v>45078</c:v>
                </c:pt>
                <c:pt idx="9">
                  <c:v>45108</c:v>
                </c:pt>
                <c:pt idx="10">
                  <c:v>45139</c:v>
                </c:pt>
                <c:pt idx="11">
                  <c:v>45170</c:v>
                </c:pt>
                <c:pt idx="12">
                  <c:v>45200</c:v>
                </c:pt>
                <c:pt idx="13">
                  <c:v>45231</c:v>
                </c:pt>
                <c:pt idx="14">
                  <c:v>45261</c:v>
                </c:pt>
                <c:pt idx="15">
                  <c:v>45292</c:v>
                </c:pt>
                <c:pt idx="16">
                  <c:v>45323</c:v>
                </c:pt>
                <c:pt idx="17">
                  <c:v>45352</c:v>
                </c:pt>
                <c:pt idx="18">
                  <c:v>45383</c:v>
                </c:pt>
                <c:pt idx="19">
                  <c:v>45413</c:v>
                </c:pt>
                <c:pt idx="20">
                  <c:v>45444</c:v>
                </c:pt>
                <c:pt idx="21">
                  <c:v>45474</c:v>
                </c:pt>
                <c:pt idx="22">
                  <c:v>45505</c:v>
                </c:pt>
                <c:pt idx="23">
                  <c:v>45536</c:v>
                </c:pt>
                <c:pt idx="24">
                  <c:v>45566</c:v>
                </c:pt>
                <c:pt idx="25">
                  <c:v>45597</c:v>
                </c:pt>
                <c:pt idx="26">
                  <c:v>45627</c:v>
                </c:pt>
                <c:pt idx="27">
                  <c:v>45658</c:v>
                </c:pt>
                <c:pt idx="28">
                  <c:v>45689</c:v>
                </c:pt>
              </c:numCache>
            </c:numRef>
          </c:cat>
          <c:val>
            <c:numRef>
              <c:f>HPSI!$L$142:$L$170</c:f>
              <c:numCache>
                <c:formatCode>General</c:formatCode>
                <c:ptCount val="29"/>
                <c:pt idx="0">
                  <c:v>52</c:v>
                </c:pt>
                <c:pt idx="1">
                  <c:v>54</c:v>
                </c:pt>
                <c:pt idx="2">
                  <c:v>49</c:v>
                </c:pt>
                <c:pt idx="3">
                  <c:v>45</c:v>
                </c:pt>
                <c:pt idx="4">
                  <c:v>43</c:v>
                </c:pt>
                <c:pt idx="5">
                  <c:v>50</c:v>
                </c:pt>
                <c:pt idx="6">
                  <c:v>41</c:v>
                </c:pt>
                <c:pt idx="7">
                  <c:v>45</c:v>
                </c:pt>
                <c:pt idx="8">
                  <c:v>45</c:v>
                </c:pt>
                <c:pt idx="9">
                  <c:v>48</c:v>
                </c:pt>
                <c:pt idx="10">
                  <c:v>43</c:v>
                </c:pt>
                <c:pt idx="11">
                  <c:v>45</c:v>
                </c:pt>
                <c:pt idx="12">
                  <c:v>48</c:v>
                </c:pt>
                <c:pt idx="13">
                  <c:v>47</c:v>
                </c:pt>
                <c:pt idx="14">
                  <c:v>43</c:v>
                </c:pt>
                <c:pt idx="15">
                  <c:v>45</c:v>
                </c:pt>
                <c:pt idx="16">
                  <c:v>46</c:v>
                </c:pt>
                <c:pt idx="17">
                  <c:v>47</c:v>
                </c:pt>
                <c:pt idx="18">
                  <c:v>50</c:v>
                </c:pt>
                <c:pt idx="19">
                  <c:v>45</c:v>
                </c:pt>
                <c:pt idx="20">
                  <c:v>45</c:v>
                </c:pt>
                <c:pt idx="21">
                  <c:v>44</c:v>
                </c:pt>
                <c:pt idx="22">
                  <c:v>46</c:v>
                </c:pt>
                <c:pt idx="23">
                  <c:v>38</c:v>
                </c:pt>
                <c:pt idx="24">
                  <c:v>46</c:v>
                </c:pt>
                <c:pt idx="25">
                  <c:v>46</c:v>
                </c:pt>
                <c:pt idx="26">
                  <c:v>41</c:v>
                </c:pt>
                <c:pt idx="27">
                  <c:v>41</c:v>
                </c:pt>
                <c:pt idx="28">
                  <c:v>48</c:v>
                </c:pt>
              </c:numCache>
            </c:numRef>
          </c:val>
          <c:smooth val="0"/>
          <c:extLst>
            <c:ext xmlns:c16="http://schemas.microsoft.com/office/drawing/2014/chart" uri="{C3380CC4-5D6E-409C-BE32-E72D297353CC}">
              <c16:uniqueId val="{00000004-67D4-487A-91FA-C97EA26A2988}"/>
            </c:ext>
          </c:extLst>
        </c:ser>
        <c:dLbls>
          <c:showLegendKey val="0"/>
          <c:showVal val="0"/>
          <c:showCatName val="0"/>
          <c:showSerName val="0"/>
          <c:showPercent val="0"/>
          <c:showBubbleSize val="0"/>
        </c:dLbls>
        <c:smooth val="0"/>
        <c:axId val="101022319"/>
        <c:axId val="101030479"/>
        <c:extLst>
          <c:ext xmlns:c15="http://schemas.microsoft.com/office/drawing/2012/chart" uri="{02D57815-91ED-43cb-92C2-25804820EDAC}">
            <c15:filteredLineSeries>
              <c15:ser>
                <c:idx val="1"/>
                <c:order val="1"/>
                <c:tx>
                  <c:strRef>
                    <c:extLst>
                      <c:ext uri="{02D57815-91ED-43cb-92C2-25804820EDAC}">
                        <c15:formulaRef>
                          <c15:sqref>HPSI!$F$2</c15:sqref>
                        </c15:formulaRef>
                      </c:ext>
                    </c:extLst>
                    <c:strCache>
                      <c:ptCount val="1"/>
                      <c:pt idx="0">
                        <c:v>Stock Market</c:v>
                      </c:pt>
                    </c:strCache>
                  </c:strRef>
                </c:tx>
                <c:spPr>
                  <a:ln w="28575" cap="rnd">
                    <a:solidFill>
                      <a:schemeClr val="accent2"/>
                    </a:solidFill>
                    <a:round/>
                  </a:ln>
                  <a:effectLst/>
                </c:spPr>
                <c:marker>
                  <c:symbol val="none"/>
                </c:marker>
                <c:cat>
                  <c:numRef>
                    <c:extLst>
                      <c:ext uri="{02D57815-91ED-43cb-92C2-25804820EDAC}">
                        <c15:formulaRef>
                          <c15:sqref>HPSI!$A$142:$A$170</c15:sqref>
                        </c15:formulaRef>
                      </c:ext>
                    </c:extLst>
                    <c:numCache>
                      <c:formatCode>mm/yyyy</c:formatCode>
                      <c:ptCount val="29"/>
                      <c:pt idx="0">
                        <c:v>44835</c:v>
                      </c:pt>
                      <c:pt idx="1">
                        <c:v>44866</c:v>
                      </c:pt>
                      <c:pt idx="2">
                        <c:v>44896</c:v>
                      </c:pt>
                      <c:pt idx="3">
                        <c:v>44927</c:v>
                      </c:pt>
                      <c:pt idx="4">
                        <c:v>44958</c:v>
                      </c:pt>
                      <c:pt idx="5">
                        <c:v>44986</c:v>
                      </c:pt>
                      <c:pt idx="6">
                        <c:v>45017</c:v>
                      </c:pt>
                      <c:pt idx="7">
                        <c:v>45047</c:v>
                      </c:pt>
                      <c:pt idx="8">
                        <c:v>45078</c:v>
                      </c:pt>
                      <c:pt idx="9">
                        <c:v>45108</c:v>
                      </c:pt>
                      <c:pt idx="10">
                        <c:v>45139</c:v>
                      </c:pt>
                      <c:pt idx="11">
                        <c:v>45170</c:v>
                      </c:pt>
                      <c:pt idx="12">
                        <c:v>45200</c:v>
                      </c:pt>
                      <c:pt idx="13">
                        <c:v>45231</c:v>
                      </c:pt>
                      <c:pt idx="14">
                        <c:v>45261</c:v>
                      </c:pt>
                      <c:pt idx="15">
                        <c:v>45292</c:v>
                      </c:pt>
                      <c:pt idx="16">
                        <c:v>45323</c:v>
                      </c:pt>
                      <c:pt idx="17">
                        <c:v>45352</c:v>
                      </c:pt>
                      <c:pt idx="18">
                        <c:v>45383</c:v>
                      </c:pt>
                      <c:pt idx="19">
                        <c:v>45413</c:v>
                      </c:pt>
                      <c:pt idx="20">
                        <c:v>45444</c:v>
                      </c:pt>
                      <c:pt idx="21">
                        <c:v>45474</c:v>
                      </c:pt>
                      <c:pt idx="22">
                        <c:v>45505</c:v>
                      </c:pt>
                      <c:pt idx="23">
                        <c:v>45536</c:v>
                      </c:pt>
                      <c:pt idx="24">
                        <c:v>45566</c:v>
                      </c:pt>
                      <c:pt idx="25">
                        <c:v>45597</c:v>
                      </c:pt>
                      <c:pt idx="26">
                        <c:v>45627</c:v>
                      </c:pt>
                      <c:pt idx="27">
                        <c:v>45658</c:v>
                      </c:pt>
                      <c:pt idx="28">
                        <c:v>45689</c:v>
                      </c:pt>
                    </c:numCache>
                  </c:numRef>
                </c:cat>
                <c:val>
                  <c:numRef>
                    <c:extLst>
                      <c:ext uri="{02D57815-91ED-43cb-92C2-25804820EDAC}">
                        <c15:formulaRef>
                          <c15:sqref>HPSI!$F$142:$F$170</c15:sqref>
                        </c15:formulaRef>
                      </c:ext>
                    </c:extLst>
                    <c:numCache>
                      <c:formatCode>General</c:formatCode>
                      <c:ptCount val="29"/>
                      <c:pt idx="0">
                        <c:v>42</c:v>
                      </c:pt>
                      <c:pt idx="1">
                        <c:v>40</c:v>
                      </c:pt>
                      <c:pt idx="2">
                        <c:v>40</c:v>
                      </c:pt>
                      <c:pt idx="3">
                        <c:v>40</c:v>
                      </c:pt>
                      <c:pt idx="4">
                        <c:v>31</c:v>
                      </c:pt>
                      <c:pt idx="5">
                        <c:v>34</c:v>
                      </c:pt>
                      <c:pt idx="6">
                        <c:v>29</c:v>
                      </c:pt>
                      <c:pt idx="7">
                        <c:v>29</c:v>
                      </c:pt>
                      <c:pt idx="8">
                        <c:v>29</c:v>
                      </c:pt>
                      <c:pt idx="9">
                        <c:v>26</c:v>
                      </c:pt>
                      <c:pt idx="10">
                        <c:v>25</c:v>
                      </c:pt>
                      <c:pt idx="11">
                        <c:v>32</c:v>
                      </c:pt>
                      <c:pt idx="12">
                        <c:v>24</c:v>
                      </c:pt>
                      <c:pt idx="13">
                        <c:v>26</c:v>
                      </c:pt>
                      <c:pt idx="14">
                        <c:v>20</c:v>
                      </c:pt>
                      <c:pt idx="15">
                        <c:v>16</c:v>
                      </c:pt>
                      <c:pt idx="16">
                        <c:v>17</c:v>
                      </c:pt>
                      <c:pt idx="17">
                        <c:v>17</c:v>
                      </c:pt>
                      <c:pt idx="18">
                        <c:v>18</c:v>
                      </c:pt>
                      <c:pt idx="19">
                        <c:v>21</c:v>
                      </c:pt>
                      <c:pt idx="20">
                        <c:v>19</c:v>
                      </c:pt>
                      <c:pt idx="21">
                        <c:v>19</c:v>
                      </c:pt>
                      <c:pt idx="22">
                        <c:v>31</c:v>
                      </c:pt>
                      <c:pt idx="23">
                        <c:v>18</c:v>
                      </c:pt>
                      <c:pt idx="24">
                        <c:v>17</c:v>
                      </c:pt>
                      <c:pt idx="25">
                        <c:v>17</c:v>
                      </c:pt>
                      <c:pt idx="26">
                        <c:v>13</c:v>
                      </c:pt>
                      <c:pt idx="27">
                        <c:v>16</c:v>
                      </c:pt>
                      <c:pt idx="28">
                        <c:v>18</c:v>
                      </c:pt>
                    </c:numCache>
                  </c:numRef>
                </c:val>
                <c:smooth val="0"/>
                <c:extLst>
                  <c:ext xmlns:c16="http://schemas.microsoft.com/office/drawing/2014/chart" uri="{C3380CC4-5D6E-409C-BE32-E72D297353CC}">
                    <c16:uniqueId val="{00000005-67D4-487A-91FA-C97EA26A2988}"/>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HPSI!$I$2</c15:sqref>
                        </c15:formulaRef>
                      </c:ext>
                    </c:extLst>
                    <c:strCache>
                      <c:ptCount val="1"/>
                      <c:pt idx="0">
                        <c:v>Employment/Job Market</c:v>
                      </c:pt>
                    </c:strCache>
                  </c:strRef>
                </c:tx>
                <c:spPr>
                  <a:ln w="28575" cap="rnd">
                    <a:solidFill>
                      <a:schemeClr val="accent5"/>
                    </a:solidFill>
                    <a:round/>
                  </a:ln>
                  <a:effectLst/>
                </c:spPr>
                <c:marker>
                  <c:symbol val="none"/>
                </c:marker>
                <c:cat>
                  <c:numRef>
                    <c:extLst xmlns:c15="http://schemas.microsoft.com/office/drawing/2012/chart">
                      <c:ext xmlns:c15="http://schemas.microsoft.com/office/drawing/2012/chart" uri="{02D57815-91ED-43cb-92C2-25804820EDAC}">
                        <c15:formulaRef>
                          <c15:sqref>HPSI!$A$142:$A$170</c15:sqref>
                        </c15:formulaRef>
                      </c:ext>
                    </c:extLst>
                    <c:numCache>
                      <c:formatCode>mm/yyyy</c:formatCode>
                      <c:ptCount val="29"/>
                      <c:pt idx="0">
                        <c:v>44835</c:v>
                      </c:pt>
                      <c:pt idx="1">
                        <c:v>44866</c:v>
                      </c:pt>
                      <c:pt idx="2">
                        <c:v>44896</c:v>
                      </c:pt>
                      <c:pt idx="3">
                        <c:v>44927</c:v>
                      </c:pt>
                      <c:pt idx="4">
                        <c:v>44958</c:v>
                      </c:pt>
                      <c:pt idx="5">
                        <c:v>44986</c:v>
                      </c:pt>
                      <c:pt idx="6">
                        <c:v>45017</c:v>
                      </c:pt>
                      <c:pt idx="7">
                        <c:v>45047</c:v>
                      </c:pt>
                      <c:pt idx="8">
                        <c:v>45078</c:v>
                      </c:pt>
                      <c:pt idx="9">
                        <c:v>45108</c:v>
                      </c:pt>
                      <c:pt idx="10">
                        <c:v>45139</c:v>
                      </c:pt>
                      <c:pt idx="11">
                        <c:v>45170</c:v>
                      </c:pt>
                      <c:pt idx="12">
                        <c:v>45200</c:v>
                      </c:pt>
                      <c:pt idx="13">
                        <c:v>45231</c:v>
                      </c:pt>
                      <c:pt idx="14">
                        <c:v>45261</c:v>
                      </c:pt>
                      <c:pt idx="15">
                        <c:v>45292</c:v>
                      </c:pt>
                      <c:pt idx="16">
                        <c:v>45323</c:v>
                      </c:pt>
                      <c:pt idx="17">
                        <c:v>45352</c:v>
                      </c:pt>
                      <c:pt idx="18">
                        <c:v>45383</c:v>
                      </c:pt>
                      <c:pt idx="19">
                        <c:v>45413</c:v>
                      </c:pt>
                      <c:pt idx="20">
                        <c:v>45444</c:v>
                      </c:pt>
                      <c:pt idx="21">
                        <c:v>45474</c:v>
                      </c:pt>
                      <c:pt idx="22">
                        <c:v>45505</c:v>
                      </c:pt>
                      <c:pt idx="23">
                        <c:v>45536</c:v>
                      </c:pt>
                      <c:pt idx="24">
                        <c:v>45566</c:v>
                      </c:pt>
                      <c:pt idx="25">
                        <c:v>45597</c:v>
                      </c:pt>
                      <c:pt idx="26">
                        <c:v>45627</c:v>
                      </c:pt>
                      <c:pt idx="27">
                        <c:v>45658</c:v>
                      </c:pt>
                      <c:pt idx="28">
                        <c:v>45689</c:v>
                      </c:pt>
                    </c:numCache>
                  </c:numRef>
                </c:cat>
                <c:val>
                  <c:numRef>
                    <c:extLst xmlns:c15="http://schemas.microsoft.com/office/drawing/2012/chart">
                      <c:ext xmlns:c15="http://schemas.microsoft.com/office/drawing/2012/chart" uri="{02D57815-91ED-43cb-92C2-25804820EDAC}">
                        <c15:formulaRef>
                          <c15:sqref>HPSI!$I$142:$I$170</c15:sqref>
                        </c15:formulaRef>
                      </c:ext>
                    </c:extLst>
                    <c:numCache>
                      <c:formatCode>General</c:formatCode>
                      <c:ptCount val="29"/>
                      <c:pt idx="0">
                        <c:v>43</c:v>
                      </c:pt>
                      <c:pt idx="1">
                        <c:v>41</c:v>
                      </c:pt>
                      <c:pt idx="2">
                        <c:v>49</c:v>
                      </c:pt>
                      <c:pt idx="3">
                        <c:v>44</c:v>
                      </c:pt>
                      <c:pt idx="4">
                        <c:v>41</c:v>
                      </c:pt>
                      <c:pt idx="5">
                        <c:v>39</c:v>
                      </c:pt>
                      <c:pt idx="6">
                        <c:v>39</c:v>
                      </c:pt>
                      <c:pt idx="7">
                        <c:v>34</c:v>
                      </c:pt>
                      <c:pt idx="8">
                        <c:v>42</c:v>
                      </c:pt>
                      <c:pt idx="9">
                        <c:v>39</c:v>
                      </c:pt>
                      <c:pt idx="10">
                        <c:v>37</c:v>
                      </c:pt>
                      <c:pt idx="11">
                        <c:v>40</c:v>
                      </c:pt>
                      <c:pt idx="12">
                        <c:v>39</c:v>
                      </c:pt>
                      <c:pt idx="13">
                        <c:v>41</c:v>
                      </c:pt>
                      <c:pt idx="14">
                        <c:v>41</c:v>
                      </c:pt>
                      <c:pt idx="15">
                        <c:v>40</c:v>
                      </c:pt>
                      <c:pt idx="16">
                        <c:v>39</c:v>
                      </c:pt>
                      <c:pt idx="17">
                        <c:v>42</c:v>
                      </c:pt>
                      <c:pt idx="18">
                        <c:v>43</c:v>
                      </c:pt>
                      <c:pt idx="19">
                        <c:v>42</c:v>
                      </c:pt>
                      <c:pt idx="20">
                        <c:v>41</c:v>
                      </c:pt>
                      <c:pt idx="21">
                        <c:v>42</c:v>
                      </c:pt>
                      <c:pt idx="22">
                        <c:v>50</c:v>
                      </c:pt>
                      <c:pt idx="23">
                        <c:v>45</c:v>
                      </c:pt>
                      <c:pt idx="24">
                        <c:v>43</c:v>
                      </c:pt>
                      <c:pt idx="25">
                        <c:v>47</c:v>
                      </c:pt>
                      <c:pt idx="26">
                        <c:v>40</c:v>
                      </c:pt>
                      <c:pt idx="27">
                        <c:v>42</c:v>
                      </c:pt>
                      <c:pt idx="28">
                        <c:v>41</c:v>
                      </c:pt>
                    </c:numCache>
                  </c:numRef>
                </c:val>
                <c:smooth val="0"/>
                <c:extLst xmlns:c15="http://schemas.microsoft.com/office/drawing/2012/chart">
                  <c:ext xmlns:c16="http://schemas.microsoft.com/office/drawing/2014/chart" uri="{C3380CC4-5D6E-409C-BE32-E72D297353CC}">
                    <c16:uniqueId val="{00000006-67D4-487A-91FA-C97EA26A2988}"/>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HPSI!$J$2</c15:sqref>
                        </c15:formulaRef>
                      </c:ext>
                    </c:extLst>
                    <c:strCache>
                      <c:ptCount val="1"/>
                      <c:pt idx="0">
                        <c:v>Energy Prices</c:v>
                      </c:pt>
                    </c:strCache>
                  </c:strRef>
                </c:tx>
                <c:spPr>
                  <a:ln w="28575" cap="rnd">
                    <a:solidFill>
                      <a:schemeClr val="accent6"/>
                    </a:solidFill>
                    <a:round/>
                  </a:ln>
                  <a:effectLst/>
                </c:spPr>
                <c:marker>
                  <c:symbol val="none"/>
                </c:marker>
                <c:cat>
                  <c:numRef>
                    <c:extLst xmlns:c15="http://schemas.microsoft.com/office/drawing/2012/chart">
                      <c:ext xmlns:c15="http://schemas.microsoft.com/office/drawing/2012/chart" uri="{02D57815-91ED-43cb-92C2-25804820EDAC}">
                        <c15:formulaRef>
                          <c15:sqref>HPSI!$A$142:$A$170</c15:sqref>
                        </c15:formulaRef>
                      </c:ext>
                    </c:extLst>
                    <c:numCache>
                      <c:formatCode>mm/yyyy</c:formatCode>
                      <c:ptCount val="29"/>
                      <c:pt idx="0">
                        <c:v>44835</c:v>
                      </c:pt>
                      <c:pt idx="1">
                        <c:v>44866</c:v>
                      </c:pt>
                      <c:pt idx="2">
                        <c:v>44896</c:v>
                      </c:pt>
                      <c:pt idx="3">
                        <c:v>44927</c:v>
                      </c:pt>
                      <c:pt idx="4">
                        <c:v>44958</c:v>
                      </c:pt>
                      <c:pt idx="5">
                        <c:v>44986</c:v>
                      </c:pt>
                      <c:pt idx="6">
                        <c:v>45017</c:v>
                      </c:pt>
                      <c:pt idx="7">
                        <c:v>45047</c:v>
                      </c:pt>
                      <c:pt idx="8">
                        <c:v>45078</c:v>
                      </c:pt>
                      <c:pt idx="9">
                        <c:v>45108</c:v>
                      </c:pt>
                      <c:pt idx="10">
                        <c:v>45139</c:v>
                      </c:pt>
                      <c:pt idx="11">
                        <c:v>45170</c:v>
                      </c:pt>
                      <c:pt idx="12">
                        <c:v>45200</c:v>
                      </c:pt>
                      <c:pt idx="13">
                        <c:v>45231</c:v>
                      </c:pt>
                      <c:pt idx="14">
                        <c:v>45261</c:v>
                      </c:pt>
                      <c:pt idx="15">
                        <c:v>45292</c:v>
                      </c:pt>
                      <c:pt idx="16">
                        <c:v>45323</c:v>
                      </c:pt>
                      <c:pt idx="17">
                        <c:v>45352</c:v>
                      </c:pt>
                      <c:pt idx="18">
                        <c:v>45383</c:v>
                      </c:pt>
                      <c:pt idx="19">
                        <c:v>45413</c:v>
                      </c:pt>
                      <c:pt idx="20">
                        <c:v>45444</c:v>
                      </c:pt>
                      <c:pt idx="21">
                        <c:v>45474</c:v>
                      </c:pt>
                      <c:pt idx="22">
                        <c:v>45505</c:v>
                      </c:pt>
                      <c:pt idx="23">
                        <c:v>45536</c:v>
                      </c:pt>
                      <c:pt idx="24">
                        <c:v>45566</c:v>
                      </c:pt>
                      <c:pt idx="25">
                        <c:v>45597</c:v>
                      </c:pt>
                      <c:pt idx="26">
                        <c:v>45627</c:v>
                      </c:pt>
                      <c:pt idx="27">
                        <c:v>45658</c:v>
                      </c:pt>
                      <c:pt idx="28">
                        <c:v>45689</c:v>
                      </c:pt>
                    </c:numCache>
                  </c:numRef>
                </c:cat>
                <c:val>
                  <c:numRef>
                    <c:extLst xmlns:c15="http://schemas.microsoft.com/office/drawing/2012/chart">
                      <c:ext xmlns:c15="http://schemas.microsoft.com/office/drawing/2012/chart" uri="{02D57815-91ED-43cb-92C2-25804820EDAC}">
                        <c15:formulaRef>
                          <c15:sqref>HPSI!$J$142:$J$170</c15:sqref>
                        </c15:formulaRef>
                      </c:ext>
                    </c:extLst>
                    <c:numCache>
                      <c:formatCode>General</c:formatCode>
                      <c:ptCount val="29"/>
                      <c:pt idx="0">
                        <c:v>53</c:v>
                      </c:pt>
                      <c:pt idx="1">
                        <c:v>53</c:v>
                      </c:pt>
                      <c:pt idx="2">
                        <c:v>52</c:v>
                      </c:pt>
                      <c:pt idx="3">
                        <c:v>70</c:v>
                      </c:pt>
                      <c:pt idx="4">
                        <c:v>68</c:v>
                      </c:pt>
                      <c:pt idx="5">
                        <c:v>66</c:v>
                      </c:pt>
                      <c:pt idx="6">
                        <c:v>60</c:v>
                      </c:pt>
                      <c:pt idx="7">
                        <c:v>57</c:v>
                      </c:pt>
                      <c:pt idx="8">
                        <c:v>60</c:v>
                      </c:pt>
                      <c:pt idx="9">
                        <c:v>61</c:v>
                      </c:pt>
                      <c:pt idx="10">
                        <c:v>63</c:v>
                      </c:pt>
                      <c:pt idx="11">
                        <c:v>65</c:v>
                      </c:pt>
                      <c:pt idx="12">
                        <c:v>66</c:v>
                      </c:pt>
                      <c:pt idx="13">
                        <c:v>60</c:v>
                      </c:pt>
                      <c:pt idx="14">
                        <c:v>57</c:v>
                      </c:pt>
                      <c:pt idx="15">
                        <c:v>56</c:v>
                      </c:pt>
                      <c:pt idx="16">
                        <c:v>62</c:v>
                      </c:pt>
                      <c:pt idx="17">
                        <c:v>58</c:v>
                      </c:pt>
                      <c:pt idx="18">
                        <c:v>59</c:v>
                      </c:pt>
                      <c:pt idx="19">
                        <c:v>59</c:v>
                      </c:pt>
                      <c:pt idx="20">
                        <c:v>56</c:v>
                      </c:pt>
                      <c:pt idx="21">
                        <c:v>59</c:v>
                      </c:pt>
                      <c:pt idx="22">
                        <c:v>60</c:v>
                      </c:pt>
                      <c:pt idx="23">
                        <c:v>62</c:v>
                      </c:pt>
                      <c:pt idx="24">
                        <c:v>56</c:v>
                      </c:pt>
                      <c:pt idx="25">
                        <c:v>61</c:v>
                      </c:pt>
                      <c:pt idx="26">
                        <c:v>56</c:v>
                      </c:pt>
                      <c:pt idx="27">
                        <c:v>51</c:v>
                      </c:pt>
                      <c:pt idx="28">
                        <c:v>53</c:v>
                      </c:pt>
                    </c:numCache>
                  </c:numRef>
                </c:val>
                <c:smooth val="0"/>
                <c:extLst xmlns:c15="http://schemas.microsoft.com/office/drawing/2012/chart">
                  <c:ext xmlns:c16="http://schemas.microsoft.com/office/drawing/2014/chart" uri="{C3380CC4-5D6E-409C-BE32-E72D297353CC}">
                    <c16:uniqueId val="{00000007-67D4-487A-91FA-C97EA26A2988}"/>
                  </c:ext>
                </c:extLst>
              </c15:ser>
            </c15:filteredLineSeries>
          </c:ext>
        </c:extLst>
      </c:lineChart>
      <c:dateAx>
        <c:axId val="101022319"/>
        <c:scaling>
          <c:orientation val="minMax"/>
        </c:scaling>
        <c:delete val="0"/>
        <c:axPos val="b"/>
        <c:numFmt formatCode="mmm\-yy"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01030479"/>
        <c:crosses val="autoZero"/>
        <c:auto val="1"/>
        <c:lblOffset val="100"/>
        <c:baseTimeUnit val="months"/>
        <c:majorUnit val="2"/>
        <c:majorTimeUnit val="months"/>
      </c:dateAx>
      <c:valAx>
        <c:axId val="101030479"/>
        <c:scaling>
          <c:orientation val="minMax"/>
          <c:min val="30"/>
        </c:scaling>
        <c:delete val="0"/>
        <c:axPos val="l"/>
        <c:majorGridlines>
          <c:spPr>
            <a:ln w="9525" cap="flat" cmpd="sng" algn="ctr">
              <a:solidFill>
                <a:schemeClr val="bg2"/>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01022319"/>
        <c:crosses val="autoZero"/>
        <c:crossBetween val="between"/>
      </c:valAx>
      <c:spPr>
        <a:noFill/>
        <a:ln>
          <a:noFill/>
        </a:ln>
        <a:effectLst/>
      </c:spPr>
    </c:plotArea>
    <c:legend>
      <c:legendPos val="b"/>
      <c:layout>
        <c:manualLayout>
          <c:xMode val="edge"/>
          <c:yMode val="edge"/>
          <c:x val="0"/>
          <c:y val="0.7975097634619418"/>
          <c:w val="1"/>
          <c:h val="0.17623778414616456"/>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60" b="0" i="0" u="none" strike="noStrike" kern="1200" spc="0" baseline="0">
                <a:solidFill>
                  <a:schemeClr val="tx1"/>
                </a:solidFill>
                <a:latin typeface="Source Sans Pro" panose="020B0503030403020204" pitchFamily="34" charset="0"/>
                <a:ea typeface="Source Sans Pro" panose="020B0503030403020204" pitchFamily="34" charset="0"/>
                <a:cs typeface="+mn-cs"/>
              </a:defRPr>
            </a:pPr>
            <a:r>
              <a:rPr lang="en-US" sz="1400" b="1"/>
              <a:t>Personal Finance Getting Worse</a:t>
            </a:r>
            <a:r>
              <a:rPr lang="en-US" sz="1400" b="1" baseline="0"/>
              <a:t>* (%)</a:t>
            </a:r>
            <a:endParaRPr lang="en-US" sz="1400" b="1"/>
          </a:p>
        </c:rich>
      </c:tx>
      <c:layout>
        <c:manualLayout>
          <c:xMode val="edge"/>
          <c:yMode val="edge"/>
          <c:x val="0.24253324210456653"/>
          <c:y val="2.6920199836910224E-2"/>
        </c:manualLayout>
      </c:layout>
      <c:overlay val="0"/>
      <c:spPr>
        <a:noFill/>
        <a:ln>
          <a:noFill/>
        </a:ln>
        <a:effectLst/>
      </c:spPr>
      <c:txPr>
        <a:bodyPr rot="0" spcFirstLastPara="1" vertOverflow="ellipsis" vert="horz" wrap="square" anchor="ctr" anchorCtr="1"/>
        <a:lstStyle/>
        <a:p>
          <a:pPr>
            <a:defRPr sz="1260" b="0" i="0" u="none" strike="noStrike" kern="1200" spc="0" baseline="0">
              <a:solidFill>
                <a:schemeClr val="tx1"/>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HPSI!$O$2</c:f>
              <c:strCache>
                <c:ptCount val="1"/>
                <c:pt idx="0">
                  <c:v>Personal Finance Getting Worse</c:v>
                </c:pt>
              </c:strCache>
            </c:strRef>
          </c:tx>
          <c:spPr>
            <a:ln w="28575" cap="rnd">
              <a:solidFill>
                <a:schemeClr val="accent1"/>
              </a:solidFill>
              <a:round/>
            </a:ln>
            <a:effectLst/>
          </c:spPr>
          <c:marker>
            <c:symbol val="none"/>
          </c:marker>
          <c:cat>
            <c:numRef>
              <c:f>HPSI!$A$3:$A$170</c:f>
              <c:numCache>
                <c:formatCode>mm/yyyy</c:formatCode>
                <c:ptCount val="168"/>
                <c:pt idx="0">
                  <c:v>40603</c:v>
                </c:pt>
                <c:pt idx="1">
                  <c:v>40634</c:v>
                </c:pt>
                <c:pt idx="2">
                  <c:v>40664</c:v>
                </c:pt>
                <c:pt idx="3">
                  <c:v>40695</c:v>
                </c:pt>
                <c:pt idx="4">
                  <c:v>40725</c:v>
                </c:pt>
                <c:pt idx="5">
                  <c:v>40756</c:v>
                </c:pt>
                <c:pt idx="6">
                  <c:v>40787</c:v>
                </c:pt>
                <c:pt idx="7">
                  <c:v>40817</c:v>
                </c:pt>
                <c:pt idx="8">
                  <c:v>40848</c:v>
                </c:pt>
                <c:pt idx="9">
                  <c:v>40878</c:v>
                </c:pt>
                <c:pt idx="10">
                  <c:v>40909</c:v>
                </c:pt>
                <c:pt idx="11">
                  <c:v>40940</c:v>
                </c:pt>
                <c:pt idx="12">
                  <c:v>40969</c:v>
                </c:pt>
                <c:pt idx="13">
                  <c:v>41000</c:v>
                </c:pt>
                <c:pt idx="14">
                  <c:v>41030</c:v>
                </c:pt>
                <c:pt idx="15">
                  <c:v>41061</c:v>
                </c:pt>
                <c:pt idx="16">
                  <c:v>41091</c:v>
                </c:pt>
                <c:pt idx="17">
                  <c:v>41122</c:v>
                </c:pt>
                <c:pt idx="18">
                  <c:v>41153</c:v>
                </c:pt>
                <c:pt idx="19">
                  <c:v>41183</c:v>
                </c:pt>
                <c:pt idx="20">
                  <c:v>41214</c:v>
                </c:pt>
                <c:pt idx="21">
                  <c:v>41244</c:v>
                </c:pt>
                <c:pt idx="22">
                  <c:v>41275</c:v>
                </c:pt>
                <c:pt idx="23">
                  <c:v>41306</c:v>
                </c:pt>
                <c:pt idx="24">
                  <c:v>41334</c:v>
                </c:pt>
                <c:pt idx="25">
                  <c:v>41365</c:v>
                </c:pt>
                <c:pt idx="26">
                  <c:v>41395</c:v>
                </c:pt>
                <c:pt idx="27">
                  <c:v>41426</c:v>
                </c:pt>
                <c:pt idx="28">
                  <c:v>41456</c:v>
                </c:pt>
                <c:pt idx="29">
                  <c:v>41487</c:v>
                </c:pt>
                <c:pt idx="30">
                  <c:v>41518</c:v>
                </c:pt>
                <c:pt idx="31">
                  <c:v>41548</c:v>
                </c:pt>
                <c:pt idx="32">
                  <c:v>41579</c:v>
                </c:pt>
                <c:pt idx="33">
                  <c:v>41609</c:v>
                </c:pt>
                <c:pt idx="34">
                  <c:v>41640</c:v>
                </c:pt>
                <c:pt idx="35">
                  <c:v>41671</c:v>
                </c:pt>
                <c:pt idx="36">
                  <c:v>41699</c:v>
                </c:pt>
                <c:pt idx="37">
                  <c:v>41730</c:v>
                </c:pt>
                <c:pt idx="38">
                  <c:v>41760</c:v>
                </c:pt>
                <c:pt idx="39">
                  <c:v>41791</c:v>
                </c:pt>
                <c:pt idx="40">
                  <c:v>41821</c:v>
                </c:pt>
                <c:pt idx="41">
                  <c:v>41852</c:v>
                </c:pt>
                <c:pt idx="42">
                  <c:v>41883</c:v>
                </c:pt>
                <c:pt idx="43">
                  <c:v>41913</c:v>
                </c:pt>
                <c:pt idx="44">
                  <c:v>41944</c:v>
                </c:pt>
                <c:pt idx="45">
                  <c:v>41974</c:v>
                </c:pt>
                <c:pt idx="46">
                  <c:v>42005</c:v>
                </c:pt>
                <c:pt idx="47">
                  <c:v>42036</c:v>
                </c:pt>
                <c:pt idx="48">
                  <c:v>42064</c:v>
                </c:pt>
                <c:pt idx="49">
                  <c:v>42095</c:v>
                </c:pt>
                <c:pt idx="50">
                  <c:v>42125</c:v>
                </c:pt>
                <c:pt idx="51">
                  <c:v>42156</c:v>
                </c:pt>
                <c:pt idx="52">
                  <c:v>42186</c:v>
                </c:pt>
                <c:pt idx="53">
                  <c:v>42217</c:v>
                </c:pt>
                <c:pt idx="54">
                  <c:v>42248</c:v>
                </c:pt>
                <c:pt idx="55">
                  <c:v>42278</c:v>
                </c:pt>
                <c:pt idx="56">
                  <c:v>42309</c:v>
                </c:pt>
                <c:pt idx="57">
                  <c:v>42339</c:v>
                </c:pt>
                <c:pt idx="58">
                  <c:v>42370</c:v>
                </c:pt>
                <c:pt idx="59">
                  <c:v>42401</c:v>
                </c:pt>
                <c:pt idx="60">
                  <c:v>42430</c:v>
                </c:pt>
                <c:pt idx="61">
                  <c:v>42461</c:v>
                </c:pt>
                <c:pt idx="62">
                  <c:v>42491</c:v>
                </c:pt>
                <c:pt idx="63">
                  <c:v>42522</c:v>
                </c:pt>
                <c:pt idx="64">
                  <c:v>42552</c:v>
                </c:pt>
                <c:pt idx="65">
                  <c:v>42583</c:v>
                </c:pt>
                <c:pt idx="66">
                  <c:v>42614</c:v>
                </c:pt>
                <c:pt idx="67">
                  <c:v>42644</c:v>
                </c:pt>
                <c:pt idx="68">
                  <c:v>42675</c:v>
                </c:pt>
                <c:pt idx="69">
                  <c:v>42705</c:v>
                </c:pt>
                <c:pt idx="70">
                  <c:v>42736</c:v>
                </c:pt>
                <c:pt idx="71">
                  <c:v>42767</c:v>
                </c:pt>
                <c:pt idx="72">
                  <c:v>42795</c:v>
                </c:pt>
                <c:pt idx="73">
                  <c:v>42826</c:v>
                </c:pt>
                <c:pt idx="74">
                  <c:v>42856</c:v>
                </c:pt>
                <c:pt idx="75">
                  <c:v>42887</c:v>
                </c:pt>
                <c:pt idx="76">
                  <c:v>42917</c:v>
                </c:pt>
                <c:pt idx="77">
                  <c:v>42948</c:v>
                </c:pt>
                <c:pt idx="78">
                  <c:v>42979</c:v>
                </c:pt>
                <c:pt idx="79">
                  <c:v>43009</c:v>
                </c:pt>
                <c:pt idx="80">
                  <c:v>43040</c:v>
                </c:pt>
                <c:pt idx="81">
                  <c:v>43070</c:v>
                </c:pt>
                <c:pt idx="82">
                  <c:v>43101</c:v>
                </c:pt>
                <c:pt idx="83">
                  <c:v>43132</c:v>
                </c:pt>
                <c:pt idx="84">
                  <c:v>43160</c:v>
                </c:pt>
                <c:pt idx="85">
                  <c:v>43191</c:v>
                </c:pt>
                <c:pt idx="86">
                  <c:v>43221</c:v>
                </c:pt>
                <c:pt idx="87">
                  <c:v>43252</c:v>
                </c:pt>
                <c:pt idx="88">
                  <c:v>43282</c:v>
                </c:pt>
                <c:pt idx="89">
                  <c:v>43313</c:v>
                </c:pt>
                <c:pt idx="90">
                  <c:v>43344</c:v>
                </c:pt>
                <c:pt idx="91">
                  <c:v>43374</c:v>
                </c:pt>
                <c:pt idx="92">
                  <c:v>43405</c:v>
                </c:pt>
                <c:pt idx="93">
                  <c:v>43435</c:v>
                </c:pt>
                <c:pt idx="94">
                  <c:v>43466</c:v>
                </c:pt>
                <c:pt idx="95">
                  <c:v>43497</c:v>
                </c:pt>
                <c:pt idx="96">
                  <c:v>43525</c:v>
                </c:pt>
                <c:pt idx="97">
                  <c:v>43556</c:v>
                </c:pt>
                <c:pt idx="98">
                  <c:v>43586</c:v>
                </c:pt>
                <c:pt idx="99">
                  <c:v>43617</c:v>
                </c:pt>
                <c:pt idx="100">
                  <c:v>43647</c:v>
                </c:pt>
                <c:pt idx="101">
                  <c:v>43678</c:v>
                </c:pt>
                <c:pt idx="102">
                  <c:v>43709</c:v>
                </c:pt>
                <c:pt idx="103">
                  <c:v>43739</c:v>
                </c:pt>
                <c:pt idx="104">
                  <c:v>43770</c:v>
                </c:pt>
                <c:pt idx="105">
                  <c:v>43800</c:v>
                </c:pt>
                <c:pt idx="106">
                  <c:v>43831</c:v>
                </c:pt>
                <c:pt idx="107">
                  <c:v>43862</c:v>
                </c:pt>
                <c:pt idx="108">
                  <c:v>43891</c:v>
                </c:pt>
                <c:pt idx="109">
                  <c:v>43922</c:v>
                </c:pt>
                <c:pt idx="110">
                  <c:v>43952</c:v>
                </c:pt>
                <c:pt idx="111">
                  <c:v>43983</c:v>
                </c:pt>
                <c:pt idx="112">
                  <c:v>44013</c:v>
                </c:pt>
                <c:pt idx="113">
                  <c:v>44044</c:v>
                </c:pt>
                <c:pt idx="114">
                  <c:v>44075</c:v>
                </c:pt>
                <c:pt idx="115">
                  <c:v>44105</c:v>
                </c:pt>
                <c:pt idx="116">
                  <c:v>44136</c:v>
                </c:pt>
                <c:pt idx="117">
                  <c:v>44166</c:v>
                </c:pt>
                <c:pt idx="118">
                  <c:v>44197</c:v>
                </c:pt>
                <c:pt idx="119">
                  <c:v>44228</c:v>
                </c:pt>
                <c:pt idx="120">
                  <c:v>44256</c:v>
                </c:pt>
                <c:pt idx="121">
                  <c:v>44287</c:v>
                </c:pt>
                <c:pt idx="122">
                  <c:v>44317</c:v>
                </c:pt>
                <c:pt idx="123">
                  <c:v>44348</c:v>
                </c:pt>
                <c:pt idx="124">
                  <c:v>44378</c:v>
                </c:pt>
                <c:pt idx="125">
                  <c:v>44409</c:v>
                </c:pt>
                <c:pt idx="126">
                  <c:v>44440</c:v>
                </c:pt>
                <c:pt idx="127">
                  <c:v>44470</c:v>
                </c:pt>
                <c:pt idx="128">
                  <c:v>44501</c:v>
                </c:pt>
                <c:pt idx="129">
                  <c:v>44531</c:v>
                </c:pt>
                <c:pt idx="130">
                  <c:v>44562</c:v>
                </c:pt>
                <c:pt idx="131">
                  <c:v>44593</c:v>
                </c:pt>
                <c:pt idx="132">
                  <c:v>44621</c:v>
                </c:pt>
                <c:pt idx="133">
                  <c:v>44652</c:v>
                </c:pt>
                <c:pt idx="134">
                  <c:v>44682</c:v>
                </c:pt>
                <c:pt idx="135">
                  <c:v>44713</c:v>
                </c:pt>
                <c:pt idx="136">
                  <c:v>44743</c:v>
                </c:pt>
                <c:pt idx="137">
                  <c:v>44774</c:v>
                </c:pt>
                <c:pt idx="138">
                  <c:v>44805</c:v>
                </c:pt>
                <c:pt idx="139">
                  <c:v>44835</c:v>
                </c:pt>
                <c:pt idx="140">
                  <c:v>44866</c:v>
                </c:pt>
                <c:pt idx="141">
                  <c:v>44896</c:v>
                </c:pt>
                <c:pt idx="142">
                  <c:v>44927</c:v>
                </c:pt>
                <c:pt idx="143">
                  <c:v>44958</c:v>
                </c:pt>
                <c:pt idx="144">
                  <c:v>44986</c:v>
                </c:pt>
                <c:pt idx="145">
                  <c:v>45017</c:v>
                </c:pt>
                <c:pt idx="146">
                  <c:v>45047</c:v>
                </c:pt>
                <c:pt idx="147">
                  <c:v>45078</c:v>
                </c:pt>
                <c:pt idx="148">
                  <c:v>45108</c:v>
                </c:pt>
                <c:pt idx="149">
                  <c:v>45139</c:v>
                </c:pt>
                <c:pt idx="150">
                  <c:v>45170</c:v>
                </c:pt>
                <c:pt idx="151">
                  <c:v>45200</c:v>
                </c:pt>
                <c:pt idx="152">
                  <c:v>45231</c:v>
                </c:pt>
                <c:pt idx="153">
                  <c:v>45261</c:v>
                </c:pt>
                <c:pt idx="154">
                  <c:v>45292</c:v>
                </c:pt>
                <c:pt idx="155">
                  <c:v>45323</c:v>
                </c:pt>
                <c:pt idx="156">
                  <c:v>45352</c:v>
                </c:pt>
                <c:pt idx="157">
                  <c:v>45383</c:v>
                </c:pt>
                <c:pt idx="158">
                  <c:v>45413</c:v>
                </c:pt>
                <c:pt idx="159">
                  <c:v>45444</c:v>
                </c:pt>
                <c:pt idx="160">
                  <c:v>45474</c:v>
                </c:pt>
                <c:pt idx="161">
                  <c:v>45505</c:v>
                </c:pt>
                <c:pt idx="162">
                  <c:v>45536</c:v>
                </c:pt>
                <c:pt idx="163">
                  <c:v>45566</c:v>
                </c:pt>
                <c:pt idx="164">
                  <c:v>45597</c:v>
                </c:pt>
                <c:pt idx="165">
                  <c:v>45627</c:v>
                </c:pt>
                <c:pt idx="166">
                  <c:v>45658</c:v>
                </c:pt>
                <c:pt idx="167">
                  <c:v>45689</c:v>
                </c:pt>
              </c:numCache>
            </c:numRef>
          </c:cat>
          <c:val>
            <c:numRef>
              <c:f>HPSI!$O$3:$O$170</c:f>
              <c:numCache>
                <c:formatCode>General</c:formatCode>
                <c:ptCount val="168"/>
                <c:pt idx="0">
                  <c:v>21</c:v>
                </c:pt>
                <c:pt idx="1">
                  <c:v>17</c:v>
                </c:pt>
                <c:pt idx="2">
                  <c:v>17</c:v>
                </c:pt>
                <c:pt idx="3">
                  <c:v>16</c:v>
                </c:pt>
                <c:pt idx="4">
                  <c:v>21</c:v>
                </c:pt>
                <c:pt idx="5">
                  <c:v>21</c:v>
                </c:pt>
                <c:pt idx="6">
                  <c:v>20</c:v>
                </c:pt>
                <c:pt idx="7">
                  <c:v>18</c:v>
                </c:pt>
                <c:pt idx="8">
                  <c:v>18</c:v>
                </c:pt>
                <c:pt idx="9">
                  <c:v>18</c:v>
                </c:pt>
                <c:pt idx="10">
                  <c:v>14</c:v>
                </c:pt>
                <c:pt idx="11">
                  <c:v>12</c:v>
                </c:pt>
                <c:pt idx="12">
                  <c:v>11</c:v>
                </c:pt>
                <c:pt idx="13">
                  <c:v>12</c:v>
                </c:pt>
                <c:pt idx="14">
                  <c:v>11</c:v>
                </c:pt>
                <c:pt idx="15">
                  <c:v>14</c:v>
                </c:pt>
                <c:pt idx="16">
                  <c:v>15</c:v>
                </c:pt>
                <c:pt idx="17">
                  <c:v>15</c:v>
                </c:pt>
                <c:pt idx="18">
                  <c:v>13</c:v>
                </c:pt>
                <c:pt idx="19">
                  <c:v>13</c:v>
                </c:pt>
                <c:pt idx="20">
                  <c:v>17</c:v>
                </c:pt>
                <c:pt idx="21">
                  <c:v>20</c:v>
                </c:pt>
                <c:pt idx="22">
                  <c:v>19</c:v>
                </c:pt>
                <c:pt idx="23">
                  <c:v>17</c:v>
                </c:pt>
                <c:pt idx="24">
                  <c:v>21</c:v>
                </c:pt>
                <c:pt idx="25">
                  <c:v>16</c:v>
                </c:pt>
                <c:pt idx="26">
                  <c:v>16</c:v>
                </c:pt>
                <c:pt idx="27">
                  <c:v>16</c:v>
                </c:pt>
                <c:pt idx="28">
                  <c:v>15</c:v>
                </c:pt>
                <c:pt idx="29">
                  <c:v>12</c:v>
                </c:pt>
                <c:pt idx="30">
                  <c:v>16</c:v>
                </c:pt>
                <c:pt idx="31">
                  <c:v>22</c:v>
                </c:pt>
                <c:pt idx="32">
                  <c:v>22</c:v>
                </c:pt>
                <c:pt idx="33">
                  <c:v>17</c:v>
                </c:pt>
                <c:pt idx="34">
                  <c:v>14</c:v>
                </c:pt>
                <c:pt idx="35">
                  <c:v>15</c:v>
                </c:pt>
                <c:pt idx="36">
                  <c:v>12</c:v>
                </c:pt>
                <c:pt idx="37">
                  <c:v>14</c:v>
                </c:pt>
                <c:pt idx="38">
                  <c:v>14</c:v>
                </c:pt>
                <c:pt idx="39">
                  <c:v>15</c:v>
                </c:pt>
                <c:pt idx="40">
                  <c:v>15</c:v>
                </c:pt>
                <c:pt idx="41">
                  <c:v>14</c:v>
                </c:pt>
                <c:pt idx="42">
                  <c:v>12</c:v>
                </c:pt>
                <c:pt idx="43">
                  <c:v>10</c:v>
                </c:pt>
                <c:pt idx="44">
                  <c:v>12</c:v>
                </c:pt>
                <c:pt idx="45">
                  <c:v>12</c:v>
                </c:pt>
                <c:pt idx="46">
                  <c:v>11</c:v>
                </c:pt>
                <c:pt idx="47">
                  <c:v>11</c:v>
                </c:pt>
                <c:pt idx="48">
                  <c:v>14</c:v>
                </c:pt>
                <c:pt idx="49">
                  <c:v>10</c:v>
                </c:pt>
                <c:pt idx="50">
                  <c:v>12</c:v>
                </c:pt>
                <c:pt idx="51">
                  <c:v>10</c:v>
                </c:pt>
                <c:pt idx="52">
                  <c:v>12</c:v>
                </c:pt>
                <c:pt idx="53">
                  <c:v>14</c:v>
                </c:pt>
                <c:pt idx="54">
                  <c:v>13</c:v>
                </c:pt>
                <c:pt idx="55">
                  <c:v>12</c:v>
                </c:pt>
                <c:pt idx="56">
                  <c:v>12</c:v>
                </c:pt>
                <c:pt idx="57">
                  <c:v>10</c:v>
                </c:pt>
                <c:pt idx="58">
                  <c:v>12</c:v>
                </c:pt>
                <c:pt idx="59">
                  <c:v>13</c:v>
                </c:pt>
                <c:pt idx="60">
                  <c:v>11</c:v>
                </c:pt>
                <c:pt idx="61">
                  <c:v>13</c:v>
                </c:pt>
                <c:pt idx="62">
                  <c:v>12</c:v>
                </c:pt>
                <c:pt idx="63">
                  <c:v>9</c:v>
                </c:pt>
                <c:pt idx="64">
                  <c:v>13</c:v>
                </c:pt>
                <c:pt idx="65">
                  <c:v>12</c:v>
                </c:pt>
                <c:pt idx="66">
                  <c:v>11</c:v>
                </c:pt>
                <c:pt idx="67">
                  <c:v>10</c:v>
                </c:pt>
                <c:pt idx="68">
                  <c:v>11</c:v>
                </c:pt>
                <c:pt idx="69">
                  <c:v>9</c:v>
                </c:pt>
                <c:pt idx="70">
                  <c:v>12</c:v>
                </c:pt>
                <c:pt idx="71">
                  <c:v>7</c:v>
                </c:pt>
                <c:pt idx="72">
                  <c:v>10</c:v>
                </c:pt>
                <c:pt idx="73">
                  <c:v>10</c:v>
                </c:pt>
                <c:pt idx="74">
                  <c:v>11</c:v>
                </c:pt>
                <c:pt idx="75">
                  <c:v>12</c:v>
                </c:pt>
                <c:pt idx="76">
                  <c:v>13</c:v>
                </c:pt>
                <c:pt idx="77">
                  <c:v>12</c:v>
                </c:pt>
                <c:pt idx="78">
                  <c:v>9</c:v>
                </c:pt>
                <c:pt idx="79">
                  <c:v>9</c:v>
                </c:pt>
                <c:pt idx="80">
                  <c:v>11</c:v>
                </c:pt>
                <c:pt idx="81">
                  <c:v>11</c:v>
                </c:pt>
                <c:pt idx="82">
                  <c:v>10</c:v>
                </c:pt>
                <c:pt idx="83">
                  <c:v>9</c:v>
                </c:pt>
                <c:pt idx="84">
                  <c:v>11</c:v>
                </c:pt>
                <c:pt idx="85">
                  <c:v>11</c:v>
                </c:pt>
                <c:pt idx="86">
                  <c:v>10</c:v>
                </c:pt>
                <c:pt idx="87">
                  <c:v>12</c:v>
                </c:pt>
                <c:pt idx="88">
                  <c:v>9</c:v>
                </c:pt>
                <c:pt idx="89">
                  <c:v>12</c:v>
                </c:pt>
                <c:pt idx="90">
                  <c:v>8</c:v>
                </c:pt>
                <c:pt idx="91">
                  <c:v>11</c:v>
                </c:pt>
                <c:pt idx="92">
                  <c:v>10</c:v>
                </c:pt>
                <c:pt idx="93">
                  <c:v>12</c:v>
                </c:pt>
                <c:pt idx="94">
                  <c:v>11</c:v>
                </c:pt>
                <c:pt idx="95">
                  <c:v>12</c:v>
                </c:pt>
                <c:pt idx="96">
                  <c:v>10</c:v>
                </c:pt>
                <c:pt idx="97">
                  <c:v>8</c:v>
                </c:pt>
                <c:pt idx="98">
                  <c:v>11</c:v>
                </c:pt>
                <c:pt idx="99">
                  <c:v>8</c:v>
                </c:pt>
                <c:pt idx="100">
                  <c:v>11</c:v>
                </c:pt>
                <c:pt idx="101">
                  <c:v>10</c:v>
                </c:pt>
                <c:pt idx="102">
                  <c:v>9</c:v>
                </c:pt>
                <c:pt idx="103">
                  <c:v>9</c:v>
                </c:pt>
                <c:pt idx="104">
                  <c:v>9</c:v>
                </c:pt>
                <c:pt idx="105">
                  <c:v>9</c:v>
                </c:pt>
                <c:pt idx="106">
                  <c:v>9</c:v>
                </c:pt>
                <c:pt idx="107">
                  <c:v>11</c:v>
                </c:pt>
                <c:pt idx="108">
                  <c:v>12</c:v>
                </c:pt>
                <c:pt idx="109">
                  <c:v>13</c:v>
                </c:pt>
                <c:pt idx="110">
                  <c:v>14</c:v>
                </c:pt>
                <c:pt idx="111">
                  <c:v>12</c:v>
                </c:pt>
                <c:pt idx="112">
                  <c:v>13</c:v>
                </c:pt>
                <c:pt idx="113">
                  <c:v>13</c:v>
                </c:pt>
                <c:pt idx="114">
                  <c:v>10</c:v>
                </c:pt>
                <c:pt idx="115">
                  <c:v>12</c:v>
                </c:pt>
                <c:pt idx="116">
                  <c:v>13</c:v>
                </c:pt>
                <c:pt idx="117">
                  <c:v>16</c:v>
                </c:pt>
                <c:pt idx="118">
                  <c:v>16</c:v>
                </c:pt>
                <c:pt idx="119">
                  <c:v>17</c:v>
                </c:pt>
                <c:pt idx="120">
                  <c:v>15</c:v>
                </c:pt>
                <c:pt idx="121">
                  <c:v>17</c:v>
                </c:pt>
                <c:pt idx="122">
                  <c:v>16</c:v>
                </c:pt>
                <c:pt idx="123">
                  <c:v>16</c:v>
                </c:pt>
                <c:pt idx="124">
                  <c:v>16</c:v>
                </c:pt>
                <c:pt idx="125">
                  <c:v>18</c:v>
                </c:pt>
                <c:pt idx="126">
                  <c:v>18</c:v>
                </c:pt>
                <c:pt idx="127">
                  <c:v>21</c:v>
                </c:pt>
                <c:pt idx="128">
                  <c:v>21</c:v>
                </c:pt>
                <c:pt idx="129">
                  <c:v>22</c:v>
                </c:pt>
                <c:pt idx="130">
                  <c:v>20</c:v>
                </c:pt>
                <c:pt idx="131">
                  <c:v>20</c:v>
                </c:pt>
                <c:pt idx="132">
                  <c:v>25</c:v>
                </c:pt>
                <c:pt idx="133">
                  <c:v>23</c:v>
                </c:pt>
                <c:pt idx="134">
                  <c:v>30</c:v>
                </c:pt>
                <c:pt idx="135">
                  <c:v>31</c:v>
                </c:pt>
                <c:pt idx="136">
                  <c:v>29</c:v>
                </c:pt>
                <c:pt idx="137">
                  <c:v>26</c:v>
                </c:pt>
                <c:pt idx="138">
                  <c:v>24</c:v>
                </c:pt>
                <c:pt idx="139">
                  <c:v>25</c:v>
                </c:pt>
                <c:pt idx="140">
                  <c:v>21</c:v>
                </c:pt>
                <c:pt idx="141">
                  <c:v>24</c:v>
                </c:pt>
                <c:pt idx="142">
                  <c:v>21</c:v>
                </c:pt>
                <c:pt idx="143">
                  <c:v>20</c:v>
                </c:pt>
                <c:pt idx="144">
                  <c:v>22</c:v>
                </c:pt>
                <c:pt idx="145">
                  <c:v>22</c:v>
                </c:pt>
                <c:pt idx="146">
                  <c:v>22</c:v>
                </c:pt>
                <c:pt idx="147">
                  <c:v>19</c:v>
                </c:pt>
                <c:pt idx="148">
                  <c:v>18</c:v>
                </c:pt>
                <c:pt idx="149">
                  <c:v>21</c:v>
                </c:pt>
                <c:pt idx="150">
                  <c:v>24</c:v>
                </c:pt>
                <c:pt idx="151">
                  <c:v>21</c:v>
                </c:pt>
                <c:pt idx="152">
                  <c:v>20</c:v>
                </c:pt>
                <c:pt idx="153">
                  <c:v>20</c:v>
                </c:pt>
                <c:pt idx="154">
                  <c:v>19</c:v>
                </c:pt>
                <c:pt idx="155">
                  <c:v>20</c:v>
                </c:pt>
                <c:pt idx="156">
                  <c:v>18</c:v>
                </c:pt>
                <c:pt idx="157">
                  <c:v>16</c:v>
                </c:pt>
                <c:pt idx="158">
                  <c:v>20</c:v>
                </c:pt>
                <c:pt idx="159">
                  <c:v>19</c:v>
                </c:pt>
                <c:pt idx="160">
                  <c:v>16</c:v>
                </c:pt>
                <c:pt idx="161">
                  <c:v>15</c:v>
                </c:pt>
                <c:pt idx="162">
                  <c:v>16</c:v>
                </c:pt>
                <c:pt idx="163">
                  <c:v>16</c:v>
                </c:pt>
                <c:pt idx="164">
                  <c:v>18</c:v>
                </c:pt>
                <c:pt idx="165">
                  <c:v>15</c:v>
                </c:pt>
                <c:pt idx="166">
                  <c:v>15</c:v>
                </c:pt>
                <c:pt idx="167">
                  <c:v>22</c:v>
                </c:pt>
              </c:numCache>
            </c:numRef>
          </c:val>
          <c:smooth val="0"/>
          <c:extLst>
            <c:ext xmlns:c16="http://schemas.microsoft.com/office/drawing/2014/chart" uri="{C3380CC4-5D6E-409C-BE32-E72D297353CC}">
              <c16:uniqueId val="{00000000-B5CE-43F3-B4B1-FFF38781AE93}"/>
            </c:ext>
          </c:extLst>
        </c:ser>
        <c:dLbls>
          <c:showLegendKey val="0"/>
          <c:showVal val="0"/>
          <c:showCatName val="0"/>
          <c:showSerName val="0"/>
          <c:showPercent val="0"/>
          <c:showBubbleSize val="0"/>
        </c:dLbls>
        <c:smooth val="0"/>
        <c:axId val="1625377215"/>
        <c:axId val="1625375775"/>
      </c:lineChart>
      <c:dateAx>
        <c:axId val="1625377215"/>
        <c:scaling>
          <c:orientation val="minMax"/>
          <c:min val="42005"/>
        </c:scaling>
        <c:delete val="0"/>
        <c:axPos val="b"/>
        <c:numFmt formatCode="\'yy"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625375775"/>
        <c:crosses val="autoZero"/>
        <c:auto val="1"/>
        <c:lblOffset val="100"/>
        <c:baseTimeUnit val="months"/>
        <c:majorUnit val="1"/>
        <c:majorTimeUnit val="years"/>
      </c:dateAx>
      <c:valAx>
        <c:axId val="1625375775"/>
        <c:scaling>
          <c:orientation val="minMax"/>
        </c:scaling>
        <c:delete val="0"/>
        <c:axPos val="l"/>
        <c:majorGridlines>
          <c:spPr>
            <a:ln w="9525" cap="flat" cmpd="sng" algn="ctr">
              <a:solidFill>
                <a:schemeClr val="bg2"/>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62537721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05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0" i="0" u="none" strike="noStrike" kern="1200" spc="0" baseline="0">
                <a:solidFill>
                  <a:schemeClr val="tx1"/>
                </a:solidFill>
                <a:latin typeface="+mn-lt"/>
                <a:ea typeface="+mn-ea"/>
                <a:cs typeface="+mn-cs"/>
              </a:defRPr>
            </a:pPr>
            <a:r>
              <a:rPr lang="en-US" sz="1400" b="1"/>
              <a:t>Credit Card Delinquency </a:t>
            </a:r>
          </a:p>
          <a:p>
            <a:pPr>
              <a:defRPr/>
            </a:pPr>
            <a:r>
              <a:rPr lang="en-US" sz="1400" b="1"/>
              <a:t>(By % of Outstanding Balance)</a:t>
            </a:r>
          </a:p>
        </c:rich>
      </c:tx>
      <c:layout>
        <c:manualLayout>
          <c:xMode val="edge"/>
          <c:yMode val="edge"/>
          <c:x val="0.30848711720429695"/>
          <c:y val="0"/>
        </c:manualLayout>
      </c:layout>
      <c:overlay val="0"/>
      <c:spPr>
        <a:noFill/>
        <a:ln>
          <a:noFill/>
        </a:ln>
        <a:effectLst/>
      </c:spPr>
      <c:txPr>
        <a:bodyPr rot="0" spcFirstLastPara="1" vertOverflow="ellipsis" vert="horz" wrap="square" anchor="ctr" anchorCtr="1"/>
        <a:lstStyle/>
        <a:p>
          <a:pPr>
            <a:defRPr sz="144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8.9228732237284017E-2"/>
          <c:y val="9.7370344516976001E-2"/>
          <c:w val="0.90686010360183655"/>
          <c:h val="0.83353843557579654"/>
        </c:manualLayout>
      </c:layout>
      <c:barChart>
        <c:barDir val="col"/>
        <c:grouping val="clustered"/>
        <c:varyColors val="0"/>
        <c:ser>
          <c:idx val="2"/>
          <c:order val="2"/>
          <c:tx>
            <c:v>recess</c:v>
          </c:tx>
          <c:spPr>
            <a:solidFill>
              <a:schemeClr val="bg2"/>
            </a:solidFill>
            <a:ln>
              <a:noFill/>
            </a:ln>
            <a:effectLst/>
          </c:spPr>
          <c:invertIfNegative val="0"/>
          <c:val>
            <c:numRef>
              <c:f>Sheet2!$P$9:$P$256</c:f>
              <c:numCache>
                <c:formatCode>0</c:formatCode>
                <c:ptCount val="248"/>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1</c:v>
                </c:pt>
                <c:pt idx="49">
                  <c:v>1</c:v>
                </c:pt>
                <c:pt idx="50">
                  <c:v>1</c:v>
                </c:pt>
                <c:pt idx="51">
                  <c:v>1</c:v>
                </c:pt>
                <c:pt idx="52">
                  <c:v>1</c:v>
                </c:pt>
                <c:pt idx="53">
                  <c:v>1</c:v>
                </c:pt>
                <c:pt idx="54">
                  <c:v>1</c:v>
                </c:pt>
                <c:pt idx="55">
                  <c:v>1</c:v>
                </c:pt>
                <c:pt idx="56">
                  <c:v>1</c:v>
                </c:pt>
                <c:pt idx="57">
                  <c:v>1</c:v>
                </c:pt>
                <c:pt idx="58">
                  <c:v>1</c:v>
                </c:pt>
                <c:pt idx="59">
                  <c:v>1</c:v>
                </c:pt>
                <c:pt idx="60">
                  <c:v>1</c:v>
                </c:pt>
                <c:pt idx="61">
                  <c:v>1</c:v>
                </c:pt>
                <c:pt idx="62">
                  <c:v>1</c:v>
                </c:pt>
                <c:pt idx="63">
                  <c:v>1</c:v>
                </c:pt>
                <c:pt idx="64">
                  <c:v>1</c:v>
                </c:pt>
                <c:pt idx="65">
                  <c:v>1</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1</c:v>
                </c:pt>
                <c:pt idx="195">
                  <c:v>1</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numCache>
            </c:numRef>
          </c:val>
          <c:extLst>
            <c:ext xmlns:c16="http://schemas.microsoft.com/office/drawing/2014/chart" uri="{C3380CC4-5D6E-409C-BE32-E72D297353CC}">
              <c16:uniqueId val="{00000002-AAEB-4C01-82A3-570B512FBD68}"/>
            </c:ext>
          </c:extLst>
        </c:ser>
        <c:dLbls>
          <c:showLegendKey val="0"/>
          <c:showVal val="0"/>
          <c:showCatName val="0"/>
          <c:showSerName val="0"/>
          <c:showPercent val="0"/>
          <c:showBubbleSize val="0"/>
        </c:dLbls>
        <c:gapWidth val="0"/>
        <c:axId val="267841872"/>
        <c:axId val="267815472"/>
      </c:barChart>
      <c:lineChart>
        <c:grouping val="standard"/>
        <c:varyColors val="0"/>
        <c:ser>
          <c:idx val="0"/>
          <c:order val="0"/>
          <c:tx>
            <c:strRef>
              <c:f>Sheet2!$D$1</c:f>
              <c:strCache>
                <c:ptCount val="1"/>
                <c:pt idx="0">
                  <c:v>New Delinquent Credit Card Balances</c:v>
                </c:pt>
              </c:strCache>
            </c:strRef>
          </c:tx>
          <c:spPr>
            <a:ln w="28575" cap="rnd">
              <a:solidFill>
                <a:schemeClr val="tx2"/>
              </a:solidFill>
              <a:round/>
            </a:ln>
            <a:effectLst/>
          </c:spPr>
          <c:marker>
            <c:symbol val="none"/>
          </c:marker>
          <c:cat>
            <c:numRef>
              <c:f>Sheet2!$B$9:$B$92</c:f>
              <c:numCache>
                <c:formatCode>mmm"/"yy</c:formatCode>
                <c:ptCount val="84"/>
                <c:pt idx="0">
                  <c:v>38077</c:v>
                </c:pt>
                <c:pt idx="1">
                  <c:v>38168</c:v>
                </c:pt>
                <c:pt idx="2">
                  <c:v>38260</c:v>
                </c:pt>
                <c:pt idx="3">
                  <c:v>38352</c:v>
                </c:pt>
                <c:pt idx="4">
                  <c:v>38442</c:v>
                </c:pt>
                <c:pt idx="5">
                  <c:v>38533</c:v>
                </c:pt>
                <c:pt idx="6">
                  <c:v>38625</c:v>
                </c:pt>
                <c:pt idx="7">
                  <c:v>38717</c:v>
                </c:pt>
                <c:pt idx="8">
                  <c:v>38807</c:v>
                </c:pt>
                <c:pt idx="9">
                  <c:v>38898</c:v>
                </c:pt>
                <c:pt idx="10">
                  <c:v>38990</c:v>
                </c:pt>
                <c:pt idx="11">
                  <c:v>39082</c:v>
                </c:pt>
                <c:pt idx="12">
                  <c:v>39172</c:v>
                </c:pt>
                <c:pt idx="13">
                  <c:v>39263</c:v>
                </c:pt>
                <c:pt idx="14">
                  <c:v>39355</c:v>
                </c:pt>
                <c:pt idx="15">
                  <c:v>39447</c:v>
                </c:pt>
                <c:pt idx="16">
                  <c:v>39538</c:v>
                </c:pt>
                <c:pt idx="17">
                  <c:v>39629</c:v>
                </c:pt>
                <c:pt idx="18">
                  <c:v>39721</c:v>
                </c:pt>
                <c:pt idx="19">
                  <c:v>39813</c:v>
                </c:pt>
                <c:pt idx="20">
                  <c:v>39903</c:v>
                </c:pt>
                <c:pt idx="21">
                  <c:v>39994</c:v>
                </c:pt>
                <c:pt idx="22">
                  <c:v>40086</c:v>
                </c:pt>
                <c:pt idx="23">
                  <c:v>40178</c:v>
                </c:pt>
                <c:pt idx="24">
                  <c:v>40268</c:v>
                </c:pt>
                <c:pt idx="25">
                  <c:v>40359</c:v>
                </c:pt>
                <c:pt idx="26">
                  <c:v>40451</c:v>
                </c:pt>
                <c:pt idx="27">
                  <c:v>40543</c:v>
                </c:pt>
                <c:pt idx="28">
                  <c:v>40633</c:v>
                </c:pt>
                <c:pt idx="29">
                  <c:v>40724</c:v>
                </c:pt>
                <c:pt idx="30">
                  <c:v>40816</c:v>
                </c:pt>
                <c:pt idx="31">
                  <c:v>40908</c:v>
                </c:pt>
                <c:pt idx="32">
                  <c:v>40999</c:v>
                </c:pt>
                <c:pt idx="33">
                  <c:v>41090</c:v>
                </c:pt>
                <c:pt idx="34">
                  <c:v>41182</c:v>
                </c:pt>
                <c:pt idx="35">
                  <c:v>41274</c:v>
                </c:pt>
                <c:pt idx="36">
                  <c:v>41364</c:v>
                </c:pt>
                <c:pt idx="37">
                  <c:v>41455</c:v>
                </c:pt>
                <c:pt idx="38">
                  <c:v>41547</c:v>
                </c:pt>
                <c:pt idx="39">
                  <c:v>41639</c:v>
                </c:pt>
                <c:pt idx="40">
                  <c:v>41729</c:v>
                </c:pt>
                <c:pt idx="41">
                  <c:v>41820</c:v>
                </c:pt>
                <c:pt idx="42">
                  <c:v>41912</c:v>
                </c:pt>
                <c:pt idx="43">
                  <c:v>42004</c:v>
                </c:pt>
                <c:pt idx="44">
                  <c:v>42094</c:v>
                </c:pt>
                <c:pt idx="45">
                  <c:v>42185</c:v>
                </c:pt>
                <c:pt idx="46">
                  <c:v>42277</c:v>
                </c:pt>
                <c:pt idx="47">
                  <c:v>42369</c:v>
                </c:pt>
                <c:pt idx="48">
                  <c:v>42460</c:v>
                </c:pt>
                <c:pt idx="49">
                  <c:v>42551</c:v>
                </c:pt>
                <c:pt idx="50">
                  <c:v>42643</c:v>
                </c:pt>
                <c:pt idx="51">
                  <c:v>42735</c:v>
                </c:pt>
                <c:pt idx="52">
                  <c:v>42825</c:v>
                </c:pt>
                <c:pt idx="53">
                  <c:v>42916</c:v>
                </c:pt>
                <c:pt idx="54">
                  <c:v>43008</c:v>
                </c:pt>
                <c:pt idx="55">
                  <c:v>43100</c:v>
                </c:pt>
                <c:pt idx="56">
                  <c:v>43190</c:v>
                </c:pt>
                <c:pt idx="57">
                  <c:v>43281</c:v>
                </c:pt>
                <c:pt idx="58">
                  <c:v>43373</c:v>
                </c:pt>
                <c:pt idx="59">
                  <c:v>43465</c:v>
                </c:pt>
                <c:pt idx="60">
                  <c:v>43555</c:v>
                </c:pt>
                <c:pt idx="61">
                  <c:v>43646</c:v>
                </c:pt>
                <c:pt idx="62">
                  <c:v>43738</c:v>
                </c:pt>
                <c:pt idx="63">
                  <c:v>43830</c:v>
                </c:pt>
                <c:pt idx="64">
                  <c:v>43921</c:v>
                </c:pt>
                <c:pt idx="65">
                  <c:v>44012</c:v>
                </c:pt>
                <c:pt idx="66">
                  <c:v>44104</c:v>
                </c:pt>
                <c:pt idx="67">
                  <c:v>44196</c:v>
                </c:pt>
                <c:pt idx="68">
                  <c:v>44286</c:v>
                </c:pt>
                <c:pt idx="69">
                  <c:v>44377</c:v>
                </c:pt>
                <c:pt idx="70">
                  <c:v>44469</c:v>
                </c:pt>
                <c:pt idx="71">
                  <c:v>44561</c:v>
                </c:pt>
                <c:pt idx="72">
                  <c:v>44651</c:v>
                </c:pt>
                <c:pt idx="73">
                  <c:v>44742</c:v>
                </c:pt>
                <c:pt idx="74">
                  <c:v>44834</c:v>
                </c:pt>
                <c:pt idx="75">
                  <c:v>44926</c:v>
                </c:pt>
                <c:pt idx="76">
                  <c:v>45016</c:v>
                </c:pt>
                <c:pt idx="77">
                  <c:v>45107</c:v>
                </c:pt>
                <c:pt idx="78">
                  <c:v>45199</c:v>
                </c:pt>
                <c:pt idx="79">
                  <c:v>45291</c:v>
                </c:pt>
                <c:pt idx="80">
                  <c:v>45382</c:v>
                </c:pt>
                <c:pt idx="81">
                  <c:v>45473</c:v>
                </c:pt>
                <c:pt idx="82">
                  <c:v>45565</c:v>
                </c:pt>
                <c:pt idx="83">
                  <c:v>45657</c:v>
                </c:pt>
              </c:numCache>
            </c:numRef>
          </c:cat>
          <c:val>
            <c:numRef>
              <c:f>Sheet2!$D$9:$D$92</c:f>
              <c:numCache>
                <c:formatCode>0.00</c:formatCode>
                <c:ptCount val="84"/>
                <c:pt idx="0">
                  <c:v>10.89</c:v>
                </c:pt>
                <c:pt idx="1">
                  <c:v>10.48</c:v>
                </c:pt>
                <c:pt idx="2">
                  <c:v>10.199999999999999</c:v>
                </c:pt>
                <c:pt idx="3">
                  <c:v>9.85</c:v>
                </c:pt>
                <c:pt idx="4">
                  <c:v>9.35</c:v>
                </c:pt>
                <c:pt idx="5">
                  <c:v>9.1</c:v>
                </c:pt>
                <c:pt idx="6">
                  <c:v>9.25</c:v>
                </c:pt>
                <c:pt idx="7">
                  <c:v>8.6300000000000008</c:v>
                </c:pt>
                <c:pt idx="8">
                  <c:v>8.58</c:v>
                </c:pt>
                <c:pt idx="9">
                  <c:v>8.4499999999999993</c:v>
                </c:pt>
                <c:pt idx="10">
                  <c:v>8.3800000000000008</c:v>
                </c:pt>
                <c:pt idx="11">
                  <c:v>8.76</c:v>
                </c:pt>
                <c:pt idx="12">
                  <c:v>9.0500000000000007</c:v>
                </c:pt>
                <c:pt idx="13">
                  <c:v>9.32</c:v>
                </c:pt>
                <c:pt idx="14">
                  <c:v>9.2899999999999991</c:v>
                </c:pt>
                <c:pt idx="15">
                  <c:v>9.6999999999999993</c:v>
                </c:pt>
                <c:pt idx="16">
                  <c:v>10.130000000000001</c:v>
                </c:pt>
                <c:pt idx="17">
                  <c:v>10.43</c:v>
                </c:pt>
                <c:pt idx="18">
                  <c:v>10.95</c:v>
                </c:pt>
                <c:pt idx="19">
                  <c:v>11.84</c:v>
                </c:pt>
                <c:pt idx="20">
                  <c:v>12.65</c:v>
                </c:pt>
                <c:pt idx="21">
                  <c:v>13.36</c:v>
                </c:pt>
                <c:pt idx="22">
                  <c:v>13.77</c:v>
                </c:pt>
                <c:pt idx="23">
                  <c:v>13.78</c:v>
                </c:pt>
                <c:pt idx="24">
                  <c:v>13.26</c:v>
                </c:pt>
                <c:pt idx="25">
                  <c:v>12.93</c:v>
                </c:pt>
                <c:pt idx="26">
                  <c:v>12.11</c:v>
                </c:pt>
                <c:pt idx="27">
                  <c:v>10.74</c:v>
                </c:pt>
                <c:pt idx="28">
                  <c:v>9.7100000000000009</c:v>
                </c:pt>
                <c:pt idx="29">
                  <c:v>8.58</c:v>
                </c:pt>
                <c:pt idx="30">
                  <c:v>8.08</c:v>
                </c:pt>
                <c:pt idx="31">
                  <c:v>7.64</c:v>
                </c:pt>
                <c:pt idx="32">
                  <c:v>7.24</c:v>
                </c:pt>
                <c:pt idx="33">
                  <c:v>6.95</c:v>
                </c:pt>
                <c:pt idx="34">
                  <c:v>6.58</c:v>
                </c:pt>
                <c:pt idx="35">
                  <c:v>6.36</c:v>
                </c:pt>
                <c:pt idx="36">
                  <c:v>6.22</c:v>
                </c:pt>
                <c:pt idx="37">
                  <c:v>6.09</c:v>
                </c:pt>
                <c:pt idx="38">
                  <c:v>5.82</c:v>
                </c:pt>
                <c:pt idx="39">
                  <c:v>5.63</c:v>
                </c:pt>
                <c:pt idx="40">
                  <c:v>5.52</c:v>
                </c:pt>
                <c:pt idx="41">
                  <c:v>5.47</c:v>
                </c:pt>
                <c:pt idx="42">
                  <c:v>5.42</c:v>
                </c:pt>
                <c:pt idx="43">
                  <c:v>5.35</c:v>
                </c:pt>
                <c:pt idx="44">
                  <c:v>5.3</c:v>
                </c:pt>
                <c:pt idx="45">
                  <c:v>5.32</c:v>
                </c:pt>
                <c:pt idx="46">
                  <c:v>5.45</c:v>
                </c:pt>
                <c:pt idx="47">
                  <c:v>5.27</c:v>
                </c:pt>
                <c:pt idx="48">
                  <c:v>5.15</c:v>
                </c:pt>
                <c:pt idx="49">
                  <c:v>5.07</c:v>
                </c:pt>
                <c:pt idx="50">
                  <c:v>5.15</c:v>
                </c:pt>
                <c:pt idx="51">
                  <c:v>5.52</c:v>
                </c:pt>
                <c:pt idx="52">
                  <c:v>5.9</c:v>
                </c:pt>
                <c:pt idx="53">
                  <c:v>6.19</c:v>
                </c:pt>
                <c:pt idx="54">
                  <c:v>6.33</c:v>
                </c:pt>
                <c:pt idx="55">
                  <c:v>6.33</c:v>
                </c:pt>
                <c:pt idx="56">
                  <c:v>6.42</c:v>
                </c:pt>
                <c:pt idx="57">
                  <c:v>6.4</c:v>
                </c:pt>
                <c:pt idx="58">
                  <c:v>6.5</c:v>
                </c:pt>
                <c:pt idx="59">
                  <c:v>6.65</c:v>
                </c:pt>
                <c:pt idx="60">
                  <c:v>6.71</c:v>
                </c:pt>
                <c:pt idx="61">
                  <c:v>6.86</c:v>
                </c:pt>
                <c:pt idx="62">
                  <c:v>6.74</c:v>
                </c:pt>
                <c:pt idx="63">
                  <c:v>6.95</c:v>
                </c:pt>
                <c:pt idx="64">
                  <c:v>6.84</c:v>
                </c:pt>
                <c:pt idx="65">
                  <c:v>6.2</c:v>
                </c:pt>
                <c:pt idx="66">
                  <c:v>5.7</c:v>
                </c:pt>
                <c:pt idx="67">
                  <c:v>5.12</c:v>
                </c:pt>
                <c:pt idx="68">
                  <c:v>4.55</c:v>
                </c:pt>
                <c:pt idx="69">
                  <c:v>4.3600000000000003</c:v>
                </c:pt>
                <c:pt idx="70">
                  <c:v>4.3099999999999996</c:v>
                </c:pt>
                <c:pt idx="71">
                  <c:v>4.0999999999999996</c:v>
                </c:pt>
                <c:pt idx="72">
                  <c:v>4.2699999999999996</c:v>
                </c:pt>
                <c:pt idx="73">
                  <c:v>4.76</c:v>
                </c:pt>
                <c:pt idx="74">
                  <c:v>5.24</c:v>
                </c:pt>
                <c:pt idx="75">
                  <c:v>5.87</c:v>
                </c:pt>
                <c:pt idx="76">
                  <c:v>6.51</c:v>
                </c:pt>
                <c:pt idx="77">
                  <c:v>7.2</c:v>
                </c:pt>
                <c:pt idx="78">
                  <c:v>8.01</c:v>
                </c:pt>
                <c:pt idx="79">
                  <c:v>8.52</c:v>
                </c:pt>
                <c:pt idx="80">
                  <c:v>8.93</c:v>
                </c:pt>
                <c:pt idx="81">
                  <c:v>9.0500000000000007</c:v>
                </c:pt>
                <c:pt idx="82">
                  <c:v>8.7899999999999991</c:v>
                </c:pt>
                <c:pt idx="83">
                  <c:v>8.9600000000000009</c:v>
                </c:pt>
              </c:numCache>
            </c:numRef>
          </c:val>
          <c:smooth val="0"/>
          <c:extLst>
            <c:ext xmlns:c16="http://schemas.microsoft.com/office/drawing/2014/chart" uri="{C3380CC4-5D6E-409C-BE32-E72D297353CC}">
              <c16:uniqueId val="{00000000-AAEB-4C01-82A3-570B512FBD68}"/>
            </c:ext>
          </c:extLst>
        </c:ser>
        <c:ser>
          <c:idx val="1"/>
          <c:order val="1"/>
          <c:tx>
            <c:strRef>
              <c:f>Sheet2!$F$1</c:f>
              <c:strCache>
                <c:ptCount val="1"/>
                <c:pt idx="0">
                  <c:v>Credit Card Loans 90+ Days Delinquent</c:v>
                </c:pt>
              </c:strCache>
            </c:strRef>
          </c:tx>
          <c:spPr>
            <a:ln w="28575" cap="rnd">
              <a:solidFill>
                <a:schemeClr val="accent3"/>
              </a:solidFill>
              <a:round/>
            </a:ln>
            <a:effectLst/>
          </c:spPr>
          <c:marker>
            <c:symbol val="none"/>
          </c:marker>
          <c:cat>
            <c:numRef>
              <c:f>Sheet2!$B$9:$B$92</c:f>
              <c:numCache>
                <c:formatCode>mmm"/"yy</c:formatCode>
                <c:ptCount val="84"/>
                <c:pt idx="0">
                  <c:v>38077</c:v>
                </c:pt>
                <c:pt idx="1">
                  <c:v>38168</c:v>
                </c:pt>
                <c:pt idx="2">
                  <c:v>38260</c:v>
                </c:pt>
                <c:pt idx="3">
                  <c:v>38352</c:v>
                </c:pt>
                <c:pt idx="4">
                  <c:v>38442</c:v>
                </c:pt>
                <c:pt idx="5">
                  <c:v>38533</c:v>
                </c:pt>
                <c:pt idx="6">
                  <c:v>38625</c:v>
                </c:pt>
                <c:pt idx="7">
                  <c:v>38717</c:v>
                </c:pt>
                <c:pt idx="8">
                  <c:v>38807</c:v>
                </c:pt>
                <c:pt idx="9">
                  <c:v>38898</c:v>
                </c:pt>
                <c:pt idx="10">
                  <c:v>38990</c:v>
                </c:pt>
                <c:pt idx="11">
                  <c:v>39082</c:v>
                </c:pt>
                <c:pt idx="12">
                  <c:v>39172</c:v>
                </c:pt>
                <c:pt idx="13">
                  <c:v>39263</c:v>
                </c:pt>
                <c:pt idx="14">
                  <c:v>39355</c:v>
                </c:pt>
                <c:pt idx="15">
                  <c:v>39447</c:v>
                </c:pt>
                <c:pt idx="16">
                  <c:v>39538</c:v>
                </c:pt>
                <c:pt idx="17">
                  <c:v>39629</c:v>
                </c:pt>
                <c:pt idx="18">
                  <c:v>39721</c:v>
                </c:pt>
                <c:pt idx="19">
                  <c:v>39813</c:v>
                </c:pt>
                <c:pt idx="20">
                  <c:v>39903</c:v>
                </c:pt>
                <c:pt idx="21">
                  <c:v>39994</c:v>
                </c:pt>
                <c:pt idx="22">
                  <c:v>40086</c:v>
                </c:pt>
                <c:pt idx="23">
                  <c:v>40178</c:v>
                </c:pt>
                <c:pt idx="24">
                  <c:v>40268</c:v>
                </c:pt>
                <c:pt idx="25">
                  <c:v>40359</c:v>
                </c:pt>
                <c:pt idx="26">
                  <c:v>40451</c:v>
                </c:pt>
                <c:pt idx="27">
                  <c:v>40543</c:v>
                </c:pt>
                <c:pt idx="28">
                  <c:v>40633</c:v>
                </c:pt>
                <c:pt idx="29">
                  <c:v>40724</c:v>
                </c:pt>
                <c:pt idx="30">
                  <c:v>40816</c:v>
                </c:pt>
                <c:pt idx="31">
                  <c:v>40908</c:v>
                </c:pt>
                <c:pt idx="32">
                  <c:v>40999</c:v>
                </c:pt>
                <c:pt idx="33">
                  <c:v>41090</c:v>
                </c:pt>
                <c:pt idx="34">
                  <c:v>41182</c:v>
                </c:pt>
                <c:pt idx="35">
                  <c:v>41274</c:v>
                </c:pt>
                <c:pt idx="36">
                  <c:v>41364</c:v>
                </c:pt>
                <c:pt idx="37">
                  <c:v>41455</c:v>
                </c:pt>
                <c:pt idx="38">
                  <c:v>41547</c:v>
                </c:pt>
                <c:pt idx="39">
                  <c:v>41639</c:v>
                </c:pt>
                <c:pt idx="40">
                  <c:v>41729</c:v>
                </c:pt>
                <c:pt idx="41">
                  <c:v>41820</c:v>
                </c:pt>
                <c:pt idx="42">
                  <c:v>41912</c:v>
                </c:pt>
                <c:pt idx="43">
                  <c:v>42004</c:v>
                </c:pt>
                <c:pt idx="44">
                  <c:v>42094</c:v>
                </c:pt>
                <c:pt idx="45">
                  <c:v>42185</c:v>
                </c:pt>
                <c:pt idx="46">
                  <c:v>42277</c:v>
                </c:pt>
                <c:pt idx="47">
                  <c:v>42369</c:v>
                </c:pt>
                <c:pt idx="48">
                  <c:v>42460</c:v>
                </c:pt>
                <c:pt idx="49">
                  <c:v>42551</c:v>
                </c:pt>
                <c:pt idx="50">
                  <c:v>42643</c:v>
                </c:pt>
                <c:pt idx="51">
                  <c:v>42735</c:v>
                </c:pt>
                <c:pt idx="52">
                  <c:v>42825</c:v>
                </c:pt>
                <c:pt idx="53">
                  <c:v>42916</c:v>
                </c:pt>
                <c:pt idx="54">
                  <c:v>43008</c:v>
                </c:pt>
                <c:pt idx="55">
                  <c:v>43100</c:v>
                </c:pt>
                <c:pt idx="56">
                  <c:v>43190</c:v>
                </c:pt>
                <c:pt idx="57">
                  <c:v>43281</c:v>
                </c:pt>
                <c:pt idx="58">
                  <c:v>43373</c:v>
                </c:pt>
                <c:pt idx="59">
                  <c:v>43465</c:v>
                </c:pt>
                <c:pt idx="60">
                  <c:v>43555</c:v>
                </c:pt>
                <c:pt idx="61">
                  <c:v>43646</c:v>
                </c:pt>
                <c:pt idx="62">
                  <c:v>43738</c:v>
                </c:pt>
                <c:pt idx="63">
                  <c:v>43830</c:v>
                </c:pt>
                <c:pt idx="64">
                  <c:v>43921</c:v>
                </c:pt>
                <c:pt idx="65">
                  <c:v>44012</c:v>
                </c:pt>
                <c:pt idx="66">
                  <c:v>44104</c:v>
                </c:pt>
                <c:pt idx="67">
                  <c:v>44196</c:v>
                </c:pt>
                <c:pt idx="68">
                  <c:v>44286</c:v>
                </c:pt>
                <c:pt idx="69">
                  <c:v>44377</c:v>
                </c:pt>
                <c:pt idx="70">
                  <c:v>44469</c:v>
                </c:pt>
                <c:pt idx="71">
                  <c:v>44561</c:v>
                </c:pt>
                <c:pt idx="72">
                  <c:v>44651</c:v>
                </c:pt>
                <c:pt idx="73">
                  <c:v>44742</c:v>
                </c:pt>
                <c:pt idx="74">
                  <c:v>44834</c:v>
                </c:pt>
                <c:pt idx="75">
                  <c:v>44926</c:v>
                </c:pt>
                <c:pt idx="76">
                  <c:v>45016</c:v>
                </c:pt>
                <c:pt idx="77">
                  <c:v>45107</c:v>
                </c:pt>
                <c:pt idx="78">
                  <c:v>45199</c:v>
                </c:pt>
                <c:pt idx="79">
                  <c:v>45291</c:v>
                </c:pt>
                <c:pt idx="80">
                  <c:v>45382</c:v>
                </c:pt>
                <c:pt idx="81">
                  <c:v>45473</c:v>
                </c:pt>
                <c:pt idx="82">
                  <c:v>45565</c:v>
                </c:pt>
                <c:pt idx="83">
                  <c:v>45657</c:v>
                </c:pt>
              </c:numCache>
            </c:numRef>
          </c:cat>
          <c:val>
            <c:numRef>
              <c:f>Sheet2!$F$9:$F$92</c:f>
              <c:numCache>
                <c:formatCode>0.00</c:formatCode>
                <c:ptCount val="84"/>
                <c:pt idx="0">
                  <c:v>9.27</c:v>
                </c:pt>
                <c:pt idx="1">
                  <c:v>8.85</c:v>
                </c:pt>
                <c:pt idx="2">
                  <c:v>8.65</c:v>
                </c:pt>
                <c:pt idx="3">
                  <c:v>9.18</c:v>
                </c:pt>
                <c:pt idx="4">
                  <c:v>9.59</c:v>
                </c:pt>
                <c:pt idx="5">
                  <c:v>9.23</c:v>
                </c:pt>
                <c:pt idx="6">
                  <c:v>9.07</c:v>
                </c:pt>
                <c:pt idx="7">
                  <c:v>8.5299999999999994</c:v>
                </c:pt>
                <c:pt idx="8">
                  <c:v>8.82</c:v>
                </c:pt>
                <c:pt idx="9">
                  <c:v>8.9600000000000009</c:v>
                </c:pt>
                <c:pt idx="10">
                  <c:v>9.19</c:v>
                </c:pt>
                <c:pt idx="11">
                  <c:v>9.66</c:v>
                </c:pt>
                <c:pt idx="12">
                  <c:v>9.74</c:v>
                </c:pt>
                <c:pt idx="13">
                  <c:v>9.3800000000000008</c:v>
                </c:pt>
                <c:pt idx="14">
                  <c:v>9.34</c:v>
                </c:pt>
                <c:pt idx="15">
                  <c:v>9.48</c:v>
                </c:pt>
                <c:pt idx="16">
                  <c:v>9.49</c:v>
                </c:pt>
                <c:pt idx="17">
                  <c:v>10.15</c:v>
                </c:pt>
                <c:pt idx="18">
                  <c:v>9.48</c:v>
                </c:pt>
                <c:pt idx="19">
                  <c:v>10.18</c:v>
                </c:pt>
                <c:pt idx="20">
                  <c:v>11.44</c:v>
                </c:pt>
                <c:pt idx="21">
                  <c:v>11.74</c:v>
                </c:pt>
                <c:pt idx="22">
                  <c:v>11.9</c:v>
                </c:pt>
                <c:pt idx="23">
                  <c:v>12.7</c:v>
                </c:pt>
                <c:pt idx="24">
                  <c:v>13.73</c:v>
                </c:pt>
                <c:pt idx="25">
                  <c:v>13.74</c:v>
                </c:pt>
                <c:pt idx="26">
                  <c:v>13.16</c:v>
                </c:pt>
                <c:pt idx="27">
                  <c:v>13.27</c:v>
                </c:pt>
                <c:pt idx="28">
                  <c:v>13.12</c:v>
                </c:pt>
                <c:pt idx="29">
                  <c:v>12.16</c:v>
                </c:pt>
                <c:pt idx="30">
                  <c:v>11.5</c:v>
                </c:pt>
                <c:pt idx="31">
                  <c:v>11.48</c:v>
                </c:pt>
                <c:pt idx="32">
                  <c:v>11.27</c:v>
                </c:pt>
                <c:pt idx="33">
                  <c:v>10.9</c:v>
                </c:pt>
                <c:pt idx="34">
                  <c:v>10.45</c:v>
                </c:pt>
                <c:pt idx="35">
                  <c:v>10.57</c:v>
                </c:pt>
                <c:pt idx="36">
                  <c:v>10.210000000000001</c:v>
                </c:pt>
                <c:pt idx="37">
                  <c:v>9.99</c:v>
                </c:pt>
                <c:pt idx="38">
                  <c:v>9.36</c:v>
                </c:pt>
                <c:pt idx="39">
                  <c:v>9.4499999999999993</c:v>
                </c:pt>
                <c:pt idx="40">
                  <c:v>8.51</c:v>
                </c:pt>
                <c:pt idx="41">
                  <c:v>7.83</c:v>
                </c:pt>
                <c:pt idx="42">
                  <c:v>7.46</c:v>
                </c:pt>
                <c:pt idx="43">
                  <c:v>7.31</c:v>
                </c:pt>
                <c:pt idx="44">
                  <c:v>8.3800000000000008</c:v>
                </c:pt>
                <c:pt idx="45">
                  <c:v>8.39</c:v>
                </c:pt>
                <c:pt idx="46">
                  <c:v>8.2100000000000009</c:v>
                </c:pt>
                <c:pt idx="47">
                  <c:v>7.65</c:v>
                </c:pt>
                <c:pt idx="48">
                  <c:v>7.6</c:v>
                </c:pt>
                <c:pt idx="49">
                  <c:v>7.17</c:v>
                </c:pt>
                <c:pt idx="50">
                  <c:v>7.08</c:v>
                </c:pt>
                <c:pt idx="51">
                  <c:v>7.14</c:v>
                </c:pt>
                <c:pt idx="52">
                  <c:v>7.45</c:v>
                </c:pt>
                <c:pt idx="53">
                  <c:v>7.38</c:v>
                </c:pt>
                <c:pt idx="54">
                  <c:v>7.47</c:v>
                </c:pt>
                <c:pt idx="55">
                  <c:v>7.55</c:v>
                </c:pt>
                <c:pt idx="56">
                  <c:v>8.01</c:v>
                </c:pt>
                <c:pt idx="57">
                  <c:v>7.88</c:v>
                </c:pt>
                <c:pt idx="58">
                  <c:v>7.94</c:v>
                </c:pt>
                <c:pt idx="59">
                  <c:v>7.77</c:v>
                </c:pt>
                <c:pt idx="60">
                  <c:v>8.32</c:v>
                </c:pt>
                <c:pt idx="61">
                  <c:v>8.32</c:v>
                </c:pt>
                <c:pt idx="62">
                  <c:v>8.27</c:v>
                </c:pt>
                <c:pt idx="63">
                  <c:v>8.36</c:v>
                </c:pt>
                <c:pt idx="64">
                  <c:v>9.09</c:v>
                </c:pt>
                <c:pt idx="65">
                  <c:v>9.75</c:v>
                </c:pt>
                <c:pt idx="66">
                  <c:v>9.74</c:v>
                </c:pt>
                <c:pt idx="67">
                  <c:v>9.36</c:v>
                </c:pt>
                <c:pt idx="68">
                  <c:v>9.98</c:v>
                </c:pt>
                <c:pt idx="69">
                  <c:v>9.2799999999999994</c:v>
                </c:pt>
                <c:pt idx="70">
                  <c:v>8.77</c:v>
                </c:pt>
                <c:pt idx="71">
                  <c:v>8.32</c:v>
                </c:pt>
                <c:pt idx="72">
                  <c:v>8.42</c:v>
                </c:pt>
                <c:pt idx="73">
                  <c:v>7.98</c:v>
                </c:pt>
                <c:pt idx="74">
                  <c:v>7.59</c:v>
                </c:pt>
                <c:pt idx="75">
                  <c:v>7.67</c:v>
                </c:pt>
                <c:pt idx="76">
                  <c:v>8.24</c:v>
                </c:pt>
                <c:pt idx="77">
                  <c:v>8</c:v>
                </c:pt>
                <c:pt idx="78">
                  <c:v>9.43</c:v>
                </c:pt>
                <c:pt idx="79">
                  <c:v>9.74</c:v>
                </c:pt>
                <c:pt idx="80">
                  <c:v>10.69</c:v>
                </c:pt>
                <c:pt idx="81">
                  <c:v>10.93</c:v>
                </c:pt>
                <c:pt idx="82">
                  <c:v>11.13</c:v>
                </c:pt>
                <c:pt idx="83">
                  <c:v>11.35</c:v>
                </c:pt>
              </c:numCache>
            </c:numRef>
          </c:val>
          <c:smooth val="0"/>
          <c:extLst>
            <c:ext xmlns:c16="http://schemas.microsoft.com/office/drawing/2014/chart" uri="{C3380CC4-5D6E-409C-BE32-E72D297353CC}">
              <c16:uniqueId val="{00000001-AAEB-4C01-82A3-570B512FBD68}"/>
            </c:ext>
          </c:extLst>
        </c:ser>
        <c:dLbls>
          <c:showLegendKey val="0"/>
          <c:showVal val="0"/>
          <c:showCatName val="0"/>
          <c:showSerName val="0"/>
          <c:showPercent val="0"/>
          <c:showBubbleSize val="0"/>
        </c:dLbls>
        <c:marker val="1"/>
        <c:smooth val="0"/>
        <c:axId val="250214783"/>
        <c:axId val="250203743"/>
      </c:lineChart>
      <c:dateAx>
        <c:axId val="250214783"/>
        <c:scaling>
          <c:orientation val="minMax"/>
          <c:min val="40544"/>
        </c:scaling>
        <c:delete val="0"/>
        <c:axPos val="b"/>
        <c:numFmt formatCode="\'yy" sourceLinked="0"/>
        <c:majorTickMark val="out"/>
        <c:minorTickMark val="none"/>
        <c:tickLblPos val="nextTo"/>
        <c:spPr>
          <a:noFill/>
          <a:ln w="12700" cap="flat" cmpd="sng" algn="ctr">
            <a:solidFill>
              <a:schemeClr val="bg2"/>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250203743"/>
        <c:crosses val="autoZero"/>
        <c:auto val="1"/>
        <c:lblOffset val="100"/>
        <c:baseTimeUnit val="months"/>
        <c:majorUnit val="12"/>
        <c:majorTimeUnit val="months"/>
      </c:dateAx>
      <c:valAx>
        <c:axId val="250203743"/>
        <c:scaling>
          <c:orientation val="minMax"/>
        </c:scaling>
        <c:delete val="0"/>
        <c:axPos val="l"/>
        <c:majorGridlines>
          <c:spPr>
            <a:ln w="9525" cap="flat" cmpd="sng" algn="ctr">
              <a:solidFill>
                <a:schemeClr val="bg2"/>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250214783"/>
        <c:crosses val="autoZero"/>
        <c:crossBetween val="between"/>
        <c:dispUnits>
          <c:builtInUnit val="hundreds"/>
        </c:dispUnits>
      </c:valAx>
      <c:valAx>
        <c:axId val="267815472"/>
        <c:scaling>
          <c:orientation val="minMax"/>
          <c:max val="0.1"/>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00" b="0" i="0" u="none" strike="noStrike" kern="1200" baseline="0">
                <a:noFill/>
                <a:latin typeface="+mn-lt"/>
                <a:ea typeface="+mn-ea"/>
                <a:cs typeface="+mn-cs"/>
              </a:defRPr>
            </a:pPr>
            <a:endParaRPr lang="en-US"/>
          </a:p>
        </c:txPr>
        <c:crossAx val="267841872"/>
        <c:crosses val="max"/>
        <c:crossBetween val="between"/>
      </c:valAx>
      <c:catAx>
        <c:axId val="267841872"/>
        <c:scaling>
          <c:orientation val="minMax"/>
        </c:scaling>
        <c:delete val="1"/>
        <c:axPos val="b"/>
        <c:majorTickMark val="out"/>
        <c:minorTickMark val="none"/>
        <c:tickLblPos val="nextTo"/>
        <c:crossAx val="267815472"/>
        <c:crosses val="autoZero"/>
        <c:auto val="1"/>
        <c:lblAlgn val="ctr"/>
        <c:lblOffset val="100"/>
        <c:noMultiLvlLbl val="0"/>
      </c:catAx>
      <c:spPr>
        <a:noFill/>
        <a:ln>
          <a:noFill/>
        </a:ln>
        <a:effectLst/>
      </c:spPr>
    </c:plotArea>
    <c:legend>
      <c:legendPos val="b"/>
      <c:legendEntry>
        <c:idx val="0"/>
        <c:delete val="1"/>
      </c:legendEntry>
      <c:layout>
        <c:manualLayout>
          <c:xMode val="edge"/>
          <c:yMode val="edge"/>
          <c:x val="3.0819900904522322E-2"/>
          <c:y val="0.71803456895106366"/>
          <c:w val="0.71015491416214116"/>
          <c:h val="0.11236125463397743"/>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chemeClr val="tx1"/>
          </a:solidFill>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r>
              <a:rPr lang="en-US" b="1"/>
              <a:t>Revolving Consumer</a:t>
            </a:r>
            <a:r>
              <a:rPr lang="en-US" b="1" baseline="0"/>
              <a:t> Credit Outstanding to Disposable Personal Income</a:t>
            </a:r>
            <a:endParaRPr lang="en-US" b="1"/>
          </a:p>
        </c:rich>
      </c:tx>
      <c:layout>
        <c:manualLayout>
          <c:xMode val="edge"/>
          <c:yMode val="edge"/>
          <c:x val="0.18453891993406768"/>
          <c:y val="0"/>
        </c:manualLayout>
      </c:layout>
      <c:overlay val="0"/>
      <c:spPr>
        <a:noFill/>
        <a:ln>
          <a:noFill/>
        </a:ln>
        <a:effectLst/>
      </c:spPr>
      <c:txPr>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7.0044625010281164E-2"/>
          <c:y val="0.12277662521515634"/>
          <c:w val="0.92015948707060624"/>
          <c:h val="0.80146919847061227"/>
        </c:manualLayout>
      </c:layout>
      <c:areaChart>
        <c:grouping val="standard"/>
        <c:varyColors val="0"/>
        <c:ser>
          <c:idx val="1"/>
          <c:order val="1"/>
          <c:tx>
            <c:strRef>
              <c:f>Sheet3!$C$4</c:f>
              <c:strCache>
                <c:ptCount val="1"/>
                <c:pt idx="0">
                  <c:v>0</c:v>
                </c:pt>
              </c:strCache>
            </c:strRef>
          </c:tx>
          <c:spPr>
            <a:solidFill>
              <a:schemeClr val="bg2"/>
            </a:solidFill>
            <a:ln>
              <a:noFill/>
            </a:ln>
            <a:effectLst/>
          </c:spPr>
          <c:val>
            <c:numRef>
              <c:f>Sheet3!$C$4:$C$303</c:f>
              <c:numCache>
                <c:formatCode>0</c:formatCode>
                <c:ptCount val="300"/>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1</c:v>
                </c:pt>
                <c:pt idx="16">
                  <c:v>1</c:v>
                </c:pt>
                <c:pt idx="17">
                  <c:v>1</c:v>
                </c:pt>
                <c:pt idx="18">
                  <c:v>1</c:v>
                </c:pt>
                <c:pt idx="19">
                  <c:v>1</c:v>
                </c:pt>
                <c:pt idx="20">
                  <c:v>1</c:v>
                </c:pt>
                <c:pt idx="21">
                  <c:v>1</c:v>
                </c:pt>
                <c:pt idx="22">
                  <c:v>1</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1</c:v>
                </c:pt>
                <c:pt idx="97">
                  <c:v>1</c:v>
                </c:pt>
                <c:pt idx="98">
                  <c:v>1</c:v>
                </c:pt>
                <c:pt idx="99">
                  <c:v>1</c:v>
                </c:pt>
                <c:pt idx="100">
                  <c:v>1</c:v>
                </c:pt>
                <c:pt idx="101">
                  <c:v>1</c:v>
                </c:pt>
                <c:pt idx="102">
                  <c:v>1</c:v>
                </c:pt>
                <c:pt idx="103">
                  <c:v>1</c:v>
                </c:pt>
                <c:pt idx="104">
                  <c:v>1</c:v>
                </c:pt>
                <c:pt idx="105">
                  <c:v>1</c:v>
                </c:pt>
                <c:pt idx="106">
                  <c:v>1</c:v>
                </c:pt>
                <c:pt idx="107">
                  <c:v>1</c:v>
                </c:pt>
                <c:pt idx="108">
                  <c:v>1</c:v>
                </c:pt>
                <c:pt idx="109">
                  <c:v>1</c:v>
                </c:pt>
                <c:pt idx="110">
                  <c:v>1</c:v>
                </c:pt>
                <c:pt idx="111">
                  <c:v>1</c:v>
                </c:pt>
                <c:pt idx="112">
                  <c:v>1</c:v>
                </c:pt>
                <c:pt idx="113">
                  <c:v>1</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1</c:v>
                </c:pt>
                <c:pt idx="243">
                  <c:v>1</c:v>
                </c:pt>
                <c:pt idx="244">
                  <c:v>0</c:v>
                </c:pt>
                <c:pt idx="245">
                  <c:v>0</c:v>
                </c:pt>
                <c:pt idx="246">
                  <c:v>0</c:v>
                </c:pt>
                <c:pt idx="247">
                  <c:v>0</c:v>
                </c:pt>
                <c:pt idx="248">
                  <c:v>0</c:v>
                </c:pt>
                <c:pt idx="249">
                  <c:v>0</c:v>
                </c:pt>
                <c:pt idx="250">
                  <c:v>0</c:v>
                </c:pt>
                <c:pt idx="251">
                  <c:v>0</c:v>
                </c:pt>
                <c:pt idx="252">
                  <c:v>0</c:v>
                </c:pt>
                <c:pt idx="253">
                  <c:v>0</c:v>
                </c:pt>
                <c:pt idx="254">
                  <c:v>0</c:v>
                </c:pt>
                <c:pt idx="255">
                  <c:v>0</c:v>
                </c:pt>
                <c:pt idx="256">
                  <c:v>0</c:v>
                </c:pt>
                <c:pt idx="257">
                  <c:v>0</c:v>
                </c:pt>
                <c:pt idx="258">
                  <c:v>0</c:v>
                </c:pt>
                <c:pt idx="259">
                  <c:v>0</c:v>
                </c:pt>
                <c:pt idx="260">
                  <c:v>0</c:v>
                </c:pt>
                <c:pt idx="261">
                  <c:v>0</c:v>
                </c:pt>
                <c:pt idx="262">
                  <c:v>0</c:v>
                </c:pt>
                <c:pt idx="263">
                  <c:v>0</c:v>
                </c:pt>
                <c:pt idx="264">
                  <c:v>0</c:v>
                </c:pt>
                <c:pt idx="265">
                  <c:v>0</c:v>
                </c:pt>
                <c:pt idx="266">
                  <c:v>0</c:v>
                </c:pt>
                <c:pt idx="267">
                  <c:v>0</c:v>
                </c:pt>
                <c:pt idx="268">
                  <c:v>0</c:v>
                </c:pt>
                <c:pt idx="269">
                  <c:v>0</c:v>
                </c:pt>
                <c:pt idx="270">
                  <c:v>0</c:v>
                </c:pt>
                <c:pt idx="271">
                  <c:v>0</c:v>
                </c:pt>
                <c:pt idx="272">
                  <c:v>0</c:v>
                </c:pt>
                <c:pt idx="273">
                  <c:v>0</c:v>
                </c:pt>
                <c:pt idx="274">
                  <c:v>0</c:v>
                </c:pt>
                <c:pt idx="275">
                  <c:v>0</c:v>
                </c:pt>
                <c:pt idx="276">
                  <c:v>0</c:v>
                </c:pt>
                <c:pt idx="277">
                  <c:v>0</c:v>
                </c:pt>
                <c:pt idx="278">
                  <c:v>0</c:v>
                </c:pt>
                <c:pt idx="279">
                  <c:v>0</c:v>
                </c:pt>
                <c:pt idx="280">
                  <c:v>0</c:v>
                </c:pt>
                <c:pt idx="281">
                  <c:v>0</c:v>
                </c:pt>
                <c:pt idx="282">
                  <c:v>0</c:v>
                </c:pt>
                <c:pt idx="283">
                  <c:v>0</c:v>
                </c:pt>
                <c:pt idx="284">
                  <c:v>0</c:v>
                </c:pt>
                <c:pt idx="285">
                  <c:v>0</c:v>
                </c:pt>
                <c:pt idx="286">
                  <c:v>0</c:v>
                </c:pt>
                <c:pt idx="287">
                  <c:v>0</c:v>
                </c:pt>
                <c:pt idx="288">
                  <c:v>0</c:v>
                </c:pt>
                <c:pt idx="289">
                  <c:v>0</c:v>
                </c:pt>
                <c:pt idx="290">
                  <c:v>0</c:v>
                </c:pt>
                <c:pt idx="291">
                  <c:v>0</c:v>
                </c:pt>
                <c:pt idx="292">
                  <c:v>0</c:v>
                </c:pt>
                <c:pt idx="293">
                  <c:v>0</c:v>
                </c:pt>
                <c:pt idx="294">
                  <c:v>0</c:v>
                </c:pt>
                <c:pt idx="295">
                  <c:v>0</c:v>
                </c:pt>
                <c:pt idx="296">
                  <c:v>0</c:v>
                </c:pt>
                <c:pt idx="297">
                  <c:v>0</c:v>
                </c:pt>
                <c:pt idx="298">
                  <c:v>0</c:v>
                </c:pt>
                <c:pt idx="299">
                  <c:v>0</c:v>
                </c:pt>
              </c:numCache>
            </c:numRef>
          </c:val>
          <c:extLst>
            <c:ext xmlns:c16="http://schemas.microsoft.com/office/drawing/2014/chart" uri="{C3380CC4-5D6E-409C-BE32-E72D297353CC}">
              <c16:uniqueId val="{00000000-A101-470C-9F90-030A3A150ADD}"/>
            </c:ext>
          </c:extLst>
        </c:ser>
        <c:dLbls>
          <c:showLegendKey val="0"/>
          <c:showVal val="0"/>
          <c:showCatName val="0"/>
          <c:showSerName val="0"/>
          <c:showPercent val="0"/>
          <c:showBubbleSize val="0"/>
        </c:dLbls>
        <c:axId val="755840895"/>
        <c:axId val="755845215"/>
      </c:areaChart>
      <c:lineChart>
        <c:grouping val="standard"/>
        <c:varyColors val="0"/>
        <c:ser>
          <c:idx val="0"/>
          <c:order val="0"/>
          <c:spPr>
            <a:ln w="28575" cap="rnd">
              <a:solidFill>
                <a:schemeClr val="accent1"/>
              </a:solidFill>
              <a:round/>
            </a:ln>
            <a:effectLst/>
          </c:spPr>
          <c:marker>
            <c:symbol val="none"/>
          </c:marker>
          <c:cat>
            <c:numRef>
              <c:f>Sheet3!$B$4:$B$303</c:f>
              <c:numCache>
                <c:formatCode>mmm"/"yyyy</c:formatCode>
                <c:ptCount val="300"/>
                <c:pt idx="0">
                  <c:v>36556</c:v>
                </c:pt>
                <c:pt idx="1">
                  <c:v>36585</c:v>
                </c:pt>
                <c:pt idx="2">
                  <c:v>36616</c:v>
                </c:pt>
                <c:pt idx="3">
                  <c:v>36646</c:v>
                </c:pt>
                <c:pt idx="4">
                  <c:v>36677</c:v>
                </c:pt>
                <c:pt idx="5">
                  <c:v>36707</c:v>
                </c:pt>
                <c:pt idx="6">
                  <c:v>36738</c:v>
                </c:pt>
                <c:pt idx="7">
                  <c:v>36769</c:v>
                </c:pt>
                <c:pt idx="8">
                  <c:v>36799</c:v>
                </c:pt>
                <c:pt idx="9">
                  <c:v>36830</c:v>
                </c:pt>
                <c:pt idx="10">
                  <c:v>36860</c:v>
                </c:pt>
                <c:pt idx="11">
                  <c:v>36891</c:v>
                </c:pt>
                <c:pt idx="12">
                  <c:v>36922</c:v>
                </c:pt>
                <c:pt idx="13">
                  <c:v>36950</c:v>
                </c:pt>
                <c:pt idx="14">
                  <c:v>36981</c:v>
                </c:pt>
                <c:pt idx="15">
                  <c:v>37011</c:v>
                </c:pt>
                <c:pt idx="16">
                  <c:v>37042</c:v>
                </c:pt>
                <c:pt idx="17">
                  <c:v>37072</c:v>
                </c:pt>
                <c:pt idx="18">
                  <c:v>37103</c:v>
                </c:pt>
                <c:pt idx="19">
                  <c:v>37134</c:v>
                </c:pt>
                <c:pt idx="20">
                  <c:v>37164</c:v>
                </c:pt>
                <c:pt idx="21">
                  <c:v>37195</c:v>
                </c:pt>
                <c:pt idx="22">
                  <c:v>37225</c:v>
                </c:pt>
                <c:pt idx="23">
                  <c:v>37256</c:v>
                </c:pt>
                <c:pt idx="24">
                  <c:v>37287</c:v>
                </c:pt>
                <c:pt idx="25">
                  <c:v>37315</c:v>
                </c:pt>
                <c:pt idx="26">
                  <c:v>37346</c:v>
                </c:pt>
                <c:pt idx="27">
                  <c:v>37376</c:v>
                </c:pt>
                <c:pt idx="28">
                  <c:v>37407</c:v>
                </c:pt>
                <c:pt idx="29">
                  <c:v>37437</c:v>
                </c:pt>
                <c:pt idx="30">
                  <c:v>37468</c:v>
                </c:pt>
                <c:pt idx="31">
                  <c:v>37499</c:v>
                </c:pt>
                <c:pt idx="32">
                  <c:v>37529</c:v>
                </c:pt>
                <c:pt idx="33">
                  <c:v>37560</c:v>
                </c:pt>
                <c:pt idx="34">
                  <c:v>37590</c:v>
                </c:pt>
                <c:pt idx="35">
                  <c:v>37621</c:v>
                </c:pt>
                <c:pt idx="36">
                  <c:v>37652</c:v>
                </c:pt>
                <c:pt idx="37">
                  <c:v>37680</c:v>
                </c:pt>
                <c:pt idx="38">
                  <c:v>37711</c:v>
                </c:pt>
                <c:pt idx="39">
                  <c:v>37741</c:v>
                </c:pt>
                <c:pt idx="40">
                  <c:v>37772</c:v>
                </c:pt>
                <c:pt idx="41">
                  <c:v>37802</c:v>
                </c:pt>
                <c:pt idx="42">
                  <c:v>37833</c:v>
                </c:pt>
                <c:pt idx="43">
                  <c:v>37864</c:v>
                </c:pt>
                <c:pt idx="44">
                  <c:v>37894</c:v>
                </c:pt>
                <c:pt idx="45">
                  <c:v>37925</c:v>
                </c:pt>
                <c:pt idx="46">
                  <c:v>37955</c:v>
                </c:pt>
                <c:pt idx="47">
                  <c:v>37986</c:v>
                </c:pt>
                <c:pt idx="48">
                  <c:v>38017</c:v>
                </c:pt>
                <c:pt idx="49">
                  <c:v>38046</c:v>
                </c:pt>
                <c:pt idx="50">
                  <c:v>38077</c:v>
                </c:pt>
                <c:pt idx="51">
                  <c:v>38107</c:v>
                </c:pt>
                <c:pt idx="52">
                  <c:v>38138</c:v>
                </c:pt>
                <c:pt idx="53">
                  <c:v>38168</c:v>
                </c:pt>
                <c:pt idx="54">
                  <c:v>38199</c:v>
                </c:pt>
                <c:pt idx="55">
                  <c:v>38230</c:v>
                </c:pt>
                <c:pt idx="56">
                  <c:v>38260</c:v>
                </c:pt>
                <c:pt idx="57">
                  <c:v>38291</c:v>
                </c:pt>
                <c:pt idx="58">
                  <c:v>38321</c:v>
                </c:pt>
                <c:pt idx="59">
                  <c:v>38352</c:v>
                </c:pt>
                <c:pt idx="60">
                  <c:v>38383</c:v>
                </c:pt>
                <c:pt idx="61">
                  <c:v>38411</c:v>
                </c:pt>
                <c:pt idx="62">
                  <c:v>38442</c:v>
                </c:pt>
                <c:pt idx="63">
                  <c:v>38472</c:v>
                </c:pt>
                <c:pt idx="64">
                  <c:v>38503</c:v>
                </c:pt>
                <c:pt idx="65">
                  <c:v>38533</c:v>
                </c:pt>
                <c:pt idx="66">
                  <c:v>38564</c:v>
                </c:pt>
                <c:pt idx="67">
                  <c:v>38595</c:v>
                </c:pt>
                <c:pt idx="68">
                  <c:v>38625</c:v>
                </c:pt>
                <c:pt idx="69">
                  <c:v>38656</c:v>
                </c:pt>
                <c:pt idx="70">
                  <c:v>38686</c:v>
                </c:pt>
                <c:pt idx="71">
                  <c:v>38717</c:v>
                </c:pt>
                <c:pt idx="72">
                  <c:v>38748</c:v>
                </c:pt>
                <c:pt idx="73">
                  <c:v>38776</c:v>
                </c:pt>
                <c:pt idx="74">
                  <c:v>38807</c:v>
                </c:pt>
                <c:pt idx="75">
                  <c:v>38837</c:v>
                </c:pt>
                <c:pt idx="76">
                  <c:v>38868</c:v>
                </c:pt>
                <c:pt idx="77">
                  <c:v>38898</c:v>
                </c:pt>
                <c:pt idx="78">
                  <c:v>38929</c:v>
                </c:pt>
                <c:pt idx="79">
                  <c:v>38960</c:v>
                </c:pt>
                <c:pt idx="80">
                  <c:v>38990</c:v>
                </c:pt>
                <c:pt idx="81">
                  <c:v>39021</c:v>
                </c:pt>
                <c:pt idx="82">
                  <c:v>39051</c:v>
                </c:pt>
                <c:pt idx="83">
                  <c:v>39082</c:v>
                </c:pt>
                <c:pt idx="84">
                  <c:v>39113</c:v>
                </c:pt>
                <c:pt idx="85">
                  <c:v>39141</c:v>
                </c:pt>
                <c:pt idx="86">
                  <c:v>39172</c:v>
                </c:pt>
                <c:pt idx="87">
                  <c:v>39202</c:v>
                </c:pt>
                <c:pt idx="88">
                  <c:v>39233</c:v>
                </c:pt>
                <c:pt idx="89">
                  <c:v>39263</c:v>
                </c:pt>
                <c:pt idx="90">
                  <c:v>39294</c:v>
                </c:pt>
                <c:pt idx="91">
                  <c:v>39325</c:v>
                </c:pt>
                <c:pt idx="92">
                  <c:v>39355</c:v>
                </c:pt>
                <c:pt idx="93">
                  <c:v>39386</c:v>
                </c:pt>
                <c:pt idx="94">
                  <c:v>39416</c:v>
                </c:pt>
                <c:pt idx="95">
                  <c:v>39447</c:v>
                </c:pt>
                <c:pt idx="96">
                  <c:v>39478</c:v>
                </c:pt>
                <c:pt idx="97">
                  <c:v>39507</c:v>
                </c:pt>
                <c:pt idx="98">
                  <c:v>39538</c:v>
                </c:pt>
                <c:pt idx="99">
                  <c:v>39568</c:v>
                </c:pt>
                <c:pt idx="100">
                  <c:v>39599</c:v>
                </c:pt>
                <c:pt idx="101">
                  <c:v>39629</c:v>
                </c:pt>
                <c:pt idx="102">
                  <c:v>39660</c:v>
                </c:pt>
                <c:pt idx="103">
                  <c:v>39691</c:v>
                </c:pt>
                <c:pt idx="104">
                  <c:v>39721</c:v>
                </c:pt>
                <c:pt idx="105">
                  <c:v>39752</c:v>
                </c:pt>
                <c:pt idx="106">
                  <c:v>39782</c:v>
                </c:pt>
                <c:pt idx="107">
                  <c:v>39813</c:v>
                </c:pt>
                <c:pt idx="108">
                  <c:v>39844</c:v>
                </c:pt>
                <c:pt idx="109">
                  <c:v>39872</c:v>
                </c:pt>
                <c:pt idx="110">
                  <c:v>39903</c:v>
                </c:pt>
                <c:pt idx="111">
                  <c:v>39933</c:v>
                </c:pt>
                <c:pt idx="112">
                  <c:v>39964</c:v>
                </c:pt>
                <c:pt idx="113">
                  <c:v>39994</c:v>
                </c:pt>
                <c:pt idx="114">
                  <c:v>40025</c:v>
                </c:pt>
                <c:pt idx="115">
                  <c:v>40056</c:v>
                </c:pt>
                <c:pt idx="116">
                  <c:v>40086</c:v>
                </c:pt>
                <c:pt idx="117">
                  <c:v>40117</c:v>
                </c:pt>
                <c:pt idx="118">
                  <c:v>40147</c:v>
                </c:pt>
                <c:pt idx="119">
                  <c:v>40178</c:v>
                </c:pt>
                <c:pt idx="120">
                  <c:v>40209</c:v>
                </c:pt>
                <c:pt idx="121">
                  <c:v>40237</c:v>
                </c:pt>
                <c:pt idx="122">
                  <c:v>40268</c:v>
                </c:pt>
                <c:pt idx="123">
                  <c:v>40298</c:v>
                </c:pt>
                <c:pt idx="124">
                  <c:v>40329</c:v>
                </c:pt>
                <c:pt idx="125">
                  <c:v>40359</c:v>
                </c:pt>
                <c:pt idx="126">
                  <c:v>40390</c:v>
                </c:pt>
                <c:pt idx="127">
                  <c:v>40421</c:v>
                </c:pt>
                <c:pt idx="128">
                  <c:v>40451</c:v>
                </c:pt>
                <c:pt idx="129">
                  <c:v>40482</c:v>
                </c:pt>
                <c:pt idx="130">
                  <c:v>40512</c:v>
                </c:pt>
                <c:pt idx="131">
                  <c:v>40543</c:v>
                </c:pt>
                <c:pt idx="132">
                  <c:v>40574</c:v>
                </c:pt>
                <c:pt idx="133">
                  <c:v>40602</c:v>
                </c:pt>
                <c:pt idx="134">
                  <c:v>40633</c:v>
                </c:pt>
                <c:pt idx="135">
                  <c:v>40663</c:v>
                </c:pt>
                <c:pt idx="136">
                  <c:v>40694</c:v>
                </c:pt>
                <c:pt idx="137">
                  <c:v>40724</c:v>
                </c:pt>
                <c:pt idx="138">
                  <c:v>40755</c:v>
                </c:pt>
                <c:pt idx="139">
                  <c:v>40786</c:v>
                </c:pt>
                <c:pt idx="140">
                  <c:v>40816</c:v>
                </c:pt>
                <c:pt idx="141">
                  <c:v>40847</c:v>
                </c:pt>
                <c:pt idx="142">
                  <c:v>40877</c:v>
                </c:pt>
                <c:pt idx="143">
                  <c:v>40908</c:v>
                </c:pt>
                <c:pt idx="144">
                  <c:v>40939</c:v>
                </c:pt>
                <c:pt idx="145">
                  <c:v>40968</c:v>
                </c:pt>
                <c:pt idx="146">
                  <c:v>40999</c:v>
                </c:pt>
                <c:pt idx="147">
                  <c:v>41029</c:v>
                </c:pt>
                <c:pt idx="148">
                  <c:v>41060</c:v>
                </c:pt>
                <c:pt idx="149">
                  <c:v>41090</c:v>
                </c:pt>
                <c:pt idx="150">
                  <c:v>41121</c:v>
                </c:pt>
                <c:pt idx="151">
                  <c:v>41152</c:v>
                </c:pt>
                <c:pt idx="152">
                  <c:v>41182</c:v>
                </c:pt>
                <c:pt idx="153">
                  <c:v>41213</c:v>
                </c:pt>
                <c:pt idx="154">
                  <c:v>41243</c:v>
                </c:pt>
                <c:pt idx="155">
                  <c:v>41274</c:v>
                </c:pt>
                <c:pt idx="156">
                  <c:v>41305</c:v>
                </c:pt>
                <c:pt idx="157">
                  <c:v>41333</c:v>
                </c:pt>
                <c:pt idx="158">
                  <c:v>41364</c:v>
                </c:pt>
                <c:pt idx="159">
                  <c:v>41394</c:v>
                </c:pt>
                <c:pt idx="160">
                  <c:v>41425</c:v>
                </c:pt>
                <c:pt idx="161">
                  <c:v>41455</c:v>
                </c:pt>
                <c:pt idx="162">
                  <c:v>41486</c:v>
                </c:pt>
                <c:pt idx="163">
                  <c:v>41517</c:v>
                </c:pt>
                <c:pt idx="164">
                  <c:v>41547</c:v>
                </c:pt>
                <c:pt idx="165">
                  <c:v>41578</c:v>
                </c:pt>
                <c:pt idx="166">
                  <c:v>41608</c:v>
                </c:pt>
                <c:pt idx="167">
                  <c:v>41639</c:v>
                </c:pt>
                <c:pt idx="168">
                  <c:v>41670</c:v>
                </c:pt>
                <c:pt idx="169">
                  <c:v>41698</c:v>
                </c:pt>
                <c:pt idx="170">
                  <c:v>41729</c:v>
                </c:pt>
                <c:pt idx="171">
                  <c:v>41759</c:v>
                </c:pt>
                <c:pt idx="172">
                  <c:v>41790</c:v>
                </c:pt>
                <c:pt idx="173">
                  <c:v>41820</c:v>
                </c:pt>
                <c:pt idx="174">
                  <c:v>41851</c:v>
                </c:pt>
                <c:pt idx="175">
                  <c:v>41882</c:v>
                </c:pt>
                <c:pt idx="176">
                  <c:v>41912</c:v>
                </c:pt>
                <c:pt idx="177">
                  <c:v>41943</c:v>
                </c:pt>
                <c:pt idx="178">
                  <c:v>41973</c:v>
                </c:pt>
                <c:pt idx="179">
                  <c:v>42004</c:v>
                </c:pt>
                <c:pt idx="180">
                  <c:v>42035</c:v>
                </c:pt>
                <c:pt idx="181">
                  <c:v>42063</c:v>
                </c:pt>
                <c:pt idx="182">
                  <c:v>42094</c:v>
                </c:pt>
                <c:pt idx="183">
                  <c:v>42124</c:v>
                </c:pt>
                <c:pt idx="184">
                  <c:v>42155</c:v>
                </c:pt>
                <c:pt idx="185">
                  <c:v>42185</c:v>
                </c:pt>
                <c:pt idx="186">
                  <c:v>42216</c:v>
                </c:pt>
                <c:pt idx="187">
                  <c:v>42247</c:v>
                </c:pt>
                <c:pt idx="188">
                  <c:v>42277</c:v>
                </c:pt>
                <c:pt idx="189">
                  <c:v>42308</c:v>
                </c:pt>
                <c:pt idx="190">
                  <c:v>42338</c:v>
                </c:pt>
                <c:pt idx="191">
                  <c:v>42369</c:v>
                </c:pt>
                <c:pt idx="192">
                  <c:v>42400</c:v>
                </c:pt>
                <c:pt idx="193">
                  <c:v>42429</c:v>
                </c:pt>
                <c:pt idx="194">
                  <c:v>42460</c:v>
                </c:pt>
                <c:pt idx="195">
                  <c:v>42490</c:v>
                </c:pt>
                <c:pt idx="196">
                  <c:v>42521</c:v>
                </c:pt>
                <c:pt idx="197">
                  <c:v>42551</c:v>
                </c:pt>
                <c:pt idx="198">
                  <c:v>42582</c:v>
                </c:pt>
                <c:pt idx="199">
                  <c:v>42613</c:v>
                </c:pt>
                <c:pt idx="200">
                  <c:v>42643</c:v>
                </c:pt>
                <c:pt idx="201">
                  <c:v>42674</c:v>
                </c:pt>
                <c:pt idx="202">
                  <c:v>42704</c:v>
                </c:pt>
                <c:pt idx="203">
                  <c:v>42735</c:v>
                </c:pt>
                <c:pt idx="204">
                  <c:v>42766</c:v>
                </c:pt>
                <c:pt idx="205">
                  <c:v>42794</c:v>
                </c:pt>
                <c:pt idx="206">
                  <c:v>42825</c:v>
                </c:pt>
                <c:pt idx="207">
                  <c:v>42855</c:v>
                </c:pt>
                <c:pt idx="208">
                  <c:v>42886</c:v>
                </c:pt>
                <c:pt idx="209">
                  <c:v>42916</c:v>
                </c:pt>
                <c:pt idx="210">
                  <c:v>42947</c:v>
                </c:pt>
                <c:pt idx="211">
                  <c:v>42978</c:v>
                </c:pt>
                <c:pt idx="212">
                  <c:v>43008</c:v>
                </c:pt>
                <c:pt idx="213">
                  <c:v>43039</c:v>
                </c:pt>
                <c:pt idx="214">
                  <c:v>43069</c:v>
                </c:pt>
                <c:pt idx="215">
                  <c:v>43100</c:v>
                </c:pt>
                <c:pt idx="216">
                  <c:v>43131</c:v>
                </c:pt>
                <c:pt idx="217">
                  <c:v>43159</c:v>
                </c:pt>
                <c:pt idx="218">
                  <c:v>43190</c:v>
                </c:pt>
                <c:pt idx="219">
                  <c:v>43220</c:v>
                </c:pt>
                <c:pt idx="220">
                  <c:v>43251</c:v>
                </c:pt>
                <c:pt idx="221">
                  <c:v>43281</c:v>
                </c:pt>
                <c:pt idx="222">
                  <c:v>43312</c:v>
                </c:pt>
                <c:pt idx="223">
                  <c:v>43343</c:v>
                </c:pt>
                <c:pt idx="224">
                  <c:v>43373</c:v>
                </c:pt>
                <c:pt idx="225">
                  <c:v>43404</c:v>
                </c:pt>
                <c:pt idx="226">
                  <c:v>43434</c:v>
                </c:pt>
                <c:pt idx="227">
                  <c:v>43465</c:v>
                </c:pt>
                <c:pt idx="228">
                  <c:v>43496</c:v>
                </c:pt>
                <c:pt idx="229">
                  <c:v>43524</c:v>
                </c:pt>
                <c:pt idx="230">
                  <c:v>43555</c:v>
                </c:pt>
                <c:pt idx="231">
                  <c:v>43585</c:v>
                </c:pt>
                <c:pt idx="232">
                  <c:v>43616</c:v>
                </c:pt>
                <c:pt idx="233">
                  <c:v>43646</c:v>
                </c:pt>
                <c:pt idx="234">
                  <c:v>43677</c:v>
                </c:pt>
                <c:pt idx="235">
                  <c:v>43708</c:v>
                </c:pt>
                <c:pt idx="236">
                  <c:v>43738</c:v>
                </c:pt>
                <c:pt idx="237">
                  <c:v>43769</c:v>
                </c:pt>
                <c:pt idx="238">
                  <c:v>43799</c:v>
                </c:pt>
                <c:pt idx="239">
                  <c:v>43830</c:v>
                </c:pt>
                <c:pt idx="240">
                  <c:v>43861</c:v>
                </c:pt>
                <c:pt idx="241">
                  <c:v>43890</c:v>
                </c:pt>
                <c:pt idx="242">
                  <c:v>43921</c:v>
                </c:pt>
                <c:pt idx="243">
                  <c:v>43951</c:v>
                </c:pt>
                <c:pt idx="244">
                  <c:v>43982</c:v>
                </c:pt>
                <c:pt idx="245">
                  <c:v>44012</c:v>
                </c:pt>
                <c:pt idx="246">
                  <c:v>44043</c:v>
                </c:pt>
                <c:pt idx="247">
                  <c:v>44074</c:v>
                </c:pt>
                <c:pt idx="248">
                  <c:v>44104</c:v>
                </c:pt>
                <c:pt idx="249">
                  <c:v>44135</c:v>
                </c:pt>
                <c:pt idx="250">
                  <c:v>44165</c:v>
                </c:pt>
                <c:pt idx="251">
                  <c:v>44196</c:v>
                </c:pt>
                <c:pt idx="252">
                  <c:v>44227</c:v>
                </c:pt>
                <c:pt idx="253">
                  <c:v>44255</c:v>
                </c:pt>
                <c:pt idx="254">
                  <c:v>44286</c:v>
                </c:pt>
                <c:pt idx="255">
                  <c:v>44316</c:v>
                </c:pt>
                <c:pt idx="256">
                  <c:v>44347</c:v>
                </c:pt>
                <c:pt idx="257">
                  <c:v>44377</c:v>
                </c:pt>
                <c:pt idx="258">
                  <c:v>44408</c:v>
                </c:pt>
                <c:pt idx="259">
                  <c:v>44439</c:v>
                </c:pt>
                <c:pt idx="260">
                  <c:v>44469</c:v>
                </c:pt>
                <c:pt idx="261">
                  <c:v>44500</c:v>
                </c:pt>
                <c:pt idx="262">
                  <c:v>44530</c:v>
                </c:pt>
                <c:pt idx="263">
                  <c:v>44561</c:v>
                </c:pt>
                <c:pt idx="264">
                  <c:v>44592</c:v>
                </c:pt>
                <c:pt idx="265">
                  <c:v>44620</c:v>
                </c:pt>
                <c:pt idx="266">
                  <c:v>44651</c:v>
                </c:pt>
                <c:pt idx="267">
                  <c:v>44681</c:v>
                </c:pt>
                <c:pt idx="268">
                  <c:v>44712</c:v>
                </c:pt>
                <c:pt idx="269">
                  <c:v>44742</c:v>
                </c:pt>
                <c:pt idx="270">
                  <c:v>44773</c:v>
                </c:pt>
                <c:pt idx="271">
                  <c:v>44804</c:v>
                </c:pt>
                <c:pt idx="272">
                  <c:v>44834</c:v>
                </c:pt>
                <c:pt idx="273">
                  <c:v>44865</c:v>
                </c:pt>
                <c:pt idx="274">
                  <c:v>44895</c:v>
                </c:pt>
                <c:pt idx="275">
                  <c:v>44926</c:v>
                </c:pt>
                <c:pt idx="276">
                  <c:v>44957</c:v>
                </c:pt>
                <c:pt idx="277">
                  <c:v>44985</c:v>
                </c:pt>
                <c:pt idx="278">
                  <c:v>45016</c:v>
                </c:pt>
                <c:pt idx="279">
                  <c:v>45046</c:v>
                </c:pt>
                <c:pt idx="280">
                  <c:v>45077</c:v>
                </c:pt>
                <c:pt idx="281">
                  <c:v>45107</c:v>
                </c:pt>
                <c:pt idx="282">
                  <c:v>45138</c:v>
                </c:pt>
                <c:pt idx="283">
                  <c:v>45169</c:v>
                </c:pt>
                <c:pt idx="284">
                  <c:v>45199</c:v>
                </c:pt>
                <c:pt idx="285">
                  <c:v>45230</c:v>
                </c:pt>
                <c:pt idx="286">
                  <c:v>45260</c:v>
                </c:pt>
                <c:pt idx="287">
                  <c:v>45291</c:v>
                </c:pt>
                <c:pt idx="288">
                  <c:v>45322</c:v>
                </c:pt>
                <c:pt idx="289">
                  <c:v>45351</c:v>
                </c:pt>
                <c:pt idx="290">
                  <c:v>45382</c:v>
                </c:pt>
                <c:pt idx="291">
                  <c:v>45412</c:v>
                </c:pt>
                <c:pt idx="292">
                  <c:v>45443</c:v>
                </c:pt>
                <c:pt idx="293">
                  <c:v>45473</c:v>
                </c:pt>
                <c:pt idx="294">
                  <c:v>45504</c:v>
                </c:pt>
                <c:pt idx="295">
                  <c:v>45535</c:v>
                </c:pt>
                <c:pt idx="296">
                  <c:v>45565</c:v>
                </c:pt>
                <c:pt idx="297">
                  <c:v>45596</c:v>
                </c:pt>
                <c:pt idx="298">
                  <c:v>45626</c:v>
                </c:pt>
                <c:pt idx="299">
                  <c:v>45657</c:v>
                </c:pt>
              </c:numCache>
            </c:numRef>
          </c:cat>
          <c:val>
            <c:numRef>
              <c:f>Sheet3!$E$4:$E$303</c:f>
              <c:numCache>
                <c:formatCode>0.00000</c:formatCode>
                <c:ptCount val="300"/>
                <c:pt idx="0">
                  <c:v>8.6000944148378167E-2</c:v>
                </c:pt>
                <c:pt idx="1">
                  <c:v>8.5744206008583693E-2</c:v>
                </c:pt>
                <c:pt idx="2">
                  <c:v>8.5865950784849238E-2</c:v>
                </c:pt>
                <c:pt idx="3">
                  <c:v>8.5949197148469159E-2</c:v>
                </c:pt>
                <c:pt idx="4">
                  <c:v>8.6360575411740581E-2</c:v>
                </c:pt>
                <c:pt idx="5">
                  <c:v>8.6819781578125213E-2</c:v>
                </c:pt>
                <c:pt idx="6">
                  <c:v>8.718810361325624E-2</c:v>
                </c:pt>
                <c:pt idx="7">
                  <c:v>8.7872627786112295E-2</c:v>
                </c:pt>
                <c:pt idx="8">
                  <c:v>8.8188635334239207E-2</c:v>
                </c:pt>
                <c:pt idx="9">
                  <c:v>8.8606090151756342E-2</c:v>
                </c:pt>
                <c:pt idx="10">
                  <c:v>8.9244821376552527E-2</c:v>
                </c:pt>
                <c:pt idx="11">
                  <c:v>9.0066017098978809E-2</c:v>
                </c:pt>
                <c:pt idx="12">
                  <c:v>8.9752800031365584E-2</c:v>
                </c:pt>
                <c:pt idx="13">
                  <c:v>9.0973164850633434E-2</c:v>
                </c:pt>
                <c:pt idx="14">
                  <c:v>9.1285522913607836E-2</c:v>
                </c:pt>
                <c:pt idx="15">
                  <c:v>9.1950274246796124E-2</c:v>
                </c:pt>
                <c:pt idx="16">
                  <c:v>9.2152218124204571E-2</c:v>
                </c:pt>
                <c:pt idx="17">
                  <c:v>9.2270141903712827E-2</c:v>
                </c:pt>
                <c:pt idx="18">
                  <c:v>9.0418957721292631E-2</c:v>
                </c:pt>
                <c:pt idx="19">
                  <c:v>8.8800399587846496E-2</c:v>
                </c:pt>
                <c:pt idx="20">
                  <c:v>8.9944759833657628E-2</c:v>
                </c:pt>
                <c:pt idx="21">
                  <c:v>9.1006362885746719E-2</c:v>
                </c:pt>
                <c:pt idx="22">
                  <c:v>9.1896678272082533E-2</c:v>
                </c:pt>
                <c:pt idx="23">
                  <c:v>9.2100847774270439E-2</c:v>
                </c:pt>
                <c:pt idx="24">
                  <c:v>9.012274309057898E-2</c:v>
                </c:pt>
                <c:pt idx="25">
                  <c:v>8.9834500006283693E-2</c:v>
                </c:pt>
                <c:pt idx="26">
                  <c:v>9.0170337157457037E-2</c:v>
                </c:pt>
                <c:pt idx="27">
                  <c:v>9.0150871391989656E-2</c:v>
                </c:pt>
                <c:pt idx="28">
                  <c:v>9.0121764414748826E-2</c:v>
                </c:pt>
                <c:pt idx="29">
                  <c:v>9.0290207239841311E-2</c:v>
                </c:pt>
                <c:pt idx="30">
                  <c:v>9.0747841199018894E-2</c:v>
                </c:pt>
                <c:pt idx="31">
                  <c:v>9.1072151571801055E-2</c:v>
                </c:pt>
                <c:pt idx="32">
                  <c:v>9.1166537069969952E-2</c:v>
                </c:pt>
                <c:pt idx="33">
                  <c:v>9.1323514041514037E-2</c:v>
                </c:pt>
                <c:pt idx="34">
                  <c:v>9.1222808554120141E-2</c:v>
                </c:pt>
                <c:pt idx="35">
                  <c:v>9.1015107625927197E-2</c:v>
                </c:pt>
                <c:pt idx="36">
                  <c:v>9.1290445089501696E-2</c:v>
                </c:pt>
                <c:pt idx="37">
                  <c:v>9.1677201590389973E-2</c:v>
                </c:pt>
                <c:pt idx="38">
                  <c:v>9.1377199461110975E-2</c:v>
                </c:pt>
                <c:pt idx="39">
                  <c:v>9.118561051912405E-2</c:v>
                </c:pt>
                <c:pt idx="40">
                  <c:v>9.0973547910611338E-2</c:v>
                </c:pt>
                <c:pt idx="41">
                  <c:v>9.0649760265843815E-2</c:v>
                </c:pt>
                <c:pt idx="42">
                  <c:v>8.9378139214012609E-2</c:v>
                </c:pt>
                <c:pt idx="43">
                  <c:v>8.8693927153620913E-2</c:v>
                </c:pt>
                <c:pt idx="44">
                  <c:v>8.9401059683028736E-2</c:v>
                </c:pt>
                <c:pt idx="45">
                  <c:v>8.8993988677183472E-2</c:v>
                </c:pt>
                <c:pt idx="46">
                  <c:v>8.8288141813523527E-2</c:v>
                </c:pt>
                <c:pt idx="47">
                  <c:v>8.8399032310029005E-2</c:v>
                </c:pt>
                <c:pt idx="48">
                  <c:v>8.838291454981248E-2</c:v>
                </c:pt>
                <c:pt idx="49">
                  <c:v>8.8230648054010208E-2</c:v>
                </c:pt>
                <c:pt idx="50">
                  <c:v>8.8391475439632841E-2</c:v>
                </c:pt>
                <c:pt idx="51">
                  <c:v>8.7643212792405917E-2</c:v>
                </c:pt>
                <c:pt idx="52">
                  <c:v>8.7210115444967498E-2</c:v>
                </c:pt>
                <c:pt idx="53">
                  <c:v>8.7092586759597454E-2</c:v>
                </c:pt>
                <c:pt idx="54">
                  <c:v>8.752779645919162E-2</c:v>
                </c:pt>
                <c:pt idx="55">
                  <c:v>8.7320580501281497E-2</c:v>
                </c:pt>
                <c:pt idx="56">
                  <c:v>8.7844045115445066E-2</c:v>
                </c:pt>
                <c:pt idx="57">
                  <c:v>8.7782508429009018E-2</c:v>
                </c:pt>
                <c:pt idx="58">
                  <c:v>8.7783133472079986E-2</c:v>
                </c:pt>
                <c:pt idx="59">
                  <c:v>8.4879952865241304E-2</c:v>
                </c:pt>
                <c:pt idx="60">
                  <c:v>8.8594807425513636E-2</c:v>
                </c:pt>
                <c:pt idx="61">
                  <c:v>8.8271287117844002E-2</c:v>
                </c:pt>
                <c:pt idx="62">
                  <c:v>8.7754653622998738E-2</c:v>
                </c:pt>
                <c:pt idx="63">
                  <c:v>8.7877791992367491E-2</c:v>
                </c:pt>
                <c:pt idx="64">
                  <c:v>8.7306772328075433E-2</c:v>
                </c:pt>
                <c:pt idx="65">
                  <c:v>8.7611415996814837E-2</c:v>
                </c:pt>
                <c:pt idx="66">
                  <c:v>8.7229687115316687E-2</c:v>
                </c:pt>
                <c:pt idx="67">
                  <c:v>8.7052668497466679E-2</c:v>
                </c:pt>
                <c:pt idx="68">
                  <c:v>8.6715447197477841E-2</c:v>
                </c:pt>
                <c:pt idx="69">
                  <c:v>8.6248179621848733E-2</c:v>
                </c:pt>
                <c:pt idx="70">
                  <c:v>8.6392535252521024E-2</c:v>
                </c:pt>
                <c:pt idx="71">
                  <c:v>8.6509089771399969E-2</c:v>
                </c:pt>
                <c:pt idx="72">
                  <c:v>9.0373392789256837E-2</c:v>
                </c:pt>
                <c:pt idx="73">
                  <c:v>9.0509316852737901E-2</c:v>
                </c:pt>
                <c:pt idx="74">
                  <c:v>9.0290678620801826E-2</c:v>
                </c:pt>
                <c:pt idx="75">
                  <c:v>9.0431540275486555E-2</c:v>
                </c:pt>
                <c:pt idx="76">
                  <c:v>9.0847431041622476E-2</c:v>
                </c:pt>
                <c:pt idx="77">
                  <c:v>9.0307333393707043E-2</c:v>
                </c:pt>
                <c:pt idx="78">
                  <c:v>9.015706718566599E-2</c:v>
                </c:pt>
                <c:pt idx="79">
                  <c:v>9.0474760031628784E-2</c:v>
                </c:pt>
                <c:pt idx="80">
                  <c:v>9.061651294643748E-2</c:v>
                </c:pt>
                <c:pt idx="81">
                  <c:v>9.0799162342254408E-2</c:v>
                </c:pt>
                <c:pt idx="82">
                  <c:v>9.0968661867079192E-2</c:v>
                </c:pt>
                <c:pt idx="83">
                  <c:v>9.0859422513325863E-2</c:v>
                </c:pt>
                <c:pt idx="84">
                  <c:v>9.0940498411826984E-2</c:v>
                </c:pt>
                <c:pt idx="85">
                  <c:v>9.0918954197432247E-2</c:v>
                </c:pt>
                <c:pt idx="86">
                  <c:v>9.0786841443358815E-2</c:v>
                </c:pt>
                <c:pt idx="87">
                  <c:v>9.0722932588059552E-2</c:v>
                </c:pt>
                <c:pt idx="88">
                  <c:v>9.1294864924563277E-2</c:v>
                </c:pt>
                <c:pt idx="89">
                  <c:v>9.1467632873402302E-2</c:v>
                </c:pt>
                <c:pt idx="90">
                  <c:v>9.1650230961238685E-2</c:v>
                </c:pt>
                <c:pt idx="91">
                  <c:v>9.2500035348179563E-2</c:v>
                </c:pt>
                <c:pt idx="92">
                  <c:v>9.2691989813855818E-2</c:v>
                </c:pt>
                <c:pt idx="93">
                  <c:v>9.3179955251756277E-2</c:v>
                </c:pt>
                <c:pt idx="94">
                  <c:v>9.3872964095594064E-2</c:v>
                </c:pt>
                <c:pt idx="95">
                  <c:v>9.3927614921510152E-2</c:v>
                </c:pt>
                <c:pt idx="96">
                  <c:v>9.4160427817476994E-2</c:v>
                </c:pt>
                <c:pt idx="97">
                  <c:v>9.4579722488840848E-2</c:v>
                </c:pt>
                <c:pt idx="98">
                  <c:v>9.4448139409589987E-2</c:v>
                </c:pt>
                <c:pt idx="99">
                  <c:v>9.4787719396206754E-2</c:v>
                </c:pt>
                <c:pt idx="100">
                  <c:v>9.0054048134245973E-2</c:v>
                </c:pt>
                <c:pt idx="101">
                  <c:v>9.1685442001870912E-2</c:v>
                </c:pt>
                <c:pt idx="102">
                  <c:v>9.258106130167186E-2</c:v>
                </c:pt>
                <c:pt idx="103">
                  <c:v>9.3090307882336798E-2</c:v>
                </c:pt>
                <c:pt idx="104">
                  <c:v>9.2352399193732268E-2</c:v>
                </c:pt>
                <c:pt idx="105">
                  <c:v>9.2627039193708599E-2</c:v>
                </c:pt>
                <c:pt idx="106">
                  <c:v>9.2386931199999994E-2</c:v>
                </c:pt>
                <c:pt idx="107">
                  <c:v>9.273857067642087E-2</c:v>
                </c:pt>
                <c:pt idx="108">
                  <c:v>9.2477183124454854E-2</c:v>
                </c:pt>
                <c:pt idx="109">
                  <c:v>9.2442314028171102E-2</c:v>
                </c:pt>
                <c:pt idx="110">
                  <c:v>9.1206713728541916E-2</c:v>
                </c:pt>
                <c:pt idx="111">
                  <c:v>9.0151327449898885E-2</c:v>
                </c:pt>
                <c:pt idx="112">
                  <c:v>8.7502293544766657E-2</c:v>
                </c:pt>
                <c:pt idx="113">
                  <c:v>8.8262519358888597E-2</c:v>
                </c:pt>
                <c:pt idx="114">
                  <c:v>8.8377927086305444E-2</c:v>
                </c:pt>
                <c:pt idx="115">
                  <c:v>8.7542761512431955E-2</c:v>
                </c:pt>
                <c:pt idx="116">
                  <c:v>8.6768813788936999E-2</c:v>
                </c:pt>
                <c:pt idx="117">
                  <c:v>8.6018029727875603E-2</c:v>
                </c:pt>
                <c:pt idx="118">
                  <c:v>8.4167212115144843E-2</c:v>
                </c:pt>
                <c:pt idx="119">
                  <c:v>8.2944146860428267E-2</c:v>
                </c:pt>
                <c:pt idx="120">
                  <c:v>8.2134350759005575E-2</c:v>
                </c:pt>
                <c:pt idx="121">
                  <c:v>8.1445097030417912E-2</c:v>
                </c:pt>
                <c:pt idx="122">
                  <c:v>8.061263130487871E-2</c:v>
                </c:pt>
                <c:pt idx="123">
                  <c:v>7.9763974663499604E-2</c:v>
                </c:pt>
                <c:pt idx="124">
                  <c:v>7.7909981992161287E-2</c:v>
                </c:pt>
                <c:pt idx="125">
                  <c:v>7.7427376338580239E-2</c:v>
                </c:pt>
                <c:pt idx="126">
                  <c:v>7.696377369798782E-2</c:v>
                </c:pt>
                <c:pt idx="127">
                  <c:v>7.6066461022720286E-2</c:v>
                </c:pt>
                <c:pt idx="128">
                  <c:v>7.5588836475230167E-2</c:v>
                </c:pt>
                <c:pt idx="129">
                  <c:v>7.4746184833709081E-2</c:v>
                </c:pt>
                <c:pt idx="130">
                  <c:v>7.4143256288061607E-2</c:v>
                </c:pt>
                <c:pt idx="131">
                  <c:v>7.2505199170483023E-2</c:v>
                </c:pt>
                <c:pt idx="132">
                  <c:v>7.1634091902969391E-2</c:v>
                </c:pt>
                <c:pt idx="133">
                  <c:v>7.1088913047185412E-2</c:v>
                </c:pt>
                <c:pt idx="134">
                  <c:v>7.1155192731793299E-2</c:v>
                </c:pt>
                <c:pt idx="135">
                  <c:v>7.0852044300249703E-2</c:v>
                </c:pt>
                <c:pt idx="136">
                  <c:v>7.0580466630493763E-2</c:v>
                </c:pt>
                <c:pt idx="137">
                  <c:v>7.0624914912125122E-2</c:v>
                </c:pt>
                <c:pt idx="138">
                  <c:v>7.0254677854209191E-2</c:v>
                </c:pt>
                <c:pt idx="139">
                  <c:v>7.0101571014201169E-2</c:v>
                </c:pt>
                <c:pt idx="140">
                  <c:v>7.027589742300018E-2</c:v>
                </c:pt>
                <c:pt idx="141">
                  <c:v>7.0213352710580976E-2</c:v>
                </c:pt>
                <c:pt idx="142">
                  <c:v>7.0440143378170381E-2</c:v>
                </c:pt>
                <c:pt idx="143">
                  <c:v>6.9610524876755453E-2</c:v>
                </c:pt>
                <c:pt idx="144">
                  <c:v>6.9030233417654976E-2</c:v>
                </c:pt>
                <c:pt idx="145">
                  <c:v>6.8731593155645448E-2</c:v>
                </c:pt>
                <c:pt idx="146">
                  <c:v>6.8410388492946089E-2</c:v>
                </c:pt>
                <c:pt idx="147">
                  <c:v>6.7696319925057938E-2</c:v>
                </c:pt>
                <c:pt idx="148">
                  <c:v>6.7931122271554623E-2</c:v>
                </c:pt>
                <c:pt idx="149">
                  <c:v>6.7950238970886062E-2</c:v>
                </c:pt>
                <c:pt idx="150">
                  <c:v>6.8326950094231093E-2</c:v>
                </c:pt>
                <c:pt idx="151">
                  <c:v>6.8618682770487924E-2</c:v>
                </c:pt>
                <c:pt idx="152">
                  <c:v>6.794341651663531E-2</c:v>
                </c:pt>
                <c:pt idx="153">
                  <c:v>6.7431775880264805E-2</c:v>
                </c:pt>
                <c:pt idx="154">
                  <c:v>6.6787828085025744E-2</c:v>
                </c:pt>
                <c:pt idx="155">
                  <c:v>6.4747390004008268E-2</c:v>
                </c:pt>
                <c:pt idx="156">
                  <c:v>6.9028194862073469E-2</c:v>
                </c:pt>
                <c:pt idx="157">
                  <c:v>6.9411302105013992E-2</c:v>
                </c:pt>
                <c:pt idx="158">
                  <c:v>6.9227241466415693E-2</c:v>
                </c:pt>
                <c:pt idx="159">
                  <c:v>6.8937565961183514E-2</c:v>
                </c:pt>
                <c:pt idx="160">
                  <c:v>6.8879065009421064E-2</c:v>
                </c:pt>
                <c:pt idx="161">
                  <c:v>6.8632691128537773E-2</c:v>
                </c:pt>
                <c:pt idx="162">
                  <c:v>6.8633934822941028E-2</c:v>
                </c:pt>
                <c:pt idx="163">
                  <c:v>6.8508698832171935E-2</c:v>
                </c:pt>
                <c:pt idx="164">
                  <c:v>6.8244710869391351E-2</c:v>
                </c:pt>
                <c:pt idx="165">
                  <c:v>6.8729818905089585E-2</c:v>
                </c:pt>
                <c:pt idx="166">
                  <c:v>6.8137406679136092E-2</c:v>
                </c:pt>
                <c:pt idx="167">
                  <c:v>6.8049108494399213E-2</c:v>
                </c:pt>
                <c:pt idx="168">
                  <c:v>6.8129386999256109E-2</c:v>
                </c:pt>
                <c:pt idx="169">
                  <c:v>6.8198264940787665E-2</c:v>
                </c:pt>
                <c:pt idx="170">
                  <c:v>6.7879312419424145E-2</c:v>
                </c:pt>
                <c:pt idx="171">
                  <c:v>6.7994285159285156E-2</c:v>
                </c:pt>
                <c:pt idx="172">
                  <c:v>6.7933376892504213E-2</c:v>
                </c:pt>
                <c:pt idx="173">
                  <c:v>6.7606795197413985E-2</c:v>
                </c:pt>
                <c:pt idx="174">
                  <c:v>6.7819144448194396E-2</c:v>
                </c:pt>
                <c:pt idx="175">
                  <c:v>6.767891119054166E-2</c:v>
                </c:pt>
                <c:pt idx="176">
                  <c:v>6.7532096369034025E-2</c:v>
                </c:pt>
                <c:pt idx="177">
                  <c:v>6.7429916110306992E-2</c:v>
                </c:pt>
                <c:pt idx="178">
                  <c:v>6.6554036212749912E-2</c:v>
                </c:pt>
                <c:pt idx="179">
                  <c:v>6.6601742759143476E-2</c:v>
                </c:pt>
                <c:pt idx="180">
                  <c:v>6.5995570536229814E-2</c:v>
                </c:pt>
                <c:pt idx="181">
                  <c:v>6.5881538771339718E-2</c:v>
                </c:pt>
                <c:pt idx="182">
                  <c:v>6.6457181776112498E-2</c:v>
                </c:pt>
                <c:pt idx="183">
                  <c:v>6.672571970683433E-2</c:v>
                </c:pt>
                <c:pt idx="184">
                  <c:v>6.6638265850549841E-2</c:v>
                </c:pt>
                <c:pt idx="185">
                  <c:v>6.6906805969266708E-2</c:v>
                </c:pt>
                <c:pt idx="186">
                  <c:v>6.7051651501197268E-2</c:v>
                </c:pt>
                <c:pt idx="187">
                  <c:v>6.717813611903431E-2</c:v>
                </c:pt>
                <c:pt idx="188">
                  <c:v>6.7577169499614523E-2</c:v>
                </c:pt>
                <c:pt idx="189">
                  <c:v>6.7604964232314047E-2</c:v>
                </c:pt>
                <c:pt idx="190">
                  <c:v>6.7404848116290314E-2</c:v>
                </c:pt>
                <c:pt idx="191">
                  <c:v>6.5542952956459552E-2</c:v>
                </c:pt>
                <c:pt idx="192">
                  <c:v>6.5590102562612593E-2</c:v>
                </c:pt>
                <c:pt idx="193">
                  <c:v>6.581553819570489E-2</c:v>
                </c:pt>
                <c:pt idx="194">
                  <c:v>6.6558993191366073E-2</c:v>
                </c:pt>
                <c:pt idx="195">
                  <c:v>6.6770611896459428E-2</c:v>
                </c:pt>
                <c:pt idx="196">
                  <c:v>6.6949186465915411E-2</c:v>
                </c:pt>
                <c:pt idx="197">
                  <c:v>6.7400274010138372E-2</c:v>
                </c:pt>
                <c:pt idx="198">
                  <c:v>6.747772104446742E-2</c:v>
                </c:pt>
                <c:pt idx="199">
                  <c:v>6.7683009204541386E-2</c:v>
                </c:pt>
                <c:pt idx="200">
                  <c:v>6.7700941579285259E-2</c:v>
                </c:pt>
                <c:pt idx="201">
                  <c:v>6.752503677071417E-2</c:v>
                </c:pt>
                <c:pt idx="202">
                  <c:v>6.771158181084011E-2</c:v>
                </c:pt>
                <c:pt idx="203">
                  <c:v>6.7707243954556032E-2</c:v>
                </c:pt>
                <c:pt idx="204">
                  <c:v>6.7382134012396636E-2</c:v>
                </c:pt>
                <c:pt idx="205">
                  <c:v>6.7477584213312528E-2</c:v>
                </c:pt>
                <c:pt idx="206">
                  <c:v>6.7569951070548639E-2</c:v>
                </c:pt>
                <c:pt idx="207">
                  <c:v>6.743966534888865E-2</c:v>
                </c:pt>
                <c:pt idx="208">
                  <c:v>6.7321826334148155E-2</c:v>
                </c:pt>
                <c:pt idx="209">
                  <c:v>6.7544387303807629E-2</c:v>
                </c:pt>
                <c:pt idx="210">
                  <c:v>6.7505374315651331E-2</c:v>
                </c:pt>
                <c:pt idx="211">
                  <c:v>6.7577853761536633E-2</c:v>
                </c:pt>
                <c:pt idx="212">
                  <c:v>6.7596559221354505E-2</c:v>
                </c:pt>
                <c:pt idx="213">
                  <c:v>6.7888749047301078E-2</c:v>
                </c:pt>
                <c:pt idx="214">
                  <c:v>6.812343209909752E-2</c:v>
                </c:pt>
                <c:pt idx="215">
                  <c:v>6.8156062820065963E-2</c:v>
                </c:pt>
                <c:pt idx="216">
                  <c:v>6.7886924312626953E-2</c:v>
                </c:pt>
                <c:pt idx="217">
                  <c:v>6.7717484800422958E-2</c:v>
                </c:pt>
                <c:pt idx="218">
                  <c:v>6.7636104350571602E-2</c:v>
                </c:pt>
                <c:pt idx="219">
                  <c:v>6.7059565732695114E-2</c:v>
                </c:pt>
                <c:pt idx="220">
                  <c:v>6.6935080815911721E-2</c:v>
                </c:pt>
                <c:pt idx="221">
                  <c:v>6.6491825978723829E-2</c:v>
                </c:pt>
                <c:pt idx="222">
                  <c:v>6.6801216728567009E-2</c:v>
                </c:pt>
                <c:pt idx="223">
                  <c:v>6.6916258956776317E-2</c:v>
                </c:pt>
                <c:pt idx="224">
                  <c:v>6.6916900343466451E-2</c:v>
                </c:pt>
                <c:pt idx="225">
                  <c:v>6.7066465648172979E-2</c:v>
                </c:pt>
                <c:pt idx="226">
                  <c:v>6.6989178442138475E-2</c:v>
                </c:pt>
                <c:pt idx="227">
                  <c:v>6.6175662166405025E-2</c:v>
                </c:pt>
                <c:pt idx="228">
                  <c:v>6.6502990512381552E-2</c:v>
                </c:pt>
                <c:pt idx="229">
                  <c:v>6.6436952228582855E-2</c:v>
                </c:pt>
                <c:pt idx="230">
                  <c:v>6.6273798274701451E-2</c:v>
                </c:pt>
                <c:pt idx="231">
                  <c:v>6.6654975833976934E-2</c:v>
                </c:pt>
                <c:pt idx="232">
                  <c:v>6.6790083719772186E-2</c:v>
                </c:pt>
                <c:pt idx="233">
                  <c:v>6.658515248048584E-2</c:v>
                </c:pt>
                <c:pt idx="234">
                  <c:v>6.7107912666460198E-2</c:v>
                </c:pt>
                <c:pt idx="235">
                  <c:v>6.6786170435510883E-2</c:v>
                </c:pt>
                <c:pt idx="236">
                  <c:v>6.6620030461778446E-2</c:v>
                </c:pt>
                <c:pt idx="237">
                  <c:v>6.6605721003134791E-2</c:v>
                </c:pt>
                <c:pt idx="238">
                  <c:v>6.5680381946561631E-2</c:v>
                </c:pt>
                <c:pt idx="239">
                  <c:v>6.675524419095126E-2</c:v>
                </c:pt>
                <c:pt idx="240">
                  <c:v>6.6166245485184155E-2</c:v>
                </c:pt>
                <c:pt idx="241">
                  <c:v>6.6135893783395544E-2</c:v>
                </c:pt>
                <c:pt idx="242">
                  <c:v>6.6063452880556622E-2</c:v>
                </c:pt>
                <c:pt idx="243">
                  <c:v>5.4727604890247285E-2</c:v>
                </c:pt>
                <c:pt idx="244">
                  <c:v>5.6173684654537273E-2</c:v>
                </c:pt>
                <c:pt idx="245">
                  <c:v>5.5959354471919978E-2</c:v>
                </c:pt>
                <c:pt idx="246">
                  <c:v>5.5180721028419491E-2</c:v>
                </c:pt>
                <c:pt idx="247">
                  <c:v>5.6649508344297488E-2</c:v>
                </c:pt>
                <c:pt idx="248">
                  <c:v>5.6403320593409238E-2</c:v>
                </c:pt>
                <c:pt idx="249">
                  <c:v>5.6363802559414998E-2</c:v>
                </c:pt>
                <c:pt idx="250">
                  <c:v>5.6527043933747648E-2</c:v>
                </c:pt>
                <c:pt idx="251">
                  <c:v>5.6272810942831909E-2</c:v>
                </c:pt>
                <c:pt idx="252">
                  <c:v>5.0494426834337976E-2</c:v>
                </c:pt>
                <c:pt idx="253">
                  <c:v>5.5058780035924494E-2</c:v>
                </c:pt>
                <c:pt idx="254">
                  <c:v>4.4420034833648758E-2</c:v>
                </c:pt>
                <c:pt idx="255">
                  <c:v>5.2062038183777526E-2</c:v>
                </c:pt>
                <c:pt idx="256">
                  <c:v>5.3792032073813709E-2</c:v>
                </c:pt>
                <c:pt idx="257">
                  <c:v>5.5235226923414718E-2</c:v>
                </c:pt>
                <c:pt idx="258">
                  <c:v>5.4899501790947575E-2</c:v>
                </c:pt>
                <c:pt idx="259">
                  <c:v>5.4910641086749284E-2</c:v>
                </c:pt>
                <c:pt idx="260">
                  <c:v>5.5973672308977991E-2</c:v>
                </c:pt>
                <c:pt idx="261">
                  <c:v>5.6080977597404366E-2</c:v>
                </c:pt>
                <c:pt idx="262">
                  <c:v>5.641330361003026E-2</c:v>
                </c:pt>
                <c:pt idx="263">
                  <c:v>5.6822223001289057E-2</c:v>
                </c:pt>
                <c:pt idx="264">
                  <c:v>5.8383843994308286E-2</c:v>
                </c:pt>
                <c:pt idx="265">
                  <c:v>5.8669414873289874E-2</c:v>
                </c:pt>
                <c:pt idx="266">
                  <c:v>5.9653389775211244E-2</c:v>
                </c:pt>
                <c:pt idx="267">
                  <c:v>6.015556175968341E-2</c:v>
                </c:pt>
                <c:pt idx="268">
                  <c:v>6.0342935190029069E-2</c:v>
                </c:pt>
                <c:pt idx="269">
                  <c:v>6.1041951666095599E-2</c:v>
                </c:pt>
                <c:pt idx="270">
                  <c:v>6.08457110239633E-2</c:v>
                </c:pt>
                <c:pt idx="271">
                  <c:v>6.0953518307984893E-2</c:v>
                </c:pt>
                <c:pt idx="272">
                  <c:v>6.1068147142084007E-2</c:v>
                </c:pt>
                <c:pt idx="273">
                  <c:v>6.1276394333317837E-2</c:v>
                </c:pt>
                <c:pt idx="274">
                  <c:v>6.1691199674748211E-2</c:v>
                </c:pt>
                <c:pt idx="275">
                  <c:v>6.207827976696325E-2</c:v>
                </c:pt>
                <c:pt idx="276">
                  <c:v>6.1047939548765431E-2</c:v>
                </c:pt>
                <c:pt idx="277">
                  <c:v>6.0859794771027785E-2</c:v>
                </c:pt>
                <c:pt idx="278">
                  <c:v>6.1159388710870101E-2</c:v>
                </c:pt>
                <c:pt idx="279">
                  <c:v>6.1455380114949866E-2</c:v>
                </c:pt>
                <c:pt idx="280">
                  <c:v>6.1543370145506586E-2</c:v>
                </c:pt>
                <c:pt idx="281">
                  <c:v>6.167091693614369E-2</c:v>
                </c:pt>
                <c:pt idx="282">
                  <c:v>6.2029191251518831E-2</c:v>
                </c:pt>
                <c:pt idx="283">
                  <c:v>6.2312021212766369E-2</c:v>
                </c:pt>
                <c:pt idx="284">
                  <c:v>6.236519024540646E-2</c:v>
                </c:pt>
                <c:pt idx="285">
                  <c:v>6.2374933736675311E-2</c:v>
                </c:pt>
                <c:pt idx="286">
                  <c:v>6.2744986399338371E-2</c:v>
                </c:pt>
                <c:pt idx="287">
                  <c:v>6.2811396239355319E-2</c:v>
                </c:pt>
                <c:pt idx="288">
                  <c:v>6.2423372558602926E-2</c:v>
                </c:pt>
                <c:pt idx="289">
                  <c:v>6.2697513176001418E-2</c:v>
                </c:pt>
                <c:pt idx="290">
                  <c:v>6.2362244617839881E-2</c:v>
                </c:pt>
                <c:pt idx="291">
                  <c:v>6.2305349559043557E-2</c:v>
                </c:pt>
                <c:pt idx="292">
                  <c:v>6.2535763578304371E-2</c:v>
                </c:pt>
                <c:pt idx="293">
                  <c:v>6.237991317909819E-2</c:v>
                </c:pt>
                <c:pt idx="294">
                  <c:v>6.2692033351338619E-2</c:v>
                </c:pt>
                <c:pt idx="295">
                  <c:v>6.2506782942163386E-2</c:v>
                </c:pt>
                <c:pt idx="296">
                  <c:v>6.2362777272602025E-2</c:v>
                </c:pt>
                <c:pt idx="297">
                  <c:v>6.2640464840453436E-2</c:v>
                </c:pt>
                <c:pt idx="298">
                  <c:v>6.1853657526641972E-2</c:v>
                </c:pt>
                <c:pt idx="299">
                  <c:v>6.2666489846438439E-2</c:v>
                </c:pt>
              </c:numCache>
            </c:numRef>
          </c:val>
          <c:smooth val="0"/>
          <c:extLst>
            <c:ext xmlns:c16="http://schemas.microsoft.com/office/drawing/2014/chart" uri="{C3380CC4-5D6E-409C-BE32-E72D297353CC}">
              <c16:uniqueId val="{00000001-A101-470C-9F90-030A3A150ADD}"/>
            </c:ext>
          </c:extLst>
        </c:ser>
        <c:dLbls>
          <c:showLegendKey val="0"/>
          <c:showVal val="0"/>
          <c:showCatName val="0"/>
          <c:showSerName val="0"/>
          <c:showPercent val="0"/>
          <c:showBubbleSize val="0"/>
        </c:dLbls>
        <c:marker val="1"/>
        <c:smooth val="0"/>
        <c:axId val="755840895"/>
        <c:axId val="755845215"/>
      </c:lineChart>
      <c:dateAx>
        <c:axId val="755840895"/>
        <c:scaling>
          <c:orientation val="minMax"/>
          <c:min val="40544"/>
        </c:scaling>
        <c:delete val="0"/>
        <c:axPos val="b"/>
        <c:numFmt formatCode="&quot;'&quot;yy"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755845215"/>
        <c:crosses val="autoZero"/>
        <c:auto val="1"/>
        <c:lblOffset val="100"/>
        <c:baseTimeUnit val="months"/>
        <c:majorUnit val="24"/>
        <c:majorTimeUnit val="months"/>
      </c:dateAx>
      <c:valAx>
        <c:axId val="755845215"/>
        <c:scaling>
          <c:orientation val="minMax"/>
          <c:max val="9.0000000000000024E-2"/>
          <c:min val="4.0000000000000008E-2"/>
        </c:scaling>
        <c:delete val="0"/>
        <c:axPos val="l"/>
        <c:majorGridlines>
          <c:spPr>
            <a:ln w="9525" cap="flat" cmpd="sng" algn="ctr">
              <a:solidFill>
                <a:schemeClr val="bg2"/>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75584089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solidFill>
            <a:sysClr val="windowText" lastClr="000000"/>
          </a:solidFill>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r>
              <a:rPr lang="en-US" b="1"/>
              <a:t>Ratio of Auto Debt Outstanding to</a:t>
            </a:r>
          </a:p>
          <a:p>
            <a:pPr>
              <a:defRPr b="1"/>
            </a:pPr>
            <a:r>
              <a:rPr lang="en-US" b="1"/>
              <a:t>Disposable Personal Income</a:t>
            </a:r>
          </a:p>
        </c:rich>
      </c:tx>
      <c:layout>
        <c:manualLayout>
          <c:xMode val="edge"/>
          <c:yMode val="edge"/>
          <c:x val="0.24729759364610845"/>
          <c:y val="0"/>
        </c:manualLayout>
      </c:layout>
      <c:overlay val="0"/>
      <c:spPr>
        <a:noFill/>
        <a:ln>
          <a:noFill/>
        </a:ln>
        <a:effectLst/>
      </c:spPr>
      <c:txPr>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8.4203984175481139E-2"/>
          <c:y val="9.6702349716093136E-2"/>
          <c:w val="0.91579601582451886"/>
          <c:h val="0.83522049354294892"/>
        </c:manualLayout>
      </c:layout>
      <c:areaChart>
        <c:grouping val="standard"/>
        <c:varyColors val="0"/>
        <c:ser>
          <c:idx val="1"/>
          <c:order val="1"/>
          <c:tx>
            <c:v>recess</c:v>
          </c:tx>
          <c:spPr>
            <a:solidFill>
              <a:schemeClr val="bg2"/>
            </a:solidFill>
            <a:ln>
              <a:noFill/>
            </a:ln>
            <a:effectLst/>
          </c:spPr>
          <c:val>
            <c:numRef>
              <c:f>Sheet1!$AW$4:$AW$91</c:f>
              <c:numCache>
                <c:formatCode>0</c:formatCode>
                <c:ptCount val="88"/>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1000</c:v>
                </c:pt>
                <c:pt idx="21">
                  <c:v>1000</c:v>
                </c:pt>
                <c:pt idx="22">
                  <c:v>1000</c:v>
                </c:pt>
                <c:pt idx="23">
                  <c:v>1000</c:v>
                </c:pt>
                <c:pt idx="24">
                  <c:v>1000</c:v>
                </c:pt>
                <c:pt idx="25">
                  <c:v>1000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1000</c:v>
                </c:pt>
                <c:pt idx="69">
                  <c:v>1000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numCache>
            </c:numRef>
          </c:val>
          <c:extLst>
            <c:ext xmlns:c16="http://schemas.microsoft.com/office/drawing/2014/chart" uri="{C3380CC4-5D6E-409C-BE32-E72D297353CC}">
              <c16:uniqueId val="{00000000-EA16-4555-BF72-C13D2EBF9E9B}"/>
            </c:ext>
          </c:extLst>
        </c:ser>
        <c:dLbls>
          <c:showLegendKey val="0"/>
          <c:showVal val="0"/>
          <c:showCatName val="0"/>
          <c:showSerName val="0"/>
          <c:showPercent val="0"/>
          <c:showBubbleSize val="0"/>
        </c:dLbls>
        <c:axId val="792373712"/>
        <c:axId val="423821088"/>
      </c:areaChart>
      <c:lineChart>
        <c:grouping val="standard"/>
        <c:varyColors val="0"/>
        <c:ser>
          <c:idx val="0"/>
          <c:order val="0"/>
          <c:spPr>
            <a:ln w="28575" cap="rnd">
              <a:solidFill>
                <a:schemeClr val="accent1"/>
              </a:solidFill>
              <a:round/>
            </a:ln>
            <a:effectLst/>
          </c:spPr>
          <c:marker>
            <c:symbol val="none"/>
          </c:marker>
          <c:cat>
            <c:numRef>
              <c:f>Sheet1!$AV$4:$AV$91</c:f>
              <c:numCache>
                <c:formatCode>mmm"/"yyyy</c:formatCode>
                <c:ptCount val="88"/>
                <c:pt idx="0">
                  <c:v>37711</c:v>
                </c:pt>
                <c:pt idx="1">
                  <c:v>37802</c:v>
                </c:pt>
                <c:pt idx="2">
                  <c:v>37894</c:v>
                </c:pt>
                <c:pt idx="3">
                  <c:v>37986</c:v>
                </c:pt>
                <c:pt idx="4">
                  <c:v>38077</c:v>
                </c:pt>
                <c:pt idx="5">
                  <c:v>38168</c:v>
                </c:pt>
                <c:pt idx="6">
                  <c:v>38260</c:v>
                </c:pt>
                <c:pt idx="7">
                  <c:v>38352</c:v>
                </c:pt>
                <c:pt idx="8">
                  <c:v>38442</c:v>
                </c:pt>
                <c:pt idx="9">
                  <c:v>38533</c:v>
                </c:pt>
                <c:pt idx="10">
                  <c:v>38625</c:v>
                </c:pt>
                <c:pt idx="11">
                  <c:v>38717</c:v>
                </c:pt>
                <c:pt idx="12">
                  <c:v>38807</c:v>
                </c:pt>
                <c:pt idx="13">
                  <c:v>38898</c:v>
                </c:pt>
                <c:pt idx="14">
                  <c:v>38990</c:v>
                </c:pt>
                <c:pt idx="15">
                  <c:v>39082</c:v>
                </c:pt>
                <c:pt idx="16">
                  <c:v>39172</c:v>
                </c:pt>
                <c:pt idx="17">
                  <c:v>39263</c:v>
                </c:pt>
                <c:pt idx="18">
                  <c:v>39355</c:v>
                </c:pt>
                <c:pt idx="19">
                  <c:v>39447</c:v>
                </c:pt>
                <c:pt idx="20">
                  <c:v>39538</c:v>
                </c:pt>
                <c:pt idx="21">
                  <c:v>39629</c:v>
                </c:pt>
                <c:pt idx="22">
                  <c:v>39721</c:v>
                </c:pt>
                <c:pt idx="23">
                  <c:v>39813</c:v>
                </c:pt>
                <c:pt idx="24">
                  <c:v>39903</c:v>
                </c:pt>
                <c:pt idx="25">
                  <c:v>39994</c:v>
                </c:pt>
                <c:pt idx="26">
                  <c:v>40086</c:v>
                </c:pt>
                <c:pt idx="27">
                  <c:v>40178</c:v>
                </c:pt>
                <c:pt idx="28">
                  <c:v>40268</c:v>
                </c:pt>
                <c:pt idx="29">
                  <c:v>40359</c:v>
                </c:pt>
                <c:pt idx="30">
                  <c:v>40451</c:v>
                </c:pt>
                <c:pt idx="31">
                  <c:v>40543</c:v>
                </c:pt>
                <c:pt idx="32">
                  <c:v>40633</c:v>
                </c:pt>
                <c:pt idx="33">
                  <c:v>40724</c:v>
                </c:pt>
                <c:pt idx="34">
                  <c:v>40816</c:v>
                </c:pt>
                <c:pt idx="35">
                  <c:v>40908</c:v>
                </c:pt>
                <c:pt idx="36">
                  <c:v>40999</c:v>
                </c:pt>
                <c:pt idx="37">
                  <c:v>41090</c:v>
                </c:pt>
                <c:pt idx="38">
                  <c:v>41182</c:v>
                </c:pt>
                <c:pt idx="39">
                  <c:v>41274</c:v>
                </c:pt>
                <c:pt idx="40">
                  <c:v>41364</c:v>
                </c:pt>
                <c:pt idx="41">
                  <c:v>41455</c:v>
                </c:pt>
                <c:pt idx="42">
                  <c:v>41547</c:v>
                </c:pt>
                <c:pt idx="43">
                  <c:v>41639</c:v>
                </c:pt>
                <c:pt idx="44">
                  <c:v>41729</c:v>
                </c:pt>
                <c:pt idx="45">
                  <c:v>41820</c:v>
                </c:pt>
                <c:pt idx="46">
                  <c:v>41912</c:v>
                </c:pt>
                <c:pt idx="47">
                  <c:v>42004</c:v>
                </c:pt>
                <c:pt idx="48">
                  <c:v>42094</c:v>
                </c:pt>
                <c:pt idx="49">
                  <c:v>42185</c:v>
                </c:pt>
                <c:pt idx="50">
                  <c:v>42277</c:v>
                </c:pt>
                <c:pt idx="51">
                  <c:v>42369</c:v>
                </c:pt>
                <c:pt idx="52">
                  <c:v>42460</c:v>
                </c:pt>
                <c:pt idx="53">
                  <c:v>42551</c:v>
                </c:pt>
                <c:pt idx="54">
                  <c:v>42643</c:v>
                </c:pt>
                <c:pt idx="55">
                  <c:v>42735</c:v>
                </c:pt>
                <c:pt idx="56">
                  <c:v>42825</c:v>
                </c:pt>
                <c:pt idx="57">
                  <c:v>42916</c:v>
                </c:pt>
                <c:pt idx="58">
                  <c:v>43008</c:v>
                </c:pt>
                <c:pt idx="59">
                  <c:v>43100</c:v>
                </c:pt>
                <c:pt idx="60">
                  <c:v>43190</c:v>
                </c:pt>
                <c:pt idx="61">
                  <c:v>43281</c:v>
                </c:pt>
                <c:pt idx="62">
                  <c:v>43373</c:v>
                </c:pt>
                <c:pt idx="63">
                  <c:v>43465</c:v>
                </c:pt>
                <c:pt idx="64">
                  <c:v>43555</c:v>
                </c:pt>
                <c:pt idx="65">
                  <c:v>43646</c:v>
                </c:pt>
                <c:pt idx="66">
                  <c:v>43738</c:v>
                </c:pt>
                <c:pt idx="67">
                  <c:v>43830</c:v>
                </c:pt>
                <c:pt idx="68">
                  <c:v>43921</c:v>
                </c:pt>
                <c:pt idx="69">
                  <c:v>44012</c:v>
                </c:pt>
                <c:pt idx="70">
                  <c:v>44104</c:v>
                </c:pt>
                <c:pt idx="71">
                  <c:v>44196</c:v>
                </c:pt>
                <c:pt idx="72">
                  <c:v>44286</c:v>
                </c:pt>
                <c:pt idx="73">
                  <c:v>44377</c:v>
                </c:pt>
                <c:pt idx="74">
                  <c:v>44469</c:v>
                </c:pt>
                <c:pt idx="75">
                  <c:v>44561</c:v>
                </c:pt>
                <c:pt idx="76">
                  <c:v>44651</c:v>
                </c:pt>
                <c:pt idx="77">
                  <c:v>44742</c:v>
                </c:pt>
                <c:pt idx="78">
                  <c:v>44834</c:v>
                </c:pt>
                <c:pt idx="79">
                  <c:v>44926</c:v>
                </c:pt>
                <c:pt idx="80">
                  <c:v>45016</c:v>
                </c:pt>
                <c:pt idx="81">
                  <c:v>45107</c:v>
                </c:pt>
                <c:pt idx="82">
                  <c:v>45199</c:v>
                </c:pt>
                <c:pt idx="83">
                  <c:v>45291</c:v>
                </c:pt>
                <c:pt idx="84">
                  <c:v>45382</c:v>
                </c:pt>
                <c:pt idx="85">
                  <c:v>45473</c:v>
                </c:pt>
                <c:pt idx="86">
                  <c:v>45565</c:v>
                </c:pt>
                <c:pt idx="87">
                  <c:v>45657</c:v>
                </c:pt>
              </c:numCache>
            </c:numRef>
          </c:cat>
          <c:val>
            <c:numRef>
              <c:f>Sheet1!$BB$4:$BB$91</c:f>
              <c:numCache>
                <c:formatCode>General</c:formatCode>
                <c:ptCount val="88"/>
                <c:pt idx="0">
                  <c:v>7.736500350013277E-2</c:v>
                </c:pt>
                <c:pt idx="1">
                  <c:v>7.4154436748172972E-2</c:v>
                </c:pt>
                <c:pt idx="2">
                  <c:v>7.9655292884592985E-2</c:v>
                </c:pt>
                <c:pt idx="3">
                  <c:v>8.1362827358250692E-2</c:v>
                </c:pt>
                <c:pt idx="4">
                  <c:v>8.2203041512535976E-2</c:v>
                </c:pt>
                <c:pt idx="5">
                  <c:v>8.3408172429277061E-2</c:v>
                </c:pt>
                <c:pt idx="6">
                  <c:v>8.3356457073089515E-2</c:v>
                </c:pt>
                <c:pt idx="7">
                  <c:v>7.9196718993070292E-2</c:v>
                </c:pt>
                <c:pt idx="8">
                  <c:v>7.9492999133800424E-2</c:v>
                </c:pt>
                <c:pt idx="9">
                  <c:v>8.3569068647563111E-2</c:v>
                </c:pt>
                <c:pt idx="10">
                  <c:v>8.8331701502703169E-2</c:v>
                </c:pt>
                <c:pt idx="11">
                  <c:v>8.2878998754722114E-2</c:v>
                </c:pt>
                <c:pt idx="12">
                  <c:v>8.0540479767781767E-2</c:v>
                </c:pt>
                <c:pt idx="13">
                  <c:v>8.0351284510170096E-2</c:v>
                </c:pt>
                <c:pt idx="14">
                  <c:v>8.2163265714600253E-2</c:v>
                </c:pt>
                <c:pt idx="15">
                  <c:v>8.1308059500465463E-2</c:v>
                </c:pt>
                <c:pt idx="16">
                  <c:v>7.732987913554154E-2</c:v>
                </c:pt>
                <c:pt idx="17">
                  <c:v>7.7550667397007528E-2</c:v>
                </c:pt>
                <c:pt idx="18">
                  <c:v>7.803407551561635E-2</c:v>
                </c:pt>
                <c:pt idx="19">
                  <c:v>7.6870838127935701E-2</c:v>
                </c:pt>
                <c:pt idx="20">
                  <c:v>7.5274827650456497E-2</c:v>
                </c:pt>
                <c:pt idx="21">
                  <c:v>7.3224972427633844E-2</c:v>
                </c:pt>
                <c:pt idx="22">
                  <c:v>7.3784247200029185E-2</c:v>
                </c:pt>
                <c:pt idx="23">
                  <c:v>7.2486345808438116E-2</c:v>
                </c:pt>
                <c:pt idx="24">
                  <c:v>7.072684296055548E-2</c:v>
                </c:pt>
                <c:pt idx="25">
                  <c:v>6.7877436918748049E-2</c:v>
                </c:pt>
                <c:pt idx="26">
                  <c:v>6.7871017514212512E-2</c:v>
                </c:pt>
                <c:pt idx="27">
                  <c:v>6.5706251194452281E-2</c:v>
                </c:pt>
                <c:pt idx="28">
                  <c:v>6.3531256477034129E-2</c:v>
                </c:pt>
                <c:pt idx="29">
                  <c:v>6.2130491733635433E-2</c:v>
                </c:pt>
                <c:pt idx="30">
                  <c:v>6.2379195220523632E-2</c:v>
                </c:pt>
                <c:pt idx="31">
                  <c:v>6.1835227816285893E-2</c:v>
                </c:pt>
                <c:pt idx="32">
                  <c:v>6.0282113460159159E-2</c:v>
                </c:pt>
                <c:pt idx="33">
                  <c:v>6.0406323601674097E-2</c:v>
                </c:pt>
                <c:pt idx="34">
                  <c:v>6.1235959768813276E-2</c:v>
                </c:pt>
                <c:pt idx="35">
                  <c:v>6.1230959173799157E-2</c:v>
                </c:pt>
                <c:pt idx="36">
                  <c:v>6.0152953371258804E-2</c:v>
                </c:pt>
                <c:pt idx="37">
                  <c:v>6.0658999369146406E-2</c:v>
                </c:pt>
                <c:pt idx="38">
                  <c:v>6.2429888309027952E-2</c:v>
                </c:pt>
                <c:pt idx="39">
                  <c:v>6.1580810066850178E-2</c:v>
                </c:pt>
                <c:pt idx="40">
                  <c:v>6.4795168924432836E-2</c:v>
                </c:pt>
                <c:pt idx="41">
                  <c:v>6.5893857462034119E-2</c:v>
                </c:pt>
                <c:pt idx="42">
                  <c:v>6.7886208253998867E-2</c:v>
                </c:pt>
                <c:pt idx="43">
                  <c:v>6.8982606471415783E-2</c:v>
                </c:pt>
                <c:pt idx="44">
                  <c:v>6.8819606115900087E-2</c:v>
                </c:pt>
                <c:pt idx="45">
                  <c:v>6.9981982539302032E-2</c:v>
                </c:pt>
                <c:pt idx="46">
                  <c:v>7.1357083374716371E-2</c:v>
                </c:pt>
                <c:pt idx="47">
                  <c:v>7.2030894088186928E-2</c:v>
                </c:pt>
                <c:pt idx="48">
                  <c:v>7.2344082807069984E-2</c:v>
                </c:pt>
                <c:pt idx="49">
                  <c:v>7.4585922092557724E-2</c:v>
                </c:pt>
                <c:pt idx="50">
                  <c:v>7.6847841274276921E-2</c:v>
                </c:pt>
                <c:pt idx="51">
                  <c:v>7.7864293659621803E-2</c:v>
                </c:pt>
                <c:pt idx="52">
                  <c:v>7.7707801253772926E-2</c:v>
                </c:pt>
                <c:pt idx="53">
                  <c:v>7.9686167983932729E-2</c:v>
                </c:pt>
                <c:pt idx="54">
                  <c:v>8.1256577487274578E-2</c:v>
                </c:pt>
                <c:pt idx="55">
                  <c:v>8.1921363987170148E-2</c:v>
                </c:pt>
                <c:pt idx="56">
                  <c:v>8.1306477346357237E-2</c:v>
                </c:pt>
                <c:pt idx="57">
                  <c:v>8.1849946350455338E-2</c:v>
                </c:pt>
                <c:pt idx="58">
                  <c:v>8.2561376522076485E-2</c:v>
                </c:pt>
                <c:pt idx="59">
                  <c:v>8.2101695827001442E-2</c:v>
                </c:pt>
                <c:pt idx="60">
                  <c:v>8.1212705922778544E-2</c:v>
                </c:pt>
                <c:pt idx="61">
                  <c:v>8.0656194825755256E-2</c:v>
                </c:pt>
                <c:pt idx="62">
                  <c:v>8.1282006798131481E-2</c:v>
                </c:pt>
                <c:pt idx="63">
                  <c:v>8.078118064802485E-2</c:v>
                </c:pt>
                <c:pt idx="64">
                  <c:v>8.0013502278509507E-2</c:v>
                </c:pt>
                <c:pt idx="65">
                  <c:v>8.0684794306651986E-2</c:v>
                </c:pt>
                <c:pt idx="66">
                  <c:v>8.106225457863038E-2</c:v>
                </c:pt>
                <c:pt idx="67">
                  <c:v>8.1338572572217771E-2</c:v>
                </c:pt>
                <c:pt idx="68">
                  <c:v>8.1470093333494739E-2</c:v>
                </c:pt>
                <c:pt idx="69">
                  <c:v>7.4252635885640988E-2</c:v>
                </c:pt>
                <c:pt idx="70">
                  <c:v>7.7334243147958601E-2</c:v>
                </c:pt>
                <c:pt idx="71">
                  <c:v>7.9399476448867079E-2</c:v>
                </c:pt>
                <c:pt idx="72">
                  <c:v>7.0482514522356016E-2</c:v>
                </c:pt>
                <c:pt idx="73">
                  <c:v>7.7073075079524156E-2</c:v>
                </c:pt>
                <c:pt idx="74">
                  <c:v>7.8429027980085664E-2</c:v>
                </c:pt>
                <c:pt idx="75">
                  <c:v>7.8845332280620156E-2</c:v>
                </c:pt>
                <c:pt idx="76">
                  <c:v>8.0258751154163463E-2</c:v>
                </c:pt>
                <c:pt idx="77">
                  <c:v>8.0945913902002634E-2</c:v>
                </c:pt>
                <c:pt idx="78">
                  <c:v>7.9895569570482675E-2</c:v>
                </c:pt>
                <c:pt idx="79">
                  <c:v>7.982594651867321E-2</c:v>
                </c:pt>
                <c:pt idx="80">
                  <c:v>7.7530153372710575E-2</c:v>
                </c:pt>
                <c:pt idx="81">
                  <c:v>7.7320091493812429E-2</c:v>
                </c:pt>
                <c:pt idx="82">
                  <c:v>7.7178415205357481E-2</c:v>
                </c:pt>
                <c:pt idx="83">
                  <c:v>7.6840318454586748E-2</c:v>
                </c:pt>
                <c:pt idx="84">
                  <c:v>7.5589608299888672E-2</c:v>
                </c:pt>
                <c:pt idx="85">
                  <c:v>7.5387368674832866E-2</c:v>
                </c:pt>
                <c:pt idx="86">
                  <c:v>7.5724774529944444E-2</c:v>
                </c:pt>
                <c:pt idx="87">
                  <c:v>7.5279283868854852E-2</c:v>
                </c:pt>
              </c:numCache>
            </c:numRef>
          </c:val>
          <c:smooth val="0"/>
          <c:extLst>
            <c:ext xmlns:c16="http://schemas.microsoft.com/office/drawing/2014/chart" uri="{C3380CC4-5D6E-409C-BE32-E72D297353CC}">
              <c16:uniqueId val="{00000001-EA16-4555-BF72-C13D2EBF9E9B}"/>
            </c:ext>
          </c:extLst>
        </c:ser>
        <c:dLbls>
          <c:showLegendKey val="0"/>
          <c:showVal val="0"/>
          <c:showCatName val="0"/>
          <c:showSerName val="0"/>
          <c:showPercent val="0"/>
          <c:showBubbleSize val="0"/>
        </c:dLbls>
        <c:marker val="1"/>
        <c:smooth val="0"/>
        <c:axId val="792373712"/>
        <c:axId val="423821088"/>
      </c:lineChart>
      <c:dateAx>
        <c:axId val="792373712"/>
        <c:scaling>
          <c:orientation val="minMax"/>
        </c:scaling>
        <c:delete val="0"/>
        <c:axPos val="b"/>
        <c:numFmt formatCode="\'yy"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423821088"/>
        <c:crosses val="autoZero"/>
        <c:auto val="1"/>
        <c:lblOffset val="100"/>
        <c:baseTimeUnit val="months"/>
        <c:majorUnit val="24"/>
        <c:majorTimeUnit val="months"/>
      </c:dateAx>
      <c:valAx>
        <c:axId val="423821088"/>
        <c:scaling>
          <c:orientation val="minMax"/>
          <c:max val="0.1"/>
          <c:min val="5.000000000000001E-2"/>
        </c:scaling>
        <c:delete val="0"/>
        <c:axPos val="l"/>
        <c:majorGridlines>
          <c:spPr>
            <a:ln w="9525" cap="flat" cmpd="sng" algn="ctr">
              <a:solidFill>
                <a:schemeClr val="bg2"/>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792373712"/>
        <c:crosses val="autoZero"/>
        <c:crossBetween val="between"/>
        <c:majorUnit val="1.0000000000000002E-2"/>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solidFill>
            <a:sysClr val="windowText" lastClr="000000"/>
          </a:solidFill>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r>
              <a:rPr lang="en-US" b="1"/>
              <a:t>Auto Loan</a:t>
            </a:r>
            <a:r>
              <a:rPr lang="en-US" b="1" baseline="0"/>
              <a:t> Delinquency</a:t>
            </a:r>
          </a:p>
          <a:p>
            <a:pPr>
              <a:defRPr b="1"/>
            </a:pPr>
            <a:r>
              <a:rPr lang="en-US" b="1" baseline="0"/>
              <a:t>(By % of Outstanding Balance)</a:t>
            </a:r>
            <a:endParaRPr lang="en-US" b="1"/>
          </a:p>
        </c:rich>
      </c:tx>
      <c:layout>
        <c:manualLayout>
          <c:xMode val="edge"/>
          <c:yMode val="edge"/>
          <c:x val="0.25957157043336043"/>
          <c:y val="2.8248581287294524E-3"/>
        </c:manualLayout>
      </c:layout>
      <c:overlay val="0"/>
      <c:spPr>
        <a:noFill/>
        <a:ln>
          <a:noFill/>
        </a:ln>
        <a:effectLst/>
      </c:spPr>
      <c:txPr>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8.1868869275481829E-2"/>
          <c:y val="9.9485772107821516E-2"/>
          <c:w val="0.83392714654903699"/>
          <c:h val="0.81852005024148744"/>
        </c:manualLayout>
      </c:layout>
      <c:areaChart>
        <c:grouping val="standard"/>
        <c:varyColors val="0"/>
        <c:ser>
          <c:idx val="2"/>
          <c:order val="2"/>
          <c:tx>
            <c:v>recess</c:v>
          </c:tx>
          <c:spPr>
            <a:solidFill>
              <a:schemeClr val="bg2"/>
            </a:solidFill>
            <a:ln>
              <a:noFill/>
            </a:ln>
            <a:effectLst/>
          </c:spPr>
          <c:val>
            <c:numRef>
              <c:f>Sheet1!$AW$4:$AW$91</c:f>
              <c:numCache>
                <c:formatCode>0</c:formatCode>
                <c:ptCount val="88"/>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1000</c:v>
                </c:pt>
                <c:pt idx="21">
                  <c:v>1000</c:v>
                </c:pt>
                <c:pt idx="22">
                  <c:v>1000</c:v>
                </c:pt>
                <c:pt idx="23">
                  <c:v>1000</c:v>
                </c:pt>
                <c:pt idx="24">
                  <c:v>1000</c:v>
                </c:pt>
                <c:pt idx="25">
                  <c:v>1000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1000</c:v>
                </c:pt>
                <c:pt idx="69">
                  <c:v>1000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numCache>
            </c:numRef>
          </c:val>
          <c:extLst>
            <c:ext xmlns:c16="http://schemas.microsoft.com/office/drawing/2014/chart" uri="{C3380CC4-5D6E-409C-BE32-E72D297353CC}">
              <c16:uniqueId val="{00000000-3961-40A0-A4DA-D5BC390AED4A}"/>
            </c:ext>
          </c:extLst>
        </c:ser>
        <c:dLbls>
          <c:showLegendKey val="0"/>
          <c:showVal val="0"/>
          <c:showCatName val="0"/>
          <c:showSerName val="0"/>
          <c:showPercent val="0"/>
          <c:showBubbleSize val="0"/>
        </c:dLbls>
        <c:axId val="821200064"/>
        <c:axId val="821197184"/>
      </c:areaChart>
      <c:lineChart>
        <c:grouping val="standard"/>
        <c:varyColors val="0"/>
        <c:ser>
          <c:idx val="0"/>
          <c:order val="0"/>
          <c:tx>
            <c:v>Auto Loans 90+ Days Delinquent</c:v>
          </c:tx>
          <c:spPr>
            <a:ln w="28575" cap="rnd">
              <a:solidFill>
                <a:schemeClr val="accent1"/>
              </a:solidFill>
              <a:round/>
            </a:ln>
            <a:effectLst/>
          </c:spPr>
          <c:marker>
            <c:symbol val="none"/>
          </c:marker>
          <c:cat>
            <c:numRef>
              <c:f>Sheet1!$AV$4:$AV$91</c:f>
              <c:numCache>
                <c:formatCode>mmm"/"yyyy</c:formatCode>
                <c:ptCount val="88"/>
                <c:pt idx="0">
                  <c:v>37711</c:v>
                </c:pt>
                <c:pt idx="1">
                  <c:v>37802</c:v>
                </c:pt>
                <c:pt idx="2">
                  <c:v>37894</c:v>
                </c:pt>
                <c:pt idx="3">
                  <c:v>37986</c:v>
                </c:pt>
                <c:pt idx="4">
                  <c:v>38077</c:v>
                </c:pt>
                <c:pt idx="5">
                  <c:v>38168</c:v>
                </c:pt>
                <c:pt idx="6">
                  <c:v>38260</c:v>
                </c:pt>
                <c:pt idx="7">
                  <c:v>38352</c:v>
                </c:pt>
                <c:pt idx="8">
                  <c:v>38442</c:v>
                </c:pt>
                <c:pt idx="9">
                  <c:v>38533</c:v>
                </c:pt>
                <c:pt idx="10">
                  <c:v>38625</c:v>
                </c:pt>
                <c:pt idx="11">
                  <c:v>38717</c:v>
                </c:pt>
                <c:pt idx="12">
                  <c:v>38807</c:v>
                </c:pt>
                <c:pt idx="13">
                  <c:v>38898</c:v>
                </c:pt>
                <c:pt idx="14">
                  <c:v>38990</c:v>
                </c:pt>
                <c:pt idx="15">
                  <c:v>39082</c:v>
                </c:pt>
                <c:pt idx="16">
                  <c:v>39172</c:v>
                </c:pt>
                <c:pt idx="17">
                  <c:v>39263</c:v>
                </c:pt>
                <c:pt idx="18">
                  <c:v>39355</c:v>
                </c:pt>
                <c:pt idx="19">
                  <c:v>39447</c:v>
                </c:pt>
                <c:pt idx="20">
                  <c:v>39538</c:v>
                </c:pt>
                <c:pt idx="21">
                  <c:v>39629</c:v>
                </c:pt>
                <c:pt idx="22">
                  <c:v>39721</c:v>
                </c:pt>
                <c:pt idx="23">
                  <c:v>39813</c:v>
                </c:pt>
                <c:pt idx="24">
                  <c:v>39903</c:v>
                </c:pt>
                <c:pt idx="25">
                  <c:v>39994</c:v>
                </c:pt>
                <c:pt idx="26">
                  <c:v>40086</c:v>
                </c:pt>
                <c:pt idx="27">
                  <c:v>40178</c:v>
                </c:pt>
                <c:pt idx="28">
                  <c:v>40268</c:v>
                </c:pt>
                <c:pt idx="29">
                  <c:v>40359</c:v>
                </c:pt>
                <c:pt idx="30">
                  <c:v>40451</c:v>
                </c:pt>
                <c:pt idx="31">
                  <c:v>40543</c:v>
                </c:pt>
                <c:pt idx="32">
                  <c:v>40633</c:v>
                </c:pt>
                <c:pt idx="33">
                  <c:v>40724</c:v>
                </c:pt>
                <c:pt idx="34">
                  <c:v>40816</c:v>
                </c:pt>
                <c:pt idx="35">
                  <c:v>40908</c:v>
                </c:pt>
                <c:pt idx="36">
                  <c:v>40999</c:v>
                </c:pt>
                <c:pt idx="37">
                  <c:v>41090</c:v>
                </c:pt>
                <c:pt idx="38">
                  <c:v>41182</c:v>
                </c:pt>
                <c:pt idx="39">
                  <c:v>41274</c:v>
                </c:pt>
                <c:pt idx="40">
                  <c:v>41364</c:v>
                </c:pt>
                <c:pt idx="41">
                  <c:v>41455</c:v>
                </c:pt>
                <c:pt idx="42">
                  <c:v>41547</c:v>
                </c:pt>
                <c:pt idx="43">
                  <c:v>41639</c:v>
                </c:pt>
                <c:pt idx="44">
                  <c:v>41729</c:v>
                </c:pt>
                <c:pt idx="45">
                  <c:v>41820</c:v>
                </c:pt>
                <c:pt idx="46">
                  <c:v>41912</c:v>
                </c:pt>
                <c:pt idx="47">
                  <c:v>42004</c:v>
                </c:pt>
                <c:pt idx="48">
                  <c:v>42094</c:v>
                </c:pt>
                <c:pt idx="49">
                  <c:v>42185</c:v>
                </c:pt>
                <c:pt idx="50">
                  <c:v>42277</c:v>
                </c:pt>
                <c:pt idx="51">
                  <c:v>42369</c:v>
                </c:pt>
                <c:pt idx="52">
                  <c:v>42460</c:v>
                </c:pt>
                <c:pt idx="53">
                  <c:v>42551</c:v>
                </c:pt>
                <c:pt idx="54">
                  <c:v>42643</c:v>
                </c:pt>
                <c:pt idx="55">
                  <c:v>42735</c:v>
                </c:pt>
                <c:pt idx="56">
                  <c:v>42825</c:v>
                </c:pt>
                <c:pt idx="57">
                  <c:v>42916</c:v>
                </c:pt>
                <c:pt idx="58">
                  <c:v>43008</c:v>
                </c:pt>
                <c:pt idx="59">
                  <c:v>43100</c:v>
                </c:pt>
                <c:pt idx="60">
                  <c:v>43190</c:v>
                </c:pt>
                <c:pt idx="61">
                  <c:v>43281</c:v>
                </c:pt>
                <c:pt idx="62">
                  <c:v>43373</c:v>
                </c:pt>
                <c:pt idx="63">
                  <c:v>43465</c:v>
                </c:pt>
                <c:pt idx="64">
                  <c:v>43555</c:v>
                </c:pt>
                <c:pt idx="65">
                  <c:v>43646</c:v>
                </c:pt>
                <c:pt idx="66">
                  <c:v>43738</c:v>
                </c:pt>
                <c:pt idx="67">
                  <c:v>43830</c:v>
                </c:pt>
                <c:pt idx="68">
                  <c:v>43921</c:v>
                </c:pt>
                <c:pt idx="69">
                  <c:v>44012</c:v>
                </c:pt>
                <c:pt idx="70">
                  <c:v>44104</c:v>
                </c:pt>
                <c:pt idx="71">
                  <c:v>44196</c:v>
                </c:pt>
                <c:pt idx="72">
                  <c:v>44286</c:v>
                </c:pt>
                <c:pt idx="73">
                  <c:v>44377</c:v>
                </c:pt>
                <c:pt idx="74">
                  <c:v>44469</c:v>
                </c:pt>
                <c:pt idx="75">
                  <c:v>44561</c:v>
                </c:pt>
                <c:pt idx="76">
                  <c:v>44651</c:v>
                </c:pt>
                <c:pt idx="77">
                  <c:v>44742</c:v>
                </c:pt>
                <c:pt idx="78">
                  <c:v>44834</c:v>
                </c:pt>
                <c:pt idx="79">
                  <c:v>44926</c:v>
                </c:pt>
                <c:pt idx="80">
                  <c:v>45016</c:v>
                </c:pt>
                <c:pt idx="81">
                  <c:v>45107</c:v>
                </c:pt>
                <c:pt idx="82">
                  <c:v>45199</c:v>
                </c:pt>
                <c:pt idx="83">
                  <c:v>45291</c:v>
                </c:pt>
                <c:pt idx="84">
                  <c:v>45382</c:v>
                </c:pt>
                <c:pt idx="85">
                  <c:v>45473</c:v>
                </c:pt>
                <c:pt idx="86">
                  <c:v>45565</c:v>
                </c:pt>
                <c:pt idx="87">
                  <c:v>45657</c:v>
                </c:pt>
              </c:numCache>
            </c:numRef>
          </c:cat>
          <c:val>
            <c:numRef>
              <c:f>Sheet1!$AZ$4:$AZ$91</c:f>
              <c:numCache>
                <c:formatCode>0.00</c:formatCode>
                <c:ptCount val="88"/>
                <c:pt idx="0">
                  <c:v>2.33</c:v>
                </c:pt>
                <c:pt idx="1">
                  <c:v>2.2599999999999998</c:v>
                </c:pt>
                <c:pt idx="2">
                  <c:v>2.16</c:v>
                </c:pt>
                <c:pt idx="3">
                  <c:v>2.16</c:v>
                </c:pt>
                <c:pt idx="4">
                  <c:v>2.3199999999999998</c:v>
                </c:pt>
                <c:pt idx="5">
                  <c:v>2.17</c:v>
                </c:pt>
                <c:pt idx="6">
                  <c:v>2.27</c:v>
                </c:pt>
                <c:pt idx="7">
                  <c:v>2.42</c:v>
                </c:pt>
                <c:pt idx="8">
                  <c:v>2.38</c:v>
                </c:pt>
                <c:pt idx="9">
                  <c:v>1.99</c:v>
                </c:pt>
                <c:pt idx="10">
                  <c:v>2.0299999999999998</c:v>
                </c:pt>
                <c:pt idx="11">
                  <c:v>2.09</c:v>
                </c:pt>
                <c:pt idx="12">
                  <c:v>2.15</c:v>
                </c:pt>
                <c:pt idx="13">
                  <c:v>2.2200000000000002</c:v>
                </c:pt>
                <c:pt idx="14">
                  <c:v>2.58</c:v>
                </c:pt>
                <c:pt idx="15">
                  <c:v>2.62</c:v>
                </c:pt>
                <c:pt idx="16">
                  <c:v>2.59</c:v>
                </c:pt>
                <c:pt idx="17">
                  <c:v>2.54</c:v>
                </c:pt>
                <c:pt idx="18">
                  <c:v>2.76</c:v>
                </c:pt>
                <c:pt idx="19">
                  <c:v>3.05</c:v>
                </c:pt>
                <c:pt idx="20">
                  <c:v>3.22</c:v>
                </c:pt>
                <c:pt idx="21">
                  <c:v>3.26</c:v>
                </c:pt>
                <c:pt idx="22">
                  <c:v>3.64</c:v>
                </c:pt>
                <c:pt idx="23">
                  <c:v>3.94</c:v>
                </c:pt>
                <c:pt idx="24">
                  <c:v>4.3499999999999996</c:v>
                </c:pt>
                <c:pt idx="25">
                  <c:v>4.47</c:v>
                </c:pt>
                <c:pt idx="26">
                  <c:v>4.68</c:v>
                </c:pt>
                <c:pt idx="27">
                  <c:v>4.92</c:v>
                </c:pt>
                <c:pt idx="28">
                  <c:v>5.01</c:v>
                </c:pt>
                <c:pt idx="29">
                  <c:v>4.84</c:v>
                </c:pt>
                <c:pt idx="30">
                  <c:v>4.83</c:v>
                </c:pt>
                <c:pt idx="31">
                  <c:v>5.27</c:v>
                </c:pt>
                <c:pt idx="32">
                  <c:v>5.09</c:v>
                </c:pt>
                <c:pt idx="33">
                  <c:v>4.99</c:v>
                </c:pt>
                <c:pt idx="34">
                  <c:v>5.03</c:v>
                </c:pt>
                <c:pt idx="35">
                  <c:v>4.82</c:v>
                </c:pt>
                <c:pt idx="36">
                  <c:v>4.55</c:v>
                </c:pt>
                <c:pt idx="37">
                  <c:v>4.24</c:v>
                </c:pt>
                <c:pt idx="38">
                  <c:v>4.25</c:v>
                </c:pt>
                <c:pt idx="39">
                  <c:v>4.03</c:v>
                </c:pt>
                <c:pt idx="40">
                  <c:v>3.92</c:v>
                </c:pt>
                <c:pt idx="41">
                  <c:v>3.57</c:v>
                </c:pt>
                <c:pt idx="42">
                  <c:v>3.37</c:v>
                </c:pt>
                <c:pt idx="43">
                  <c:v>3.35</c:v>
                </c:pt>
                <c:pt idx="44">
                  <c:v>3.32</c:v>
                </c:pt>
                <c:pt idx="45">
                  <c:v>3.27</c:v>
                </c:pt>
                <c:pt idx="46">
                  <c:v>3.14</c:v>
                </c:pt>
                <c:pt idx="47">
                  <c:v>3.47</c:v>
                </c:pt>
                <c:pt idx="48">
                  <c:v>3.34</c:v>
                </c:pt>
                <c:pt idx="49">
                  <c:v>3.36</c:v>
                </c:pt>
                <c:pt idx="50">
                  <c:v>3.36</c:v>
                </c:pt>
                <c:pt idx="51">
                  <c:v>3.37</c:v>
                </c:pt>
                <c:pt idx="52">
                  <c:v>3.52</c:v>
                </c:pt>
                <c:pt idx="53">
                  <c:v>3.46</c:v>
                </c:pt>
                <c:pt idx="54">
                  <c:v>3.58</c:v>
                </c:pt>
                <c:pt idx="55">
                  <c:v>3.75</c:v>
                </c:pt>
                <c:pt idx="56">
                  <c:v>3.82</c:v>
                </c:pt>
                <c:pt idx="57">
                  <c:v>3.92</c:v>
                </c:pt>
                <c:pt idx="58">
                  <c:v>3.97</c:v>
                </c:pt>
                <c:pt idx="59">
                  <c:v>4.05</c:v>
                </c:pt>
                <c:pt idx="60">
                  <c:v>4.26</c:v>
                </c:pt>
                <c:pt idx="61">
                  <c:v>4.17</c:v>
                </c:pt>
                <c:pt idx="62">
                  <c:v>4.2699999999999996</c:v>
                </c:pt>
                <c:pt idx="63">
                  <c:v>4.47</c:v>
                </c:pt>
                <c:pt idx="64">
                  <c:v>4.6900000000000004</c:v>
                </c:pt>
                <c:pt idx="65">
                  <c:v>4.6399999999999997</c:v>
                </c:pt>
                <c:pt idx="66">
                  <c:v>4.71</c:v>
                </c:pt>
                <c:pt idx="67">
                  <c:v>4.9400000000000004</c:v>
                </c:pt>
                <c:pt idx="68">
                  <c:v>5.05</c:v>
                </c:pt>
                <c:pt idx="69">
                  <c:v>5.03</c:v>
                </c:pt>
                <c:pt idx="70">
                  <c:v>4.82</c:v>
                </c:pt>
                <c:pt idx="71">
                  <c:v>4.7699999999999996</c:v>
                </c:pt>
                <c:pt idx="72">
                  <c:v>4.79</c:v>
                </c:pt>
                <c:pt idx="73">
                  <c:v>4.3499999999999996</c:v>
                </c:pt>
                <c:pt idx="74">
                  <c:v>4.05</c:v>
                </c:pt>
                <c:pt idx="75">
                  <c:v>3.98</c:v>
                </c:pt>
                <c:pt idx="76">
                  <c:v>4</c:v>
                </c:pt>
                <c:pt idx="77">
                  <c:v>3.86</c:v>
                </c:pt>
                <c:pt idx="78">
                  <c:v>3.89</c:v>
                </c:pt>
                <c:pt idx="79">
                  <c:v>3.73</c:v>
                </c:pt>
                <c:pt idx="80">
                  <c:v>3.89</c:v>
                </c:pt>
                <c:pt idx="81">
                  <c:v>3.82</c:v>
                </c:pt>
                <c:pt idx="82">
                  <c:v>3.91</c:v>
                </c:pt>
                <c:pt idx="83">
                  <c:v>4.17</c:v>
                </c:pt>
                <c:pt idx="84">
                  <c:v>4.41</c:v>
                </c:pt>
                <c:pt idx="85">
                  <c:v>4.43</c:v>
                </c:pt>
                <c:pt idx="86">
                  <c:v>4.59</c:v>
                </c:pt>
                <c:pt idx="87">
                  <c:v>4.83</c:v>
                </c:pt>
              </c:numCache>
            </c:numRef>
          </c:val>
          <c:smooth val="0"/>
          <c:extLst>
            <c:ext xmlns:c16="http://schemas.microsoft.com/office/drawing/2014/chart" uri="{C3380CC4-5D6E-409C-BE32-E72D297353CC}">
              <c16:uniqueId val="{00000001-3961-40A0-A4DA-D5BC390AED4A}"/>
            </c:ext>
          </c:extLst>
        </c:ser>
        <c:dLbls>
          <c:showLegendKey val="0"/>
          <c:showVal val="0"/>
          <c:showCatName val="0"/>
          <c:showSerName val="0"/>
          <c:showPercent val="0"/>
          <c:showBubbleSize val="0"/>
        </c:dLbls>
        <c:marker val="1"/>
        <c:smooth val="0"/>
        <c:axId val="886429552"/>
        <c:axId val="423821568"/>
      </c:lineChart>
      <c:lineChart>
        <c:grouping val="standard"/>
        <c:varyColors val="0"/>
        <c:ser>
          <c:idx val="1"/>
          <c:order val="1"/>
          <c:tx>
            <c:v>New Delinquent Auto Loans (Right Axis)</c:v>
          </c:tx>
          <c:spPr>
            <a:ln w="28575" cap="rnd">
              <a:solidFill>
                <a:schemeClr val="accent3"/>
              </a:solidFill>
              <a:round/>
            </a:ln>
            <a:effectLst/>
          </c:spPr>
          <c:marker>
            <c:symbol val="none"/>
          </c:marker>
          <c:cat>
            <c:numRef>
              <c:f>Sheet1!$AV$4:$AV$90</c:f>
              <c:numCache>
                <c:formatCode>mmm"/"yyyy</c:formatCode>
                <c:ptCount val="87"/>
                <c:pt idx="0">
                  <c:v>37711</c:v>
                </c:pt>
                <c:pt idx="1">
                  <c:v>37802</c:v>
                </c:pt>
                <c:pt idx="2">
                  <c:v>37894</c:v>
                </c:pt>
                <c:pt idx="3">
                  <c:v>37986</c:v>
                </c:pt>
                <c:pt idx="4">
                  <c:v>38077</c:v>
                </c:pt>
                <c:pt idx="5">
                  <c:v>38168</c:v>
                </c:pt>
                <c:pt idx="6">
                  <c:v>38260</c:v>
                </c:pt>
                <c:pt idx="7">
                  <c:v>38352</c:v>
                </c:pt>
                <c:pt idx="8">
                  <c:v>38442</c:v>
                </c:pt>
                <c:pt idx="9">
                  <c:v>38533</c:v>
                </c:pt>
                <c:pt idx="10">
                  <c:v>38625</c:v>
                </c:pt>
                <c:pt idx="11">
                  <c:v>38717</c:v>
                </c:pt>
                <c:pt idx="12">
                  <c:v>38807</c:v>
                </c:pt>
                <c:pt idx="13">
                  <c:v>38898</c:v>
                </c:pt>
                <c:pt idx="14">
                  <c:v>38990</c:v>
                </c:pt>
                <c:pt idx="15">
                  <c:v>39082</c:v>
                </c:pt>
                <c:pt idx="16">
                  <c:v>39172</c:v>
                </c:pt>
                <c:pt idx="17">
                  <c:v>39263</c:v>
                </c:pt>
                <c:pt idx="18">
                  <c:v>39355</c:v>
                </c:pt>
                <c:pt idx="19">
                  <c:v>39447</c:v>
                </c:pt>
                <c:pt idx="20">
                  <c:v>39538</c:v>
                </c:pt>
                <c:pt idx="21">
                  <c:v>39629</c:v>
                </c:pt>
                <c:pt idx="22">
                  <c:v>39721</c:v>
                </c:pt>
                <c:pt idx="23">
                  <c:v>39813</c:v>
                </c:pt>
                <c:pt idx="24">
                  <c:v>39903</c:v>
                </c:pt>
                <c:pt idx="25">
                  <c:v>39994</c:v>
                </c:pt>
                <c:pt idx="26">
                  <c:v>40086</c:v>
                </c:pt>
                <c:pt idx="27">
                  <c:v>40178</c:v>
                </c:pt>
                <c:pt idx="28">
                  <c:v>40268</c:v>
                </c:pt>
                <c:pt idx="29">
                  <c:v>40359</c:v>
                </c:pt>
                <c:pt idx="30">
                  <c:v>40451</c:v>
                </c:pt>
                <c:pt idx="31">
                  <c:v>40543</c:v>
                </c:pt>
                <c:pt idx="32">
                  <c:v>40633</c:v>
                </c:pt>
                <c:pt idx="33">
                  <c:v>40724</c:v>
                </c:pt>
                <c:pt idx="34">
                  <c:v>40816</c:v>
                </c:pt>
                <c:pt idx="35">
                  <c:v>40908</c:v>
                </c:pt>
                <c:pt idx="36">
                  <c:v>40999</c:v>
                </c:pt>
                <c:pt idx="37">
                  <c:v>41090</c:v>
                </c:pt>
                <c:pt idx="38">
                  <c:v>41182</c:v>
                </c:pt>
                <c:pt idx="39">
                  <c:v>41274</c:v>
                </c:pt>
                <c:pt idx="40">
                  <c:v>41364</c:v>
                </c:pt>
                <c:pt idx="41">
                  <c:v>41455</c:v>
                </c:pt>
                <c:pt idx="42">
                  <c:v>41547</c:v>
                </c:pt>
                <c:pt idx="43">
                  <c:v>41639</c:v>
                </c:pt>
                <c:pt idx="44">
                  <c:v>41729</c:v>
                </c:pt>
                <c:pt idx="45">
                  <c:v>41820</c:v>
                </c:pt>
                <c:pt idx="46">
                  <c:v>41912</c:v>
                </c:pt>
                <c:pt idx="47">
                  <c:v>42004</c:v>
                </c:pt>
                <c:pt idx="48">
                  <c:v>42094</c:v>
                </c:pt>
                <c:pt idx="49">
                  <c:v>42185</c:v>
                </c:pt>
                <c:pt idx="50">
                  <c:v>42277</c:v>
                </c:pt>
                <c:pt idx="51">
                  <c:v>42369</c:v>
                </c:pt>
                <c:pt idx="52">
                  <c:v>42460</c:v>
                </c:pt>
                <c:pt idx="53">
                  <c:v>42551</c:v>
                </c:pt>
                <c:pt idx="54">
                  <c:v>42643</c:v>
                </c:pt>
                <c:pt idx="55">
                  <c:v>42735</c:v>
                </c:pt>
                <c:pt idx="56">
                  <c:v>42825</c:v>
                </c:pt>
                <c:pt idx="57">
                  <c:v>42916</c:v>
                </c:pt>
                <c:pt idx="58">
                  <c:v>43008</c:v>
                </c:pt>
                <c:pt idx="59">
                  <c:v>43100</c:v>
                </c:pt>
                <c:pt idx="60">
                  <c:v>43190</c:v>
                </c:pt>
                <c:pt idx="61">
                  <c:v>43281</c:v>
                </c:pt>
                <c:pt idx="62">
                  <c:v>43373</c:v>
                </c:pt>
                <c:pt idx="63">
                  <c:v>43465</c:v>
                </c:pt>
                <c:pt idx="64">
                  <c:v>43555</c:v>
                </c:pt>
                <c:pt idx="65">
                  <c:v>43646</c:v>
                </c:pt>
                <c:pt idx="66">
                  <c:v>43738</c:v>
                </c:pt>
                <c:pt idx="67">
                  <c:v>43830</c:v>
                </c:pt>
                <c:pt idx="68">
                  <c:v>43921</c:v>
                </c:pt>
                <c:pt idx="69">
                  <c:v>44012</c:v>
                </c:pt>
                <c:pt idx="70">
                  <c:v>44104</c:v>
                </c:pt>
                <c:pt idx="71">
                  <c:v>44196</c:v>
                </c:pt>
                <c:pt idx="72">
                  <c:v>44286</c:v>
                </c:pt>
                <c:pt idx="73">
                  <c:v>44377</c:v>
                </c:pt>
                <c:pt idx="74">
                  <c:v>44469</c:v>
                </c:pt>
                <c:pt idx="75">
                  <c:v>44561</c:v>
                </c:pt>
                <c:pt idx="76">
                  <c:v>44651</c:v>
                </c:pt>
                <c:pt idx="77">
                  <c:v>44742</c:v>
                </c:pt>
                <c:pt idx="78">
                  <c:v>44834</c:v>
                </c:pt>
                <c:pt idx="79">
                  <c:v>44926</c:v>
                </c:pt>
                <c:pt idx="80">
                  <c:v>45016</c:v>
                </c:pt>
                <c:pt idx="81">
                  <c:v>45107</c:v>
                </c:pt>
                <c:pt idx="82">
                  <c:v>45199</c:v>
                </c:pt>
                <c:pt idx="83">
                  <c:v>45291</c:v>
                </c:pt>
                <c:pt idx="84">
                  <c:v>45382</c:v>
                </c:pt>
                <c:pt idx="85">
                  <c:v>45473</c:v>
                </c:pt>
                <c:pt idx="86">
                  <c:v>45565</c:v>
                </c:pt>
              </c:numCache>
            </c:numRef>
          </c:cat>
          <c:val>
            <c:numRef>
              <c:f>Sheet1!$BA$4:$BA$91</c:f>
              <c:numCache>
                <c:formatCode>0.00</c:formatCode>
                <c:ptCount val="88"/>
                <c:pt idx="0">
                  <c:v>6.64</c:v>
                </c:pt>
                <c:pt idx="1">
                  <c:v>6.73</c:v>
                </c:pt>
                <c:pt idx="2">
                  <c:v>6.39</c:v>
                </c:pt>
                <c:pt idx="3">
                  <c:v>6.27</c:v>
                </c:pt>
                <c:pt idx="4">
                  <c:v>5.96</c:v>
                </c:pt>
                <c:pt idx="5">
                  <c:v>5.87</c:v>
                </c:pt>
                <c:pt idx="6">
                  <c:v>5.74</c:v>
                </c:pt>
                <c:pt idx="7">
                  <c:v>5.58</c:v>
                </c:pt>
                <c:pt idx="8">
                  <c:v>5.42</c:v>
                </c:pt>
                <c:pt idx="9">
                  <c:v>5.29</c:v>
                </c:pt>
                <c:pt idx="10">
                  <c:v>5.39</c:v>
                </c:pt>
                <c:pt idx="11">
                  <c:v>5.32</c:v>
                </c:pt>
                <c:pt idx="12">
                  <c:v>5.37</c:v>
                </c:pt>
                <c:pt idx="13">
                  <c:v>5.51</c:v>
                </c:pt>
                <c:pt idx="14">
                  <c:v>5.64</c:v>
                </c:pt>
                <c:pt idx="15">
                  <c:v>6.01</c:v>
                </c:pt>
                <c:pt idx="16">
                  <c:v>6.44</c:v>
                </c:pt>
                <c:pt idx="17">
                  <c:v>6.82</c:v>
                </c:pt>
                <c:pt idx="18">
                  <c:v>7.32</c:v>
                </c:pt>
                <c:pt idx="19">
                  <c:v>8.1</c:v>
                </c:pt>
                <c:pt idx="20">
                  <c:v>8.75</c:v>
                </c:pt>
                <c:pt idx="21">
                  <c:v>9.4</c:v>
                </c:pt>
                <c:pt idx="22">
                  <c:v>10.11</c:v>
                </c:pt>
                <c:pt idx="23">
                  <c:v>10.93</c:v>
                </c:pt>
                <c:pt idx="24">
                  <c:v>11.53</c:v>
                </c:pt>
                <c:pt idx="25">
                  <c:v>11.95</c:v>
                </c:pt>
                <c:pt idx="26">
                  <c:v>11.95</c:v>
                </c:pt>
                <c:pt idx="27">
                  <c:v>11.35</c:v>
                </c:pt>
                <c:pt idx="28">
                  <c:v>10.83</c:v>
                </c:pt>
                <c:pt idx="29">
                  <c:v>10.199999999999999</c:v>
                </c:pt>
                <c:pt idx="30">
                  <c:v>9.65</c:v>
                </c:pt>
                <c:pt idx="31">
                  <c:v>9.01</c:v>
                </c:pt>
                <c:pt idx="32">
                  <c:v>8.56</c:v>
                </c:pt>
                <c:pt idx="33">
                  <c:v>8.11</c:v>
                </c:pt>
                <c:pt idx="34">
                  <c:v>8.09</c:v>
                </c:pt>
                <c:pt idx="35">
                  <c:v>7.89</c:v>
                </c:pt>
                <c:pt idx="36">
                  <c:v>7.51</c:v>
                </c:pt>
                <c:pt idx="37">
                  <c:v>7.35</c:v>
                </c:pt>
                <c:pt idx="38">
                  <c:v>6.84</c:v>
                </c:pt>
                <c:pt idx="39">
                  <c:v>6.57</c:v>
                </c:pt>
                <c:pt idx="40">
                  <c:v>6.41</c:v>
                </c:pt>
                <c:pt idx="41">
                  <c:v>6.14</c:v>
                </c:pt>
                <c:pt idx="42">
                  <c:v>5.97</c:v>
                </c:pt>
                <c:pt idx="43">
                  <c:v>5.83</c:v>
                </c:pt>
                <c:pt idx="44">
                  <c:v>5.64</c:v>
                </c:pt>
                <c:pt idx="45">
                  <c:v>5.47</c:v>
                </c:pt>
                <c:pt idx="46">
                  <c:v>5.36</c:v>
                </c:pt>
                <c:pt idx="47">
                  <c:v>5.14</c:v>
                </c:pt>
                <c:pt idx="48">
                  <c:v>4.96</c:v>
                </c:pt>
                <c:pt idx="49">
                  <c:v>5</c:v>
                </c:pt>
                <c:pt idx="50">
                  <c:v>4.88</c:v>
                </c:pt>
                <c:pt idx="51">
                  <c:v>4.84</c:v>
                </c:pt>
                <c:pt idx="52">
                  <c:v>4.71</c:v>
                </c:pt>
                <c:pt idx="53">
                  <c:v>4.53</c:v>
                </c:pt>
                <c:pt idx="54">
                  <c:v>4.55</c:v>
                </c:pt>
                <c:pt idx="55">
                  <c:v>4.55</c:v>
                </c:pt>
                <c:pt idx="56">
                  <c:v>4.68</c:v>
                </c:pt>
                <c:pt idx="57">
                  <c:v>4.76</c:v>
                </c:pt>
                <c:pt idx="58">
                  <c:v>4.67</c:v>
                </c:pt>
                <c:pt idx="59">
                  <c:v>4.57</c:v>
                </c:pt>
                <c:pt idx="60">
                  <c:v>4.54</c:v>
                </c:pt>
                <c:pt idx="61">
                  <c:v>4.5199999999999996</c:v>
                </c:pt>
                <c:pt idx="62">
                  <c:v>4.6399999999999997</c:v>
                </c:pt>
                <c:pt idx="63">
                  <c:v>4.6500000000000004</c:v>
                </c:pt>
                <c:pt idx="64">
                  <c:v>4.67</c:v>
                </c:pt>
                <c:pt idx="65">
                  <c:v>4.67</c:v>
                </c:pt>
                <c:pt idx="66">
                  <c:v>4.5999999999999996</c:v>
                </c:pt>
                <c:pt idx="67">
                  <c:v>4.67</c:v>
                </c:pt>
                <c:pt idx="68">
                  <c:v>4.6100000000000003</c:v>
                </c:pt>
                <c:pt idx="69">
                  <c:v>3.99</c:v>
                </c:pt>
                <c:pt idx="70">
                  <c:v>3.31</c:v>
                </c:pt>
                <c:pt idx="71">
                  <c:v>2.66</c:v>
                </c:pt>
                <c:pt idx="72">
                  <c:v>2.13</c:v>
                </c:pt>
                <c:pt idx="73">
                  <c:v>1.99</c:v>
                </c:pt>
                <c:pt idx="74">
                  <c:v>1.93</c:v>
                </c:pt>
                <c:pt idx="75">
                  <c:v>2.0299999999999998</c:v>
                </c:pt>
                <c:pt idx="76">
                  <c:v>2.12</c:v>
                </c:pt>
                <c:pt idx="77">
                  <c:v>2.41</c:v>
                </c:pt>
                <c:pt idx="78">
                  <c:v>2.65</c:v>
                </c:pt>
                <c:pt idx="79">
                  <c:v>2.82</c:v>
                </c:pt>
                <c:pt idx="80">
                  <c:v>3</c:v>
                </c:pt>
                <c:pt idx="81">
                  <c:v>3.18</c:v>
                </c:pt>
                <c:pt idx="82">
                  <c:v>3.41</c:v>
                </c:pt>
                <c:pt idx="83">
                  <c:v>3.64</c:v>
                </c:pt>
                <c:pt idx="84">
                  <c:v>3.88</c:v>
                </c:pt>
                <c:pt idx="85">
                  <c:v>3.95</c:v>
                </c:pt>
                <c:pt idx="86">
                  <c:v>4.13</c:v>
                </c:pt>
                <c:pt idx="87">
                  <c:v>4.1399999999999997</c:v>
                </c:pt>
              </c:numCache>
            </c:numRef>
          </c:val>
          <c:smooth val="0"/>
          <c:extLst>
            <c:ext xmlns:c16="http://schemas.microsoft.com/office/drawing/2014/chart" uri="{C3380CC4-5D6E-409C-BE32-E72D297353CC}">
              <c16:uniqueId val="{00000002-3961-40A0-A4DA-D5BC390AED4A}"/>
            </c:ext>
          </c:extLst>
        </c:ser>
        <c:dLbls>
          <c:showLegendKey val="0"/>
          <c:showVal val="0"/>
          <c:showCatName val="0"/>
          <c:showSerName val="0"/>
          <c:showPercent val="0"/>
          <c:showBubbleSize val="0"/>
        </c:dLbls>
        <c:marker val="1"/>
        <c:smooth val="0"/>
        <c:axId val="821200064"/>
        <c:axId val="821197184"/>
      </c:lineChart>
      <c:dateAx>
        <c:axId val="886429552"/>
        <c:scaling>
          <c:orientation val="minMax"/>
        </c:scaling>
        <c:delete val="0"/>
        <c:axPos val="b"/>
        <c:numFmt formatCode="\'yy"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423821568"/>
        <c:crosses val="autoZero"/>
        <c:auto val="1"/>
        <c:lblOffset val="100"/>
        <c:baseTimeUnit val="months"/>
        <c:majorUnit val="24"/>
        <c:majorTimeUnit val="months"/>
      </c:dateAx>
      <c:valAx>
        <c:axId val="423821568"/>
        <c:scaling>
          <c:orientation val="minMax"/>
        </c:scaling>
        <c:delete val="0"/>
        <c:axPos val="l"/>
        <c:majorGridlines>
          <c:spPr>
            <a:ln w="9525" cap="flat" cmpd="sng" algn="ctr">
              <a:solidFill>
                <a:schemeClr val="bg2"/>
              </a:solidFill>
              <a:round/>
            </a:ln>
            <a:effectLst/>
          </c:spPr>
        </c:majorGridlines>
        <c:numFmt formatCode="0&quot;%&quot;"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886429552"/>
        <c:crosses val="autoZero"/>
        <c:crossBetween val="between"/>
      </c:valAx>
      <c:valAx>
        <c:axId val="821197184"/>
        <c:scaling>
          <c:orientation val="minMax"/>
          <c:max val="14"/>
          <c:min val="0"/>
        </c:scaling>
        <c:delete val="0"/>
        <c:axPos val="r"/>
        <c:numFmt formatCode="0&quot;%&quot;" sourceLinked="0"/>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821200064"/>
        <c:crosses val="max"/>
        <c:crossBetween val="between"/>
      </c:valAx>
      <c:catAx>
        <c:axId val="821200064"/>
        <c:scaling>
          <c:orientation val="minMax"/>
        </c:scaling>
        <c:delete val="1"/>
        <c:axPos val="b"/>
        <c:numFmt formatCode="mmm&quot;/&quot;yyyy" sourceLinked="1"/>
        <c:majorTickMark val="out"/>
        <c:minorTickMark val="none"/>
        <c:tickLblPos val="nextTo"/>
        <c:crossAx val="821197184"/>
        <c:crosses val="autoZero"/>
        <c:auto val="1"/>
        <c:lblAlgn val="ctr"/>
        <c:lblOffset val="100"/>
        <c:noMultiLvlLbl val="1"/>
      </c:catAx>
      <c:spPr>
        <a:noFill/>
        <a:ln>
          <a:noFill/>
        </a:ln>
        <a:effectLst/>
      </c:spPr>
    </c:plotArea>
    <c:legend>
      <c:legendPos val="b"/>
      <c:legendEntry>
        <c:idx val="0"/>
        <c:delete val="1"/>
      </c:legendEntry>
      <c:layout>
        <c:manualLayout>
          <c:xMode val="edge"/>
          <c:yMode val="edge"/>
          <c:x val="0.35076282047733198"/>
          <c:y val="0.71706700748909946"/>
          <c:w val="0.32376455731510567"/>
          <c:h val="0.1833424177411801"/>
        </c:manualLayout>
      </c:layout>
      <c:overlay val="1"/>
      <c:spPr>
        <a:noFill/>
        <a:ln>
          <a:noFill/>
        </a:ln>
        <a:effectLst/>
      </c:spPr>
      <c:txPr>
        <a:bodyPr rot="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solidFill>
            <a:sysClr val="windowText" lastClr="000000"/>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472696061262522E-2"/>
          <c:y val="3.2605987810845678E-2"/>
          <c:w val="0.89140378869445269"/>
          <c:h val="0.84438164585811259"/>
        </c:manualLayout>
      </c:layout>
      <c:scatterChart>
        <c:scatterStyle val="lineMarker"/>
        <c:varyColors val="0"/>
        <c:ser>
          <c:idx val="0"/>
          <c:order val="0"/>
          <c:spPr>
            <a:ln w="19050" cap="rnd">
              <a:noFill/>
              <a:round/>
            </a:ln>
            <a:effectLst/>
          </c:spPr>
          <c:marker>
            <c:symbol val="circle"/>
            <c:size val="5"/>
            <c:spPr>
              <a:solidFill>
                <a:schemeClr val="accent1"/>
              </a:solidFill>
              <a:ln w="9525">
                <a:solidFill>
                  <a:schemeClr val="accent1"/>
                </a:solidFill>
              </a:ln>
              <a:effectLst/>
            </c:spPr>
          </c:marker>
          <c:dPt>
            <c:idx val="10"/>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00-A4DE-4D68-96CC-D67A7E927452}"/>
              </c:ext>
            </c:extLst>
          </c:dPt>
          <c:dPt>
            <c:idx val="11"/>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01-A4DE-4D68-96CC-D67A7E927452}"/>
              </c:ext>
            </c:extLst>
          </c:dPt>
          <c:dPt>
            <c:idx val="12"/>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02-A4DE-4D68-96CC-D67A7E927452}"/>
              </c:ext>
            </c:extLst>
          </c:dPt>
          <c:dPt>
            <c:idx val="13"/>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03-A4DE-4D68-96CC-D67A7E927452}"/>
              </c:ext>
            </c:extLst>
          </c:dPt>
          <c:dPt>
            <c:idx val="14"/>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04-A4DE-4D68-96CC-D67A7E927452}"/>
              </c:ext>
            </c:extLst>
          </c:dPt>
          <c:dPt>
            <c:idx val="15"/>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05-A4DE-4D68-96CC-D67A7E927452}"/>
              </c:ext>
            </c:extLst>
          </c:dPt>
          <c:dPt>
            <c:idx val="16"/>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06-A4DE-4D68-96CC-D67A7E927452}"/>
              </c:ext>
            </c:extLst>
          </c:dPt>
          <c:dPt>
            <c:idx val="17"/>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07-A4DE-4D68-96CC-D67A7E927452}"/>
              </c:ext>
            </c:extLst>
          </c:dPt>
          <c:dPt>
            <c:idx val="18"/>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08-A4DE-4D68-96CC-D67A7E927452}"/>
              </c:ext>
            </c:extLst>
          </c:dPt>
          <c:dPt>
            <c:idx val="19"/>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09-A4DE-4D68-96CC-D67A7E927452}"/>
              </c:ext>
            </c:extLst>
          </c:dPt>
          <c:dPt>
            <c:idx val="20"/>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0A-A4DE-4D68-96CC-D67A7E927452}"/>
              </c:ext>
            </c:extLst>
          </c:dPt>
          <c:dPt>
            <c:idx val="21"/>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0B-A4DE-4D68-96CC-D67A7E927452}"/>
              </c:ext>
            </c:extLst>
          </c:dPt>
          <c:dPt>
            <c:idx val="22"/>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0C-A4DE-4D68-96CC-D67A7E927452}"/>
              </c:ext>
            </c:extLst>
          </c:dPt>
          <c:dPt>
            <c:idx val="23"/>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0D-A4DE-4D68-96CC-D67A7E927452}"/>
              </c:ext>
            </c:extLst>
          </c:dPt>
          <c:dPt>
            <c:idx val="24"/>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0E-A4DE-4D68-96CC-D67A7E927452}"/>
              </c:ext>
            </c:extLst>
          </c:dPt>
          <c:dPt>
            <c:idx val="25"/>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0F-A4DE-4D68-96CC-D67A7E927452}"/>
              </c:ext>
            </c:extLst>
          </c:dPt>
          <c:dPt>
            <c:idx val="26"/>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10-A4DE-4D68-96CC-D67A7E927452}"/>
              </c:ext>
            </c:extLst>
          </c:dPt>
          <c:dPt>
            <c:idx val="27"/>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11-A4DE-4D68-96CC-D67A7E927452}"/>
              </c:ext>
            </c:extLst>
          </c:dPt>
          <c:dPt>
            <c:idx val="28"/>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12-A4DE-4D68-96CC-D67A7E927452}"/>
              </c:ext>
            </c:extLst>
          </c:dPt>
          <c:dPt>
            <c:idx val="29"/>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13-A4DE-4D68-96CC-D67A7E927452}"/>
              </c:ext>
            </c:extLst>
          </c:dPt>
          <c:dPt>
            <c:idx val="30"/>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14-A4DE-4D68-96CC-D67A7E927452}"/>
              </c:ext>
            </c:extLst>
          </c:dPt>
          <c:dPt>
            <c:idx val="31"/>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15-A4DE-4D68-96CC-D67A7E927452}"/>
              </c:ext>
            </c:extLst>
          </c:dPt>
          <c:dPt>
            <c:idx val="32"/>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16-A4DE-4D68-96CC-D67A7E927452}"/>
              </c:ext>
            </c:extLst>
          </c:dPt>
          <c:dPt>
            <c:idx val="33"/>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17-A4DE-4D68-96CC-D67A7E927452}"/>
              </c:ext>
            </c:extLst>
          </c:dPt>
          <c:dPt>
            <c:idx val="34"/>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18-A4DE-4D68-96CC-D67A7E927452}"/>
              </c:ext>
            </c:extLst>
          </c:dPt>
          <c:dPt>
            <c:idx val="35"/>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19-A4DE-4D68-96CC-D67A7E927452}"/>
              </c:ext>
            </c:extLst>
          </c:dPt>
          <c:dPt>
            <c:idx val="36"/>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1A-A4DE-4D68-96CC-D67A7E927452}"/>
              </c:ext>
            </c:extLst>
          </c:dPt>
          <c:dPt>
            <c:idx val="37"/>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1B-A4DE-4D68-96CC-D67A7E927452}"/>
              </c:ext>
            </c:extLst>
          </c:dPt>
          <c:dPt>
            <c:idx val="38"/>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1C-A4DE-4D68-96CC-D67A7E927452}"/>
              </c:ext>
            </c:extLst>
          </c:dPt>
          <c:dPt>
            <c:idx val="39"/>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1D-A4DE-4D68-96CC-D67A7E927452}"/>
              </c:ext>
            </c:extLst>
          </c:dPt>
          <c:dPt>
            <c:idx val="40"/>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1E-A4DE-4D68-96CC-D67A7E927452}"/>
              </c:ext>
            </c:extLst>
          </c:dPt>
          <c:dPt>
            <c:idx val="41"/>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1F-A4DE-4D68-96CC-D67A7E927452}"/>
              </c:ext>
            </c:extLst>
          </c:dPt>
          <c:dPt>
            <c:idx val="42"/>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20-A4DE-4D68-96CC-D67A7E927452}"/>
              </c:ext>
            </c:extLst>
          </c:dPt>
          <c:dPt>
            <c:idx val="43"/>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21-A4DE-4D68-96CC-D67A7E927452}"/>
              </c:ext>
            </c:extLst>
          </c:dPt>
          <c:dPt>
            <c:idx val="44"/>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22-A4DE-4D68-96CC-D67A7E927452}"/>
              </c:ext>
            </c:extLst>
          </c:dPt>
          <c:dPt>
            <c:idx val="45"/>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23-A4DE-4D68-96CC-D67A7E927452}"/>
              </c:ext>
            </c:extLst>
          </c:dPt>
          <c:dPt>
            <c:idx val="46"/>
            <c:marker>
              <c:symbol val="circle"/>
              <c:size val="5"/>
              <c:spPr>
                <a:solidFill>
                  <a:schemeClr val="accent1"/>
                </a:solidFill>
                <a:ln w="9525">
                  <a:solidFill>
                    <a:schemeClr val="accent1"/>
                  </a:solidFill>
                </a:ln>
                <a:effectLst/>
              </c:spPr>
            </c:marker>
            <c:bubble3D val="0"/>
            <c:extLst>
              <c:ext xmlns:c16="http://schemas.microsoft.com/office/drawing/2014/chart" uri="{C3380CC4-5D6E-409C-BE32-E72D297353CC}">
                <c16:uniqueId val="{00000024-A4DE-4D68-96CC-D67A7E927452}"/>
              </c:ext>
            </c:extLst>
          </c:dPt>
          <c:dPt>
            <c:idx val="47"/>
            <c:marker>
              <c:symbol val="circle"/>
              <c:size val="5"/>
              <c:spPr>
                <a:solidFill>
                  <a:schemeClr val="accent1"/>
                </a:solidFill>
                <a:ln w="9525">
                  <a:solidFill>
                    <a:schemeClr val="accent1"/>
                  </a:solidFill>
                </a:ln>
                <a:effectLst/>
              </c:spPr>
            </c:marker>
            <c:bubble3D val="0"/>
            <c:spPr>
              <a:ln w="19050" cap="rnd">
                <a:solidFill>
                  <a:schemeClr val="tx2"/>
                </a:solidFill>
                <a:prstDash val="sysDash"/>
                <a:round/>
                <a:tailEnd type="triangle"/>
              </a:ln>
              <a:effectLst/>
            </c:spPr>
            <c:extLst>
              <c:ext xmlns:c16="http://schemas.microsoft.com/office/drawing/2014/chart" uri="{C3380CC4-5D6E-409C-BE32-E72D297353CC}">
                <c16:uniqueId val="{00000026-A4DE-4D68-96CC-D67A7E927452}"/>
              </c:ext>
            </c:extLst>
          </c:dPt>
          <c:dPt>
            <c:idx val="48"/>
            <c:marker>
              <c:symbol val="circle"/>
              <c:size val="5"/>
              <c:spPr>
                <a:solidFill>
                  <a:schemeClr val="accent1"/>
                </a:solidFill>
                <a:ln w="9525">
                  <a:solidFill>
                    <a:schemeClr val="accent1"/>
                  </a:solidFill>
                </a:ln>
                <a:effectLst/>
              </c:spPr>
            </c:marker>
            <c:bubble3D val="0"/>
            <c:spPr>
              <a:ln w="19050" cap="rnd">
                <a:solidFill>
                  <a:schemeClr val="tx1"/>
                </a:solidFill>
                <a:prstDash val="sysDash"/>
                <a:round/>
                <a:tailEnd type="triangle"/>
              </a:ln>
              <a:effectLst/>
            </c:spPr>
            <c:extLst>
              <c:ext xmlns:c16="http://schemas.microsoft.com/office/drawing/2014/chart" uri="{C3380CC4-5D6E-409C-BE32-E72D297353CC}">
                <c16:uniqueId val="{00000028-A4DE-4D68-96CC-D67A7E927452}"/>
              </c:ext>
            </c:extLst>
          </c:dPt>
          <c:dPt>
            <c:idx val="49"/>
            <c:marker>
              <c:symbol val="circle"/>
              <c:size val="5"/>
              <c:spPr>
                <a:solidFill>
                  <a:schemeClr val="accent1"/>
                </a:solidFill>
                <a:ln w="9525">
                  <a:solidFill>
                    <a:schemeClr val="accent1"/>
                  </a:solidFill>
                </a:ln>
                <a:effectLst/>
              </c:spPr>
            </c:marker>
            <c:bubble3D val="0"/>
            <c:spPr>
              <a:ln w="19050" cap="rnd">
                <a:solidFill>
                  <a:schemeClr val="tx2"/>
                </a:solidFill>
                <a:prstDash val="sysDash"/>
                <a:round/>
                <a:headEnd type="none"/>
                <a:tailEnd type="triangle"/>
              </a:ln>
              <a:effectLst/>
            </c:spPr>
            <c:extLst>
              <c:ext xmlns:c16="http://schemas.microsoft.com/office/drawing/2014/chart" uri="{C3380CC4-5D6E-409C-BE32-E72D297353CC}">
                <c16:uniqueId val="{0000002A-A4DE-4D68-96CC-D67A7E927452}"/>
              </c:ext>
            </c:extLst>
          </c:dPt>
          <c:dPt>
            <c:idx val="50"/>
            <c:marker>
              <c:symbol val="circle"/>
              <c:size val="5"/>
              <c:spPr>
                <a:solidFill>
                  <a:schemeClr val="accent1"/>
                </a:solidFill>
                <a:ln w="9525">
                  <a:solidFill>
                    <a:schemeClr val="accent1"/>
                  </a:solidFill>
                </a:ln>
                <a:effectLst/>
              </c:spPr>
            </c:marker>
            <c:bubble3D val="0"/>
            <c:spPr>
              <a:ln w="19050" cap="rnd">
                <a:solidFill>
                  <a:schemeClr val="tx2"/>
                </a:solidFill>
                <a:prstDash val="sysDash"/>
                <a:round/>
                <a:tailEnd type="triangle"/>
              </a:ln>
              <a:effectLst/>
            </c:spPr>
            <c:extLst>
              <c:ext xmlns:c16="http://schemas.microsoft.com/office/drawing/2014/chart" uri="{C3380CC4-5D6E-409C-BE32-E72D297353CC}">
                <c16:uniqueId val="{0000002C-A4DE-4D68-96CC-D67A7E927452}"/>
              </c:ext>
            </c:extLst>
          </c:dPt>
          <c:dPt>
            <c:idx val="51"/>
            <c:marker>
              <c:symbol val="circle"/>
              <c:size val="5"/>
              <c:spPr>
                <a:solidFill>
                  <a:schemeClr val="accent1"/>
                </a:solidFill>
                <a:ln w="9525">
                  <a:solidFill>
                    <a:schemeClr val="accent1"/>
                  </a:solidFill>
                </a:ln>
                <a:effectLst/>
              </c:spPr>
            </c:marker>
            <c:bubble3D val="0"/>
            <c:spPr>
              <a:ln w="19050" cap="rnd">
                <a:solidFill>
                  <a:schemeClr val="tx2"/>
                </a:solidFill>
                <a:prstDash val="sysDash"/>
                <a:round/>
                <a:tailEnd type="triangle"/>
              </a:ln>
              <a:effectLst/>
            </c:spPr>
            <c:extLst>
              <c:ext xmlns:c16="http://schemas.microsoft.com/office/drawing/2014/chart" uri="{C3380CC4-5D6E-409C-BE32-E72D297353CC}">
                <c16:uniqueId val="{0000002E-A4DE-4D68-96CC-D67A7E927452}"/>
              </c:ext>
            </c:extLst>
          </c:dPt>
          <c:dPt>
            <c:idx val="52"/>
            <c:marker>
              <c:symbol val="circle"/>
              <c:size val="5"/>
              <c:spPr>
                <a:solidFill>
                  <a:schemeClr val="accent1"/>
                </a:solidFill>
                <a:ln w="9525">
                  <a:solidFill>
                    <a:schemeClr val="accent1"/>
                  </a:solidFill>
                </a:ln>
                <a:effectLst/>
              </c:spPr>
            </c:marker>
            <c:bubble3D val="0"/>
            <c:spPr>
              <a:ln w="19050" cap="rnd">
                <a:solidFill>
                  <a:schemeClr val="tx2"/>
                </a:solidFill>
                <a:prstDash val="sysDash"/>
                <a:round/>
                <a:headEnd type="none"/>
                <a:tailEnd type="triangle"/>
              </a:ln>
              <a:effectLst/>
            </c:spPr>
            <c:extLst>
              <c:ext xmlns:c16="http://schemas.microsoft.com/office/drawing/2014/chart" uri="{C3380CC4-5D6E-409C-BE32-E72D297353CC}">
                <c16:uniqueId val="{00000030-A4DE-4D68-96CC-D67A7E927452}"/>
              </c:ext>
            </c:extLst>
          </c:dPt>
          <c:dPt>
            <c:idx val="53"/>
            <c:marker>
              <c:symbol val="circle"/>
              <c:size val="5"/>
              <c:spPr>
                <a:solidFill>
                  <a:schemeClr val="accent1"/>
                </a:solidFill>
                <a:ln w="9525">
                  <a:solidFill>
                    <a:schemeClr val="accent1"/>
                  </a:solidFill>
                </a:ln>
                <a:effectLst/>
              </c:spPr>
            </c:marker>
            <c:bubble3D val="0"/>
            <c:spPr>
              <a:ln w="19050" cap="rnd">
                <a:solidFill>
                  <a:schemeClr val="tx2"/>
                </a:solidFill>
                <a:prstDash val="sysDash"/>
                <a:round/>
                <a:tailEnd type="triangle"/>
              </a:ln>
              <a:effectLst/>
            </c:spPr>
            <c:extLst>
              <c:ext xmlns:c16="http://schemas.microsoft.com/office/drawing/2014/chart" uri="{C3380CC4-5D6E-409C-BE32-E72D297353CC}">
                <c16:uniqueId val="{00000032-A4DE-4D68-96CC-D67A7E927452}"/>
              </c:ext>
            </c:extLst>
          </c:dPt>
          <c:dPt>
            <c:idx val="54"/>
            <c:marker>
              <c:symbol val="circle"/>
              <c:size val="5"/>
              <c:spPr>
                <a:solidFill>
                  <a:schemeClr val="accent1"/>
                </a:solidFill>
                <a:ln w="9525">
                  <a:solidFill>
                    <a:schemeClr val="accent1"/>
                  </a:solidFill>
                </a:ln>
                <a:effectLst/>
              </c:spPr>
            </c:marker>
            <c:bubble3D val="0"/>
            <c:spPr>
              <a:ln w="19050" cap="rnd">
                <a:solidFill>
                  <a:schemeClr val="tx2"/>
                </a:solidFill>
                <a:prstDash val="sysDash"/>
                <a:round/>
                <a:headEnd type="none"/>
                <a:tailEnd type="triangle"/>
              </a:ln>
              <a:effectLst/>
            </c:spPr>
            <c:extLst>
              <c:ext xmlns:c16="http://schemas.microsoft.com/office/drawing/2014/chart" uri="{C3380CC4-5D6E-409C-BE32-E72D297353CC}">
                <c16:uniqueId val="{00000034-A4DE-4D68-96CC-D67A7E927452}"/>
              </c:ext>
            </c:extLst>
          </c:dPt>
          <c:dPt>
            <c:idx val="55"/>
            <c:marker>
              <c:symbol val="circle"/>
              <c:size val="5"/>
              <c:spPr>
                <a:solidFill>
                  <a:schemeClr val="accent3"/>
                </a:solidFill>
                <a:ln w="9525">
                  <a:solidFill>
                    <a:schemeClr val="accent3"/>
                  </a:solidFill>
                </a:ln>
                <a:effectLst/>
              </c:spPr>
            </c:marker>
            <c:bubble3D val="0"/>
            <c:spPr>
              <a:ln w="19050" cap="rnd">
                <a:solidFill>
                  <a:schemeClr val="accent3"/>
                </a:solidFill>
                <a:prstDash val="sysDash"/>
                <a:round/>
                <a:tailEnd type="triangle"/>
              </a:ln>
              <a:effectLst/>
            </c:spPr>
            <c:extLst>
              <c:ext xmlns:c16="http://schemas.microsoft.com/office/drawing/2014/chart" uri="{C3380CC4-5D6E-409C-BE32-E72D297353CC}">
                <c16:uniqueId val="{00000036-9789-41F7-8A1C-DF103A0BD4AB}"/>
              </c:ext>
            </c:extLst>
          </c:dPt>
          <c:dPt>
            <c:idx val="56"/>
            <c:marker>
              <c:symbol val="circle"/>
              <c:size val="5"/>
              <c:spPr>
                <a:solidFill>
                  <a:schemeClr val="accent3"/>
                </a:solidFill>
                <a:ln w="9525">
                  <a:solidFill>
                    <a:schemeClr val="accent3"/>
                  </a:solidFill>
                </a:ln>
                <a:effectLst/>
              </c:spPr>
            </c:marker>
            <c:bubble3D val="0"/>
            <c:spPr>
              <a:ln w="19050" cap="rnd">
                <a:solidFill>
                  <a:schemeClr val="accent3"/>
                </a:solidFill>
                <a:prstDash val="sysDash"/>
                <a:round/>
                <a:tailEnd type="triangle"/>
              </a:ln>
              <a:effectLst/>
            </c:spPr>
            <c:extLst>
              <c:ext xmlns:c16="http://schemas.microsoft.com/office/drawing/2014/chart" uri="{C3380CC4-5D6E-409C-BE32-E72D297353CC}">
                <c16:uniqueId val="{00000037-9789-41F7-8A1C-DF103A0BD4AB}"/>
              </c:ext>
            </c:extLst>
          </c:dPt>
          <c:dLbls>
            <c:dLbl>
              <c:idx val="45"/>
              <c:layout>
                <c:manualLayout>
                  <c:x val="-0.1257861531400194"/>
                  <c:y val="-5.0672994473476542E-2"/>
                </c:manualLayout>
              </c:layout>
              <c:tx>
                <c:rich>
                  <a:bodyPr/>
                  <a:lstStyle/>
                  <a:p>
                    <a:r>
                      <a:rPr lang="en-US"/>
                      <a:t>2015</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23-A4DE-4D68-96CC-D67A7E927452}"/>
                </c:ext>
              </c:extLst>
            </c:dLbl>
            <c:dLbl>
              <c:idx val="46"/>
              <c:layout>
                <c:manualLayout>
                  <c:x val="-5.7651986855842219E-2"/>
                  <c:y val="-2.0585904004849845E-2"/>
                </c:manualLayout>
              </c:layout>
              <c:tx>
                <c:rich>
                  <a:bodyPr/>
                  <a:lstStyle/>
                  <a:p>
                    <a:r>
                      <a:rPr lang="en-US"/>
                      <a:t>2016</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24-A4DE-4D68-96CC-D67A7E927452}"/>
                </c:ext>
              </c:extLst>
            </c:dLbl>
            <c:dLbl>
              <c:idx val="47"/>
              <c:layout>
                <c:manualLayout>
                  <c:x val="-7.9664563655345647E-2"/>
                  <c:y val="-3.9588276932403549E-2"/>
                </c:manualLayout>
              </c:layout>
              <c:tx>
                <c:rich>
                  <a:bodyPr/>
                  <a:lstStyle/>
                  <a:p>
                    <a:r>
                      <a:rPr lang="en-US"/>
                      <a:t>2017</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26-A4DE-4D68-96CC-D67A7E927452}"/>
                </c:ext>
              </c:extLst>
            </c:dLbl>
            <c:dLbl>
              <c:idx val="48"/>
              <c:layout>
                <c:manualLayout>
                  <c:x val="-8.9356098053590488E-2"/>
                  <c:y val="-3.4188034188034233E-2"/>
                </c:manualLayout>
              </c:layout>
              <c:tx>
                <c:rich>
                  <a:bodyPr/>
                  <a:lstStyle/>
                  <a:p>
                    <a:r>
                      <a:rPr lang="en-US"/>
                      <a:t>2018</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28-A4DE-4D68-96CC-D67A7E927452}"/>
                </c:ext>
              </c:extLst>
            </c:dLbl>
            <c:dLbl>
              <c:idx val="49"/>
              <c:layout>
                <c:manualLayout>
                  <c:x val="-8.9356098053590488E-2"/>
                  <c:y val="-1.5779092702169626E-2"/>
                </c:manualLayout>
              </c:layout>
              <c:tx>
                <c:rich>
                  <a:bodyPr/>
                  <a:lstStyle/>
                  <a:p>
                    <a:r>
                      <a:rPr lang="en-US"/>
                      <a:t>2019</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2A-A4DE-4D68-96CC-D67A7E927452}"/>
                </c:ext>
              </c:extLst>
            </c:dLbl>
            <c:dLbl>
              <c:idx val="50"/>
              <c:tx>
                <c:rich>
                  <a:bodyPr/>
                  <a:lstStyle/>
                  <a:p>
                    <a:r>
                      <a:rPr lang="en-US"/>
                      <a:t>2020</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2C-A4DE-4D68-96CC-D67A7E927452}"/>
                </c:ext>
              </c:extLst>
            </c:dLbl>
            <c:dLbl>
              <c:idx val="51"/>
              <c:layout>
                <c:manualLayout>
                  <c:x val="-4.1928717713339793E-3"/>
                  <c:y val="-1.741884185025756E-2"/>
                </c:manualLayout>
              </c:layout>
              <c:tx>
                <c:rich>
                  <a:bodyPr/>
                  <a:lstStyle/>
                  <a:p>
                    <a:r>
                      <a:rPr lang="en-US"/>
                      <a:t>2021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2E-A4DE-4D68-96CC-D67A7E927452}"/>
                </c:ext>
              </c:extLst>
            </c:dLbl>
            <c:dLbl>
              <c:idx val="52"/>
              <c:layout>
                <c:manualLayout>
                  <c:x val="-0.10118098973628478"/>
                  <c:y val="-1.5834779127185373E-3"/>
                </c:manualLayout>
              </c:layout>
              <c:tx>
                <c:rich>
                  <a:bodyPr/>
                  <a:lstStyle/>
                  <a:p>
                    <a:r>
                      <a:rPr lang="en-US"/>
                      <a:t>2022</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30-A4DE-4D68-96CC-D67A7E927452}"/>
                </c:ext>
              </c:extLst>
            </c:dLbl>
            <c:dLbl>
              <c:idx val="53"/>
              <c:layout>
                <c:manualLayout>
                  <c:x val="-5.8527666678157349E-2"/>
                  <c:y val="4.4553583344454827E-2"/>
                </c:manualLayout>
              </c:layout>
              <c:tx>
                <c:rich>
                  <a:bodyPr/>
                  <a:lstStyle/>
                  <a:p>
                    <a:r>
                      <a:rPr lang="en-US"/>
                      <a:t>2023</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32-A4DE-4D68-96CC-D67A7E927452}"/>
                </c:ext>
              </c:extLst>
            </c:dLbl>
            <c:dLbl>
              <c:idx val="54"/>
              <c:layout>
                <c:manualLayout>
                  <c:x val="-3.844041735310269E-2"/>
                  <c:y val="9.3220338983050849E-2"/>
                </c:manualLayout>
              </c:layout>
              <c:tx>
                <c:rich>
                  <a:bodyPr/>
                  <a:lstStyle/>
                  <a:p>
                    <a:r>
                      <a:rPr lang="en-US"/>
                      <a:t>2024</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34-A4DE-4D68-96CC-D67A7E927452}"/>
                </c:ext>
              </c:extLst>
            </c:dLbl>
            <c:dLbl>
              <c:idx val="55"/>
              <c:layout>
                <c:manualLayout>
                  <c:x val="6.1504667764964306E-2"/>
                  <c:y val="2.2598870056497071E-2"/>
                </c:manualLayout>
              </c:layout>
              <c:tx>
                <c:rich>
                  <a:bodyPr/>
                  <a:lstStyle/>
                  <a:p>
                    <a:r>
                      <a:rPr lang="en-US"/>
                      <a:t>2025*</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36-9789-41F7-8A1C-DF103A0BD4AB}"/>
                </c:ext>
              </c:extLst>
            </c:dLbl>
            <c:dLbl>
              <c:idx val="56"/>
              <c:layout>
                <c:manualLayout>
                  <c:x val="4.173531026908292E-2"/>
                  <c:y val="-2.5423728813559372E-2"/>
                </c:manualLayout>
              </c:layout>
              <c:tx>
                <c:rich>
                  <a:bodyPr/>
                  <a:lstStyle/>
                  <a:p>
                    <a:r>
                      <a:rPr lang="en-US"/>
                      <a:t>2026*</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37-9789-41F7-8A1C-DF103A0BD4AB}"/>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ysClr val="windowText" lastClr="000000"/>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numRef>
              <c:f>Sheet1!$B$8:$B$64</c:f>
              <c:numCache>
                <c:formatCode>0.0</c:formatCode>
                <c:ptCount val="57"/>
                <c:pt idx="0">
                  <c:v>4.9833333333333334</c:v>
                </c:pt>
                <c:pt idx="1">
                  <c:v>5.95</c:v>
                </c:pt>
                <c:pt idx="2">
                  <c:v>5.6000000000000005</c:v>
                </c:pt>
                <c:pt idx="3">
                  <c:v>4.8583333333333325</c:v>
                </c:pt>
                <c:pt idx="4">
                  <c:v>5.6416666666666666</c:v>
                </c:pt>
                <c:pt idx="5">
                  <c:v>8.4749999999999996</c:v>
                </c:pt>
                <c:pt idx="6">
                  <c:v>7.6999999999999993</c:v>
                </c:pt>
                <c:pt idx="7">
                  <c:v>7.0500000000000007</c:v>
                </c:pt>
                <c:pt idx="8">
                  <c:v>6.0666666666666664</c:v>
                </c:pt>
                <c:pt idx="9">
                  <c:v>5.8500000000000005</c:v>
                </c:pt>
                <c:pt idx="10">
                  <c:v>7.1750000000000007</c:v>
                </c:pt>
                <c:pt idx="11">
                  <c:v>7.6166666666666671</c:v>
                </c:pt>
                <c:pt idx="12">
                  <c:v>9.7083333333333321</c:v>
                </c:pt>
                <c:pt idx="13">
                  <c:v>9.6</c:v>
                </c:pt>
                <c:pt idx="14">
                  <c:v>7.5083333333333337</c:v>
                </c:pt>
                <c:pt idx="15">
                  <c:v>7.1916666666666664</c:v>
                </c:pt>
                <c:pt idx="16">
                  <c:v>7</c:v>
                </c:pt>
                <c:pt idx="17">
                  <c:v>6.1750000000000007</c:v>
                </c:pt>
                <c:pt idx="18">
                  <c:v>5.4916666666666663</c:v>
                </c:pt>
                <c:pt idx="19">
                  <c:v>5.2583333333333329</c:v>
                </c:pt>
                <c:pt idx="20">
                  <c:v>5.6166666666666663</c:v>
                </c:pt>
                <c:pt idx="21">
                  <c:v>6.8499999999999988</c:v>
                </c:pt>
                <c:pt idx="22">
                  <c:v>7.4916666666666671</c:v>
                </c:pt>
                <c:pt idx="23">
                  <c:v>6.9083333333333323</c:v>
                </c:pt>
                <c:pt idx="24">
                  <c:v>6.1000000000000005</c:v>
                </c:pt>
                <c:pt idx="25">
                  <c:v>5.5916666666666677</c:v>
                </c:pt>
                <c:pt idx="26">
                  <c:v>5.4083333333333341</c:v>
                </c:pt>
                <c:pt idx="27">
                  <c:v>4.9416666666666664</c:v>
                </c:pt>
                <c:pt idx="28">
                  <c:v>4.5</c:v>
                </c:pt>
                <c:pt idx="29">
                  <c:v>4.2166666666666677</c:v>
                </c:pt>
                <c:pt idx="30">
                  <c:v>3.9666666666666663</c:v>
                </c:pt>
                <c:pt idx="31">
                  <c:v>4.7416666666666663</c:v>
                </c:pt>
                <c:pt idx="32">
                  <c:v>5.7833333333333341</c:v>
                </c:pt>
                <c:pt idx="33">
                  <c:v>5.9916666666666671</c:v>
                </c:pt>
                <c:pt idx="34">
                  <c:v>5.541666666666667</c:v>
                </c:pt>
                <c:pt idx="35">
                  <c:v>5.083333333333333</c:v>
                </c:pt>
                <c:pt idx="36">
                  <c:v>4.6083333333333334</c:v>
                </c:pt>
                <c:pt idx="37">
                  <c:v>4.6166666666666671</c:v>
                </c:pt>
                <c:pt idx="38">
                  <c:v>5.8</c:v>
                </c:pt>
                <c:pt idx="39">
                  <c:v>9.2833333333333332</c:v>
                </c:pt>
                <c:pt idx="40">
                  <c:v>9.6083333333333325</c:v>
                </c:pt>
                <c:pt idx="41">
                  <c:v>8.9333333333333336</c:v>
                </c:pt>
                <c:pt idx="42">
                  <c:v>8.0750000000000011</c:v>
                </c:pt>
                <c:pt idx="43">
                  <c:v>7.3583333333333343</c:v>
                </c:pt>
                <c:pt idx="44">
                  <c:v>6.1583333333333341</c:v>
                </c:pt>
                <c:pt idx="45">
                  <c:v>5.2750000000000004</c:v>
                </c:pt>
                <c:pt idx="46">
                  <c:v>4.875</c:v>
                </c:pt>
                <c:pt idx="47">
                  <c:v>4.3583333333333334</c:v>
                </c:pt>
                <c:pt idx="48">
                  <c:v>3.8916666666666662</c:v>
                </c:pt>
                <c:pt idx="49">
                  <c:v>3.6750000000000007</c:v>
                </c:pt>
                <c:pt idx="50">
                  <c:v>8.1000000000000014</c:v>
                </c:pt>
                <c:pt idx="51">
                  <c:v>5.3583333333333343</c:v>
                </c:pt>
                <c:pt idx="52">
                  <c:v>3.6416666666666671</c:v>
                </c:pt>
                <c:pt idx="53">
                  <c:v>3.6333333333333333</c:v>
                </c:pt>
                <c:pt idx="54">
                  <c:v>4.0333333333333341</c:v>
                </c:pt>
                <c:pt idx="55">
                  <c:v>4.2</c:v>
                </c:pt>
                <c:pt idx="56">
                  <c:v>4.3</c:v>
                </c:pt>
              </c:numCache>
            </c:numRef>
          </c:xVal>
          <c:yVal>
            <c:numRef>
              <c:f>Sheet1!$C$8:$C$64</c:f>
              <c:numCache>
                <c:formatCode>0.0</c:formatCode>
                <c:ptCount val="57"/>
                <c:pt idx="0">
                  <c:v>-0.3</c:v>
                </c:pt>
                <c:pt idx="1">
                  <c:v>-2.1</c:v>
                </c:pt>
                <c:pt idx="2">
                  <c:v>-1.9</c:v>
                </c:pt>
                <c:pt idx="3">
                  <c:v>-1.1000000000000001</c:v>
                </c:pt>
                <c:pt idx="4">
                  <c:v>-0.4</c:v>
                </c:pt>
                <c:pt idx="5">
                  <c:v>-3.3</c:v>
                </c:pt>
                <c:pt idx="6">
                  <c:v>-4.0999999999999996</c:v>
                </c:pt>
                <c:pt idx="7">
                  <c:v>-2.7</c:v>
                </c:pt>
                <c:pt idx="8">
                  <c:v>-2.6</c:v>
                </c:pt>
                <c:pt idx="9">
                  <c:v>-1.6</c:v>
                </c:pt>
                <c:pt idx="10">
                  <c:v>-2.6</c:v>
                </c:pt>
                <c:pt idx="11">
                  <c:v>-2.5</c:v>
                </c:pt>
                <c:pt idx="12">
                  <c:v>-3.9</c:v>
                </c:pt>
                <c:pt idx="13">
                  <c:v>-5.9</c:v>
                </c:pt>
                <c:pt idx="14">
                  <c:v>-4.7</c:v>
                </c:pt>
                <c:pt idx="15">
                  <c:v>-5</c:v>
                </c:pt>
                <c:pt idx="16">
                  <c:v>-4.9000000000000004</c:v>
                </c:pt>
                <c:pt idx="17">
                  <c:v>-3.1</c:v>
                </c:pt>
                <c:pt idx="18">
                  <c:v>-3</c:v>
                </c:pt>
                <c:pt idx="19">
                  <c:v>-2.7</c:v>
                </c:pt>
                <c:pt idx="20">
                  <c:v>-3.7</c:v>
                </c:pt>
                <c:pt idx="21">
                  <c:v>-4.4000000000000004</c:v>
                </c:pt>
                <c:pt idx="22">
                  <c:v>-4.5</c:v>
                </c:pt>
                <c:pt idx="23">
                  <c:v>-3.8</c:v>
                </c:pt>
                <c:pt idx="24">
                  <c:v>-2.8</c:v>
                </c:pt>
                <c:pt idx="25">
                  <c:v>-2.2000000000000002</c:v>
                </c:pt>
                <c:pt idx="26">
                  <c:v>-1.4</c:v>
                </c:pt>
                <c:pt idx="27">
                  <c:v>-0.3</c:v>
                </c:pt>
                <c:pt idx="28">
                  <c:v>0.8</c:v>
                </c:pt>
                <c:pt idx="29">
                  <c:v>1.3</c:v>
                </c:pt>
                <c:pt idx="30">
                  <c:v>2.2999999999999998</c:v>
                </c:pt>
                <c:pt idx="31">
                  <c:v>1.2</c:v>
                </c:pt>
                <c:pt idx="32">
                  <c:v>-1.5</c:v>
                </c:pt>
                <c:pt idx="33">
                  <c:v>-3.3</c:v>
                </c:pt>
                <c:pt idx="34">
                  <c:v>-3.4</c:v>
                </c:pt>
                <c:pt idx="35">
                  <c:v>-2.5</c:v>
                </c:pt>
                <c:pt idx="36">
                  <c:v>-1.8</c:v>
                </c:pt>
                <c:pt idx="37">
                  <c:v>-1.1000000000000001</c:v>
                </c:pt>
                <c:pt idx="38">
                  <c:v>-3.1</c:v>
                </c:pt>
                <c:pt idx="39">
                  <c:v>-9.8000000000000007</c:v>
                </c:pt>
                <c:pt idx="40">
                  <c:v>-8.6999999999999993</c:v>
                </c:pt>
                <c:pt idx="41">
                  <c:v>-8.4</c:v>
                </c:pt>
                <c:pt idx="42">
                  <c:v>-6.7</c:v>
                </c:pt>
                <c:pt idx="43">
                  <c:v>-4.0999999999999996</c:v>
                </c:pt>
                <c:pt idx="44">
                  <c:v>-2.8</c:v>
                </c:pt>
                <c:pt idx="45">
                  <c:v>-2.4</c:v>
                </c:pt>
                <c:pt idx="46">
                  <c:v>-3.1</c:v>
                </c:pt>
                <c:pt idx="47">
                  <c:v>-3.4</c:v>
                </c:pt>
                <c:pt idx="48">
                  <c:v>-3.8</c:v>
                </c:pt>
                <c:pt idx="49">
                  <c:v>-4.5999999999999996</c:v>
                </c:pt>
                <c:pt idx="50">
                  <c:v>-14.7</c:v>
                </c:pt>
                <c:pt idx="51">
                  <c:v>-12.1</c:v>
                </c:pt>
                <c:pt idx="52">
                  <c:v>-5.4</c:v>
                </c:pt>
                <c:pt idx="53">
                  <c:v>-6.3</c:v>
                </c:pt>
                <c:pt idx="54">
                  <c:v>-6.6</c:v>
                </c:pt>
                <c:pt idx="55">
                  <c:v>-6.2</c:v>
                </c:pt>
                <c:pt idx="56">
                  <c:v>-5.5</c:v>
                </c:pt>
              </c:numCache>
            </c:numRef>
          </c:yVal>
          <c:smooth val="0"/>
          <c:extLst>
            <c:ext xmlns:c16="http://schemas.microsoft.com/office/drawing/2014/chart" uri="{C3380CC4-5D6E-409C-BE32-E72D297353CC}">
              <c16:uniqueId val="{00000035-A4DE-4D68-96CC-D67A7E927452}"/>
            </c:ext>
          </c:extLst>
        </c:ser>
        <c:ser>
          <c:idx val="1"/>
          <c:order val="1"/>
          <c:spPr>
            <a:ln w="12700" cap="rnd">
              <a:noFill/>
              <a:prstDash val="sysDot"/>
              <a:round/>
            </a:ln>
            <a:effectLst/>
          </c:spPr>
          <c:marker>
            <c:symbol val="circle"/>
            <c:size val="5"/>
            <c:spPr>
              <a:noFill/>
              <a:ln w="9525">
                <a:noFill/>
              </a:ln>
              <a:effectLst/>
            </c:spPr>
          </c:marker>
          <c:trendline>
            <c:spPr>
              <a:ln w="19050" cap="rnd">
                <a:solidFill>
                  <a:srgbClr val="C00000"/>
                </a:solidFill>
                <a:prstDash val="sysDash"/>
              </a:ln>
              <a:effectLst/>
            </c:spPr>
            <c:trendlineType val="linear"/>
            <c:dispRSqr val="0"/>
            <c:dispEq val="0"/>
          </c:trendline>
          <c:xVal>
            <c:numRef>
              <c:f>Sheet1!$B$8:$B$64</c:f>
              <c:numCache>
                <c:formatCode>0.0</c:formatCode>
                <c:ptCount val="57"/>
                <c:pt idx="0">
                  <c:v>4.9833333333333334</c:v>
                </c:pt>
                <c:pt idx="1">
                  <c:v>5.95</c:v>
                </c:pt>
                <c:pt idx="2">
                  <c:v>5.6000000000000005</c:v>
                </c:pt>
                <c:pt idx="3">
                  <c:v>4.8583333333333325</c:v>
                </c:pt>
                <c:pt idx="4">
                  <c:v>5.6416666666666666</c:v>
                </c:pt>
                <c:pt idx="5">
                  <c:v>8.4749999999999996</c:v>
                </c:pt>
                <c:pt idx="6">
                  <c:v>7.6999999999999993</c:v>
                </c:pt>
                <c:pt idx="7">
                  <c:v>7.0500000000000007</c:v>
                </c:pt>
                <c:pt idx="8">
                  <c:v>6.0666666666666664</c:v>
                </c:pt>
                <c:pt idx="9">
                  <c:v>5.8500000000000005</c:v>
                </c:pt>
                <c:pt idx="10">
                  <c:v>7.1750000000000007</c:v>
                </c:pt>
                <c:pt idx="11">
                  <c:v>7.6166666666666671</c:v>
                </c:pt>
                <c:pt idx="12">
                  <c:v>9.7083333333333321</c:v>
                </c:pt>
                <c:pt idx="13">
                  <c:v>9.6</c:v>
                </c:pt>
                <c:pt idx="14">
                  <c:v>7.5083333333333337</c:v>
                </c:pt>
                <c:pt idx="15">
                  <c:v>7.1916666666666664</c:v>
                </c:pt>
                <c:pt idx="16">
                  <c:v>7</c:v>
                </c:pt>
                <c:pt idx="17">
                  <c:v>6.1750000000000007</c:v>
                </c:pt>
                <c:pt idx="18">
                  <c:v>5.4916666666666663</c:v>
                </c:pt>
                <c:pt idx="19">
                  <c:v>5.2583333333333329</c:v>
                </c:pt>
                <c:pt idx="20">
                  <c:v>5.6166666666666663</c:v>
                </c:pt>
                <c:pt idx="21">
                  <c:v>6.8499999999999988</c:v>
                </c:pt>
                <c:pt idx="22">
                  <c:v>7.4916666666666671</c:v>
                </c:pt>
                <c:pt idx="23">
                  <c:v>6.9083333333333323</c:v>
                </c:pt>
                <c:pt idx="24">
                  <c:v>6.1000000000000005</c:v>
                </c:pt>
                <c:pt idx="25">
                  <c:v>5.5916666666666677</c:v>
                </c:pt>
                <c:pt idx="26">
                  <c:v>5.4083333333333341</c:v>
                </c:pt>
                <c:pt idx="27">
                  <c:v>4.9416666666666664</c:v>
                </c:pt>
                <c:pt idx="28">
                  <c:v>4.5</c:v>
                </c:pt>
                <c:pt idx="29">
                  <c:v>4.2166666666666677</c:v>
                </c:pt>
                <c:pt idx="30">
                  <c:v>3.9666666666666663</c:v>
                </c:pt>
                <c:pt idx="31">
                  <c:v>4.7416666666666663</c:v>
                </c:pt>
                <c:pt idx="32">
                  <c:v>5.7833333333333341</c:v>
                </c:pt>
                <c:pt idx="33">
                  <c:v>5.9916666666666671</c:v>
                </c:pt>
                <c:pt idx="34">
                  <c:v>5.541666666666667</c:v>
                </c:pt>
                <c:pt idx="35">
                  <c:v>5.083333333333333</c:v>
                </c:pt>
                <c:pt idx="36">
                  <c:v>4.6083333333333334</c:v>
                </c:pt>
                <c:pt idx="37">
                  <c:v>4.6166666666666671</c:v>
                </c:pt>
                <c:pt idx="38">
                  <c:v>5.8</c:v>
                </c:pt>
                <c:pt idx="39">
                  <c:v>9.2833333333333332</c:v>
                </c:pt>
                <c:pt idx="40">
                  <c:v>9.6083333333333325</c:v>
                </c:pt>
                <c:pt idx="41">
                  <c:v>8.9333333333333336</c:v>
                </c:pt>
                <c:pt idx="42">
                  <c:v>8.0750000000000011</c:v>
                </c:pt>
                <c:pt idx="43">
                  <c:v>7.3583333333333343</c:v>
                </c:pt>
                <c:pt idx="44">
                  <c:v>6.1583333333333341</c:v>
                </c:pt>
                <c:pt idx="45">
                  <c:v>5.2750000000000004</c:v>
                </c:pt>
                <c:pt idx="46">
                  <c:v>4.875</c:v>
                </c:pt>
                <c:pt idx="47">
                  <c:v>4.3583333333333334</c:v>
                </c:pt>
                <c:pt idx="48">
                  <c:v>3.8916666666666662</c:v>
                </c:pt>
                <c:pt idx="49">
                  <c:v>3.6750000000000007</c:v>
                </c:pt>
                <c:pt idx="50">
                  <c:v>8.1000000000000014</c:v>
                </c:pt>
                <c:pt idx="51">
                  <c:v>5.3583333333333343</c:v>
                </c:pt>
                <c:pt idx="52">
                  <c:v>3.6416666666666671</c:v>
                </c:pt>
                <c:pt idx="53">
                  <c:v>3.6333333333333333</c:v>
                </c:pt>
                <c:pt idx="54">
                  <c:v>4.0333333333333341</c:v>
                </c:pt>
                <c:pt idx="55">
                  <c:v>4.2</c:v>
                </c:pt>
                <c:pt idx="56">
                  <c:v>4.3</c:v>
                </c:pt>
              </c:numCache>
            </c:numRef>
          </c:xVal>
          <c:yVal>
            <c:numRef>
              <c:f>Sheet1!$F$8:$F$64</c:f>
              <c:numCache>
                <c:formatCode>General</c:formatCode>
                <c:ptCount val="57"/>
                <c:pt idx="0">
                  <c:v>-1.0246350000000009</c:v>
                </c:pt>
                <c:pt idx="1">
                  <c:v>-2.2928050000000004</c:v>
                </c:pt>
                <c:pt idx="2">
                  <c:v>-1.8336400000000008</c:v>
                </c:pt>
                <c:pt idx="3">
                  <c:v>-0.8606474999999989</c:v>
                </c:pt>
                <c:pt idx="4">
                  <c:v>-1.8883025</c:v>
                </c:pt>
                <c:pt idx="5">
                  <c:v>-5.6053525000000004</c:v>
                </c:pt>
                <c:pt idx="6">
                  <c:v>-4.5886300000000002</c:v>
                </c:pt>
                <c:pt idx="7">
                  <c:v>-3.7358950000000011</c:v>
                </c:pt>
                <c:pt idx="8">
                  <c:v>-2.4458600000000006</c:v>
                </c:pt>
                <c:pt idx="9">
                  <c:v>-2.1616150000000012</c:v>
                </c:pt>
                <c:pt idx="10">
                  <c:v>-3.8998825000000021</c:v>
                </c:pt>
                <c:pt idx="11">
                  <c:v>-4.4793050000000019</c:v>
                </c:pt>
                <c:pt idx="12">
                  <c:v>-7.2233624999999986</c:v>
                </c:pt>
                <c:pt idx="13">
                  <c:v>-7.0812400000000011</c:v>
                </c:pt>
                <c:pt idx="14">
                  <c:v>-4.3371825000000008</c:v>
                </c:pt>
                <c:pt idx="15">
                  <c:v>-3.9217475000000004</c:v>
                </c:pt>
                <c:pt idx="16">
                  <c:v>-3.670300000000001</c:v>
                </c:pt>
                <c:pt idx="17">
                  <c:v>-2.5879825000000007</c:v>
                </c:pt>
                <c:pt idx="18">
                  <c:v>-1.6915174999999998</c:v>
                </c:pt>
                <c:pt idx="19">
                  <c:v>-1.3854074999999995</c:v>
                </c:pt>
                <c:pt idx="20">
                  <c:v>-1.855505</c:v>
                </c:pt>
                <c:pt idx="21">
                  <c:v>-3.473514999999999</c:v>
                </c:pt>
                <c:pt idx="22">
                  <c:v>-4.3153175000000008</c:v>
                </c:pt>
                <c:pt idx="23">
                  <c:v>-3.5500425</c:v>
                </c:pt>
                <c:pt idx="24">
                  <c:v>-2.4895900000000015</c:v>
                </c:pt>
                <c:pt idx="25">
                  <c:v>-1.8227075000000017</c:v>
                </c:pt>
                <c:pt idx="26">
                  <c:v>-1.5821925000000014</c:v>
                </c:pt>
                <c:pt idx="27">
                  <c:v>-0.9699724999999999</c:v>
                </c:pt>
                <c:pt idx="28">
                  <c:v>-0.39055000000000017</c:v>
                </c:pt>
                <c:pt idx="29">
                  <c:v>-1.8845000000001555E-2</c:v>
                </c:pt>
                <c:pt idx="30">
                  <c:v>0.30912999999999968</c:v>
                </c:pt>
                <c:pt idx="31">
                  <c:v>-0.70759249999999962</c:v>
                </c:pt>
                <c:pt idx="32">
                  <c:v>-2.0741550000000011</c:v>
                </c:pt>
                <c:pt idx="33">
                  <c:v>-2.3474675000000014</c:v>
                </c:pt>
                <c:pt idx="34">
                  <c:v>-1.7571125000000007</c:v>
                </c:pt>
                <c:pt idx="35">
                  <c:v>-1.1558250000000001</c:v>
                </c:pt>
                <c:pt idx="36">
                  <c:v>-0.53267250000000033</c:v>
                </c:pt>
                <c:pt idx="37">
                  <c:v>-0.54360500000000123</c:v>
                </c:pt>
                <c:pt idx="38">
                  <c:v>-2.0960200000000002</c:v>
                </c:pt>
                <c:pt idx="39">
                  <c:v>-6.6658050000000006</c:v>
                </c:pt>
                <c:pt idx="40">
                  <c:v>-7.0921725000000002</c:v>
                </c:pt>
                <c:pt idx="41">
                  <c:v>-6.2066400000000002</c:v>
                </c:pt>
                <c:pt idx="42">
                  <c:v>-5.0805925000000016</c:v>
                </c:pt>
                <c:pt idx="43">
                  <c:v>-4.1403975000000024</c:v>
                </c:pt>
                <c:pt idx="44">
                  <c:v>-2.5661175000000007</c:v>
                </c:pt>
                <c:pt idx="45">
                  <c:v>-1.4072725000000013</c:v>
                </c:pt>
                <c:pt idx="46">
                  <c:v>-0.8825125000000007</c:v>
                </c:pt>
                <c:pt idx="47">
                  <c:v>-0.20469750000000086</c:v>
                </c:pt>
                <c:pt idx="48">
                  <c:v>0.40752250000000068</c:v>
                </c:pt>
                <c:pt idx="49">
                  <c:v>0.69176749999999831</c:v>
                </c:pt>
                <c:pt idx="50">
                  <c:v>-5.1133900000000025</c:v>
                </c:pt>
                <c:pt idx="51">
                  <c:v>-1.5165975000000014</c:v>
                </c:pt>
                <c:pt idx="52">
                  <c:v>0.73549749999999925</c:v>
                </c:pt>
                <c:pt idx="53">
                  <c:v>0.74642999999999926</c:v>
                </c:pt>
                <c:pt idx="54">
                  <c:v>0.2216699999999987</c:v>
                </c:pt>
                <c:pt idx="55">
                  <c:v>3.0199999999993565E-3</c:v>
                </c:pt>
                <c:pt idx="56">
                  <c:v>-0.1281699999999999</c:v>
                </c:pt>
              </c:numCache>
            </c:numRef>
          </c:yVal>
          <c:smooth val="0"/>
          <c:extLst>
            <c:ext xmlns:c16="http://schemas.microsoft.com/office/drawing/2014/chart" uri="{C3380CC4-5D6E-409C-BE32-E72D297353CC}">
              <c16:uniqueId val="{00000037-A4DE-4D68-96CC-D67A7E927452}"/>
            </c:ext>
          </c:extLst>
        </c:ser>
        <c:dLbls>
          <c:showLegendKey val="0"/>
          <c:showVal val="0"/>
          <c:showCatName val="0"/>
          <c:showSerName val="0"/>
          <c:showPercent val="0"/>
          <c:showBubbleSize val="0"/>
        </c:dLbls>
        <c:axId val="49908336"/>
        <c:axId val="49912176"/>
      </c:scatterChart>
      <c:valAx>
        <c:axId val="49908336"/>
        <c:scaling>
          <c:orientation val="minMax"/>
        </c:scaling>
        <c:delete val="0"/>
        <c:axPos val="b"/>
        <c:majorGridlines>
          <c:spPr>
            <a:ln w="9525" cap="flat" cmpd="sng" algn="ctr">
              <a:solidFill>
                <a:schemeClr val="bg2"/>
              </a:solidFill>
              <a:round/>
            </a:ln>
            <a:effectLst/>
          </c:spPr>
        </c:majorGridlines>
        <c:title>
          <c:tx>
            <c:rich>
              <a:bodyPr rot="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r>
                  <a:rPr lang="en-US" b="1"/>
                  <a:t>Unemployment</a:t>
                </a:r>
                <a:r>
                  <a:rPr lang="en-US" b="1" baseline="0"/>
                  <a:t> Rate (Annual Avg)</a:t>
                </a:r>
                <a:endParaRPr lang="en-US" b="1"/>
              </a:p>
            </c:rich>
          </c:tx>
          <c:layout>
            <c:manualLayout>
              <c:xMode val="edge"/>
              <c:yMode val="edge"/>
              <c:x val="0.41103279247421126"/>
              <c:y val="0.94888075380857084"/>
            </c:manualLayout>
          </c:layout>
          <c:overlay val="0"/>
          <c:spPr>
            <a:noFill/>
            <a:ln>
              <a:noFill/>
            </a:ln>
            <a:effectLst/>
          </c:spPr>
          <c:txPr>
            <a:bodyPr rot="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n-US"/>
            </a:p>
          </c:txPr>
        </c:title>
        <c:numFmt formatCode="0%" sourceLinked="0"/>
        <c:majorTickMark val="none"/>
        <c:minorTickMark val="none"/>
        <c:tickLblPos val="low"/>
        <c:spPr>
          <a:noFill/>
          <a:ln w="9525" cap="flat" cmpd="sng" algn="ctr">
            <a:solidFill>
              <a:schemeClr val="bg2"/>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49912176"/>
        <c:crosses val="autoZero"/>
        <c:crossBetween val="midCat"/>
        <c:dispUnits>
          <c:builtInUnit val="hundreds"/>
        </c:dispUnits>
      </c:valAx>
      <c:valAx>
        <c:axId val="49912176"/>
        <c:scaling>
          <c:orientation val="minMax"/>
        </c:scaling>
        <c:delete val="0"/>
        <c:axPos val="l"/>
        <c:majorGridlines>
          <c:spPr>
            <a:ln w="9525" cap="flat" cmpd="sng" algn="ctr">
              <a:solidFill>
                <a:schemeClr val="bg2"/>
              </a:solidFill>
              <a:round/>
            </a:ln>
            <a:effectLst/>
          </c:spPr>
        </c:majorGridlines>
        <c:title>
          <c:tx>
            <c:rich>
              <a:bodyPr rot="-54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r>
                  <a:rPr lang="en-US" b="1"/>
                  <a:t>Federal Surplus(+)/Deficit</a:t>
                </a:r>
                <a:r>
                  <a:rPr lang="en-US" b="1" baseline="0"/>
                  <a:t>(-) as a share of GDP</a:t>
                </a:r>
              </a:p>
              <a:p>
                <a:pPr>
                  <a:defRPr/>
                </a:pPr>
                <a:r>
                  <a:rPr lang="en-US" b="1" baseline="0"/>
                  <a:t>(FY, Annual)</a:t>
                </a:r>
                <a:endParaRPr lang="en-US" b="1"/>
              </a:p>
            </c:rich>
          </c:tx>
          <c:layout>
            <c:manualLayout>
              <c:xMode val="edge"/>
              <c:yMode val="edge"/>
              <c:x val="3.5775769869214676E-3"/>
              <c:y val="0.15466680012456072"/>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title>
        <c:numFmt formatCode="0%" sourceLinked="0"/>
        <c:majorTickMark val="none"/>
        <c:minorTickMark val="none"/>
        <c:tickLblPos val="nextTo"/>
        <c:spPr>
          <a:noFill/>
          <a:ln w="12700" cap="flat" cmpd="sng" algn="ctr">
            <a:solidFill>
              <a:schemeClr val="bg2"/>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49908336"/>
        <c:crosses val="autoZero"/>
        <c:crossBetween val="midCat"/>
        <c:dispUnits>
          <c:builtInUnit val="hundreds"/>
        </c:dispUnits>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solidFill>
            <a:sysClr val="windowText" lastClr="000000"/>
          </a:solidFill>
        </a:defRPr>
      </a:pPr>
      <a:endParaRPr lang="en-US"/>
    </a:p>
  </c:txPr>
  <c:externalData r:id="rId3">
    <c:autoUpdate val="0"/>
  </c:externalData>
  <c:userShapes r:id="rId4"/>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r>
              <a:rPr lang="en-US" sz="1400" b="1"/>
              <a:t>Delinquency</a:t>
            </a:r>
            <a:r>
              <a:rPr lang="en-US" sz="1400" b="1" baseline="0"/>
              <a:t> Rate (60-89 Days Past Due)</a:t>
            </a:r>
            <a:endParaRPr lang="en-US" sz="1400" b="1"/>
          </a:p>
        </c:rich>
      </c:tx>
      <c:layout>
        <c:manualLayout>
          <c:xMode val="edge"/>
          <c:yMode val="edge"/>
          <c:x val="0.21908039699651985"/>
          <c:y val="1.9391436316436744E-3"/>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3.5839412536668211E-2"/>
          <c:y val="8.432098030106297E-2"/>
          <c:w val="0.94579794299246456"/>
          <c:h val="0.79525530389592591"/>
        </c:manualLayout>
      </c:layout>
      <c:barChart>
        <c:barDir val="col"/>
        <c:grouping val="clustered"/>
        <c:varyColors val="0"/>
        <c:ser>
          <c:idx val="4"/>
          <c:order val="3"/>
          <c:tx>
            <c:v>recess</c:v>
          </c:tx>
          <c:spPr>
            <a:solidFill>
              <a:schemeClr val="bg2"/>
            </a:solidFill>
            <a:ln>
              <a:noFill/>
            </a:ln>
            <a:effectLst/>
          </c:spPr>
          <c:invertIfNegative val="0"/>
          <c:cat>
            <c:numRef>
              <c:f>'national data'!$AO$8:$AO$257</c:f>
              <c:numCache>
                <c:formatCode>mmm"/"yy</c:formatCode>
                <c:ptCount val="250"/>
                <c:pt idx="0">
                  <c:v>38017</c:v>
                </c:pt>
                <c:pt idx="1">
                  <c:v>38046</c:v>
                </c:pt>
                <c:pt idx="2">
                  <c:v>38077</c:v>
                </c:pt>
                <c:pt idx="3">
                  <c:v>38107</c:v>
                </c:pt>
                <c:pt idx="4">
                  <c:v>38138</c:v>
                </c:pt>
                <c:pt idx="5">
                  <c:v>38168</c:v>
                </c:pt>
                <c:pt idx="6">
                  <c:v>38199</c:v>
                </c:pt>
                <c:pt idx="7">
                  <c:v>38230</c:v>
                </c:pt>
                <c:pt idx="8">
                  <c:v>38260</c:v>
                </c:pt>
                <c:pt idx="9">
                  <c:v>38291</c:v>
                </c:pt>
                <c:pt idx="10">
                  <c:v>38321</c:v>
                </c:pt>
                <c:pt idx="11">
                  <c:v>38352</c:v>
                </c:pt>
                <c:pt idx="12">
                  <c:v>38383</c:v>
                </c:pt>
                <c:pt idx="13">
                  <c:v>38411</c:v>
                </c:pt>
                <c:pt idx="14">
                  <c:v>38442</c:v>
                </c:pt>
                <c:pt idx="15">
                  <c:v>38472</c:v>
                </c:pt>
                <c:pt idx="16">
                  <c:v>38503</c:v>
                </c:pt>
                <c:pt idx="17">
                  <c:v>38533</c:v>
                </c:pt>
                <c:pt idx="18">
                  <c:v>38564</c:v>
                </c:pt>
                <c:pt idx="19">
                  <c:v>38595</c:v>
                </c:pt>
                <c:pt idx="20">
                  <c:v>38625</c:v>
                </c:pt>
                <c:pt idx="21">
                  <c:v>38656</c:v>
                </c:pt>
                <c:pt idx="22">
                  <c:v>38686</c:v>
                </c:pt>
                <c:pt idx="23">
                  <c:v>38717</c:v>
                </c:pt>
                <c:pt idx="24">
                  <c:v>38748</c:v>
                </c:pt>
                <c:pt idx="25">
                  <c:v>38776</c:v>
                </c:pt>
                <c:pt idx="26">
                  <c:v>38807</c:v>
                </c:pt>
                <c:pt idx="27">
                  <c:v>38837</c:v>
                </c:pt>
                <c:pt idx="28">
                  <c:v>38868</c:v>
                </c:pt>
                <c:pt idx="29">
                  <c:v>38898</c:v>
                </c:pt>
                <c:pt idx="30">
                  <c:v>38929</c:v>
                </c:pt>
                <c:pt idx="31">
                  <c:v>38960</c:v>
                </c:pt>
                <c:pt idx="32">
                  <c:v>38990</c:v>
                </c:pt>
                <c:pt idx="33">
                  <c:v>39021</c:v>
                </c:pt>
                <c:pt idx="34">
                  <c:v>39051</c:v>
                </c:pt>
                <c:pt idx="35">
                  <c:v>39082</c:v>
                </c:pt>
                <c:pt idx="36">
                  <c:v>39113</c:v>
                </c:pt>
                <c:pt idx="37">
                  <c:v>39141</c:v>
                </c:pt>
                <c:pt idx="38">
                  <c:v>39172</c:v>
                </c:pt>
                <c:pt idx="39">
                  <c:v>39202</c:v>
                </c:pt>
                <c:pt idx="40">
                  <c:v>39233</c:v>
                </c:pt>
                <c:pt idx="41">
                  <c:v>39263</c:v>
                </c:pt>
                <c:pt idx="42">
                  <c:v>39294</c:v>
                </c:pt>
                <c:pt idx="43">
                  <c:v>39325</c:v>
                </c:pt>
                <c:pt idx="44">
                  <c:v>39355</c:v>
                </c:pt>
                <c:pt idx="45">
                  <c:v>39386</c:v>
                </c:pt>
                <c:pt idx="46">
                  <c:v>39416</c:v>
                </c:pt>
                <c:pt idx="47">
                  <c:v>39447</c:v>
                </c:pt>
                <c:pt idx="48">
                  <c:v>39478</c:v>
                </c:pt>
                <c:pt idx="49">
                  <c:v>39507</c:v>
                </c:pt>
                <c:pt idx="50">
                  <c:v>39538</c:v>
                </c:pt>
                <c:pt idx="51">
                  <c:v>39568</c:v>
                </c:pt>
                <c:pt idx="52">
                  <c:v>39599</c:v>
                </c:pt>
                <c:pt idx="53">
                  <c:v>39629</c:v>
                </c:pt>
                <c:pt idx="54">
                  <c:v>39660</c:v>
                </c:pt>
                <c:pt idx="55">
                  <c:v>39691</c:v>
                </c:pt>
                <c:pt idx="56">
                  <c:v>39721</c:v>
                </c:pt>
                <c:pt idx="57">
                  <c:v>39752</c:v>
                </c:pt>
                <c:pt idx="58">
                  <c:v>39782</c:v>
                </c:pt>
                <c:pt idx="59">
                  <c:v>39813</c:v>
                </c:pt>
                <c:pt idx="60">
                  <c:v>39844</c:v>
                </c:pt>
                <c:pt idx="61">
                  <c:v>39872</c:v>
                </c:pt>
                <c:pt idx="62">
                  <c:v>39903</c:v>
                </c:pt>
                <c:pt idx="63">
                  <c:v>39933</c:v>
                </c:pt>
                <c:pt idx="64">
                  <c:v>39964</c:v>
                </c:pt>
                <c:pt idx="65">
                  <c:v>39994</c:v>
                </c:pt>
                <c:pt idx="66">
                  <c:v>40025</c:v>
                </c:pt>
                <c:pt idx="67">
                  <c:v>40056</c:v>
                </c:pt>
                <c:pt idx="68">
                  <c:v>40086</c:v>
                </c:pt>
                <c:pt idx="69">
                  <c:v>40117</c:v>
                </c:pt>
                <c:pt idx="70">
                  <c:v>40147</c:v>
                </c:pt>
                <c:pt idx="71">
                  <c:v>40178</c:v>
                </c:pt>
                <c:pt idx="72">
                  <c:v>40209</c:v>
                </c:pt>
                <c:pt idx="73">
                  <c:v>40237</c:v>
                </c:pt>
                <c:pt idx="74">
                  <c:v>40268</c:v>
                </c:pt>
                <c:pt idx="75">
                  <c:v>40298</c:v>
                </c:pt>
                <c:pt idx="76">
                  <c:v>40329</c:v>
                </c:pt>
                <c:pt idx="77">
                  <c:v>40359</c:v>
                </c:pt>
                <c:pt idx="78">
                  <c:v>40390</c:v>
                </c:pt>
                <c:pt idx="79">
                  <c:v>40421</c:v>
                </c:pt>
                <c:pt idx="80">
                  <c:v>40451</c:v>
                </c:pt>
                <c:pt idx="81">
                  <c:v>40482</c:v>
                </c:pt>
                <c:pt idx="82">
                  <c:v>40512</c:v>
                </c:pt>
                <c:pt idx="83">
                  <c:v>40543</c:v>
                </c:pt>
                <c:pt idx="84">
                  <c:v>40574</c:v>
                </c:pt>
                <c:pt idx="85">
                  <c:v>40602</c:v>
                </c:pt>
                <c:pt idx="86">
                  <c:v>40633</c:v>
                </c:pt>
                <c:pt idx="87">
                  <c:v>40663</c:v>
                </c:pt>
                <c:pt idx="88">
                  <c:v>40694</c:v>
                </c:pt>
                <c:pt idx="89">
                  <c:v>40724</c:v>
                </c:pt>
                <c:pt idx="90">
                  <c:v>40755</c:v>
                </c:pt>
                <c:pt idx="91">
                  <c:v>40786</c:v>
                </c:pt>
                <c:pt idx="92">
                  <c:v>40816</c:v>
                </c:pt>
                <c:pt idx="93">
                  <c:v>40847</c:v>
                </c:pt>
                <c:pt idx="94">
                  <c:v>40877</c:v>
                </c:pt>
                <c:pt idx="95">
                  <c:v>40908</c:v>
                </c:pt>
                <c:pt idx="96">
                  <c:v>40939</c:v>
                </c:pt>
                <c:pt idx="97">
                  <c:v>40968</c:v>
                </c:pt>
                <c:pt idx="98">
                  <c:v>40999</c:v>
                </c:pt>
                <c:pt idx="99">
                  <c:v>41029</c:v>
                </c:pt>
                <c:pt idx="100">
                  <c:v>41060</c:v>
                </c:pt>
                <c:pt idx="101">
                  <c:v>41090</c:v>
                </c:pt>
                <c:pt idx="102">
                  <c:v>41121</c:v>
                </c:pt>
                <c:pt idx="103">
                  <c:v>41152</c:v>
                </c:pt>
                <c:pt idx="104">
                  <c:v>41182</c:v>
                </c:pt>
                <c:pt idx="105">
                  <c:v>41213</c:v>
                </c:pt>
                <c:pt idx="106">
                  <c:v>41243</c:v>
                </c:pt>
                <c:pt idx="107">
                  <c:v>41274</c:v>
                </c:pt>
                <c:pt idx="108">
                  <c:v>41305</c:v>
                </c:pt>
                <c:pt idx="109">
                  <c:v>41333</c:v>
                </c:pt>
                <c:pt idx="110">
                  <c:v>41364</c:v>
                </c:pt>
                <c:pt idx="111">
                  <c:v>41394</c:v>
                </c:pt>
                <c:pt idx="112">
                  <c:v>41425</c:v>
                </c:pt>
                <c:pt idx="113">
                  <c:v>41455</c:v>
                </c:pt>
                <c:pt idx="114">
                  <c:v>41486</c:v>
                </c:pt>
                <c:pt idx="115">
                  <c:v>41517</c:v>
                </c:pt>
                <c:pt idx="116">
                  <c:v>41547</c:v>
                </c:pt>
                <c:pt idx="117">
                  <c:v>41578</c:v>
                </c:pt>
                <c:pt idx="118">
                  <c:v>41608</c:v>
                </c:pt>
                <c:pt idx="119">
                  <c:v>41639</c:v>
                </c:pt>
                <c:pt idx="120">
                  <c:v>41670</c:v>
                </c:pt>
                <c:pt idx="121">
                  <c:v>41698</c:v>
                </c:pt>
                <c:pt idx="122">
                  <c:v>41729</c:v>
                </c:pt>
                <c:pt idx="123">
                  <c:v>41759</c:v>
                </c:pt>
                <c:pt idx="124">
                  <c:v>41790</c:v>
                </c:pt>
                <c:pt idx="125">
                  <c:v>41820</c:v>
                </c:pt>
                <c:pt idx="126">
                  <c:v>41851</c:v>
                </c:pt>
                <c:pt idx="127">
                  <c:v>41882</c:v>
                </c:pt>
                <c:pt idx="128">
                  <c:v>41912</c:v>
                </c:pt>
                <c:pt idx="129">
                  <c:v>41943</c:v>
                </c:pt>
                <c:pt idx="130">
                  <c:v>41973</c:v>
                </c:pt>
                <c:pt idx="131">
                  <c:v>42004</c:v>
                </c:pt>
                <c:pt idx="132">
                  <c:v>42035</c:v>
                </c:pt>
                <c:pt idx="133">
                  <c:v>42063</c:v>
                </c:pt>
                <c:pt idx="134">
                  <c:v>42094</c:v>
                </c:pt>
                <c:pt idx="135">
                  <c:v>42124</c:v>
                </c:pt>
                <c:pt idx="136">
                  <c:v>42155</c:v>
                </c:pt>
                <c:pt idx="137">
                  <c:v>42185</c:v>
                </c:pt>
                <c:pt idx="138">
                  <c:v>42216</c:v>
                </c:pt>
                <c:pt idx="139">
                  <c:v>42247</c:v>
                </c:pt>
                <c:pt idx="140">
                  <c:v>42277</c:v>
                </c:pt>
                <c:pt idx="141">
                  <c:v>42308</c:v>
                </c:pt>
                <c:pt idx="142">
                  <c:v>42338</c:v>
                </c:pt>
                <c:pt idx="143">
                  <c:v>42369</c:v>
                </c:pt>
                <c:pt idx="144">
                  <c:v>42400</c:v>
                </c:pt>
                <c:pt idx="145">
                  <c:v>42429</c:v>
                </c:pt>
                <c:pt idx="146">
                  <c:v>42460</c:v>
                </c:pt>
                <c:pt idx="147">
                  <c:v>42490</c:v>
                </c:pt>
                <c:pt idx="148">
                  <c:v>42521</c:v>
                </c:pt>
                <c:pt idx="149">
                  <c:v>42551</c:v>
                </c:pt>
                <c:pt idx="150">
                  <c:v>42582</c:v>
                </c:pt>
                <c:pt idx="151">
                  <c:v>42613</c:v>
                </c:pt>
                <c:pt idx="152">
                  <c:v>42643</c:v>
                </c:pt>
                <c:pt idx="153">
                  <c:v>42674</c:v>
                </c:pt>
                <c:pt idx="154">
                  <c:v>42704</c:v>
                </c:pt>
                <c:pt idx="155">
                  <c:v>42735</c:v>
                </c:pt>
                <c:pt idx="156">
                  <c:v>42766</c:v>
                </c:pt>
                <c:pt idx="157">
                  <c:v>42794</c:v>
                </c:pt>
                <c:pt idx="158">
                  <c:v>42825</c:v>
                </c:pt>
                <c:pt idx="159">
                  <c:v>42855</c:v>
                </c:pt>
                <c:pt idx="160">
                  <c:v>42886</c:v>
                </c:pt>
                <c:pt idx="161">
                  <c:v>42916</c:v>
                </c:pt>
                <c:pt idx="162">
                  <c:v>42947</c:v>
                </c:pt>
                <c:pt idx="163">
                  <c:v>42978</c:v>
                </c:pt>
                <c:pt idx="164">
                  <c:v>43008</c:v>
                </c:pt>
                <c:pt idx="165">
                  <c:v>43039</c:v>
                </c:pt>
                <c:pt idx="166">
                  <c:v>43069</c:v>
                </c:pt>
                <c:pt idx="167">
                  <c:v>43100</c:v>
                </c:pt>
                <c:pt idx="168">
                  <c:v>43131</c:v>
                </c:pt>
                <c:pt idx="169">
                  <c:v>43159</c:v>
                </c:pt>
                <c:pt idx="170">
                  <c:v>43190</c:v>
                </c:pt>
                <c:pt idx="171">
                  <c:v>43220</c:v>
                </c:pt>
                <c:pt idx="172">
                  <c:v>43251</c:v>
                </c:pt>
                <c:pt idx="173">
                  <c:v>43281</c:v>
                </c:pt>
                <c:pt idx="174">
                  <c:v>43312</c:v>
                </c:pt>
                <c:pt idx="175">
                  <c:v>43343</c:v>
                </c:pt>
                <c:pt idx="176">
                  <c:v>43373</c:v>
                </c:pt>
                <c:pt idx="177">
                  <c:v>43404</c:v>
                </c:pt>
                <c:pt idx="178">
                  <c:v>43434</c:v>
                </c:pt>
                <c:pt idx="179">
                  <c:v>43465</c:v>
                </c:pt>
                <c:pt idx="180">
                  <c:v>43496</c:v>
                </c:pt>
                <c:pt idx="181">
                  <c:v>43524</c:v>
                </c:pt>
                <c:pt idx="182">
                  <c:v>43555</c:v>
                </c:pt>
                <c:pt idx="183">
                  <c:v>43585</c:v>
                </c:pt>
                <c:pt idx="184">
                  <c:v>43616</c:v>
                </c:pt>
                <c:pt idx="185">
                  <c:v>43646</c:v>
                </c:pt>
                <c:pt idx="186">
                  <c:v>43677</c:v>
                </c:pt>
                <c:pt idx="187">
                  <c:v>43708</c:v>
                </c:pt>
                <c:pt idx="188">
                  <c:v>43738</c:v>
                </c:pt>
                <c:pt idx="189">
                  <c:v>43769</c:v>
                </c:pt>
                <c:pt idx="190">
                  <c:v>43799</c:v>
                </c:pt>
                <c:pt idx="191">
                  <c:v>43830</c:v>
                </c:pt>
                <c:pt idx="192">
                  <c:v>43861</c:v>
                </c:pt>
                <c:pt idx="193">
                  <c:v>43890</c:v>
                </c:pt>
                <c:pt idx="194">
                  <c:v>43921</c:v>
                </c:pt>
                <c:pt idx="195">
                  <c:v>43951</c:v>
                </c:pt>
                <c:pt idx="196">
                  <c:v>43982</c:v>
                </c:pt>
                <c:pt idx="197">
                  <c:v>44012</c:v>
                </c:pt>
                <c:pt idx="198">
                  <c:v>44043</c:v>
                </c:pt>
                <c:pt idx="199">
                  <c:v>44074</c:v>
                </c:pt>
                <c:pt idx="200">
                  <c:v>44104</c:v>
                </c:pt>
                <c:pt idx="201">
                  <c:v>44135</c:v>
                </c:pt>
                <c:pt idx="202">
                  <c:v>44165</c:v>
                </c:pt>
                <c:pt idx="203">
                  <c:v>44196</c:v>
                </c:pt>
                <c:pt idx="204">
                  <c:v>44227</c:v>
                </c:pt>
                <c:pt idx="205">
                  <c:v>44255</c:v>
                </c:pt>
                <c:pt idx="206">
                  <c:v>44286</c:v>
                </c:pt>
                <c:pt idx="207">
                  <c:v>44316</c:v>
                </c:pt>
                <c:pt idx="208">
                  <c:v>44347</c:v>
                </c:pt>
                <c:pt idx="209">
                  <c:v>44377</c:v>
                </c:pt>
                <c:pt idx="210">
                  <c:v>44408</c:v>
                </c:pt>
                <c:pt idx="211">
                  <c:v>44439</c:v>
                </c:pt>
                <c:pt idx="212">
                  <c:v>44469</c:v>
                </c:pt>
                <c:pt idx="213">
                  <c:v>44500</c:v>
                </c:pt>
                <c:pt idx="214">
                  <c:v>44530</c:v>
                </c:pt>
                <c:pt idx="215">
                  <c:v>44561</c:v>
                </c:pt>
                <c:pt idx="216">
                  <c:v>44592</c:v>
                </c:pt>
                <c:pt idx="217">
                  <c:v>44620</c:v>
                </c:pt>
                <c:pt idx="218">
                  <c:v>44651</c:v>
                </c:pt>
                <c:pt idx="219">
                  <c:v>44681</c:v>
                </c:pt>
                <c:pt idx="220">
                  <c:v>44712</c:v>
                </c:pt>
                <c:pt idx="221">
                  <c:v>44742</c:v>
                </c:pt>
                <c:pt idx="222">
                  <c:v>44773</c:v>
                </c:pt>
                <c:pt idx="223">
                  <c:v>44804</c:v>
                </c:pt>
                <c:pt idx="224">
                  <c:v>44834</c:v>
                </c:pt>
                <c:pt idx="225">
                  <c:v>44865</c:v>
                </c:pt>
                <c:pt idx="226">
                  <c:v>44895</c:v>
                </c:pt>
                <c:pt idx="227">
                  <c:v>44926</c:v>
                </c:pt>
                <c:pt idx="228">
                  <c:v>44957</c:v>
                </c:pt>
                <c:pt idx="229">
                  <c:v>44985</c:v>
                </c:pt>
                <c:pt idx="230">
                  <c:v>45016</c:v>
                </c:pt>
                <c:pt idx="231">
                  <c:v>45046</c:v>
                </c:pt>
                <c:pt idx="232">
                  <c:v>45077</c:v>
                </c:pt>
                <c:pt idx="233">
                  <c:v>45107</c:v>
                </c:pt>
                <c:pt idx="234">
                  <c:v>45138</c:v>
                </c:pt>
                <c:pt idx="235">
                  <c:v>45169</c:v>
                </c:pt>
                <c:pt idx="236">
                  <c:v>45199</c:v>
                </c:pt>
                <c:pt idx="237">
                  <c:v>45230</c:v>
                </c:pt>
                <c:pt idx="238">
                  <c:v>45260</c:v>
                </c:pt>
                <c:pt idx="239">
                  <c:v>45291</c:v>
                </c:pt>
                <c:pt idx="240">
                  <c:v>45322</c:v>
                </c:pt>
                <c:pt idx="241">
                  <c:v>45351</c:v>
                </c:pt>
                <c:pt idx="242">
                  <c:v>45382</c:v>
                </c:pt>
                <c:pt idx="243">
                  <c:v>45412</c:v>
                </c:pt>
                <c:pt idx="244">
                  <c:v>45443</c:v>
                </c:pt>
                <c:pt idx="245">
                  <c:v>45473</c:v>
                </c:pt>
                <c:pt idx="246">
                  <c:v>45504</c:v>
                </c:pt>
                <c:pt idx="247">
                  <c:v>45535</c:v>
                </c:pt>
                <c:pt idx="248">
                  <c:v>45565</c:v>
                </c:pt>
                <c:pt idx="249">
                  <c:v>45596</c:v>
                </c:pt>
              </c:numCache>
            </c:numRef>
          </c:cat>
          <c:val>
            <c:numRef>
              <c:f>'national data'!$AP$20:$AP$257</c:f>
              <c:numCache>
                <c:formatCode>0</c:formatCode>
                <c:ptCount val="238"/>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1</c:v>
                </c:pt>
                <c:pt idx="37">
                  <c:v>1</c:v>
                </c:pt>
                <c:pt idx="38">
                  <c:v>1</c:v>
                </c:pt>
                <c:pt idx="39">
                  <c:v>1</c:v>
                </c:pt>
                <c:pt idx="40">
                  <c:v>1</c:v>
                </c:pt>
                <c:pt idx="41">
                  <c:v>1</c:v>
                </c:pt>
                <c:pt idx="42">
                  <c:v>1</c:v>
                </c:pt>
                <c:pt idx="43">
                  <c:v>1</c:v>
                </c:pt>
                <c:pt idx="44">
                  <c:v>1</c:v>
                </c:pt>
                <c:pt idx="45">
                  <c:v>1</c:v>
                </c:pt>
                <c:pt idx="46">
                  <c:v>1</c:v>
                </c:pt>
                <c:pt idx="47">
                  <c:v>1</c:v>
                </c:pt>
                <c:pt idx="48">
                  <c:v>1</c:v>
                </c:pt>
                <c:pt idx="49">
                  <c:v>1</c:v>
                </c:pt>
                <c:pt idx="50">
                  <c:v>1</c:v>
                </c:pt>
                <c:pt idx="51">
                  <c:v>1</c:v>
                </c:pt>
                <c:pt idx="52">
                  <c:v>1</c:v>
                </c:pt>
                <c:pt idx="53">
                  <c:v>1</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1</c:v>
                </c:pt>
                <c:pt idx="183">
                  <c:v>1</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numCache>
            </c:numRef>
          </c:val>
          <c:extLst>
            <c:ext xmlns:c16="http://schemas.microsoft.com/office/drawing/2014/chart" uri="{C3380CC4-5D6E-409C-BE32-E72D297353CC}">
              <c16:uniqueId val="{00000000-F0E7-45B5-9122-EF82C2AABD86}"/>
            </c:ext>
          </c:extLst>
        </c:ser>
        <c:dLbls>
          <c:showLegendKey val="0"/>
          <c:showVal val="0"/>
          <c:showCatName val="0"/>
          <c:showSerName val="0"/>
          <c:showPercent val="0"/>
          <c:showBubbleSize val="0"/>
        </c:dLbls>
        <c:gapWidth val="0"/>
        <c:axId val="570359295"/>
        <c:axId val="690086287"/>
      </c:barChart>
      <c:lineChart>
        <c:grouping val="standard"/>
        <c:varyColors val="0"/>
        <c:ser>
          <c:idx val="1"/>
          <c:order val="0"/>
          <c:tx>
            <c:strRef>
              <c:f>'national data'!$AC$23</c:f>
              <c:strCache>
                <c:ptCount val="1"/>
                <c:pt idx="0">
                  <c:v>Conventional Mortgages</c:v>
                </c:pt>
              </c:strCache>
            </c:strRef>
          </c:tx>
          <c:spPr>
            <a:ln w="28575" cap="rnd">
              <a:solidFill>
                <a:schemeClr val="accent2"/>
              </a:solidFill>
              <a:round/>
            </a:ln>
            <a:effectLst/>
          </c:spPr>
          <c:marker>
            <c:symbol val="none"/>
          </c:marker>
          <c:cat>
            <c:numRef>
              <c:f>'national data'!$S$5:$S$84</c:f>
              <c:numCache>
                <c:formatCode>yyyy"/"mmm</c:formatCode>
                <c:ptCount val="80"/>
                <c:pt idx="0">
                  <c:v>38442</c:v>
                </c:pt>
                <c:pt idx="1">
                  <c:v>38533</c:v>
                </c:pt>
                <c:pt idx="2">
                  <c:v>38625</c:v>
                </c:pt>
                <c:pt idx="3">
                  <c:v>38717</c:v>
                </c:pt>
                <c:pt idx="4">
                  <c:v>38807</c:v>
                </c:pt>
                <c:pt idx="5">
                  <c:v>38898</c:v>
                </c:pt>
                <c:pt idx="6">
                  <c:v>38990</c:v>
                </c:pt>
                <c:pt idx="7">
                  <c:v>39082</c:v>
                </c:pt>
                <c:pt idx="8">
                  <c:v>39172</c:v>
                </c:pt>
                <c:pt idx="9">
                  <c:v>39263</c:v>
                </c:pt>
                <c:pt idx="10">
                  <c:v>39355</c:v>
                </c:pt>
                <c:pt idx="11">
                  <c:v>39447</c:v>
                </c:pt>
                <c:pt idx="12">
                  <c:v>39538</c:v>
                </c:pt>
                <c:pt idx="13">
                  <c:v>39629</c:v>
                </c:pt>
                <c:pt idx="14">
                  <c:v>39721</c:v>
                </c:pt>
                <c:pt idx="15">
                  <c:v>39813</c:v>
                </c:pt>
                <c:pt idx="16">
                  <c:v>39903</c:v>
                </c:pt>
                <c:pt idx="17">
                  <c:v>39994</c:v>
                </c:pt>
                <c:pt idx="18">
                  <c:v>40086</c:v>
                </c:pt>
                <c:pt idx="19">
                  <c:v>40178</c:v>
                </c:pt>
                <c:pt idx="20">
                  <c:v>40268</c:v>
                </c:pt>
                <c:pt idx="21">
                  <c:v>40359</c:v>
                </c:pt>
                <c:pt idx="22">
                  <c:v>40451</c:v>
                </c:pt>
                <c:pt idx="23">
                  <c:v>40543</c:v>
                </c:pt>
                <c:pt idx="24">
                  <c:v>40633</c:v>
                </c:pt>
                <c:pt idx="25">
                  <c:v>40724</c:v>
                </c:pt>
                <c:pt idx="26">
                  <c:v>40816</c:v>
                </c:pt>
                <c:pt idx="27">
                  <c:v>40908</c:v>
                </c:pt>
                <c:pt idx="28">
                  <c:v>40999</c:v>
                </c:pt>
                <c:pt idx="29">
                  <c:v>41090</c:v>
                </c:pt>
                <c:pt idx="30">
                  <c:v>41182</c:v>
                </c:pt>
                <c:pt idx="31">
                  <c:v>41274</c:v>
                </c:pt>
                <c:pt idx="32">
                  <c:v>41364</c:v>
                </c:pt>
                <c:pt idx="33">
                  <c:v>41455</c:v>
                </c:pt>
                <c:pt idx="34">
                  <c:v>41547</c:v>
                </c:pt>
                <c:pt idx="35">
                  <c:v>41639</c:v>
                </c:pt>
                <c:pt idx="36">
                  <c:v>41729</c:v>
                </c:pt>
                <c:pt idx="37">
                  <c:v>41820</c:v>
                </c:pt>
                <c:pt idx="38">
                  <c:v>41912</c:v>
                </c:pt>
                <c:pt idx="39">
                  <c:v>42004</c:v>
                </c:pt>
                <c:pt idx="40">
                  <c:v>42094</c:v>
                </c:pt>
                <c:pt idx="41">
                  <c:v>42185</c:v>
                </c:pt>
                <c:pt idx="42">
                  <c:v>42277</c:v>
                </c:pt>
                <c:pt idx="43">
                  <c:v>42369</c:v>
                </c:pt>
                <c:pt idx="44">
                  <c:v>42460</c:v>
                </c:pt>
                <c:pt idx="45">
                  <c:v>42551</c:v>
                </c:pt>
                <c:pt idx="46">
                  <c:v>42643</c:v>
                </c:pt>
                <c:pt idx="47">
                  <c:v>42735</c:v>
                </c:pt>
                <c:pt idx="48">
                  <c:v>42825</c:v>
                </c:pt>
                <c:pt idx="49">
                  <c:v>42916</c:v>
                </c:pt>
                <c:pt idx="50">
                  <c:v>43008</c:v>
                </c:pt>
                <c:pt idx="51">
                  <c:v>43100</c:v>
                </c:pt>
                <c:pt idx="52">
                  <c:v>43190</c:v>
                </c:pt>
                <c:pt idx="53">
                  <c:v>43281</c:v>
                </c:pt>
                <c:pt idx="54">
                  <c:v>43373</c:v>
                </c:pt>
                <c:pt idx="55">
                  <c:v>43465</c:v>
                </c:pt>
                <c:pt idx="56">
                  <c:v>43555</c:v>
                </c:pt>
                <c:pt idx="57">
                  <c:v>43646</c:v>
                </c:pt>
                <c:pt idx="58">
                  <c:v>43738</c:v>
                </c:pt>
                <c:pt idx="59">
                  <c:v>43830</c:v>
                </c:pt>
                <c:pt idx="60">
                  <c:v>43921</c:v>
                </c:pt>
                <c:pt idx="61">
                  <c:v>44012</c:v>
                </c:pt>
                <c:pt idx="62">
                  <c:v>44104</c:v>
                </c:pt>
                <c:pt idx="63">
                  <c:v>44196</c:v>
                </c:pt>
                <c:pt idx="64">
                  <c:v>44286</c:v>
                </c:pt>
                <c:pt idx="65">
                  <c:v>44377</c:v>
                </c:pt>
                <c:pt idx="66">
                  <c:v>44469</c:v>
                </c:pt>
                <c:pt idx="67">
                  <c:v>44561</c:v>
                </c:pt>
                <c:pt idx="68">
                  <c:v>44651</c:v>
                </c:pt>
                <c:pt idx="69">
                  <c:v>44742</c:v>
                </c:pt>
                <c:pt idx="70">
                  <c:v>44834</c:v>
                </c:pt>
                <c:pt idx="71">
                  <c:v>44926</c:v>
                </c:pt>
                <c:pt idx="72">
                  <c:v>45016</c:v>
                </c:pt>
                <c:pt idx="73">
                  <c:v>45107</c:v>
                </c:pt>
                <c:pt idx="74">
                  <c:v>45199</c:v>
                </c:pt>
                <c:pt idx="75">
                  <c:v>45291</c:v>
                </c:pt>
                <c:pt idx="76">
                  <c:v>45382</c:v>
                </c:pt>
                <c:pt idx="77">
                  <c:v>45473</c:v>
                </c:pt>
                <c:pt idx="78">
                  <c:v>45565</c:v>
                </c:pt>
                <c:pt idx="79">
                  <c:v>45657</c:v>
                </c:pt>
              </c:numCache>
            </c:numRef>
          </c:cat>
          <c:val>
            <c:numRef>
              <c:f>'national data'!$T$5:$T$84</c:f>
              <c:numCache>
                <c:formatCode>0.00</c:formatCode>
                <c:ptCount val="80"/>
                <c:pt idx="0">
                  <c:v>0.56999999999999995</c:v>
                </c:pt>
                <c:pt idx="1">
                  <c:v>0.59</c:v>
                </c:pt>
                <c:pt idx="2">
                  <c:v>0.59</c:v>
                </c:pt>
                <c:pt idx="3">
                  <c:v>0.67</c:v>
                </c:pt>
                <c:pt idx="4">
                  <c:v>0.64</c:v>
                </c:pt>
                <c:pt idx="5">
                  <c:v>0.68</c:v>
                </c:pt>
                <c:pt idx="6">
                  <c:v>0.72</c:v>
                </c:pt>
                <c:pt idx="7">
                  <c:v>0.77</c:v>
                </c:pt>
                <c:pt idx="8">
                  <c:v>0.81</c:v>
                </c:pt>
                <c:pt idx="9">
                  <c:v>0.91</c:v>
                </c:pt>
                <c:pt idx="10">
                  <c:v>0.99</c:v>
                </c:pt>
                <c:pt idx="11">
                  <c:v>1.05</c:v>
                </c:pt>
                <c:pt idx="12">
                  <c:v>1.1599999999999999</c:v>
                </c:pt>
                <c:pt idx="13">
                  <c:v>1.2</c:v>
                </c:pt>
                <c:pt idx="14">
                  <c:v>1.31</c:v>
                </c:pt>
                <c:pt idx="15">
                  <c:v>1.51</c:v>
                </c:pt>
                <c:pt idx="16">
                  <c:v>1.64</c:v>
                </c:pt>
                <c:pt idx="17">
                  <c:v>1.58</c:v>
                </c:pt>
                <c:pt idx="18">
                  <c:v>1.57</c:v>
                </c:pt>
                <c:pt idx="19">
                  <c:v>1.48</c:v>
                </c:pt>
                <c:pt idx="20">
                  <c:v>1.44</c:v>
                </c:pt>
                <c:pt idx="21">
                  <c:v>1.39</c:v>
                </c:pt>
                <c:pt idx="22">
                  <c:v>1.32</c:v>
                </c:pt>
                <c:pt idx="23">
                  <c:v>1.26</c:v>
                </c:pt>
                <c:pt idx="24">
                  <c:v>1.22</c:v>
                </c:pt>
                <c:pt idx="25">
                  <c:v>1.21</c:v>
                </c:pt>
                <c:pt idx="26">
                  <c:v>1.1599999999999999</c:v>
                </c:pt>
                <c:pt idx="27">
                  <c:v>1.1200000000000001</c:v>
                </c:pt>
                <c:pt idx="28">
                  <c:v>1.08</c:v>
                </c:pt>
                <c:pt idx="29">
                  <c:v>1.07</c:v>
                </c:pt>
                <c:pt idx="30">
                  <c:v>1.07</c:v>
                </c:pt>
                <c:pt idx="31">
                  <c:v>1.05</c:v>
                </c:pt>
                <c:pt idx="32">
                  <c:v>1.03</c:v>
                </c:pt>
                <c:pt idx="33">
                  <c:v>0.97</c:v>
                </c:pt>
                <c:pt idx="34">
                  <c:v>0.94</c:v>
                </c:pt>
                <c:pt idx="35">
                  <c:v>0.92</c:v>
                </c:pt>
                <c:pt idx="36">
                  <c:v>0.87</c:v>
                </c:pt>
                <c:pt idx="37">
                  <c:v>0.84</c:v>
                </c:pt>
                <c:pt idx="38">
                  <c:v>0.81</c:v>
                </c:pt>
                <c:pt idx="39">
                  <c:v>0.79</c:v>
                </c:pt>
                <c:pt idx="40">
                  <c:v>0.77</c:v>
                </c:pt>
                <c:pt idx="41">
                  <c:v>0.74</c:v>
                </c:pt>
                <c:pt idx="42">
                  <c:v>0.69</c:v>
                </c:pt>
                <c:pt idx="43">
                  <c:v>0.66</c:v>
                </c:pt>
                <c:pt idx="44">
                  <c:v>0.67</c:v>
                </c:pt>
                <c:pt idx="45">
                  <c:v>0.64</c:v>
                </c:pt>
                <c:pt idx="46">
                  <c:v>0.63</c:v>
                </c:pt>
                <c:pt idx="47">
                  <c:v>0.66</c:v>
                </c:pt>
                <c:pt idx="48">
                  <c:v>0.64</c:v>
                </c:pt>
                <c:pt idx="49">
                  <c:v>0.61</c:v>
                </c:pt>
                <c:pt idx="50">
                  <c:v>0.67</c:v>
                </c:pt>
                <c:pt idx="51">
                  <c:v>0.73</c:v>
                </c:pt>
                <c:pt idx="52">
                  <c:v>0.67</c:v>
                </c:pt>
                <c:pt idx="53">
                  <c:v>0.59</c:v>
                </c:pt>
                <c:pt idx="54">
                  <c:v>0.61</c:v>
                </c:pt>
                <c:pt idx="55">
                  <c:v>0.57999999999999996</c:v>
                </c:pt>
                <c:pt idx="56">
                  <c:v>0.64</c:v>
                </c:pt>
                <c:pt idx="57">
                  <c:v>0.64</c:v>
                </c:pt>
                <c:pt idx="58">
                  <c:v>0.56000000000000005</c:v>
                </c:pt>
                <c:pt idx="59">
                  <c:v>0.51</c:v>
                </c:pt>
                <c:pt idx="60">
                  <c:v>0.55000000000000004</c:v>
                </c:pt>
                <c:pt idx="61">
                  <c:v>1.81</c:v>
                </c:pt>
                <c:pt idx="62">
                  <c:v>0.84</c:v>
                </c:pt>
                <c:pt idx="63">
                  <c:v>0.59</c:v>
                </c:pt>
                <c:pt idx="64">
                  <c:v>0.51</c:v>
                </c:pt>
                <c:pt idx="65">
                  <c:v>0.4</c:v>
                </c:pt>
                <c:pt idx="66">
                  <c:v>0.41</c:v>
                </c:pt>
                <c:pt idx="67">
                  <c:v>0.47</c:v>
                </c:pt>
                <c:pt idx="68">
                  <c:v>0.42</c:v>
                </c:pt>
                <c:pt idx="69">
                  <c:v>0.35</c:v>
                </c:pt>
                <c:pt idx="70">
                  <c:v>0.38</c:v>
                </c:pt>
                <c:pt idx="71">
                  <c:v>0.46</c:v>
                </c:pt>
                <c:pt idx="72">
                  <c:v>0.37</c:v>
                </c:pt>
                <c:pt idx="73">
                  <c:v>0.36</c:v>
                </c:pt>
                <c:pt idx="74">
                  <c:v>0.41</c:v>
                </c:pt>
                <c:pt idx="75">
                  <c:v>0.46</c:v>
                </c:pt>
                <c:pt idx="76">
                  <c:v>0.43</c:v>
                </c:pt>
                <c:pt idx="77">
                  <c:v>0.45</c:v>
                </c:pt>
                <c:pt idx="78">
                  <c:v>0.47</c:v>
                </c:pt>
                <c:pt idx="79">
                  <c:v>0.5</c:v>
                </c:pt>
              </c:numCache>
            </c:numRef>
          </c:val>
          <c:smooth val="0"/>
          <c:extLst>
            <c:ext xmlns:c16="http://schemas.microsoft.com/office/drawing/2014/chart" uri="{C3380CC4-5D6E-409C-BE32-E72D297353CC}">
              <c16:uniqueId val="{00000001-F0E7-45B5-9122-EF82C2AABD86}"/>
            </c:ext>
          </c:extLst>
        </c:ser>
        <c:ser>
          <c:idx val="2"/>
          <c:order val="1"/>
          <c:tx>
            <c:strRef>
              <c:f>'national data'!$AD$23</c:f>
              <c:strCache>
                <c:ptCount val="1"/>
                <c:pt idx="0">
                  <c:v>FHA Mortgages</c:v>
                </c:pt>
              </c:strCache>
            </c:strRef>
          </c:tx>
          <c:spPr>
            <a:ln w="28575" cap="rnd">
              <a:solidFill>
                <a:schemeClr val="accent3"/>
              </a:solidFill>
              <a:round/>
            </a:ln>
            <a:effectLst/>
          </c:spPr>
          <c:marker>
            <c:symbol val="none"/>
          </c:marker>
          <c:cat>
            <c:numRef>
              <c:f>'national data'!$S$5:$S$84</c:f>
              <c:numCache>
                <c:formatCode>yyyy"/"mmm</c:formatCode>
                <c:ptCount val="80"/>
                <c:pt idx="0">
                  <c:v>38442</c:v>
                </c:pt>
                <c:pt idx="1">
                  <c:v>38533</c:v>
                </c:pt>
                <c:pt idx="2">
                  <c:v>38625</c:v>
                </c:pt>
                <c:pt idx="3">
                  <c:v>38717</c:v>
                </c:pt>
                <c:pt idx="4">
                  <c:v>38807</c:v>
                </c:pt>
                <c:pt idx="5">
                  <c:v>38898</c:v>
                </c:pt>
                <c:pt idx="6">
                  <c:v>38990</c:v>
                </c:pt>
                <c:pt idx="7">
                  <c:v>39082</c:v>
                </c:pt>
                <c:pt idx="8">
                  <c:v>39172</c:v>
                </c:pt>
                <c:pt idx="9">
                  <c:v>39263</c:v>
                </c:pt>
                <c:pt idx="10">
                  <c:v>39355</c:v>
                </c:pt>
                <c:pt idx="11">
                  <c:v>39447</c:v>
                </c:pt>
                <c:pt idx="12">
                  <c:v>39538</c:v>
                </c:pt>
                <c:pt idx="13">
                  <c:v>39629</c:v>
                </c:pt>
                <c:pt idx="14">
                  <c:v>39721</c:v>
                </c:pt>
                <c:pt idx="15">
                  <c:v>39813</c:v>
                </c:pt>
                <c:pt idx="16">
                  <c:v>39903</c:v>
                </c:pt>
                <c:pt idx="17">
                  <c:v>39994</c:v>
                </c:pt>
                <c:pt idx="18">
                  <c:v>40086</c:v>
                </c:pt>
                <c:pt idx="19">
                  <c:v>40178</c:v>
                </c:pt>
                <c:pt idx="20">
                  <c:v>40268</c:v>
                </c:pt>
                <c:pt idx="21">
                  <c:v>40359</c:v>
                </c:pt>
                <c:pt idx="22">
                  <c:v>40451</c:v>
                </c:pt>
                <c:pt idx="23">
                  <c:v>40543</c:v>
                </c:pt>
                <c:pt idx="24">
                  <c:v>40633</c:v>
                </c:pt>
                <c:pt idx="25">
                  <c:v>40724</c:v>
                </c:pt>
                <c:pt idx="26">
                  <c:v>40816</c:v>
                </c:pt>
                <c:pt idx="27">
                  <c:v>40908</c:v>
                </c:pt>
                <c:pt idx="28">
                  <c:v>40999</c:v>
                </c:pt>
                <c:pt idx="29">
                  <c:v>41090</c:v>
                </c:pt>
                <c:pt idx="30">
                  <c:v>41182</c:v>
                </c:pt>
                <c:pt idx="31">
                  <c:v>41274</c:v>
                </c:pt>
                <c:pt idx="32">
                  <c:v>41364</c:v>
                </c:pt>
                <c:pt idx="33">
                  <c:v>41455</c:v>
                </c:pt>
                <c:pt idx="34">
                  <c:v>41547</c:v>
                </c:pt>
                <c:pt idx="35">
                  <c:v>41639</c:v>
                </c:pt>
                <c:pt idx="36">
                  <c:v>41729</c:v>
                </c:pt>
                <c:pt idx="37">
                  <c:v>41820</c:v>
                </c:pt>
                <c:pt idx="38">
                  <c:v>41912</c:v>
                </c:pt>
                <c:pt idx="39">
                  <c:v>42004</c:v>
                </c:pt>
                <c:pt idx="40">
                  <c:v>42094</c:v>
                </c:pt>
                <c:pt idx="41">
                  <c:v>42185</c:v>
                </c:pt>
                <c:pt idx="42">
                  <c:v>42277</c:v>
                </c:pt>
                <c:pt idx="43">
                  <c:v>42369</c:v>
                </c:pt>
                <c:pt idx="44">
                  <c:v>42460</c:v>
                </c:pt>
                <c:pt idx="45">
                  <c:v>42551</c:v>
                </c:pt>
                <c:pt idx="46">
                  <c:v>42643</c:v>
                </c:pt>
                <c:pt idx="47">
                  <c:v>42735</c:v>
                </c:pt>
                <c:pt idx="48">
                  <c:v>42825</c:v>
                </c:pt>
                <c:pt idx="49">
                  <c:v>42916</c:v>
                </c:pt>
                <c:pt idx="50">
                  <c:v>43008</c:v>
                </c:pt>
                <c:pt idx="51">
                  <c:v>43100</c:v>
                </c:pt>
                <c:pt idx="52">
                  <c:v>43190</c:v>
                </c:pt>
                <c:pt idx="53">
                  <c:v>43281</c:v>
                </c:pt>
                <c:pt idx="54">
                  <c:v>43373</c:v>
                </c:pt>
                <c:pt idx="55">
                  <c:v>43465</c:v>
                </c:pt>
                <c:pt idx="56">
                  <c:v>43555</c:v>
                </c:pt>
                <c:pt idx="57">
                  <c:v>43646</c:v>
                </c:pt>
                <c:pt idx="58">
                  <c:v>43738</c:v>
                </c:pt>
                <c:pt idx="59">
                  <c:v>43830</c:v>
                </c:pt>
                <c:pt idx="60">
                  <c:v>43921</c:v>
                </c:pt>
                <c:pt idx="61">
                  <c:v>44012</c:v>
                </c:pt>
                <c:pt idx="62">
                  <c:v>44104</c:v>
                </c:pt>
                <c:pt idx="63">
                  <c:v>44196</c:v>
                </c:pt>
                <c:pt idx="64">
                  <c:v>44286</c:v>
                </c:pt>
                <c:pt idx="65">
                  <c:v>44377</c:v>
                </c:pt>
                <c:pt idx="66">
                  <c:v>44469</c:v>
                </c:pt>
                <c:pt idx="67">
                  <c:v>44561</c:v>
                </c:pt>
                <c:pt idx="68">
                  <c:v>44651</c:v>
                </c:pt>
                <c:pt idx="69">
                  <c:v>44742</c:v>
                </c:pt>
                <c:pt idx="70">
                  <c:v>44834</c:v>
                </c:pt>
                <c:pt idx="71">
                  <c:v>44926</c:v>
                </c:pt>
                <c:pt idx="72">
                  <c:v>45016</c:v>
                </c:pt>
                <c:pt idx="73">
                  <c:v>45107</c:v>
                </c:pt>
                <c:pt idx="74">
                  <c:v>45199</c:v>
                </c:pt>
                <c:pt idx="75">
                  <c:v>45291</c:v>
                </c:pt>
                <c:pt idx="76">
                  <c:v>45382</c:v>
                </c:pt>
                <c:pt idx="77">
                  <c:v>45473</c:v>
                </c:pt>
                <c:pt idx="78">
                  <c:v>45565</c:v>
                </c:pt>
                <c:pt idx="79">
                  <c:v>45657</c:v>
                </c:pt>
              </c:numCache>
            </c:numRef>
          </c:cat>
          <c:val>
            <c:numRef>
              <c:f>'national data'!$U$5:$U$84</c:f>
              <c:numCache>
                <c:formatCode>0.00</c:formatCode>
                <c:ptCount val="80"/>
                <c:pt idx="0">
                  <c:v>2.13</c:v>
                </c:pt>
                <c:pt idx="1">
                  <c:v>2.39</c:v>
                </c:pt>
                <c:pt idx="2">
                  <c:v>2.37</c:v>
                </c:pt>
                <c:pt idx="3">
                  <c:v>2.4700000000000002</c:v>
                </c:pt>
                <c:pt idx="4">
                  <c:v>2.1800000000000002</c:v>
                </c:pt>
                <c:pt idx="5">
                  <c:v>2.2599999999999998</c:v>
                </c:pt>
                <c:pt idx="6">
                  <c:v>2.36</c:v>
                </c:pt>
                <c:pt idx="7">
                  <c:v>2.46</c:v>
                </c:pt>
                <c:pt idx="8">
                  <c:v>2.1800000000000002</c:v>
                </c:pt>
                <c:pt idx="9">
                  <c:v>2.4</c:v>
                </c:pt>
                <c:pt idx="10">
                  <c:v>2.48</c:v>
                </c:pt>
                <c:pt idx="11">
                  <c:v>2.5</c:v>
                </c:pt>
                <c:pt idx="12">
                  <c:v>2.4300000000000002</c:v>
                </c:pt>
                <c:pt idx="13">
                  <c:v>2.4300000000000002</c:v>
                </c:pt>
                <c:pt idx="14">
                  <c:v>2.58</c:v>
                </c:pt>
                <c:pt idx="15">
                  <c:v>2.74</c:v>
                </c:pt>
                <c:pt idx="16">
                  <c:v>2.69</c:v>
                </c:pt>
                <c:pt idx="17">
                  <c:v>2.71</c:v>
                </c:pt>
                <c:pt idx="18">
                  <c:v>2.7</c:v>
                </c:pt>
                <c:pt idx="19">
                  <c:v>2.46</c:v>
                </c:pt>
                <c:pt idx="20">
                  <c:v>2.34</c:v>
                </c:pt>
                <c:pt idx="21">
                  <c:v>2.33</c:v>
                </c:pt>
                <c:pt idx="22">
                  <c:v>2.25</c:v>
                </c:pt>
                <c:pt idx="23">
                  <c:v>2.19</c:v>
                </c:pt>
                <c:pt idx="24">
                  <c:v>2.1</c:v>
                </c:pt>
                <c:pt idx="25">
                  <c:v>2.15</c:v>
                </c:pt>
                <c:pt idx="26">
                  <c:v>2.0099999999999998</c:v>
                </c:pt>
                <c:pt idx="27">
                  <c:v>2.0499999999999998</c:v>
                </c:pt>
                <c:pt idx="28">
                  <c:v>1.91</c:v>
                </c:pt>
                <c:pt idx="29">
                  <c:v>1.89</c:v>
                </c:pt>
                <c:pt idx="30">
                  <c:v>1.81</c:v>
                </c:pt>
                <c:pt idx="31">
                  <c:v>1.81</c:v>
                </c:pt>
                <c:pt idx="32">
                  <c:v>1.79</c:v>
                </c:pt>
                <c:pt idx="33">
                  <c:v>1.74</c:v>
                </c:pt>
                <c:pt idx="34">
                  <c:v>1.71</c:v>
                </c:pt>
                <c:pt idx="35">
                  <c:v>1.76</c:v>
                </c:pt>
                <c:pt idx="36">
                  <c:v>1.64</c:v>
                </c:pt>
                <c:pt idx="37">
                  <c:v>1.66</c:v>
                </c:pt>
                <c:pt idx="38">
                  <c:v>1.69</c:v>
                </c:pt>
                <c:pt idx="39">
                  <c:v>1.7</c:v>
                </c:pt>
                <c:pt idx="40">
                  <c:v>1.61</c:v>
                </c:pt>
                <c:pt idx="41">
                  <c:v>1.64</c:v>
                </c:pt>
                <c:pt idx="42">
                  <c:v>1.64</c:v>
                </c:pt>
                <c:pt idx="43">
                  <c:v>1.64</c:v>
                </c:pt>
                <c:pt idx="44">
                  <c:v>1.55</c:v>
                </c:pt>
                <c:pt idx="45">
                  <c:v>1.56</c:v>
                </c:pt>
                <c:pt idx="46">
                  <c:v>1.53</c:v>
                </c:pt>
                <c:pt idx="47">
                  <c:v>1.64</c:v>
                </c:pt>
                <c:pt idx="48">
                  <c:v>1.52</c:v>
                </c:pt>
                <c:pt idx="49">
                  <c:v>1.5</c:v>
                </c:pt>
                <c:pt idx="50">
                  <c:v>1.65</c:v>
                </c:pt>
                <c:pt idx="51">
                  <c:v>1.93</c:v>
                </c:pt>
                <c:pt idx="52">
                  <c:v>1.66</c:v>
                </c:pt>
                <c:pt idx="53">
                  <c:v>1.56</c:v>
                </c:pt>
                <c:pt idx="54">
                  <c:v>1.62</c:v>
                </c:pt>
                <c:pt idx="55">
                  <c:v>1.59</c:v>
                </c:pt>
                <c:pt idx="56">
                  <c:v>1.64</c:v>
                </c:pt>
                <c:pt idx="57">
                  <c:v>1.71</c:v>
                </c:pt>
                <c:pt idx="58">
                  <c:v>1.64</c:v>
                </c:pt>
                <c:pt idx="59">
                  <c:v>1.61</c:v>
                </c:pt>
                <c:pt idx="60">
                  <c:v>1.71</c:v>
                </c:pt>
                <c:pt idx="61">
                  <c:v>3.79</c:v>
                </c:pt>
                <c:pt idx="62">
                  <c:v>1.95</c:v>
                </c:pt>
                <c:pt idx="63">
                  <c:v>1.61</c:v>
                </c:pt>
                <c:pt idx="64">
                  <c:v>1.33</c:v>
                </c:pt>
                <c:pt idx="65">
                  <c:v>1.03</c:v>
                </c:pt>
                <c:pt idx="66">
                  <c:v>1.0900000000000001</c:v>
                </c:pt>
                <c:pt idx="67">
                  <c:v>1.28</c:v>
                </c:pt>
                <c:pt idx="68">
                  <c:v>1.32</c:v>
                </c:pt>
                <c:pt idx="69">
                  <c:v>1.24</c:v>
                </c:pt>
                <c:pt idx="70">
                  <c:v>1.43</c:v>
                </c:pt>
                <c:pt idx="71">
                  <c:v>1.88</c:v>
                </c:pt>
                <c:pt idx="72">
                  <c:v>1.51</c:v>
                </c:pt>
                <c:pt idx="73">
                  <c:v>1.53</c:v>
                </c:pt>
                <c:pt idx="74">
                  <c:v>1.73</c:v>
                </c:pt>
                <c:pt idx="75">
                  <c:v>2.11</c:v>
                </c:pt>
                <c:pt idx="76">
                  <c:v>1.89</c:v>
                </c:pt>
                <c:pt idx="77">
                  <c:v>2.0099999999999998</c:v>
                </c:pt>
                <c:pt idx="78">
                  <c:v>2.0499999999999998</c:v>
                </c:pt>
                <c:pt idx="79">
                  <c:v>2.14</c:v>
                </c:pt>
              </c:numCache>
            </c:numRef>
          </c:val>
          <c:smooth val="0"/>
          <c:extLst>
            <c:ext xmlns:c16="http://schemas.microsoft.com/office/drawing/2014/chart" uri="{C3380CC4-5D6E-409C-BE32-E72D297353CC}">
              <c16:uniqueId val="{00000002-F0E7-45B5-9122-EF82C2AABD86}"/>
            </c:ext>
          </c:extLst>
        </c:ser>
        <c:ser>
          <c:idx val="3"/>
          <c:order val="2"/>
          <c:tx>
            <c:strRef>
              <c:f>'national data'!$AE$23</c:f>
              <c:strCache>
                <c:ptCount val="1"/>
                <c:pt idx="0">
                  <c:v>VA Mortgages</c:v>
                </c:pt>
              </c:strCache>
            </c:strRef>
          </c:tx>
          <c:spPr>
            <a:ln w="28575" cap="rnd">
              <a:solidFill>
                <a:schemeClr val="accent4"/>
              </a:solidFill>
              <a:round/>
            </a:ln>
            <a:effectLst/>
          </c:spPr>
          <c:marker>
            <c:symbol val="none"/>
          </c:marker>
          <c:cat>
            <c:numRef>
              <c:f>'national data'!$S$5:$S$84</c:f>
              <c:numCache>
                <c:formatCode>yyyy"/"mmm</c:formatCode>
                <c:ptCount val="80"/>
                <c:pt idx="0">
                  <c:v>38442</c:v>
                </c:pt>
                <c:pt idx="1">
                  <c:v>38533</c:v>
                </c:pt>
                <c:pt idx="2">
                  <c:v>38625</c:v>
                </c:pt>
                <c:pt idx="3">
                  <c:v>38717</c:v>
                </c:pt>
                <c:pt idx="4">
                  <c:v>38807</c:v>
                </c:pt>
                <c:pt idx="5">
                  <c:v>38898</c:v>
                </c:pt>
                <c:pt idx="6">
                  <c:v>38990</c:v>
                </c:pt>
                <c:pt idx="7">
                  <c:v>39082</c:v>
                </c:pt>
                <c:pt idx="8">
                  <c:v>39172</c:v>
                </c:pt>
                <c:pt idx="9">
                  <c:v>39263</c:v>
                </c:pt>
                <c:pt idx="10">
                  <c:v>39355</c:v>
                </c:pt>
                <c:pt idx="11">
                  <c:v>39447</c:v>
                </c:pt>
                <c:pt idx="12">
                  <c:v>39538</c:v>
                </c:pt>
                <c:pt idx="13">
                  <c:v>39629</c:v>
                </c:pt>
                <c:pt idx="14">
                  <c:v>39721</c:v>
                </c:pt>
                <c:pt idx="15">
                  <c:v>39813</c:v>
                </c:pt>
                <c:pt idx="16">
                  <c:v>39903</c:v>
                </c:pt>
                <c:pt idx="17">
                  <c:v>39994</c:v>
                </c:pt>
                <c:pt idx="18">
                  <c:v>40086</c:v>
                </c:pt>
                <c:pt idx="19">
                  <c:v>40178</c:v>
                </c:pt>
                <c:pt idx="20">
                  <c:v>40268</c:v>
                </c:pt>
                <c:pt idx="21">
                  <c:v>40359</c:v>
                </c:pt>
                <c:pt idx="22">
                  <c:v>40451</c:v>
                </c:pt>
                <c:pt idx="23">
                  <c:v>40543</c:v>
                </c:pt>
                <c:pt idx="24">
                  <c:v>40633</c:v>
                </c:pt>
                <c:pt idx="25">
                  <c:v>40724</c:v>
                </c:pt>
                <c:pt idx="26">
                  <c:v>40816</c:v>
                </c:pt>
                <c:pt idx="27">
                  <c:v>40908</c:v>
                </c:pt>
                <c:pt idx="28">
                  <c:v>40999</c:v>
                </c:pt>
                <c:pt idx="29">
                  <c:v>41090</c:v>
                </c:pt>
                <c:pt idx="30">
                  <c:v>41182</c:v>
                </c:pt>
                <c:pt idx="31">
                  <c:v>41274</c:v>
                </c:pt>
                <c:pt idx="32">
                  <c:v>41364</c:v>
                </c:pt>
                <c:pt idx="33">
                  <c:v>41455</c:v>
                </c:pt>
                <c:pt idx="34">
                  <c:v>41547</c:v>
                </c:pt>
                <c:pt idx="35">
                  <c:v>41639</c:v>
                </c:pt>
                <c:pt idx="36">
                  <c:v>41729</c:v>
                </c:pt>
                <c:pt idx="37">
                  <c:v>41820</c:v>
                </c:pt>
                <c:pt idx="38">
                  <c:v>41912</c:v>
                </c:pt>
                <c:pt idx="39">
                  <c:v>42004</c:v>
                </c:pt>
                <c:pt idx="40">
                  <c:v>42094</c:v>
                </c:pt>
                <c:pt idx="41">
                  <c:v>42185</c:v>
                </c:pt>
                <c:pt idx="42">
                  <c:v>42277</c:v>
                </c:pt>
                <c:pt idx="43">
                  <c:v>42369</c:v>
                </c:pt>
                <c:pt idx="44">
                  <c:v>42460</c:v>
                </c:pt>
                <c:pt idx="45">
                  <c:v>42551</c:v>
                </c:pt>
                <c:pt idx="46">
                  <c:v>42643</c:v>
                </c:pt>
                <c:pt idx="47">
                  <c:v>42735</c:v>
                </c:pt>
                <c:pt idx="48">
                  <c:v>42825</c:v>
                </c:pt>
                <c:pt idx="49">
                  <c:v>42916</c:v>
                </c:pt>
                <c:pt idx="50">
                  <c:v>43008</c:v>
                </c:pt>
                <c:pt idx="51">
                  <c:v>43100</c:v>
                </c:pt>
                <c:pt idx="52">
                  <c:v>43190</c:v>
                </c:pt>
                <c:pt idx="53">
                  <c:v>43281</c:v>
                </c:pt>
                <c:pt idx="54">
                  <c:v>43373</c:v>
                </c:pt>
                <c:pt idx="55">
                  <c:v>43465</c:v>
                </c:pt>
                <c:pt idx="56">
                  <c:v>43555</c:v>
                </c:pt>
                <c:pt idx="57">
                  <c:v>43646</c:v>
                </c:pt>
                <c:pt idx="58">
                  <c:v>43738</c:v>
                </c:pt>
                <c:pt idx="59">
                  <c:v>43830</c:v>
                </c:pt>
                <c:pt idx="60">
                  <c:v>43921</c:v>
                </c:pt>
                <c:pt idx="61">
                  <c:v>44012</c:v>
                </c:pt>
                <c:pt idx="62">
                  <c:v>44104</c:v>
                </c:pt>
                <c:pt idx="63">
                  <c:v>44196</c:v>
                </c:pt>
                <c:pt idx="64">
                  <c:v>44286</c:v>
                </c:pt>
                <c:pt idx="65">
                  <c:v>44377</c:v>
                </c:pt>
                <c:pt idx="66">
                  <c:v>44469</c:v>
                </c:pt>
                <c:pt idx="67">
                  <c:v>44561</c:v>
                </c:pt>
                <c:pt idx="68">
                  <c:v>44651</c:v>
                </c:pt>
                <c:pt idx="69">
                  <c:v>44742</c:v>
                </c:pt>
                <c:pt idx="70">
                  <c:v>44834</c:v>
                </c:pt>
                <c:pt idx="71">
                  <c:v>44926</c:v>
                </c:pt>
                <c:pt idx="72">
                  <c:v>45016</c:v>
                </c:pt>
                <c:pt idx="73">
                  <c:v>45107</c:v>
                </c:pt>
                <c:pt idx="74">
                  <c:v>45199</c:v>
                </c:pt>
                <c:pt idx="75">
                  <c:v>45291</c:v>
                </c:pt>
                <c:pt idx="76">
                  <c:v>45382</c:v>
                </c:pt>
                <c:pt idx="77">
                  <c:v>45473</c:v>
                </c:pt>
                <c:pt idx="78">
                  <c:v>45565</c:v>
                </c:pt>
                <c:pt idx="79">
                  <c:v>45657</c:v>
                </c:pt>
              </c:numCache>
            </c:numRef>
          </c:cat>
          <c:val>
            <c:numRef>
              <c:f>'national data'!$V$5:$V$84</c:f>
              <c:numCache>
                <c:formatCode>0.00</c:formatCode>
                <c:ptCount val="80"/>
                <c:pt idx="0">
                  <c:v>1.26</c:v>
                </c:pt>
                <c:pt idx="1">
                  <c:v>1.24</c:v>
                </c:pt>
                <c:pt idx="2">
                  <c:v>1.22</c:v>
                </c:pt>
                <c:pt idx="3">
                  <c:v>1.21</c:v>
                </c:pt>
                <c:pt idx="4">
                  <c:v>1.22</c:v>
                </c:pt>
                <c:pt idx="5">
                  <c:v>1.1100000000000001</c:v>
                </c:pt>
                <c:pt idx="6">
                  <c:v>1.1599999999999999</c:v>
                </c:pt>
                <c:pt idx="7">
                  <c:v>1.19</c:v>
                </c:pt>
                <c:pt idx="8">
                  <c:v>1.19</c:v>
                </c:pt>
                <c:pt idx="9">
                  <c:v>1.1200000000000001</c:v>
                </c:pt>
                <c:pt idx="10">
                  <c:v>1.17</c:v>
                </c:pt>
                <c:pt idx="11">
                  <c:v>1.19</c:v>
                </c:pt>
                <c:pt idx="12">
                  <c:v>1.41</c:v>
                </c:pt>
                <c:pt idx="13">
                  <c:v>1.26</c:v>
                </c:pt>
                <c:pt idx="14">
                  <c:v>1.4</c:v>
                </c:pt>
                <c:pt idx="15">
                  <c:v>1.42</c:v>
                </c:pt>
                <c:pt idx="16">
                  <c:v>1.58</c:v>
                </c:pt>
                <c:pt idx="17">
                  <c:v>1.43</c:v>
                </c:pt>
                <c:pt idx="18">
                  <c:v>1.45</c:v>
                </c:pt>
                <c:pt idx="19">
                  <c:v>1.31</c:v>
                </c:pt>
                <c:pt idx="20">
                  <c:v>1.44</c:v>
                </c:pt>
                <c:pt idx="21">
                  <c:v>1.35</c:v>
                </c:pt>
                <c:pt idx="22">
                  <c:v>1.28</c:v>
                </c:pt>
                <c:pt idx="23">
                  <c:v>1.18</c:v>
                </c:pt>
                <c:pt idx="24">
                  <c:v>1.26</c:v>
                </c:pt>
                <c:pt idx="25">
                  <c:v>1.24</c:v>
                </c:pt>
                <c:pt idx="26">
                  <c:v>1.1200000000000001</c:v>
                </c:pt>
                <c:pt idx="27">
                  <c:v>1.1100000000000001</c:v>
                </c:pt>
                <c:pt idx="28">
                  <c:v>1.1200000000000001</c:v>
                </c:pt>
                <c:pt idx="29">
                  <c:v>1.07</c:v>
                </c:pt>
                <c:pt idx="30">
                  <c:v>1.02</c:v>
                </c:pt>
                <c:pt idx="31">
                  <c:v>0.97</c:v>
                </c:pt>
                <c:pt idx="32">
                  <c:v>1.04</c:v>
                </c:pt>
                <c:pt idx="33">
                  <c:v>0.97</c:v>
                </c:pt>
                <c:pt idx="34">
                  <c:v>0.91</c:v>
                </c:pt>
                <c:pt idx="35">
                  <c:v>0.89</c:v>
                </c:pt>
                <c:pt idx="36">
                  <c:v>0.91</c:v>
                </c:pt>
                <c:pt idx="37">
                  <c:v>0.87</c:v>
                </c:pt>
                <c:pt idx="38">
                  <c:v>0.87</c:v>
                </c:pt>
                <c:pt idx="39">
                  <c:v>0.82</c:v>
                </c:pt>
                <c:pt idx="40">
                  <c:v>0.83</c:v>
                </c:pt>
                <c:pt idx="41">
                  <c:v>0.78</c:v>
                </c:pt>
                <c:pt idx="42">
                  <c:v>0.75</c:v>
                </c:pt>
                <c:pt idx="43">
                  <c:v>0.69</c:v>
                </c:pt>
                <c:pt idx="44">
                  <c:v>0.76</c:v>
                </c:pt>
                <c:pt idx="45">
                  <c:v>0.78</c:v>
                </c:pt>
                <c:pt idx="46">
                  <c:v>0.64</c:v>
                </c:pt>
                <c:pt idx="47">
                  <c:v>0.67</c:v>
                </c:pt>
                <c:pt idx="48">
                  <c:v>0.69</c:v>
                </c:pt>
                <c:pt idx="49">
                  <c:v>0.65</c:v>
                </c:pt>
                <c:pt idx="50">
                  <c:v>0.67</c:v>
                </c:pt>
                <c:pt idx="51">
                  <c:v>0.76</c:v>
                </c:pt>
                <c:pt idx="52">
                  <c:v>0.73</c:v>
                </c:pt>
                <c:pt idx="53">
                  <c:v>0.66</c:v>
                </c:pt>
                <c:pt idx="54">
                  <c:v>0.68</c:v>
                </c:pt>
                <c:pt idx="55">
                  <c:v>0.64</c:v>
                </c:pt>
                <c:pt idx="56">
                  <c:v>0.78</c:v>
                </c:pt>
                <c:pt idx="57">
                  <c:v>0.74</c:v>
                </c:pt>
                <c:pt idx="58">
                  <c:v>0.7</c:v>
                </c:pt>
                <c:pt idx="59">
                  <c:v>0.65</c:v>
                </c:pt>
                <c:pt idx="60">
                  <c:v>0.81</c:v>
                </c:pt>
                <c:pt idx="61">
                  <c:v>2.11</c:v>
                </c:pt>
                <c:pt idx="62">
                  <c:v>1.05</c:v>
                </c:pt>
                <c:pt idx="63">
                  <c:v>0.76</c:v>
                </c:pt>
                <c:pt idx="64">
                  <c:v>0.72</c:v>
                </c:pt>
                <c:pt idx="65">
                  <c:v>0.55000000000000004</c:v>
                </c:pt>
                <c:pt idx="66">
                  <c:v>0.49</c:v>
                </c:pt>
                <c:pt idx="67">
                  <c:v>0.5</c:v>
                </c:pt>
                <c:pt idx="68">
                  <c:v>0.55000000000000004</c:v>
                </c:pt>
                <c:pt idx="69">
                  <c:v>0.51</c:v>
                </c:pt>
                <c:pt idx="70">
                  <c:v>0.52</c:v>
                </c:pt>
                <c:pt idx="71">
                  <c:v>0.63</c:v>
                </c:pt>
                <c:pt idx="72">
                  <c:v>0.57999999999999996</c:v>
                </c:pt>
                <c:pt idx="73">
                  <c:v>0.57999999999999996</c:v>
                </c:pt>
                <c:pt idx="74">
                  <c:v>0.61</c:v>
                </c:pt>
                <c:pt idx="75">
                  <c:v>0.73</c:v>
                </c:pt>
                <c:pt idx="76">
                  <c:v>0.76</c:v>
                </c:pt>
                <c:pt idx="77">
                  <c:v>0.75</c:v>
                </c:pt>
                <c:pt idx="78">
                  <c:v>0.76</c:v>
                </c:pt>
                <c:pt idx="79">
                  <c:v>0.78</c:v>
                </c:pt>
              </c:numCache>
            </c:numRef>
          </c:val>
          <c:smooth val="0"/>
          <c:extLst>
            <c:ext xmlns:c16="http://schemas.microsoft.com/office/drawing/2014/chart" uri="{C3380CC4-5D6E-409C-BE32-E72D297353CC}">
              <c16:uniqueId val="{00000003-F0E7-45B5-9122-EF82C2AABD86}"/>
            </c:ext>
          </c:extLst>
        </c:ser>
        <c:dLbls>
          <c:showLegendKey val="0"/>
          <c:showVal val="0"/>
          <c:showCatName val="0"/>
          <c:showSerName val="0"/>
          <c:showPercent val="0"/>
          <c:showBubbleSize val="0"/>
        </c:dLbls>
        <c:marker val="1"/>
        <c:smooth val="0"/>
        <c:axId val="1052888904"/>
        <c:axId val="1052896352"/>
      </c:lineChart>
      <c:dateAx>
        <c:axId val="1052888904"/>
        <c:scaling>
          <c:orientation val="minMax"/>
          <c:min val="38412"/>
        </c:scaling>
        <c:delete val="0"/>
        <c:axPos val="b"/>
        <c:numFmt formatCode="&quot;'&quot;yy" sourceLinked="0"/>
        <c:majorTickMark val="out"/>
        <c:minorTickMark val="none"/>
        <c:tickLblPos val="nextTo"/>
        <c:spPr>
          <a:noFill/>
          <a:ln w="12700" cap="flat" cmpd="sng" algn="ctr">
            <a:solidFill>
              <a:schemeClr val="bg2"/>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052896352"/>
        <c:crosses val="autoZero"/>
        <c:auto val="1"/>
        <c:lblOffset val="100"/>
        <c:baseTimeUnit val="months"/>
        <c:majorUnit val="24"/>
        <c:majorTimeUnit val="months"/>
      </c:dateAx>
      <c:valAx>
        <c:axId val="1052896352"/>
        <c:scaling>
          <c:orientation val="minMax"/>
        </c:scaling>
        <c:delete val="0"/>
        <c:axPos val="l"/>
        <c:majorGridlines>
          <c:spPr>
            <a:ln w="9525" cap="flat" cmpd="sng" algn="ctr">
              <a:solidFill>
                <a:schemeClr val="bg2"/>
              </a:solidFill>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052888904"/>
        <c:crosses val="autoZero"/>
        <c:crossBetween val="between"/>
        <c:dispUnits>
          <c:builtInUnit val="hundreds"/>
        </c:dispUnits>
      </c:valAx>
      <c:valAx>
        <c:axId val="690086287"/>
        <c:scaling>
          <c:orientation val="minMax"/>
          <c:max val="1"/>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00" b="0" i="0" u="none" strike="noStrike" kern="1200" baseline="0">
                <a:noFill/>
                <a:latin typeface="+mn-lt"/>
                <a:ea typeface="+mn-ea"/>
                <a:cs typeface="+mn-cs"/>
              </a:defRPr>
            </a:pPr>
            <a:endParaRPr lang="en-US"/>
          </a:p>
        </c:txPr>
        <c:crossAx val="570359295"/>
        <c:crosses val="max"/>
        <c:crossBetween val="between"/>
      </c:valAx>
      <c:dateAx>
        <c:axId val="570359295"/>
        <c:scaling>
          <c:orientation val="minMax"/>
        </c:scaling>
        <c:delete val="1"/>
        <c:axPos val="b"/>
        <c:numFmt formatCode="mmm&quot;/&quot;yy" sourceLinked="1"/>
        <c:majorTickMark val="out"/>
        <c:minorTickMark val="none"/>
        <c:tickLblPos val="nextTo"/>
        <c:crossAx val="690086287"/>
        <c:crosses val="autoZero"/>
        <c:auto val="1"/>
        <c:lblOffset val="100"/>
        <c:baseTimeUnit val="months"/>
      </c:dateAx>
      <c:spPr>
        <a:noFill/>
        <a:ln>
          <a:noFill/>
        </a:ln>
        <a:effectLst/>
      </c:spPr>
    </c:plotArea>
    <c:legend>
      <c:legendPos val="b"/>
      <c:legendEntry>
        <c:idx val="0"/>
        <c:delete val="1"/>
      </c:legendEntry>
      <c:layout>
        <c:manualLayout>
          <c:xMode val="edge"/>
          <c:yMode val="edge"/>
          <c:x val="0"/>
          <c:y val="0.94789758172017924"/>
          <c:w val="1"/>
          <c:h val="5.2102418279820782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sz="1200">
          <a:solidFill>
            <a:schemeClr val="tx1"/>
          </a:solidFill>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r>
              <a:rPr lang="en-US" b="1"/>
              <a:t>Ratio</a:t>
            </a:r>
            <a:r>
              <a:rPr lang="en-US" b="1" baseline="0"/>
              <a:t> of Mortgage Debt Outstanding to </a:t>
            </a:r>
          </a:p>
          <a:p>
            <a:pPr>
              <a:defRPr b="1"/>
            </a:pPr>
            <a:r>
              <a:rPr lang="en-US" b="1" baseline="0"/>
              <a:t>Disposable Personal Income</a:t>
            </a:r>
            <a:endParaRPr lang="en-US" b="1"/>
          </a:p>
        </c:rich>
      </c:tx>
      <c:layout>
        <c:manualLayout>
          <c:xMode val="edge"/>
          <c:yMode val="edge"/>
          <c:x val="0.19652753804338932"/>
          <c:y val="0"/>
        </c:manualLayout>
      </c:layout>
      <c:overlay val="0"/>
      <c:spPr>
        <a:noFill/>
        <a:ln>
          <a:noFill/>
        </a:ln>
        <a:effectLst/>
      </c:spPr>
      <c:txPr>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0.11060776933532115"/>
          <c:y val="0.11226702973153381"/>
          <c:w val="0.88939223066467887"/>
          <c:h val="0.80451750623192897"/>
        </c:manualLayout>
      </c:layout>
      <c:areaChart>
        <c:grouping val="standard"/>
        <c:varyColors val="0"/>
        <c:ser>
          <c:idx val="1"/>
          <c:order val="1"/>
          <c:tx>
            <c:v>recess</c:v>
          </c:tx>
          <c:spPr>
            <a:solidFill>
              <a:schemeClr val="bg2"/>
            </a:solidFill>
            <a:ln>
              <a:noFill/>
            </a:ln>
            <a:effectLst/>
          </c:spPr>
          <c:val>
            <c:numRef>
              <c:f>Sheet1!$AW$4:$AW$91</c:f>
              <c:numCache>
                <c:formatCode>0</c:formatCode>
                <c:ptCount val="88"/>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1000</c:v>
                </c:pt>
                <c:pt idx="21">
                  <c:v>1000</c:v>
                </c:pt>
                <c:pt idx="22">
                  <c:v>1000</c:v>
                </c:pt>
                <c:pt idx="23">
                  <c:v>1000</c:v>
                </c:pt>
                <c:pt idx="24">
                  <c:v>1000</c:v>
                </c:pt>
                <c:pt idx="25">
                  <c:v>1000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1000</c:v>
                </c:pt>
                <c:pt idx="69">
                  <c:v>1000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numCache>
            </c:numRef>
          </c:val>
          <c:extLst>
            <c:ext xmlns:c16="http://schemas.microsoft.com/office/drawing/2014/chart" uri="{C3380CC4-5D6E-409C-BE32-E72D297353CC}">
              <c16:uniqueId val="{00000000-93CD-499D-BEC1-0DAFCC4E3949}"/>
            </c:ext>
          </c:extLst>
        </c:ser>
        <c:dLbls>
          <c:showLegendKey val="0"/>
          <c:showVal val="0"/>
          <c:showCatName val="0"/>
          <c:showSerName val="0"/>
          <c:showPercent val="0"/>
          <c:showBubbleSize val="0"/>
        </c:dLbls>
        <c:axId val="1006103231"/>
        <c:axId val="1006097951"/>
      </c:areaChart>
      <c:lineChart>
        <c:grouping val="standard"/>
        <c:varyColors val="0"/>
        <c:ser>
          <c:idx val="0"/>
          <c:order val="0"/>
          <c:spPr>
            <a:ln w="28575" cap="rnd">
              <a:solidFill>
                <a:schemeClr val="accent1"/>
              </a:solidFill>
              <a:round/>
            </a:ln>
            <a:effectLst/>
          </c:spPr>
          <c:marker>
            <c:symbol val="none"/>
          </c:marker>
          <c:cat>
            <c:numRef>
              <c:f>Sheet1!$AV$4:$AV$91</c:f>
              <c:numCache>
                <c:formatCode>mmm"/"yyyy</c:formatCode>
                <c:ptCount val="88"/>
                <c:pt idx="0">
                  <c:v>37711</c:v>
                </c:pt>
                <c:pt idx="1">
                  <c:v>37802</c:v>
                </c:pt>
                <c:pt idx="2">
                  <c:v>37894</c:v>
                </c:pt>
                <c:pt idx="3">
                  <c:v>37986</c:v>
                </c:pt>
                <c:pt idx="4">
                  <c:v>38077</c:v>
                </c:pt>
                <c:pt idx="5">
                  <c:v>38168</c:v>
                </c:pt>
                <c:pt idx="6">
                  <c:v>38260</c:v>
                </c:pt>
                <c:pt idx="7">
                  <c:v>38352</c:v>
                </c:pt>
                <c:pt idx="8">
                  <c:v>38442</c:v>
                </c:pt>
                <c:pt idx="9">
                  <c:v>38533</c:v>
                </c:pt>
                <c:pt idx="10">
                  <c:v>38625</c:v>
                </c:pt>
                <c:pt idx="11">
                  <c:v>38717</c:v>
                </c:pt>
                <c:pt idx="12">
                  <c:v>38807</c:v>
                </c:pt>
                <c:pt idx="13">
                  <c:v>38898</c:v>
                </c:pt>
                <c:pt idx="14">
                  <c:v>38990</c:v>
                </c:pt>
                <c:pt idx="15">
                  <c:v>39082</c:v>
                </c:pt>
                <c:pt idx="16">
                  <c:v>39172</c:v>
                </c:pt>
                <c:pt idx="17">
                  <c:v>39263</c:v>
                </c:pt>
                <c:pt idx="18">
                  <c:v>39355</c:v>
                </c:pt>
                <c:pt idx="19">
                  <c:v>39447</c:v>
                </c:pt>
                <c:pt idx="20">
                  <c:v>39538</c:v>
                </c:pt>
                <c:pt idx="21">
                  <c:v>39629</c:v>
                </c:pt>
                <c:pt idx="22">
                  <c:v>39721</c:v>
                </c:pt>
                <c:pt idx="23">
                  <c:v>39813</c:v>
                </c:pt>
                <c:pt idx="24">
                  <c:v>39903</c:v>
                </c:pt>
                <c:pt idx="25">
                  <c:v>39994</c:v>
                </c:pt>
                <c:pt idx="26">
                  <c:v>40086</c:v>
                </c:pt>
                <c:pt idx="27">
                  <c:v>40178</c:v>
                </c:pt>
                <c:pt idx="28">
                  <c:v>40268</c:v>
                </c:pt>
                <c:pt idx="29">
                  <c:v>40359</c:v>
                </c:pt>
                <c:pt idx="30">
                  <c:v>40451</c:v>
                </c:pt>
                <c:pt idx="31">
                  <c:v>40543</c:v>
                </c:pt>
                <c:pt idx="32">
                  <c:v>40633</c:v>
                </c:pt>
                <c:pt idx="33">
                  <c:v>40724</c:v>
                </c:pt>
                <c:pt idx="34">
                  <c:v>40816</c:v>
                </c:pt>
                <c:pt idx="35">
                  <c:v>40908</c:v>
                </c:pt>
                <c:pt idx="36">
                  <c:v>40999</c:v>
                </c:pt>
                <c:pt idx="37">
                  <c:v>41090</c:v>
                </c:pt>
                <c:pt idx="38">
                  <c:v>41182</c:v>
                </c:pt>
                <c:pt idx="39">
                  <c:v>41274</c:v>
                </c:pt>
                <c:pt idx="40">
                  <c:v>41364</c:v>
                </c:pt>
                <c:pt idx="41">
                  <c:v>41455</c:v>
                </c:pt>
                <c:pt idx="42">
                  <c:v>41547</c:v>
                </c:pt>
                <c:pt idx="43">
                  <c:v>41639</c:v>
                </c:pt>
                <c:pt idx="44">
                  <c:v>41729</c:v>
                </c:pt>
                <c:pt idx="45">
                  <c:v>41820</c:v>
                </c:pt>
                <c:pt idx="46">
                  <c:v>41912</c:v>
                </c:pt>
                <c:pt idx="47">
                  <c:v>42004</c:v>
                </c:pt>
                <c:pt idx="48">
                  <c:v>42094</c:v>
                </c:pt>
                <c:pt idx="49">
                  <c:v>42185</c:v>
                </c:pt>
                <c:pt idx="50">
                  <c:v>42277</c:v>
                </c:pt>
                <c:pt idx="51">
                  <c:v>42369</c:v>
                </c:pt>
                <c:pt idx="52">
                  <c:v>42460</c:v>
                </c:pt>
                <c:pt idx="53">
                  <c:v>42551</c:v>
                </c:pt>
                <c:pt idx="54">
                  <c:v>42643</c:v>
                </c:pt>
                <c:pt idx="55">
                  <c:v>42735</c:v>
                </c:pt>
                <c:pt idx="56">
                  <c:v>42825</c:v>
                </c:pt>
                <c:pt idx="57">
                  <c:v>42916</c:v>
                </c:pt>
                <c:pt idx="58">
                  <c:v>43008</c:v>
                </c:pt>
                <c:pt idx="59">
                  <c:v>43100</c:v>
                </c:pt>
                <c:pt idx="60">
                  <c:v>43190</c:v>
                </c:pt>
                <c:pt idx="61">
                  <c:v>43281</c:v>
                </c:pt>
                <c:pt idx="62">
                  <c:v>43373</c:v>
                </c:pt>
                <c:pt idx="63">
                  <c:v>43465</c:v>
                </c:pt>
                <c:pt idx="64">
                  <c:v>43555</c:v>
                </c:pt>
                <c:pt idx="65">
                  <c:v>43646</c:v>
                </c:pt>
                <c:pt idx="66">
                  <c:v>43738</c:v>
                </c:pt>
                <c:pt idx="67">
                  <c:v>43830</c:v>
                </c:pt>
                <c:pt idx="68">
                  <c:v>43921</c:v>
                </c:pt>
                <c:pt idx="69">
                  <c:v>44012</c:v>
                </c:pt>
                <c:pt idx="70">
                  <c:v>44104</c:v>
                </c:pt>
                <c:pt idx="71">
                  <c:v>44196</c:v>
                </c:pt>
                <c:pt idx="72">
                  <c:v>44286</c:v>
                </c:pt>
                <c:pt idx="73">
                  <c:v>44377</c:v>
                </c:pt>
                <c:pt idx="74">
                  <c:v>44469</c:v>
                </c:pt>
                <c:pt idx="75">
                  <c:v>44561</c:v>
                </c:pt>
                <c:pt idx="76">
                  <c:v>44651</c:v>
                </c:pt>
                <c:pt idx="77">
                  <c:v>44742</c:v>
                </c:pt>
                <c:pt idx="78">
                  <c:v>44834</c:v>
                </c:pt>
                <c:pt idx="79">
                  <c:v>44926</c:v>
                </c:pt>
                <c:pt idx="80">
                  <c:v>45016</c:v>
                </c:pt>
                <c:pt idx="81">
                  <c:v>45107</c:v>
                </c:pt>
                <c:pt idx="82">
                  <c:v>45199</c:v>
                </c:pt>
                <c:pt idx="83">
                  <c:v>45291</c:v>
                </c:pt>
                <c:pt idx="84">
                  <c:v>45382</c:v>
                </c:pt>
                <c:pt idx="85">
                  <c:v>45473</c:v>
                </c:pt>
                <c:pt idx="86">
                  <c:v>45565</c:v>
                </c:pt>
                <c:pt idx="87">
                  <c:v>45657</c:v>
                </c:pt>
              </c:numCache>
            </c:numRef>
          </c:cat>
          <c:val>
            <c:numRef>
              <c:f>Sheet1!$BD$4:$BD$91</c:f>
              <c:numCache>
                <c:formatCode>General</c:formatCode>
                <c:ptCount val="88"/>
                <c:pt idx="0">
                  <c:v>0.59647090062036834</c:v>
                </c:pt>
                <c:pt idx="1">
                  <c:v>0.60563430656064099</c:v>
                </c:pt>
                <c:pt idx="2">
                  <c:v>0.60358681728193786</c:v>
                </c:pt>
                <c:pt idx="3">
                  <c:v>0.65413864040866332</c:v>
                </c:pt>
                <c:pt idx="4">
                  <c:v>0.66675800337945845</c:v>
                </c:pt>
                <c:pt idx="5">
                  <c:v>0.66984732824427484</c:v>
                </c:pt>
                <c:pt idx="6">
                  <c:v>0.68927243465231147</c:v>
                </c:pt>
                <c:pt idx="7">
                  <c:v>0.69188342417022952</c:v>
                </c:pt>
                <c:pt idx="8">
                  <c:v>0.71401160049559775</c:v>
                </c:pt>
                <c:pt idx="9">
                  <c:v>0.72296961713705765</c:v>
                </c:pt>
                <c:pt idx="10">
                  <c:v>0.73496232599719047</c:v>
                </c:pt>
                <c:pt idx="11">
                  <c:v>0.74319021358085413</c:v>
                </c:pt>
                <c:pt idx="12">
                  <c:v>0.76002412126043806</c:v>
                </c:pt>
                <c:pt idx="13">
                  <c:v>0.78332408014939681</c:v>
                </c:pt>
                <c:pt idx="14">
                  <c:v>0.8051199423556139</c:v>
                </c:pt>
                <c:pt idx="15">
                  <c:v>0.81545744449066104</c:v>
                </c:pt>
                <c:pt idx="16">
                  <c:v>0.82024211848807438</c:v>
                </c:pt>
                <c:pt idx="17">
                  <c:v>0.83662467206734503</c:v>
                </c:pt>
                <c:pt idx="18">
                  <c:v>0.85141090950718334</c:v>
                </c:pt>
                <c:pt idx="19">
                  <c:v>0.85840674576974585</c:v>
                </c:pt>
                <c:pt idx="20">
                  <c:v>0.86025712688652878</c:v>
                </c:pt>
                <c:pt idx="21">
                  <c:v>0.83829033249561558</c:v>
                </c:pt>
                <c:pt idx="22">
                  <c:v>0.84765240232023642</c:v>
                </c:pt>
                <c:pt idx="23">
                  <c:v>0.84830101535867453</c:v>
                </c:pt>
                <c:pt idx="24">
                  <c:v>0.84345915201654609</c:v>
                </c:pt>
                <c:pt idx="25">
                  <c:v>0.82795856096179488</c:v>
                </c:pt>
                <c:pt idx="26">
                  <c:v>0.8214321794954218</c:v>
                </c:pt>
                <c:pt idx="27">
                  <c:v>0.80476506829991901</c:v>
                </c:pt>
                <c:pt idx="28">
                  <c:v>0.79607818399733266</c:v>
                </c:pt>
                <c:pt idx="29">
                  <c:v>0.77025878854391605</c:v>
                </c:pt>
                <c:pt idx="30">
                  <c:v>0.75636970655420843</c:v>
                </c:pt>
                <c:pt idx="31">
                  <c:v>0.73506518354887251</c:v>
                </c:pt>
                <c:pt idx="32">
                  <c:v>0.72953311246968811</c:v>
                </c:pt>
                <c:pt idx="33">
                  <c:v>0.7214870291610892</c:v>
                </c:pt>
                <c:pt idx="34">
                  <c:v>0.70480073147612199</c:v>
                </c:pt>
                <c:pt idx="35">
                  <c:v>0.68972421042094212</c:v>
                </c:pt>
                <c:pt idx="36">
                  <c:v>0.66821197998710413</c:v>
                </c:pt>
                <c:pt idx="37">
                  <c:v>0.65891849048058104</c:v>
                </c:pt>
                <c:pt idx="38">
                  <c:v>0.65258742623030774</c:v>
                </c:pt>
                <c:pt idx="39">
                  <c:v>0.63177349587101839</c:v>
                </c:pt>
                <c:pt idx="40">
                  <c:v>0.64729884119471193</c:v>
                </c:pt>
                <c:pt idx="41">
                  <c:v>0.63473431985234596</c:v>
                </c:pt>
                <c:pt idx="42">
                  <c:v>0.63443477701991602</c:v>
                </c:pt>
                <c:pt idx="43">
                  <c:v>0.64338470392633329</c:v>
                </c:pt>
                <c:pt idx="44">
                  <c:v>0.64218523878437039</c:v>
                </c:pt>
                <c:pt idx="45">
                  <c:v>0.62604876313612079</c:v>
                </c:pt>
                <c:pt idx="46">
                  <c:v>0.62120390248374602</c:v>
                </c:pt>
                <c:pt idx="47">
                  <c:v>0.61622241329893945</c:v>
                </c:pt>
                <c:pt idx="48">
                  <c:v>0.61066477336422398</c:v>
                </c:pt>
                <c:pt idx="49">
                  <c:v>0.60172896988389513</c:v>
                </c:pt>
                <c:pt idx="50">
                  <c:v>0.60742886978519373</c:v>
                </c:pt>
                <c:pt idx="51">
                  <c:v>0.60366781804344027</c:v>
                </c:pt>
                <c:pt idx="52">
                  <c:v>0.60722370559554217</c:v>
                </c:pt>
                <c:pt idx="53">
                  <c:v>0.60411218194165506</c:v>
                </c:pt>
                <c:pt idx="54">
                  <c:v>0.59779068019272485</c:v>
                </c:pt>
                <c:pt idx="55">
                  <c:v>0.60042624599066796</c:v>
                </c:pt>
                <c:pt idx="56">
                  <c:v>0.6010548243933368</c:v>
                </c:pt>
                <c:pt idx="57">
                  <c:v>0.59777973422840969</c:v>
                </c:pt>
                <c:pt idx="58">
                  <c:v>0.59508171057915482</c:v>
                </c:pt>
                <c:pt idx="59">
                  <c:v>0.59723772509043971</c:v>
                </c:pt>
                <c:pt idx="60">
                  <c:v>0.59069192696803696</c:v>
                </c:pt>
                <c:pt idx="61">
                  <c:v>0.58628844687962156</c:v>
                </c:pt>
                <c:pt idx="62">
                  <c:v>0.58728659457306065</c:v>
                </c:pt>
                <c:pt idx="63">
                  <c:v>0.5785302136833429</c:v>
                </c:pt>
                <c:pt idx="64">
                  <c:v>0.57784751176761084</c:v>
                </c:pt>
                <c:pt idx="65">
                  <c:v>0.58513583288231963</c:v>
                </c:pt>
                <c:pt idx="66">
                  <c:v>0.58173725966428513</c:v>
                </c:pt>
                <c:pt idx="67">
                  <c:v>0.58403661763537584</c:v>
                </c:pt>
                <c:pt idx="68">
                  <c:v>0.58790417276986207</c:v>
                </c:pt>
                <c:pt idx="69">
                  <c:v>0.54050168906777829</c:v>
                </c:pt>
                <c:pt idx="70">
                  <c:v>0.5607301262367792</c:v>
                </c:pt>
                <c:pt idx="71">
                  <c:v>0.58035585296650072</c:v>
                </c:pt>
                <c:pt idx="72">
                  <c:v>0.51816378259561291</c:v>
                </c:pt>
                <c:pt idx="73">
                  <c:v>0.56876116606388072</c:v>
                </c:pt>
                <c:pt idx="74">
                  <c:v>0.58003782855403618</c:v>
                </c:pt>
                <c:pt idx="75">
                  <c:v>0.59106960344799608</c:v>
                </c:pt>
                <c:pt idx="76">
                  <c:v>0.61081881409363337</c:v>
                </c:pt>
                <c:pt idx="77">
                  <c:v>0.61366918881631427</c:v>
                </c:pt>
                <c:pt idx="78">
                  <c:v>0.61174632632412218</c:v>
                </c:pt>
                <c:pt idx="79">
                  <c:v>0.61325048991117304</c:v>
                </c:pt>
                <c:pt idx="80">
                  <c:v>0.59780612498138685</c:v>
                </c:pt>
                <c:pt idx="81">
                  <c:v>0.58718304627475515</c:v>
                </c:pt>
                <c:pt idx="82">
                  <c:v>0.58742693454109085</c:v>
                </c:pt>
                <c:pt idx="83">
                  <c:v>0.58584168121070124</c:v>
                </c:pt>
                <c:pt idx="84">
                  <c:v>0.58198385301189048</c:v>
                </c:pt>
                <c:pt idx="85">
                  <c:v>0.58042710236176664</c:v>
                </c:pt>
                <c:pt idx="86">
                  <c:v>0.58009599174581528</c:v>
                </c:pt>
                <c:pt idx="87">
                  <c:v>0.5733506786507041</c:v>
                </c:pt>
              </c:numCache>
            </c:numRef>
          </c:val>
          <c:smooth val="0"/>
          <c:extLst>
            <c:ext xmlns:c16="http://schemas.microsoft.com/office/drawing/2014/chart" uri="{C3380CC4-5D6E-409C-BE32-E72D297353CC}">
              <c16:uniqueId val="{00000001-93CD-499D-BEC1-0DAFCC4E3949}"/>
            </c:ext>
          </c:extLst>
        </c:ser>
        <c:dLbls>
          <c:showLegendKey val="0"/>
          <c:showVal val="0"/>
          <c:showCatName val="0"/>
          <c:showSerName val="0"/>
          <c:showPercent val="0"/>
          <c:showBubbleSize val="0"/>
        </c:dLbls>
        <c:marker val="1"/>
        <c:smooth val="0"/>
        <c:axId val="1006103231"/>
        <c:axId val="1006097951"/>
      </c:lineChart>
      <c:dateAx>
        <c:axId val="1006103231"/>
        <c:scaling>
          <c:orientation val="minMax"/>
        </c:scaling>
        <c:delete val="0"/>
        <c:axPos val="b"/>
        <c:numFmt formatCode="\'yy"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006097951"/>
        <c:crosses val="autoZero"/>
        <c:auto val="1"/>
        <c:lblOffset val="100"/>
        <c:baseTimeUnit val="months"/>
        <c:majorUnit val="24"/>
        <c:majorTimeUnit val="months"/>
      </c:dateAx>
      <c:valAx>
        <c:axId val="1006097951"/>
        <c:scaling>
          <c:orientation val="minMax"/>
          <c:max val="1"/>
          <c:min val="0.4"/>
        </c:scaling>
        <c:delete val="0"/>
        <c:axPos val="l"/>
        <c:majorGridlines>
          <c:spPr>
            <a:ln w="9525" cap="flat" cmpd="sng" algn="ctr">
              <a:solidFill>
                <a:schemeClr val="bg2"/>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00610323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solidFill>
            <a:sysClr val="windowText" lastClr="000000"/>
          </a:solidFill>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ysClr val="windowText" lastClr="000000"/>
                </a:solidFill>
                <a:latin typeface="+mn-lt"/>
                <a:ea typeface="+mn-ea"/>
                <a:cs typeface="+mn-cs"/>
              </a:defRPr>
            </a:pPr>
            <a:r>
              <a:rPr lang="en-US" sz="1400" b="1"/>
              <a:t>Share of respondents intending to vacation  </a:t>
            </a:r>
          </a:p>
          <a:p>
            <a:pPr>
              <a:defRPr sz="1400" b="1"/>
            </a:pPr>
            <a:r>
              <a:rPr lang="en-US" sz="1400" b="1"/>
              <a:t>within 6 months (SA)</a:t>
            </a:r>
          </a:p>
        </c:rich>
      </c:tx>
      <c:layout>
        <c:manualLayout>
          <c:xMode val="edge"/>
          <c:yMode val="edge"/>
          <c:x val="0.22185319427664135"/>
          <c:y val="0"/>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5.8575455845797056E-2"/>
          <c:y val="0.10876560848771771"/>
          <c:w val="0.90149654034387516"/>
          <c:h val="0.82214340290309806"/>
        </c:manualLayout>
      </c:layout>
      <c:areaChart>
        <c:grouping val="standard"/>
        <c:varyColors val="0"/>
        <c:ser>
          <c:idx val="1"/>
          <c:order val="1"/>
          <c:tx>
            <c:v>recess</c:v>
          </c:tx>
          <c:spPr>
            <a:solidFill>
              <a:schemeClr val="bg2"/>
            </a:solidFill>
            <a:ln>
              <a:noFill/>
            </a:ln>
            <a:effectLst/>
          </c:spPr>
          <c:val>
            <c:numRef>
              <c:f>'Databuffet (15)'!$G$390:$G$571</c:f>
              <c:numCache>
                <c:formatCode>0</c:formatCode>
                <c:ptCount val="182"/>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1</c:v>
                </c:pt>
                <c:pt idx="123">
                  <c:v>1</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numCache>
            </c:numRef>
          </c:val>
          <c:extLst>
            <c:ext xmlns:c16="http://schemas.microsoft.com/office/drawing/2014/chart" uri="{C3380CC4-5D6E-409C-BE32-E72D297353CC}">
              <c16:uniqueId val="{00000000-EC1A-4107-AE6A-0C41112BDC8E}"/>
            </c:ext>
          </c:extLst>
        </c:ser>
        <c:dLbls>
          <c:showLegendKey val="0"/>
          <c:showVal val="0"/>
          <c:showCatName val="0"/>
          <c:showSerName val="0"/>
          <c:showPercent val="0"/>
          <c:showBubbleSize val="0"/>
        </c:dLbls>
        <c:axId val="1094558815"/>
        <c:axId val="1094585695"/>
      </c:areaChart>
      <c:lineChart>
        <c:grouping val="standard"/>
        <c:varyColors val="0"/>
        <c:ser>
          <c:idx val="0"/>
          <c:order val="0"/>
          <c:spPr>
            <a:ln w="28575" cap="rnd">
              <a:solidFill>
                <a:schemeClr val="accent1"/>
              </a:solidFill>
              <a:round/>
            </a:ln>
            <a:effectLst/>
          </c:spPr>
          <c:marker>
            <c:symbol val="none"/>
          </c:marker>
          <c:cat>
            <c:numRef>
              <c:f>'Databuffet (15)'!$A$390:$A$571</c:f>
              <c:numCache>
                <c:formatCode>mmm\-yy</c:formatCode>
                <c:ptCount val="182"/>
                <c:pt idx="0">
                  <c:v>40179</c:v>
                </c:pt>
                <c:pt idx="1">
                  <c:v>40210</c:v>
                </c:pt>
                <c:pt idx="2">
                  <c:v>40238</c:v>
                </c:pt>
                <c:pt idx="3">
                  <c:v>40269</c:v>
                </c:pt>
                <c:pt idx="4">
                  <c:v>40299</c:v>
                </c:pt>
                <c:pt idx="5">
                  <c:v>40330</c:v>
                </c:pt>
                <c:pt idx="6">
                  <c:v>40360</c:v>
                </c:pt>
                <c:pt idx="7">
                  <c:v>40391</c:v>
                </c:pt>
                <c:pt idx="8">
                  <c:v>40422</c:v>
                </c:pt>
                <c:pt idx="9">
                  <c:v>40452</c:v>
                </c:pt>
                <c:pt idx="10">
                  <c:v>40483</c:v>
                </c:pt>
                <c:pt idx="11">
                  <c:v>40513</c:v>
                </c:pt>
                <c:pt idx="12">
                  <c:v>40544</c:v>
                </c:pt>
                <c:pt idx="13">
                  <c:v>40575</c:v>
                </c:pt>
                <c:pt idx="14">
                  <c:v>40603</c:v>
                </c:pt>
                <c:pt idx="15">
                  <c:v>40634</c:v>
                </c:pt>
                <c:pt idx="16">
                  <c:v>40664</c:v>
                </c:pt>
                <c:pt idx="17">
                  <c:v>40695</c:v>
                </c:pt>
                <c:pt idx="18">
                  <c:v>40725</c:v>
                </c:pt>
                <c:pt idx="19">
                  <c:v>40756</c:v>
                </c:pt>
                <c:pt idx="20">
                  <c:v>40787</c:v>
                </c:pt>
                <c:pt idx="21">
                  <c:v>40817</c:v>
                </c:pt>
                <c:pt idx="22">
                  <c:v>40848</c:v>
                </c:pt>
                <c:pt idx="23">
                  <c:v>40878</c:v>
                </c:pt>
                <c:pt idx="24">
                  <c:v>40909</c:v>
                </c:pt>
                <c:pt idx="25">
                  <c:v>40940</c:v>
                </c:pt>
                <c:pt idx="26">
                  <c:v>40969</c:v>
                </c:pt>
                <c:pt idx="27">
                  <c:v>41000</c:v>
                </c:pt>
                <c:pt idx="28">
                  <c:v>41030</c:v>
                </c:pt>
                <c:pt idx="29">
                  <c:v>41061</c:v>
                </c:pt>
                <c:pt idx="30">
                  <c:v>41091</c:v>
                </c:pt>
                <c:pt idx="31">
                  <c:v>41122</c:v>
                </c:pt>
                <c:pt idx="32">
                  <c:v>41153</c:v>
                </c:pt>
                <c:pt idx="33">
                  <c:v>41183</c:v>
                </c:pt>
                <c:pt idx="34">
                  <c:v>41214</c:v>
                </c:pt>
                <c:pt idx="35">
                  <c:v>41244</c:v>
                </c:pt>
                <c:pt idx="36">
                  <c:v>41275</c:v>
                </c:pt>
                <c:pt idx="37">
                  <c:v>41306</c:v>
                </c:pt>
                <c:pt idx="38">
                  <c:v>41334</c:v>
                </c:pt>
                <c:pt idx="39">
                  <c:v>41365</c:v>
                </c:pt>
                <c:pt idx="40">
                  <c:v>41395</c:v>
                </c:pt>
                <c:pt idx="41">
                  <c:v>41426</c:v>
                </c:pt>
                <c:pt idx="42">
                  <c:v>41456</c:v>
                </c:pt>
                <c:pt idx="43">
                  <c:v>41487</c:v>
                </c:pt>
                <c:pt idx="44">
                  <c:v>41518</c:v>
                </c:pt>
                <c:pt idx="45">
                  <c:v>41548</c:v>
                </c:pt>
                <c:pt idx="46">
                  <c:v>41579</c:v>
                </c:pt>
                <c:pt idx="47">
                  <c:v>41609</c:v>
                </c:pt>
                <c:pt idx="48">
                  <c:v>41640</c:v>
                </c:pt>
                <c:pt idx="49">
                  <c:v>41671</c:v>
                </c:pt>
                <c:pt idx="50">
                  <c:v>41699</c:v>
                </c:pt>
                <c:pt idx="51">
                  <c:v>41730</c:v>
                </c:pt>
                <c:pt idx="52">
                  <c:v>41760</c:v>
                </c:pt>
                <c:pt idx="53">
                  <c:v>41791</c:v>
                </c:pt>
                <c:pt idx="54">
                  <c:v>41821</c:v>
                </c:pt>
                <c:pt idx="55">
                  <c:v>41852</c:v>
                </c:pt>
                <c:pt idx="56">
                  <c:v>41883</c:v>
                </c:pt>
                <c:pt idx="57">
                  <c:v>41913</c:v>
                </c:pt>
                <c:pt idx="58">
                  <c:v>41944</c:v>
                </c:pt>
                <c:pt idx="59">
                  <c:v>41974</c:v>
                </c:pt>
                <c:pt idx="60">
                  <c:v>42005</c:v>
                </c:pt>
                <c:pt idx="61">
                  <c:v>42036</c:v>
                </c:pt>
                <c:pt idx="62">
                  <c:v>42064</c:v>
                </c:pt>
                <c:pt idx="63">
                  <c:v>42095</c:v>
                </c:pt>
                <c:pt idx="64">
                  <c:v>42125</c:v>
                </c:pt>
                <c:pt idx="65">
                  <c:v>42156</c:v>
                </c:pt>
                <c:pt idx="66">
                  <c:v>42186</c:v>
                </c:pt>
                <c:pt idx="67">
                  <c:v>42217</c:v>
                </c:pt>
                <c:pt idx="68">
                  <c:v>42248</c:v>
                </c:pt>
                <c:pt idx="69">
                  <c:v>42278</c:v>
                </c:pt>
                <c:pt idx="70">
                  <c:v>42309</c:v>
                </c:pt>
                <c:pt idx="71">
                  <c:v>42339</c:v>
                </c:pt>
                <c:pt idx="72">
                  <c:v>42370</c:v>
                </c:pt>
                <c:pt idx="73">
                  <c:v>42401</c:v>
                </c:pt>
                <c:pt idx="74">
                  <c:v>42430</c:v>
                </c:pt>
                <c:pt idx="75">
                  <c:v>42461</c:v>
                </c:pt>
                <c:pt idx="76">
                  <c:v>42491</c:v>
                </c:pt>
                <c:pt idx="77">
                  <c:v>42522</c:v>
                </c:pt>
                <c:pt idx="78">
                  <c:v>42552</c:v>
                </c:pt>
                <c:pt idx="79">
                  <c:v>42583</c:v>
                </c:pt>
                <c:pt idx="80">
                  <c:v>42614</c:v>
                </c:pt>
                <c:pt idx="81">
                  <c:v>42644</c:v>
                </c:pt>
                <c:pt idx="82">
                  <c:v>42675</c:v>
                </c:pt>
                <c:pt idx="83">
                  <c:v>42705</c:v>
                </c:pt>
                <c:pt idx="84">
                  <c:v>42736</c:v>
                </c:pt>
                <c:pt idx="85">
                  <c:v>42767</c:v>
                </c:pt>
                <c:pt idx="86">
                  <c:v>42795</c:v>
                </c:pt>
                <c:pt idx="87">
                  <c:v>42826</c:v>
                </c:pt>
                <c:pt idx="88">
                  <c:v>42856</c:v>
                </c:pt>
                <c:pt idx="89">
                  <c:v>42887</c:v>
                </c:pt>
                <c:pt idx="90">
                  <c:v>42917</c:v>
                </c:pt>
                <c:pt idx="91">
                  <c:v>42948</c:v>
                </c:pt>
                <c:pt idx="92">
                  <c:v>42979</c:v>
                </c:pt>
                <c:pt idx="93">
                  <c:v>43009</c:v>
                </c:pt>
                <c:pt idx="94">
                  <c:v>43040</c:v>
                </c:pt>
                <c:pt idx="95">
                  <c:v>43070</c:v>
                </c:pt>
                <c:pt idx="96">
                  <c:v>43101</c:v>
                </c:pt>
                <c:pt idx="97">
                  <c:v>43132</c:v>
                </c:pt>
                <c:pt idx="98">
                  <c:v>43160</c:v>
                </c:pt>
                <c:pt idx="99">
                  <c:v>43191</c:v>
                </c:pt>
                <c:pt idx="100">
                  <c:v>43221</c:v>
                </c:pt>
                <c:pt idx="101">
                  <c:v>43252</c:v>
                </c:pt>
                <c:pt idx="102">
                  <c:v>43282</c:v>
                </c:pt>
                <c:pt idx="103">
                  <c:v>43313</c:v>
                </c:pt>
                <c:pt idx="104">
                  <c:v>43344</c:v>
                </c:pt>
                <c:pt idx="105">
                  <c:v>43374</c:v>
                </c:pt>
                <c:pt idx="106">
                  <c:v>43405</c:v>
                </c:pt>
                <c:pt idx="107">
                  <c:v>43435</c:v>
                </c:pt>
                <c:pt idx="108">
                  <c:v>43466</c:v>
                </c:pt>
                <c:pt idx="109">
                  <c:v>43497</c:v>
                </c:pt>
                <c:pt idx="110">
                  <c:v>43525</c:v>
                </c:pt>
                <c:pt idx="111">
                  <c:v>43556</c:v>
                </c:pt>
                <c:pt idx="112">
                  <c:v>43586</c:v>
                </c:pt>
                <c:pt idx="113">
                  <c:v>43617</c:v>
                </c:pt>
                <c:pt idx="114">
                  <c:v>43647</c:v>
                </c:pt>
                <c:pt idx="115">
                  <c:v>43678</c:v>
                </c:pt>
                <c:pt idx="116">
                  <c:v>43709</c:v>
                </c:pt>
                <c:pt idx="117">
                  <c:v>43739</c:v>
                </c:pt>
                <c:pt idx="118">
                  <c:v>43770</c:v>
                </c:pt>
                <c:pt idx="119">
                  <c:v>43800</c:v>
                </c:pt>
                <c:pt idx="120">
                  <c:v>43831</c:v>
                </c:pt>
                <c:pt idx="121">
                  <c:v>43862</c:v>
                </c:pt>
                <c:pt idx="122">
                  <c:v>43891</c:v>
                </c:pt>
                <c:pt idx="123">
                  <c:v>43922</c:v>
                </c:pt>
                <c:pt idx="124">
                  <c:v>43952</c:v>
                </c:pt>
                <c:pt idx="125">
                  <c:v>43983</c:v>
                </c:pt>
                <c:pt idx="126">
                  <c:v>44013</c:v>
                </c:pt>
                <c:pt idx="127">
                  <c:v>44044</c:v>
                </c:pt>
                <c:pt idx="128">
                  <c:v>44075</c:v>
                </c:pt>
                <c:pt idx="129">
                  <c:v>44105</c:v>
                </c:pt>
                <c:pt idx="130">
                  <c:v>44136</c:v>
                </c:pt>
                <c:pt idx="131">
                  <c:v>44166</c:v>
                </c:pt>
                <c:pt idx="132">
                  <c:v>44197</c:v>
                </c:pt>
                <c:pt idx="133">
                  <c:v>44228</c:v>
                </c:pt>
                <c:pt idx="134">
                  <c:v>44256</c:v>
                </c:pt>
                <c:pt idx="135">
                  <c:v>44287</c:v>
                </c:pt>
                <c:pt idx="136">
                  <c:v>44317</c:v>
                </c:pt>
                <c:pt idx="137">
                  <c:v>44348</c:v>
                </c:pt>
                <c:pt idx="138">
                  <c:v>44378</c:v>
                </c:pt>
                <c:pt idx="139">
                  <c:v>44409</c:v>
                </c:pt>
                <c:pt idx="140">
                  <c:v>44440</c:v>
                </c:pt>
                <c:pt idx="141">
                  <c:v>44470</c:v>
                </c:pt>
                <c:pt idx="142">
                  <c:v>44501</c:v>
                </c:pt>
                <c:pt idx="143">
                  <c:v>44531</c:v>
                </c:pt>
                <c:pt idx="144">
                  <c:v>44562</c:v>
                </c:pt>
                <c:pt idx="145">
                  <c:v>44593</c:v>
                </c:pt>
                <c:pt idx="146">
                  <c:v>44621</c:v>
                </c:pt>
                <c:pt idx="147">
                  <c:v>44652</c:v>
                </c:pt>
                <c:pt idx="148">
                  <c:v>44682</c:v>
                </c:pt>
                <c:pt idx="149">
                  <c:v>44713</c:v>
                </c:pt>
                <c:pt idx="150">
                  <c:v>44743</c:v>
                </c:pt>
                <c:pt idx="151">
                  <c:v>44774</c:v>
                </c:pt>
                <c:pt idx="152">
                  <c:v>44805</c:v>
                </c:pt>
                <c:pt idx="153">
                  <c:v>44835</c:v>
                </c:pt>
                <c:pt idx="154">
                  <c:v>44866</c:v>
                </c:pt>
                <c:pt idx="155">
                  <c:v>44896</c:v>
                </c:pt>
                <c:pt idx="156">
                  <c:v>44927</c:v>
                </c:pt>
                <c:pt idx="157">
                  <c:v>44958</c:v>
                </c:pt>
                <c:pt idx="158">
                  <c:v>44986</c:v>
                </c:pt>
                <c:pt idx="159">
                  <c:v>45017</c:v>
                </c:pt>
                <c:pt idx="160">
                  <c:v>45047</c:v>
                </c:pt>
                <c:pt idx="161">
                  <c:v>45078</c:v>
                </c:pt>
                <c:pt idx="162">
                  <c:v>45108</c:v>
                </c:pt>
                <c:pt idx="163">
                  <c:v>45139</c:v>
                </c:pt>
                <c:pt idx="164">
                  <c:v>45170</c:v>
                </c:pt>
                <c:pt idx="165">
                  <c:v>45200</c:v>
                </c:pt>
                <c:pt idx="166">
                  <c:v>45231</c:v>
                </c:pt>
                <c:pt idx="167">
                  <c:v>45261</c:v>
                </c:pt>
                <c:pt idx="168">
                  <c:v>45292</c:v>
                </c:pt>
                <c:pt idx="169">
                  <c:v>45323</c:v>
                </c:pt>
                <c:pt idx="170">
                  <c:v>45352</c:v>
                </c:pt>
                <c:pt idx="171">
                  <c:v>45383</c:v>
                </c:pt>
                <c:pt idx="172">
                  <c:v>45413</c:v>
                </c:pt>
                <c:pt idx="173">
                  <c:v>45444</c:v>
                </c:pt>
                <c:pt idx="174">
                  <c:v>45474</c:v>
                </c:pt>
                <c:pt idx="175">
                  <c:v>45505</c:v>
                </c:pt>
                <c:pt idx="176">
                  <c:v>45536</c:v>
                </c:pt>
                <c:pt idx="177">
                  <c:v>45566</c:v>
                </c:pt>
                <c:pt idx="178">
                  <c:v>45597</c:v>
                </c:pt>
                <c:pt idx="179">
                  <c:v>45627</c:v>
                </c:pt>
                <c:pt idx="180">
                  <c:v>45658</c:v>
                </c:pt>
                <c:pt idx="181">
                  <c:v>45689</c:v>
                </c:pt>
              </c:numCache>
            </c:numRef>
          </c:cat>
          <c:val>
            <c:numRef>
              <c:f>'Databuffet (15)'!$C$390:$C$571</c:f>
              <c:numCache>
                <c:formatCode>General</c:formatCode>
                <c:ptCount val="182"/>
                <c:pt idx="0">
                  <c:v>35.75</c:v>
                </c:pt>
                <c:pt idx="1">
                  <c:v>36.6</c:v>
                </c:pt>
                <c:pt idx="2">
                  <c:v>38.150000000000006</c:v>
                </c:pt>
                <c:pt idx="3">
                  <c:v>39.700000000000003</c:v>
                </c:pt>
                <c:pt idx="4">
                  <c:v>39.25</c:v>
                </c:pt>
                <c:pt idx="5">
                  <c:v>38.799999999999997</c:v>
                </c:pt>
                <c:pt idx="6">
                  <c:v>38.4</c:v>
                </c:pt>
                <c:pt idx="7">
                  <c:v>38</c:v>
                </c:pt>
                <c:pt idx="8">
                  <c:v>37.549999999999997</c:v>
                </c:pt>
                <c:pt idx="9">
                  <c:v>37.1</c:v>
                </c:pt>
                <c:pt idx="10">
                  <c:v>42.3</c:v>
                </c:pt>
                <c:pt idx="11">
                  <c:v>47.5</c:v>
                </c:pt>
                <c:pt idx="12">
                  <c:v>46.55</c:v>
                </c:pt>
                <c:pt idx="13">
                  <c:v>45.6</c:v>
                </c:pt>
                <c:pt idx="14">
                  <c:v>45.6</c:v>
                </c:pt>
                <c:pt idx="15">
                  <c:v>45.6</c:v>
                </c:pt>
                <c:pt idx="16">
                  <c:v>45.3</c:v>
                </c:pt>
                <c:pt idx="17">
                  <c:v>45</c:v>
                </c:pt>
                <c:pt idx="18">
                  <c:v>45.9</c:v>
                </c:pt>
                <c:pt idx="19">
                  <c:v>46.8</c:v>
                </c:pt>
                <c:pt idx="20">
                  <c:v>46.25</c:v>
                </c:pt>
                <c:pt idx="21">
                  <c:v>45.7</c:v>
                </c:pt>
                <c:pt idx="22">
                  <c:v>46.3</c:v>
                </c:pt>
                <c:pt idx="23">
                  <c:v>46.9</c:v>
                </c:pt>
                <c:pt idx="24">
                  <c:v>45.75</c:v>
                </c:pt>
                <c:pt idx="25">
                  <c:v>44.6</c:v>
                </c:pt>
                <c:pt idx="26">
                  <c:v>44.75</c:v>
                </c:pt>
                <c:pt idx="27">
                  <c:v>44.9</c:v>
                </c:pt>
                <c:pt idx="28">
                  <c:v>45.05</c:v>
                </c:pt>
                <c:pt idx="29">
                  <c:v>45.2</c:v>
                </c:pt>
                <c:pt idx="30">
                  <c:v>45.400000000000006</c:v>
                </c:pt>
                <c:pt idx="31">
                  <c:v>45.6</c:v>
                </c:pt>
                <c:pt idx="32">
                  <c:v>47.150000000000006</c:v>
                </c:pt>
                <c:pt idx="33">
                  <c:v>48.7</c:v>
                </c:pt>
                <c:pt idx="34">
                  <c:v>46.8</c:v>
                </c:pt>
                <c:pt idx="35">
                  <c:v>44.9</c:v>
                </c:pt>
                <c:pt idx="36">
                  <c:v>44.7</c:v>
                </c:pt>
                <c:pt idx="37">
                  <c:v>44.5</c:v>
                </c:pt>
                <c:pt idx="38">
                  <c:v>44.45</c:v>
                </c:pt>
                <c:pt idx="39">
                  <c:v>44.4</c:v>
                </c:pt>
                <c:pt idx="40">
                  <c:v>44.9</c:v>
                </c:pt>
                <c:pt idx="41">
                  <c:v>45.4</c:v>
                </c:pt>
                <c:pt idx="42">
                  <c:v>45.4</c:v>
                </c:pt>
                <c:pt idx="43">
                  <c:v>45.4</c:v>
                </c:pt>
                <c:pt idx="44">
                  <c:v>46</c:v>
                </c:pt>
                <c:pt idx="45">
                  <c:v>46.6</c:v>
                </c:pt>
                <c:pt idx="46">
                  <c:v>45.85</c:v>
                </c:pt>
                <c:pt idx="47">
                  <c:v>45.1</c:v>
                </c:pt>
                <c:pt idx="48">
                  <c:v>45.3</c:v>
                </c:pt>
                <c:pt idx="49">
                  <c:v>45.5</c:v>
                </c:pt>
                <c:pt idx="50">
                  <c:v>45.65</c:v>
                </c:pt>
                <c:pt idx="51">
                  <c:v>45.8</c:v>
                </c:pt>
                <c:pt idx="52">
                  <c:v>46.15</c:v>
                </c:pt>
                <c:pt idx="53">
                  <c:v>46.5</c:v>
                </c:pt>
                <c:pt idx="54">
                  <c:v>46.9</c:v>
                </c:pt>
                <c:pt idx="55">
                  <c:v>47.3</c:v>
                </c:pt>
                <c:pt idx="56">
                  <c:v>46.9</c:v>
                </c:pt>
                <c:pt idx="57">
                  <c:v>46.5</c:v>
                </c:pt>
                <c:pt idx="58">
                  <c:v>46.05</c:v>
                </c:pt>
                <c:pt idx="59">
                  <c:v>45.6</c:v>
                </c:pt>
                <c:pt idx="60">
                  <c:v>46.8</c:v>
                </c:pt>
                <c:pt idx="61">
                  <c:v>48</c:v>
                </c:pt>
                <c:pt idx="62">
                  <c:v>46.45</c:v>
                </c:pt>
                <c:pt idx="63">
                  <c:v>44.9</c:v>
                </c:pt>
                <c:pt idx="64">
                  <c:v>47.3</c:v>
                </c:pt>
                <c:pt idx="65">
                  <c:v>49.7</c:v>
                </c:pt>
                <c:pt idx="66">
                  <c:v>47.7</c:v>
                </c:pt>
                <c:pt idx="67">
                  <c:v>45.7</c:v>
                </c:pt>
                <c:pt idx="68">
                  <c:v>46.6</c:v>
                </c:pt>
                <c:pt idx="69">
                  <c:v>47.5</c:v>
                </c:pt>
                <c:pt idx="70">
                  <c:v>47.95</c:v>
                </c:pt>
                <c:pt idx="71">
                  <c:v>48.4</c:v>
                </c:pt>
                <c:pt idx="72">
                  <c:v>48.25</c:v>
                </c:pt>
                <c:pt idx="73">
                  <c:v>48.1</c:v>
                </c:pt>
                <c:pt idx="74">
                  <c:v>48.6</c:v>
                </c:pt>
                <c:pt idx="75">
                  <c:v>49.1</c:v>
                </c:pt>
                <c:pt idx="76">
                  <c:v>48.5</c:v>
                </c:pt>
                <c:pt idx="77">
                  <c:v>47.9</c:v>
                </c:pt>
                <c:pt idx="78">
                  <c:v>48.75</c:v>
                </c:pt>
                <c:pt idx="79">
                  <c:v>49.6</c:v>
                </c:pt>
                <c:pt idx="80">
                  <c:v>48.55</c:v>
                </c:pt>
                <c:pt idx="81">
                  <c:v>47.5</c:v>
                </c:pt>
                <c:pt idx="82">
                  <c:v>48.95</c:v>
                </c:pt>
                <c:pt idx="83">
                  <c:v>50.4</c:v>
                </c:pt>
                <c:pt idx="84">
                  <c:v>50.3</c:v>
                </c:pt>
                <c:pt idx="85">
                  <c:v>50.2</c:v>
                </c:pt>
                <c:pt idx="86">
                  <c:v>50.7</c:v>
                </c:pt>
                <c:pt idx="87">
                  <c:v>51.2</c:v>
                </c:pt>
                <c:pt idx="88">
                  <c:v>50.55</c:v>
                </c:pt>
                <c:pt idx="89">
                  <c:v>49.9</c:v>
                </c:pt>
                <c:pt idx="90">
                  <c:v>51.349999999999994</c:v>
                </c:pt>
                <c:pt idx="91">
                  <c:v>52.8</c:v>
                </c:pt>
                <c:pt idx="92">
                  <c:v>54.05</c:v>
                </c:pt>
                <c:pt idx="93">
                  <c:v>55.3</c:v>
                </c:pt>
                <c:pt idx="94">
                  <c:v>54.25</c:v>
                </c:pt>
                <c:pt idx="95">
                  <c:v>53.2</c:v>
                </c:pt>
                <c:pt idx="96">
                  <c:v>53.400000000000006</c:v>
                </c:pt>
                <c:pt idx="97">
                  <c:v>53.6</c:v>
                </c:pt>
                <c:pt idx="98">
                  <c:v>53.35</c:v>
                </c:pt>
                <c:pt idx="99">
                  <c:v>53.1</c:v>
                </c:pt>
                <c:pt idx="100">
                  <c:v>53.5</c:v>
                </c:pt>
                <c:pt idx="101">
                  <c:v>53.9</c:v>
                </c:pt>
                <c:pt idx="102">
                  <c:v>53.75</c:v>
                </c:pt>
                <c:pt idx="103">
                  <c:v>53.6</c:v>
                </c:pt>
                <c:pt idx="104">
                  <c:v>53.8</c:v>
                </c:pt>
                <c:pt idx="105">
                  <c:v>54</c:v>
                </c:pt>
                <c:pt idx="106">
                  <c:v>54.15</c:v>
                </c:pt>
                <c:pt idx="107">
                  <c:v>54.3</c:v>
                </c:pt>
                <c:pt idx="108">
                  <c:v>54.2</c:v>
                </c:pt>
                <c:pt idx="109">
                  <c:v>54.1</c:v>
                </c:pt>
                <c:pt idx="110">
                  <c:v>55.1</c:v>
                </c:pt>
                <c:pt idx="111">
                  <c:v>56.1</c:v>
                </c:pt>
                <c:pt idx="112">
                  <c:v>56.650000000000006</c:v>
                </c:pt>
                <c:pt idx="113">
                  <c:v>57.2</c:v>
                </c:pt>
                <c:pt idx="114">
                  <c:v>56</c:v>
                </c:pt>
                <c:pt idx="115">
                  <c:v>54.8</c:v>
                </c:pt>
                <c:pt idx="116">
                  <c:v>55.7</c:v>
                </c:pt>
                <c:pt idx="117">
                  <c:v>56.6</c:v>
                </c:pt>
                <c:pt idx="118">
                  <c:v>56</c:v>
                </c:pt>
                <c:pt idx="119">
                  <c:v>55.4</c:v>
                </c:pt>
                <c:pt idx="120">
                  <c:v>55.95</c:v>
                </c:pt>
                <c:pt idx="121">
                  <c:v>56.5</c:v>
                </c:pt>
                <c:pt idx="122">
                  <c:v>45.25</c:v>
                </c:pt>
                <c:pt idx="123">
                  <c:v>34</c:v>
                </c:pt>
                <c:pt idx="124">
                  <c:v>35.65</c:v>
                </c:pt>
                <c:pt idx="125">
                  <c:v>37.299999999999997</c:v>
                </c:pt>
                <c:pt idx="126">
                  <c:v>36.299999999999997</c:v>
                </c:pt>
                <c:pt idx="127">
                  <c:v>35.299999999999997</c:v>
                </c:pt>
                <c:pt idx="128">
                  <c:v>37.349999999999994</c:v>
                </c:pt>
                <c:pt idx="129">
                  <c:v>39.4</c:v>
                </c:pt>
                <c:pt idx="130">
                  <c:v>34.450000000000003</c:v>
                </c:pt>
                <c:pt idx="131">
                  <c:v>29.5</c:v>
                </c:pt>
                <c:pt idx="132">
                  <c:v>32.5</c:v>
                </c:pt>
                <c:pt idx="133">
                  <c:v>35.5</c:v>
                </c:pt>
                <c:pt idx="134">
                  <c:v>37.25</c:v>
                </c:pt>
                <c:pt idx="135">
                  <c:v>39</c:v>
                </c:pt>
                <c:pt idx="136">
                  <c:v>40.5</c:v>
                </c:pt>
                <c:pt idx="137">
                  <c:v>42</c:v>
                </c:pt>
                <c:pt idx="138">
                  <c:v>41.95</c:v>
                </c:pt>
                <c:pt idx="139">
                  <c:v>41.9</c:v>
                </c:pt>
                <c:pt idx="140">
                  <c:v>41</c:v>
                </c:pt>
                <c:pt idx="141">
                  <c:v>40.1</c:v>
                </c:pt>
                <c:pt idx="142">
                  <c:v>40.25</c:v>
                </c:pt>
                <c:pt idx="143">
                  <c:v>40.4</c:v>
                </c:pt>
                <c:pt idx="144">
                  <c:v>40.65</c:v>
                </c:pt>
                <c:pt idx="145">
                  <c:v>40.9</c:v>
                </c:pt>
                <c:pt idx="146">
                  <c:v>41.099999999999994</c:v>
                </c:pt>
                <c:pt idx="147">
                  <c:v>41.3</c:v>
                </c:pt>
                <c:pt idx="148">
                  <c:v>40.799999999999997</c:v>
                </c:pt>
                <c:pt idx="149">
                  <c:v>40.299999999999997</c:v>
                </c:pt>
                <c:pt idx="150">
                  <c:v>41.849999999999994</c:v>
                </c:pt>
                <c:pt idx="151">
                  <c:v>43.4</c:v>
                </c:pt>
                <c:pt idx="152">
                  <c:v>42</c:v>
                </c:pt>
                <c:pt idx="153">
                  <c:v>40.6</c:v>
                </c:pt>
                <c:pt idx="154">
                  <c:v>41.2</c:v>
                </c:pt>
                <c:pt idx="155">
                  <c:v>41.8</c:v>
                </c:pt>
                <c:pt idx="156">
                  <c:v>42.5</c:v>
                </c:pt>
                <c:pt idx="157">
                  <c:v>43.2</c:v>
                </c:pt>
                <c:pt idx="158">
                  <c:v>42.75</c:v>
                </c:pt>
                <c:pt idx="159">
                  <c:v>42.3</c:v>
                </c:pt>
                <c:pt idx="160">
                  <c:v>42.4</c:v>
                </c:pt>
                <c:pt idx="161">
                  <c:v>42.5</c:v>
                </c:pt>
                <c:pt idx="162">
                  <c:v>44.05</c:v>
                </c:pt>
                <c:pt idx="163">
                  <c:v>45.6</c:v>
                </c:pt>
                <c:pt idx="164">
                  <c:v>46.1</c:v>
                </c:pt>
                <c:pt idx="165">
                  <c:v>46.6</c:v>
                </c:pt>
                <c:pt idx="166">
                  <c:v>47</c:v>
                </c:pt>
                <c:pt idx="167">
                  <c:v>47.4</c:v>
                </c:pt>
                <c:pt idx="168">
                  <c:v>48.2</c:v>
                </c:pt>
                <c:pt idx="169">
                  <c:v>49</c:v>
                </c:pt>
                <c:pt idx="170">
                  <c:v>46.65</c:v>
                </c:pt>
                <c:pt idx="171">
                  <c:v>44.3</c:v>
                </c:pt>
                <c:pt idx="172">
                  <c:v>44.5</c:v>
                </c:pt>
                <c:pt idx="173">
                  <c:v>44.7</c:v>
                </c:pt>
                <c:pt idx="174">
                  <c:v>46.150000000000006</c:v>
                </c:pt>
                <c:pt idx="175">
                  <c:v>47.6</c:v>
                </c:pt>
                <c:pt idx="176">
                  <c:v>45.900000000000006</c:v>
                </c:pt>
                <c:pt idx="177">
                  <c:v>44.2</c:v>
                </c:pt>
                <c:pt idx="178">
                  <c:v>44.8</c:v>
                </c:pt>
                <c:pt idx="179">
                  <c:v>45.4</c:v>
                </c:pt>
                <c:pt idx="180">
                  <c:v>45.3</c:v>
                </c:pt>
                <c:pt idx="181">
                  <c:v>39.700000000000003</c:v>
                </c:pt>
              </c:numCache>
            </c:numRef>
          </c:val>
          <c:smooth val="0"/>
          <c:extLst>
            <c:ext xmlns:c16="http://schemas.microsoft.com/office/drawing/2014/chart" uri="{C3380CC4-5D6E-409C-BE32-E72D297353CC}">
              <c16:uniqueId val="{00000001-EC1A-4107-AE6A-0C41112BDC8E}"/>
            </c:ext>
          </c:extLst>
        </c:ser>
        <c:dLbls>
          <c:showLegendKey val="0"/>
          <c:showVal val="0"/>
          <c:showCatName val="0"/>
          <c:showSerName val="0"/>
          <c:showPercent val="0"/>
          <c:showBubbleSize val="0"/>
        </c:dLbls>
        <c:marker val="1"/>
        <c:smooth val="0"/>
        <c:axId val="1094551615"/>
        <c:axId val="1094554975"/>
      </c:lineChart>
      <c:dateAx>
        <c:axId val="1094551615"/>
        <c:scaling>
          <c:orientation val="minMax"/>
        </c:scaling>
        <c:delete val="0"/>
        <c:axPos val="b"/>
        <c:numFmt formatCode="\'yy" sourceLinked="0"/>
        <c:majorTickMark val="none"/>
        <c:minorTickMark val="none"/>
        <c:tickLblPos val="nextTo"/>
        <c:spPr>
          <a:noFill/>
          <a:ln w="12700" cap="flat" cmpd="sng" algn="ctr">
            <a:solidFill>
              <a:schemeClr val="bg2"/>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094554975"/>
        <c:crosses val="autoZero"/>
        <c:auto val="1"/>
        <c:lblOffset val="100"/>
        <c:baseTimeUnit val="months"/>
        <c:majorUnit val="12"/>
        <c:majorTimeUnit val="months"/>
      </c:dateAx>
      <c:valAx>
        <c:axId val="1094554975"/>
        <c:scaling>
          <c:orientation val="minMax"/>
          <c:min val="20"/>
        </c:scaling>
        <c:delete val="0"/>
        <c:axPos val="l"/>
        <c:majorGridlines>
          <c:spPr>
            <a:ln w="9525" cap="flat" cmpd="sng" algn="ctr">
              <a:solidFill>
                <a:schemeClr val="bg2"/>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094551615"/>
        <c:crosses val="autoZero"/>
        <c:crossBetween val="between"/>
        <c:dispUnits>
          <c:builtInUnit val="hundreds"/>
          <c:dispUnitsLbl>
            <c:spPr>
              <a:noFill/>
              <a:ln>
                <a:noFill/>
              </a:ln>
              <a:effectLst/>
            </c:spPr>
            <c:txPr>
              <a:bodyPr rot="-54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dispUnitsLbl>
        </c:dispUnits>
      </c:valAx>
      <c:valAx>
        <c:axId val="1094585695"/>
        <c:scaling>
          <c:orientation val="minMax"/>
          <c:max val="0.1"/>
        </c:scaling>
        <c:delete val="0"/>
        <c:axPos val="r"/>
        <c:numFmt formatCode="0" sourceLinked="1"/>
        <c:majorTickMark val="out"/>
        <c:minorTickMark val="none"/>
        <c:tickLblPos val="none"/>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094558815"/>
        <c:crosses val="max"/>
        <c:crossBetween val="between"/>
      </c:valAx>
      <c:catAx>
        <c:axId val="1094558815"/>
        <c:scaling>
          <c:orientation val="minMax"/>
        </c:scaling>
        <c:delete val="1"/>
        <c:axPos val="b"/>
        <c:majorTickMark val="out"/>
        <c:minorTickMark val="none"/>
        <c:tickLblPos val="nextTo"/>
        <c:crossAx val="1094585695"/>
        <c:crosses val="autoZero"/>
        <c:auto val="1"/>
        <c:lblAlgn val="ctr"/>
        <c:lblOffset val="100"/>
        <c:noMultiLvlLbl val="0"/>
      </c:cat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solidFill>
            <a:sysClr val="windowText" lastClr="000000"/>
          </a:solidFill>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0" i="0" u="none" strike="noStrike" kern="1200" spc="0" baseline="0">
                <a:solidFill>
                  <a:sysClr val="windowText" lastClr="000000"/>
                </a:solidFill>
                <a:latin typeface="+mn-lt"/>
                <a:ea typeface="+mn-ea"/>
                <a:cs typeface="+mn-cs"/>
              </a:defRPr>
            </a:pPr>
            <a:r>
              <a:rPr lang="en-US" sz="1400" b="1"/>
              <a:t>Share of</a:t>
            </a:r>
            <a:r>
              <a:rPr lang="en-US" sz="1400" b="1" baseline="0"/>
              <a:t> respondents stating now was a </a:t>
            </a:r>
          </a:p>
          <a:p>
            <a:pPr>
              <a:defRPr/>
            </a:pPr>
            <a:r>
              <a:rPr lang="en-US" sz="1400" b="1" baseline="0"/>
              <a:t>"bad time to buy" large household durables</a:t>
            </a:r>
            <a:endParaRPr lang="en-US" sz="1400" b="1"/>
          </a:p>
        </c:rich>
      </c:tx>
      <c:layout>
        <c:manualLayout>
          <c:xMode val="edge"/>
          <c:yMode val="edge"/>
          <c:x val="0.16008964264082373"/>
          <c:y val="0"/>
        </c:manualLayout>
      </c:layout>
      <c:overlay val="0"/>
      <c:spPr>
        <a:noFill/>
        <a:ln>
          <a:noFill/>
        </a:ln>
        <a:effectLst/>
      </c:spPr>
      <c:txPr>
        <a:bodyPr rot="0" spcFirstLastPara="1" vertOverflow="ellipsis" vert="horz" wrap="square" anchor="ctr" anchorCtr="1"/>
        <a:lstStyle/>
        <a:p>
          <a:pPr>
            <a:defRPr sz="1440" b="0"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8.9228750252372299E-2"/>
          <c:y val="0.10925167378588142"/>
          <c:w val="0.86681896193859753"/>
          <c:h val="0.82349594184190822"/>
        </c:manualLayout>
      </c:layout>
      <c:barChart>
        <c:barDir val="col"/>
        <c:grouping val="clustered"/>
        <c:varyColors val="0"/>
        <c:ser>
          <c:idx val="1"/>
          <c:order val="1"/>
          <c:tx>
            <c:v>recess</c:v>
          </c:tx>
          <c:spPr>
            <a:solidFill>
              <a:schemeClr val="bg2"/>
            </a:solidFill>
            <a:ln>
              <a:noFill/>
            </a:ln>
            <a:effectLst/>
          </c:spPr>
          <c:invertIfNegative val="0"/>
          <c:val>
            <c:numRef>
              <c:f>Bloomberg!$C$7:$C$248</c:f>
              <c:numCache>
                <c:formatCode>0</c:formatCode>
                <c:ptCount val="242"/>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1</c:v>
                </c:pt>
                <c:pt idx="37">
                  <c:v>1</c:v>
                </c:pt>
                <c:pt idx="38">
                  <c:v>1</c:v>
                </c:pt>
                <c:pt idx="39">
                  <c:v>1</c:v>
                </c:pt>
                <c:pt idx="40">
                  <c:v>1</c:v>
                </c:pt>
                <c:pt idx="41">
                  <c:v>1</c:v>
                </c:pt>
                <c:pt idx="42">
                  <c:v>1</c:v>
                </c:pt>
                <c:pt idx="43">
                  <c:v>1</c:v>
                </c:pt>
                <c:pt idx="44">
                  <c:v>1</c:v>
                </c:pt>
                <c:pt idx="45">
                  <c:v>1</c:v>
                </c:pt>
                <c:pt idx="46">
                  <c:v>1</c:v>
                </c:pt>
                <c:pt idx="47">
                  <c:v>1</c:v>
                </c:pt>
                <c:pt idx="48">
                  <c:v>1</c:v>
                </c:pt>
                <c:pt idx="49">
                  <c:v>1</c:v>
                </c:pt>
                <c:pt idx="50">
                  <c:v>1</c:v>
                </c:pt>
                <c:pt idx="51">
                  <c:v>1</c:v>
                </c:pt>
                <c:pt idx="52">
                  <c:v>1</c:v>
                </c:pt>
                <c:pt idx="53">
                  <c:v>1</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1</c:v>
                </c:pt>
                <c:pt idx="183">
                  <c:v>1</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numCache>
            </c:numRef>
          </c:val>
          <c:extLst>
            <c:ext xmlns:c16="http://schemas.microsoft.com/office/drawing/2014/chart" uri="{C3380CC4-5D6E-409C-BE32-E72D297353CC}">
              <c16:uniqueId val="{00000000-25F8-45C9-BF74-E13FB6525342}"/>
            </c:ext>
          </c:extLst>
        </c:ser>
        <c:dLbls>
          <c:showLegendKey val="0"/>
          <c:showVal val="0"/>
          <c:showCatName val="0"/>
          <c:showSerName val="0"/>
          <c:showPercent val="0"/>
          <c:showBubbleSize val="0"/>
        </c:dLbls>
        <c:gapWidth val="0"/>
        <c:axId val="1436730080"/>
        <c:axId val="1443575840"/>
      </c:barChart>
      <c:lineChart>
        <c:grouping val="standard"/>
        <c:varyColors val="0"/>
        <c:ser>
          <c:idx val="0"/>
          <c:order val="0"/>
          <c:spPr>
            <a:ln w="28575" cap="rnd">
              <a:solidFill>
                <a:schemeClr val="tx2"/>
              </a:solidFill>
              <a:round/>
            </a:ln>
            <a:effectLst/>
          </c:spPr>
          <c:marker>
            <c:symbol val="none"/>
          </c:marker>
          <c:cat>
            <c:numRef>
              <c:f>Bloomberg!$A$7:$A$248</c:f>
              <c:numCache>
                <c:formatCode>m/d/yyyy</c:formatCode>
                <c:ptCount val="242"/>
                <c:pt idx="0">
                  <c:v>38383</c:v>
                </c:pt>
                <c:pt idx="1">
                  <c:v>38411</c:v>
                </c:pt>
                <c:pt idx="2">
                  <c:v>38442</c:v>
                </c:pt>
                <c:pt idx="3">
                  <c:v>38472</c:v>
                </c:pt>
                <c:pt idx="4">
                  <c:v>38503</c:v>
                </c:pt>
                <c:pt idx="5">
                  <c:v>38533</c:v>
                </c:pt>
                <c:pt idx="6">
                  <c:v>38564</c:v>
                </c:pt>
                <c:pt idx="7">
                  <c:v>38595</c:v>
                </c:pt>
                <c:pt idx="8">
                  <c:v>38625</c:v>
                </c:pt>
                <c:pt idx="9">
                  <c:v>38656</c:v>
                </c:pt>
                <c:pt idx="10">
                  <c:v>38686</c:v>
                </c:pt>
                <c:pt idx="11">
                  <c:v>38717</c:v>
                </c:pt>
                <c:pt idx="12">
                  <c:v>38748</c:v>
                </c:pt>
                <c:pt idx="13">
                  <c:v>38776</c:v>
                </c:pt>
                <c:pt idx="14">
                  <c:v>38807</c:v>
                </c:pt>
                <c:pt idx="15">
                  <c:v>38837</c:v>
                </c:pt>
                <c:pt idx="16">
                  <c:v>38868</c:v>
                </c:pt>
                <c:pt idx="17">
                  <c:v>38898</c:v>
                </c:pt>
                <c:pt idx="18">
                  <c:v>38929</c:v>
                </c:pt>
                <c:pt idx="19">
                  <c:v>38960</c:v>
                </c:pt>
                <c:pt idx="20">
                  <c:v>38990</c:v>
                </c:pt>
                <c:pt idx="21">
                  <c:v>39021</c:v>
                </c:pt>
                <c:pt idx="22">
                  <c:v>39051</c:v>
                </c:pt>
                <c:pt idx="23">
                  <c:v>39082</c:v>
                </c:pt>
                <c:pt idx="24">
                  <c:v>39113</c:v>
                </c:pt>
                <c:pt idx="25">
                  <c:v>39141</c:v>
                </c:pt>
                <c:pt idx="26">
                  <c:v>39172</c:v>
                </c:pt>
                <c:pt idx="27">
                  <c:v>39202</c:v>
                </c:pt>
                <c:pt idx="28">
                  <c:v>39233</c:v>
                </c:pt>
                <c:pt idx="29">
                  <c:v>39263</c:v>
                </c:pt>
                <c:pt idx="30">
                  <c:v>39294</c:v>
                </c:pt>
                <c:pt idx="31">
                  <c:v>39325</c:v>
                </c:pt>
                <c:pt idx="32">
                  <c:v>39355</c:v>
                </c:pt>
                <c:pt idx="33">
                  <c:v>39386</c:v>
                </c:pt>
                <c:pt idx="34">
                  <c:v>39416</c:v>
                </c:pt>
                <c:pt idx="35">
                  <c:v>39447</c:v>
                </c:pt>
                <c:pt idx="36">
                  <c:v>39478</c:v>
                </c:pt>
                <c:pt idx="37">
                  <c:v>39507</c:v>
                </c:pt>
                <c:pt idx="38">
                  <c:v>39538</c:v>
                </c:pt>
                <c:pt idx="39">
                  <c:v>39568</c:v>
                </c:pt>
                <c:pt idx="40">
                  <c:v>39599</c:v>
                </c:pt>
                <c:pt idx="41">
                  <c:v>39629</c:v>
                </c:pt>
                <c:pt idx="42">
                  <c:v>39660</c:v>
                </c:pt>
                <c:pt idx="43">
                  <c:v>39691</c:v>
                </c:pt>
                <c:pt idx="44">
                  <c:v>39721</c:v>
                </c:pt>
                <c:pt idx="45">
                  <c:v>39752</c:v>
                </c:pt>
                <c:pt idx="46">
                  <c:v>39782</c:v>
                </c:pt>
                <c:pt idx="47">
                  <c:v>39813</c:v>
                </c:pt>
                <c:pt idx="48">
                  <c:v>39844</c:v>
                </c:pt>
                <c:pt idx="49">
                  <c:v>39872</c:v>
                </c:pt>
                <c:pt idx="50">
                  <c:v>39903</c:v>
                </c:pt>
                <c:pt idx="51">
                  <c:v>39933</c:v>
                </c:pt>
                <c:pt idx="52">
                  <c:v>39964</c:v>
                </c:pt>
                <c:pt idx="53">
                  <c:v>39994</c:v>
                </c:pt>
                <c:pt idx="54">
                  <c:v>40025</c:v>
                </c:pt>
                <c:pt idx="55">
                  <c:v>40056</c:v>
                </c:pt>
                <c:pt idx="56">
                  <c:v>40086</c:v>
                </c:pt>
                <c:pt idx="57">
                  <c:v>40117</c:v>
                </c:pt>
                <c:pt idx="58">
                  <c:v>40147</c:v>
                </c:pt>
                <c:pt idx="59">
                  <c:v>40178</c:v>
                </c:pt>
                <c:pt idx="60">
                  <c:v>40209</c:v>
                </c:pt>
                <c:pt idx="61">
                  <c:v>40237</c:v>
                </c:pt>
                <c:pt idx="62">
                  <c:v>40268</c:v>
                </c:pt>
                <c:pt idx="63">
                  <c:v>40298</c:v>
                </c:pt>
                <c:pt idx="64">
                  <c:v>40329</c:v>
                </c:pt>
                <c:pt idx="65">
                  <c:v>40359</c:v>
                </c:pt>
                <c:pt idx="66">
                  <c:v>40390</c:v>
                </c:pt>
                <c:pt idx="67">
                  <c:v>40421</c:v>
                </c:pt>
                <c:pt idx="68">
                  <c:v>40451</c:v>
                </c:pt>
                <c:pt idx="69">
                  <c:v>40482</c:v>
                </c:pt>
                <c:pt idx="70">
                  <c:v>40512</c:v>
                </c:pt>
                <c:pt idx="71">
                  <c:v>40543</c:v>
                </c:pt>
                <c:pt idx="72">
                  <c:v>40574</c:v>
                </c:pt>
                <c:pt idx="73">
                  <c:v>40602</c:v>
                </c:pt>
                <c:pt idx="74">
                  <c:v>40633</c:v>
                </c:pt>
                <c:pt idx="75">
                  <c:v>40663</c:v>
                </c:pt>
                <c:pt idx="76">
                  <c:v>40694</c:v>
                </c:pt>
                <c:pt idx="77">
                  <c:v>40724</c:v>
                </c:pt>
                <c:pt idx="78">
                  <c:v>40755</c:v>
                </c:pt>
                <c:pt idx="79">
                  <c:v>40786</c:v>
                </c:pt>
                <c:pt idx="80">
                  <c:v>40816</c:v>
                </c:pt>
                <c:pt idx="81">
                  <c:v>40847</c:v>
                </c:pt>
                <c:pt idx="82">
                  <c:v>40877</c:v>
                </c:pt>
                <c:pt idx="83">
                  <c:v>40908</c:v>
                </c:pt>
                <c:pt idx="84">
                  <c:v>40939</c:v>
                </c:pt>
                <c:pt idx="85">
                  <c:v>40968</c:v>
                </c:pt>
                <c:pt idx="86">
                  <c:v>40999</c:v>
                </c:pt>
                <c:pt idx="87">
                  <c:v>41029</c:v>
                </c:pt>
                <c:pt idx="88">
                  <c:v>41060</c:v>
                </c:pt>
                <c:pt idx="89">
                  <c:v>41090</c:v>
                </c:pt>
                <c:pt idx="90">
                  <c:v>41121</c:v>
                </c:pt>
                <c:pt idx="91">
                  <c:v>41152</c:v>
                </c:pt>
                <c:pt idx="92">
                  <c:v>41182</c:v>
                </c:pt>
                <c:pt idx="93">
                  <c:v>41213</c:v>
                </c:pt>
                <c:pt idx="94">
                  <c:v>41243</c:v>
                </c:pt>
                <c:pt idx="95">
                  <c:v>41274</c:v>
                </c:pt>
                <c:pt idx="96">
                  <c:v>41305</c:v>
                </c:pt>
                <c:pt idx="97">
                  <c:v>41333</c:v>
                </c:pt>
                <c:pt idx="98">
                  <c:v>41364</c:v>
                </c:pt>
                <c:pt idx="99">
                  <c:v>41394</c:v>
                </c:pt>
                <c:pt idx="100">
                  <c:v>41425</c:v>
                </c:pt>
                <c:pt idx="101">
                  <c:v>41455</c:v>
                </c:pt>
                <c:pt idx="102">
                  <c:v>41486</c:v>
                </c:pt>
                <c:pt idx="103">
                  <c:v>41517</c:v>
                </c:pt>
                <c:pt idx="104">
                  <c:v>41547</c:v>
                </c:pt>
                <c:pt idx="105">
                  <c:v>41578</c:v>
                </c:pt>
                <c:pt idx="106">
                  <c:v>41608</c:v>
                </c:pt>
                <c:pt idx="107">
                  <c:v>41639</c:v>
                </c:pt>
                <c:pt idx="108">
                  <c:v>41670</c:v>
                </c:pt>
                <c:pt idx="109">
                  <c:v>41698</c:v>
                </c:pt>
                <c:pt idx="110">
                  <c:v>41729</c:v>
                </c:pt>
                <c:pt idx="111">
                  <c:v>41759</c:v>
                </c:pt>
                <c:pt idx="112">
                  <c:v>41790</c:v>
                </c:pt>
                <c:pt idx="113">
                  <c:v>41820</c:v>
                </c:pt>
                <c:pt idx="114">
                  <c:v>41851</c:v>
                </c:pt>
                <c:pt idx="115">
                  <c:v>41882</c:v>
                </c:pt>
                <c:pt idx="116">
                  <c:v>41912</c:v>
                </c:pt>
                <c:pt idx="117">
                  <c:v>41943</c:v>
                </c:pt>
                <c:pt idx="118">
                  <c:v>41973</c:v>
                </c:pt>
                <c:pt idx="119">
                  <c:v>42004</c:v>
                </c:pt>
                <c:pt idx="120">
                  <c:v>42035</c:v>
                </c:pt>
                <c:pt idx="121">
                  <c:v>42063</c:v>
                </c:pt>
                <c:pt idx="122">
                  <c:v>42094</c:v>
                </c:pt>
                <c:pt idx="123">
                  <c:v>42124</c:v>
                </c:pt>
                <c:pt idx="124">
                  <c:v>42155</c:v>
                </c:pt>
                <c:pt idx="125">
                  <c:v>42185</c:v>
                </c:pt>
                <c:pt idx="126">
                  <c:v>42216</c:v>
                </c:pt>
                <c:pt idx="127">
                  <c:v>42247</c:v>
                </c:pt>
                <c:pt idx="128">
                  <c:v>42277</c:v>
                </c:pt>
                <c:pt idx="129">
                  <c:v>42308</c:v>
                </c:pt>
                <c:pt idx="130">
                  <c:v>42338</c:v>
                </c:pt>
                <c:pt idx="131">
                  <c:v>42369</c:v>
                </c:pt>
                <c:pt idx="132">
                  <c:v>42400</c:v>
                </c:pt>
                <c:pt idx="133">
                  <c:v>42429</c:v>
                </c:pt>
                <c:pt idx="134">
                  <c:v>42460</c:v>
                </c:pt>
                <c:pt idx="135">
                  <c:v>42490</c:v>
                </c:pt>
                <c:pt idx="136">
                  <c:v>42521</c:v>
                </c:pt>
                <c:pt idx="137">
                  <c:v>42551</c:v>
                </c:pt>
                <c:pt idx="138">
                  <c:v>42582</c:v>
                </c:pt>
                <c:pt idx="139">
                  <c:v>42613</c:v>
                </c:pt>
                <c:pt idx="140">
                  <c:v>42643</c:v>
                </c:pt>
                <c:pt idx="141">
                  <c:v>42674</c:v>
                </c:pt>
                <c:pt idx="142">
                  <c:v>42704</c:v>
                </c:pt>
                <c:pt idx="143">
                  <c:v>42735</c:v>
                </c:pt>
                <c:pt idx="144">
                  <c:v>42766</c:v>
                </c:pt>
                <c:pt idx="145">
                  <c:v>42794</c:v>
                </c:pt>
                <c:pt idx="146">
                  <c:v>42825</c:v>
                </c:pt>
                <c:pt idx="147">
                  <c:v>42855</c:v>
                </c:pt>
                <c:pt idx="148">
                  <c:v>42886</c:v>
                </c:pt>
                <c:pt idx="149">
                  <c:v>42916</c:v>
                </c:pt>
                <c:pt idx="150">
                  <c:v>42947</c:v>
                </c:pt>
                <c:pt idx="151">
                  <c:v>42978</c:v>
                </c:pt>
                <c:pt idx="152">
                  <c:v>43008</c:v>
                </c:pt>
                <c:pt idx="153">
                  <c:v>43039</c:v>
                </c:pt>
                <c:pt idx="154">
                  <c:v>43069</c:v>
                </c:pt>
                <c:pt idx="155">
                  <c:v>43100</c:v>
                </c:pt>
                <c:pt idx="156">
                  <c:v>43131</c:v>
                </c:pt>
                <c:pt idx="157">
                  <c:v>43159</c:v>
                </c:pt>
                <c:pt idx="158">
                  <c:v>43190</c:v>
                </c:pt>
                <c:pt idx="159">
                  <c:v>43220</c:v>
                </c:pt>
                <c:pt idx="160">
                  <c:v>43251</c:v>
                </c:pt>
                <c:pt idx="161">
                  <c:v>43281</c:v>
                </c:pt>
                <c:pt idx="162">
                  <c:v>43312</c:v>
                </c:pt>
                <c:pt idx="163">
                  <c:v>43343</c:v>
                </c:pt>
                <c:pt idx="164">
                  <c:v>43373</c:v>
                </c:pt>
                <c:pt idx="165">
                  <c:v>43404</c:v>
                </c:pt>
                <c:pt idx="166">
                  <c:v>43434</c:v>
                </c:pt>
                <c:pt idx="167">
                  <c:v>43465</c:v>
                </c:pt>
                <c:pt idx="168">
                  <c:v>43496</c:v>
                </c:pt>
                <c:pt idx="169">
                  <c:v>43524</c:v>
                </c:pt>
                <c:pt idx="170">
                  <c:v>43555</c:v>
                </c:pt>
                <c:pt idx="171">
                  <c:v>43585</c:v>
                </c:pt>
                <c:pt idx="172">
                  <c:v>43616</c:v>
                </c:pt>
                <c:pt idx="173">
                  <c:v>43646</c:v>
                </c:pt>
                <c:pt idx="174">
                  <c:v>43677</c:v>
                </c:pt>
                <c:pt idx="175">
                  <c:v>43708</c:v>
                </c:pt>
                <c:pt idx="176">
                  <c:v>43738</c:v>
                </c:pt>
                <c:pt idx="177">
                  <c:v>43769</c:v>
                </c:pt>
                <c:pt idx="178">
                  <c:v>43799</c:v>
                </c:pt>
                <c:pt idx="179">
                  <c:v>43830</c:v>
                </c:pt>
                <c:pt idx="180">
                  <c:v>43861</c:v>
                </c:pt>
                <c:pt idx="181">
                  <c:v>43890</c:v>
                </c:pt>
                <c:pt idx="182">
                  <c:v>43921</c:v>
                </c:pt>
                <c:pt idx="183">
                  <c:v>43951</c:v>
                </c:pt>
                <c:pt idx="184">
                  <c:v>43982</c:v>
                </c:pt>
                <c:pt idx="185">
                  <c:v>44012</c:v>
                </c:pt>
                <c:pt idx="186">
                  <c:v>44043</c:v>
                </c:pt>
                <c:pt idx="187">
                  <c:v>44074</c:v>
                </c:pt>
                <c:pt idx="188">
                  <c:v>44104</c:v>
                </c:pt>
                <c:pt idx="189">
                  <c:v>44135</c:v>
                </c:pt>
                <c:pt idx="190">
                  <c:v>44165</c:v>
                </c:pt>
                <c:pt idx="191">
                  <c:v>44196</c:v>
                </c:pt>
                <c:pt idx="192">
                  <c:v>44227</c:v>
                </c:pt>
                <c:pt idx="193">
                  <c:v>44255</c:v>
                </c:pt>
                <c:pt idx="194">
                  <c:v>44286</c:v>
                </c:pt>
                <c:pt idx="195">
                  <c:v>44316</c:v>
                </c:pt>
                <c:pt idx="196">
                  <c:v>44347</c:v>
                </c:pt>
                <c:pt idx="197">
                  <c:v>44377</c:v>
                </c:pt>
                <c:pt idx="198">
                  <c:v>44408</c:v>
                </c:pt>
                <c:pt idx="199">
                  <c:v>44439</c:v>
                </c:pt>
                <c:pt idx="200">
                  <c:v>44469</c:v>
                </c:pt>
                <c:pt idx="201">
                  <c:v>44500</c:v>
                </c:pt>
                <c:pt idx="202">
                  <c:v>44530</c:v>
                </c:pt>
                <c:pt idx="203">
                  <c:v>44561</c:v>
                </c:pt>
                <c:pt idx="204">
                  <c:v>44592</c:v>
                </c:pt>
                <c:pt idx="205">
                  <c:v>44620</c:v>
                </c:pt>
                <c:pt idx="206">
                  <c:v>44651</c:v>
                </c:pt>
                <c:pt idx="207">
                  <c:v>44681</c:v>
                </c:pt>
                <c:pt idx="208">
                  <c:v>44712</c:v>
                </c:pt>
                <c:pt idx="209">
                  <c:v>44742</c:v>
                </c:pt>
                <c:pt idx="210">
                  <c:v>44773</c:v>
                </c:pt>
                <c:pt idx="211">
                  <c:v>44804</c:v>
                </c:pt>
                <c:pt idx="212">
                  <c:v>44834</c:v>
                </c:pt>
                <c:pt idx="213">
                  <c:v>44865</c:v>
                </c:pt>
                <c:pt idx="214">
                  <c:v>44895</c:v>
                </c:pt>
                <c:pt idx="215">
                  <c:v>44926</c:v>
                </c:pt>
                <c:pt idx="216">
                  <c:v>44957</c:v>
                </c:pt>
                <c:pt idx="217">
                  <c:v>44985</c:v>
                </c:pt>
                <c:pt idx="218">
                  <c:v>45016</c:v>
                </c:pt>
                <c:pt idx="219">
                  <c:v>45046</c:v>
                </c:pt>
                <c:pt idx="220">
                  <c:v>45077</c:v>
                </c:pt>
                <c:pt idx="221">
                  <c:v>45107</c:v>
                </c:pt>
                <c:pt idx="222">
                  <c:v>45138</c:v>
                </c:pt>
                <c:pt idx="223">
                  <c:v>45169</c:v>
                </c:pt>
                <c:pt idx="224">
                  <c:v>45199</c:v>
                </c:pt>
                <c:pt idx="225">
                  <c:v>45230</c:v>
                </c:pt>
                <c:pt idx="226">
                  <c:v>45260</c:v>
                </c:pt>
                <c:pt idx="227">
                  <c:v>45291</c:v>
                </c:pt>
                <c:pt idx="228">
                  <c:v>45322</c:v>
                </c:pt>
                <c:pt idx="229">
                  <c:v>45351</c:v>
                </c:pt>
                <c:pt idx="230">
                  <c:v>45382</c:v>
                </c:pt>
                <c:pt idx="231">
                  <c:v>45412</c:v>
                </c:pt>
                <c:pt idx="232">
                  <c:v>45443</c:v>
                </c:pt>
                <c:pt idx="233">
                  <c:v>45473</c:v>
                </c:pt>
                <c:pt idx="234">
                  <c:v>45504</c:v>
                </c:pt>
                <c:pt idx="235">
                  <c:v>45535</c:v>
                </c:pt>
                <c:pt idx="236">
                  <c:v>45565</c:v>
                </c:pt>
                <c:pt idx="237">
                  <c:v>45596</c:v>
                </c:pt>
                <c:pt idx="238">
                  <c:v>45626</c:v>
                </c:pt>
                <c:pt idx="239">
                  <c:v>45657</c:v>
                </c:pt>
                <c:pt idx="240">
                  <c:v>45688</c:v>
                </c:pt>
                <c:pt idx="241">
                  <c:v>45716</c:v>
                </c:pt>
              </c:numCache>
            </c:numRef>
          </c:cat>
          <c:val>
            <c:numRef>
              <c:f>Bloomberg!$B$7:$B$248</c:f>
              <c:numCache>
                <c:formatCode>General</c:formatCode>
                <c:ptCount val="242"/>
                <c:pt idx="0">
                  <c:v>11</c:v>
                </c:pt>
                <c:pt idx="1">
                  <c:v>12</c:v>
                </c:pt>
                <c:pt idx="2">
                  <c:v>12</c:v>
                </c:pt>
                <c:pt idx="3">
                  <c:v>15</c:v>
                </c:pt>
                <c:pt idx="4">
                  <c:v>12</c:v>
                </c:pt>
                <c:pt idx="5">
                  <c:v>8</c:v>
                </c:pt>
                <c:pt idx="6">
                  <c:v>11</c:v>
                </c:pt>
                <c:pt idx="7">
                  <c:v>14</c:v>
                </c:pt>
                <c:pt idx="8">
                  <c:v>20</c:v>
                </c:pt>
                <c:pt idx="9">
                  <c:v>25</c:v>
                </c:pt>
                <c:pt idx="10">
                  <c:v>17</c:v>
                </c:pt>
                <c:pt idx="11">
                  <c:v>15</c:v>
                </c:pt>
                <c:pt idx="12">
                  <c:v>13</c:v>
                </c:pt>
                <c:pt idx="13">
                  <c:v>16</c:v>
                </c:pt>
                <c:pt idx="14">
                  <c:v>14</c:v>
                </c:pt>
                <c:pt idx="15">
                  <c:v>14</c:v>
                </c:pt>
                <c:pt idx="16">
                  <c:v>24</c:v>
                </c:pt>
                <c:pt idx="17">
                  <c:v>17</c:v>
                </c:pt>
                <c:pt idx="18">
                  <c:v>16</c:v>
                </c:pt>
                <c:pt idx="19">
                  <c:v>17</c:v>
                </c:pt>
                <c:pt idx="20">
                  <c:v>20</c:v>
                </c:pt>
                <c:pt idx="21">
                  <c:v>16</c:v>
                </c:pt>
                <c:pt idx="22">
                  <c:v>17</c:v>
                </c:pt>
                <c:pt idx="23">
                  <c:v>15</c:v>
                </c:pt>
                <c:pt idx="24">
                  <c:v>13</c:v>
                </c:pt>
                <c:pt idx="25">
                  <c:v>17</c:v>
                </c:pt>
                <c:pt idx="26">
                  <c:v>16</c:v>
                </c:pt>
                <c:pt idx="27">
                  <c:v>18</c:v>
                </c:pt>
                <c:pt idx="28">
                  <c:v>16</c:v>
                </c:pt>
                <c:pt idx="29">
                  <c:v>18</c:v>
                </c:pt>
                <c:pt idx="30">
                  <c:v>18</c:v>
                </c:pt>
                <c:pt idx="31">
                  <c:v>19</c:v>
                </c:pt>
                <c:pt idx="32">
                  <c:v>24</c:v>
                </c:pt>
                <c:pt idx="33">
                  <c:v>25</c:v>
                </c:pt>
                <c:pt idx="34">
                  <c:v>28</c:v>
                </c:pt>
                <c:pt idx="35">
                  <c:v>28</c:v>
                </c:pt>
                <c:pt idx="36">
                  <c:v>24</c:v>
                </c:pt>
                <c:pt idx="37">
                  <c:v>35</c:v>
                </c:pt>
                <c:pt idx="38">
                  <c:v>34</c:v>
                </c:pt>
                <c:pt idx="39">
                  <c:v>40</c:v>
                </c:pt>
                <c:pt idx="40">
                  <c:v>42</c:v>
                </c:pt>
                <c:pt idx="41">
                  <c:v>45</c:v>
                </c:pt>
                <c:pt idx="42">
                  <c:v>39</c:v>
                </c:pt>
                <c:pt idx="43">
                  <c:v>41</c:v>
                </c:pt>
                <c:pt idx="44">
                  <c:v>44</c:v>
                </c:pt>
                <c:pt idx="45">
                  <c:v>52</c:v>
                </c:pt>
                <c:pt idx="46">
                  <c:v>54</c:v>
                </c:pt>
                <c:pt idx="47">
                  <c:v>40</c:v>
                </c:pt>
                <c:pt idx="48">
                  <c:v>47</c:v>
                </c:pt>
                <c:pt idx="49">
                  <c:v>45</c:v>
                </c:pt>
                <c:pt idx="50">
                  <c:v>47</c:v>
                </c:pt>
                <c:pt idx="51">
                  <c:v>44</c:v>
                </c:pt>
                <c:pt idx="52">
                  <c:v>41</c:v>
                </c:pt>
                <c:pt idx="53">
                  <c:v>37</c:v>
                </c:pt>
                <c:pt idx="54">
                  <c:v>41</c:v>
                </c:pt>
                <c:pt idx="55">
                  <c:v>40</c:v>
                </c:pt>
                <c:pt idx="56">
                  <c:v>38</c:v>
                </c:pt>
                <c:pt idx="57">
                  <c:v>37</c:v>
                </c:pt>
                <c:pt idx="58">
                  <c:v>41</c:v>
                </c:pt>
                <c:pt idx="59">
                  <c:v>34</c:v>
                </c:pt>
                <c:pt idx="60">
                  <c:v>30</c:v>
                </c:pt>
                <c:pt idx="61">
                  <c:v>29</c:v>
                </c:pt>
                <c:pt idx="62">
                  <c:v>30</c:v>
                </c:pt>
                <c:pt idx="63">
                  <c:v>32</c:v>
                </c:pt>
                <c:pt idx="64">
                  <c:v>31</c:v>
                </c:pt>
                <c:pt idx="65">
                  <c:v>28</c:v>
                </c:pt>
                <c:pt idx="66">
                  <c:v>35</c:v>
                </c:pt>
                <c:pt idx="67">
                  <c:v>38</c:v>
                </c:pt>
                <c:pt idx="68">
                  <c:v>34</c:v>
                </c:pt>
                <c:pt idx="69">
                  <c:v>36</c:v>
                </c:pt>
                <c:pt idx="70">
                  <c:v>32</c:v>
                </c:pt>
                <c:pt idx="71">
                  <c:v>27</c:v>
                </c:pt>
                <c:pt idx="72">
                  <c:v>33</c:v>
                </c:pt>
                <c:pt idx="73">
                  <c:v>30</c:v>
                </c:pt>
                <c:pt idx="74">
                  <c:v>29</c:v>
                </c:pt>
                <c:pt idx="75">
                  <c:v>31</c:v>
                </c:pt>
                <c:pt idx="76">
                  <c:v>33</c:v>
                </c:pt>
                <c:pt idx="77">
                  <c:v>32</c:v>
                </c:pt>
                <c:pt idx="78">
                  <c:v>38</c:v>
                </c:pt>
                <c:pt idx="79">
                  <c:v>43</c:v>
                </c:pt>
                <c:pt idx="80">
                  <c:v>37</c:v>
                </c:pt>
                <c:pt idx="81">
                  <c:v>40</c:v>
                </c:pt>
                <c:pt idx="82">
                  <c:v>35</c:v>
                </c:pt>
                <c:pt idx="83">
                  <c:v>33</c:v>
                </c:pt>
                <c:pt idx="84">
                  <c:v>30</c:v>
                </c:pt>
                <c:pt idx="85">
                  <c:v>33</c:v>
                </c:pt>
                <c:pt idx="86">
                  <c:v>34</c:v>
                </c:pt>
                <c:pt idx="87">
                  <c:v>34</c:v>
                </c:pt>
                <c:pt idx="88">
                  <c:v>31</c:v>
                </c:pt>
                <c:pt idx="89">
                  <c:v>31</c:v>
                </c:pt>
                <c:pt idx="90">
                  <c:v>30</c:v>
                </c:pt>
                <c:pt idx="91">
                  <c:v>27</c:v>
                </c:pt>
                <c:pt idx="92">
                  <c:v>31</c:v>
                </c:pt>
                <c:pt idx="93">
                  <c:v>33</c:v>
                </c:pt>
                <c:pt idx="94">
                  <c:v>27</c:v>
                </c:pt>
                <c:pt idx="95">
                  <c:v>29</c:v>
                </c:pt>
                <c:pt idx="96">
                  <c:v>30</c:v>
                </c:pt>
                <c:pt idx="97">
                  <c:v>27</c:v>
                </c:pt>
                <c:pt idx="98">
                  <c:v>28</c:v>
                </c:pt>
                <c:pt idx="99">
                  <c:v>27</c:v>
                </c:pt>
                <c:pt idx="100">
                  <c:v>23</c:v>
                </c:pt>
                <c:pt idx="101">
                  <c:v>24</c:v>
                </c:pt>
                <c:pt idx="102">
                  <c:v>23</c:v>
                </c:pt>
                <c:pt idx="103">
                  <c:v>23</c:v>
                </c:pt>
                <c:pt idx="104">
                  <c:v>24</c:v>
                </c:pt>
                <c:pt idx="105">
                  <c:v>28</c:v>
                </c:pt>
                <c:pt idx="106">
                  <c:v>28</c:v>
                </c:pt>
                <c:pt idx="107">
                  <c:v>18</c:v>
                </c:pt>
                <c:pt idx="108">
                  <c:v>23</c:v>
                </c:pt>
                <c:pt idx="109">
                  <c:v>22</c:v>
                </c:pt>
                <c:pt idx="110">
                  <c:v>22</c:v>
                </c:pt>
                <c:pt idx="111">
                  <c:v>23</c:v>
                </c:pt>
                <c:pt idx="112">
                  <c:v>24</c:v>
                </c:pt>
                <c:pt idx="113">
                  <c:v>25</c:v>
                </c:pt>
                <c:pt idx="114">
                  <c:v>23</c:v>
                </c:pt>
                <c:pt idx="115">
                  <c:v>24</c:v>
                </c:pt>
                <c:pt idx="116">
                  <c:v>22</c:v>
                </c:pt>
                <c:pt idx="117">
                  <c:v>21</c:v>
                </c:pt>
                <c:pt idx="118">
                  <c:v>17</c:v>
                </c:pt>
                <c:pt idx="119">
                  <c:v>18</c:v>
                </c:pt>
                <c:pt idx="120">
                  <c:v>17</c:v>
                </c:pt>
                <c:pt idx="121">
                  <c:v>19</c:v>
                </c:pt>
                <c:pt idx="122">
                  <c:v>20</c:v>
                </c:pt>
                <c:pt idx="123">
                  <c:v>19</c:v>
                </c:pt>
                <c:pt idx="124">
                  <c:v>22</c:v>
                </c:pt>
                <c:pt idx="125">
                  <c:v>15</c:v>
                </c:pt>
                <c:pt idx="126">
                  <c:v>16</c:v>
                </c:pt>
                <c:pt idx="127">
                  <c:v>20</c:v>
                </c:pt>
                <c:pt idx="128">
                  <c:v>21</c:v>
                </c:pt>
                <c:pt idx="129">
                  <c:v>20</c:v>
                </c:pt>
                <c:pt idx="130">
                  <c:v>16</c:v>
                </c:pt>
                <c:pt idx="131">
                  <c:v>14</c:v>
                </c:pt>
                <c:pt idx="132">
                  <c:v>15</c:v>
                </c:pt>
                <c:pt idx="133">
                  <c:v>18</c:v>
                </c:pt>
                <c:pt idx="134">
                  <c:v>18</c:v>
                </c:pt>
                <c:pt idx="135">
                  <c:v>17</c:v>
                </c:pt>
                <c:pt idx="136">
                  <c:v>16</c:v>
                </c:pt>
                <c:pt idx="137">
                  <c:v>15</c:v>
                </c:pt>
                <c:pt idx="138">
                  <c:v>16</c:v>
                </c:pt>
                <c:pt idx="139">
                  <c:v>18</c:v>
                </c:pt>
                <c:pt idx="140">
                  <c:v>18</c:v>
                </c:pt>
                <c:pt idx="141">
                  <c:v>19</c:v>
                </c:pt>
                <c:pt idx="142">
                  <c:v>16</c:v>
                </c:pt>
                <c:pt idx="143">
                  <c:v>15</c:v>
                </c:pt>
                <c:pt idx="144">
                  <c:v>15</c:v>
                </c:pt>
                <c:pt idx="145">
                  <c:v>16</c:v>
                </c:pt>
                <c:pt idx="146">
                  <c:v>16</c:v>
                </c:pt>
                <c:pt idx="147">
                  <c:v>14</c:v>
                </c:pt>
                <c:pt idx="148">
                  <c:v>15</c:v>
                </c:pt>
                <c:pt idx="149">
                  <c:v>15</c:v>
                </c:pt>
                <c:pt idx="150">
                  <c:v>15</c:v>
                </c:pt>
                <c:pt idx="151">
                  <c:v>18</c:v>
                </c:pt>
                <c:pt idx="152">
                  <c:v>16</c:v>
                </c:pt>
                <c:pt idx="153">
                  <c:v>13</c:v>
                </c:pt>
                <c:pt idx="154">
                  <c:v>13</c:v>
                </c:pt>
                <c:pt idx="155">
                  <c:v>14</c:v>
                </c:pt>
                <c:pt idx="156">
                  <c:v>17</c:v>
                </c:pt>
                <c:pt idx="157">
                  <c:v>15</c:v>
                </c:pt>
                <c:pt idx="158">
                  <c:v>11</c:v>
                </c:pt>
                <c:pt idx="159">
                  <c:v>14</c:v>
                </c:pt>
                <c:pt idx="160">
                  <c:v>17</c:v>
                </c:pt>
                <c:pt idx="161">
                  <c:v>14</c:v>
                </c:pt>
                <c:pt idx="162">
                  <c:v>15</c:v>
                </c:pt>
                <c:pt idx="163">
                  <c:v>20</c:v>
                </c:pt>
                <c:pt idx="164">
                  <c:v>14</c:v>
                </c:pt>
                <c:pt idx="165">
                  <c:v>15</c:v>
                </c:pt>
                <c:pt idx="166">
                  <c:v>16</c:v>
                </c:pt>
                <c:pt idx="167">
                  <c:v>13</c:v>
                </c:pt>
                <c:pt idx="168">
                  <c:v>19</c:v>
                </c:pt>
                <c:pt idx="169">
                  <c:v>18</c:v>
                </c:pt>
                <c:pt idx="170">
                  <c:v>18</c:v>
                </c:pt>
                <c:pt idx="171">
                  <c:v>16</c:v>
                </c:pt>
                <c:pt idx="172">
                  <c:v>21</c:v>
                </c:pt>
                <c:pt idx="173">
                  <c:v>18</c:v>
                </c:pt>
                <c:pt idx="174">
                  <c:v>19</c:v>
                </c:pt>
                <c:pt idx="175">
                  <c:v>24</c:v>
                </c:pt>
                <c:pt idx="176">
                  <c:v>20</c:v>
                </c:pt>
                <c:pt idx="177">
                  <c:v>17</c:v>
                </c:pt>
                <c:pt idx="178">
                  <c:v>19</c:v>
                </c:pt>
                <c:pt idx="179">
                  <c:v>16</c:v>
                </c:pt>
                <c:pt idx="180">
                  <c:v>16</c:v>
                </c:pt>
                <c:pt idx="181">
                  <c:v>18</c:v>
                </c:pt>
                <c:pt idx="182">
                  <c:v>27</c:v>
                </c:pt>
                <c:pt idx="183">
                  <c:v>55</c:v>
                </c:pt>
                <c:pt idx="184">
                  <c:v>46</c:v>
                </c:pt>
                <c:pt idx="185">
                  <c:v>40</c:v>
                </c:pt>
                <c:pt idx="186">
                  <c:v>45</c:v>
                </c:pt>
                <c:pt idx="187">
                  <c:v>45</c:v>
                </c:pt>
                <c:pt idx="188">
                  <c:v>40</c:v>
                </c:pt>
                <c:pt idx="189">
                  <c:v>42</c:v>
                </c:pt>
                <c:pt idx="190">
                  <c:v>40</c:v>
                </c:pt>
                <c:pt idx="191">
                  <c:v>38</c:v>
                </c:pt>
                <c:pt idx="192">
                  <c:v>40</c:v>
                </c:pt>
                <c:pt idx="193">
                  <c:v>41</c:v>
                </c:pt>
                <c:pt idx="194">
                  <c:v>33</c:v>
                </c:pt>
                <c:pt idx="195">
                  <c:v>33</c:v>
                </c:pt>
                <c:pt idx="196">
                  <c:v>42</c:v>
                </c:pt>
                <c:pt idx="197">
                  <c:v>41</c:v>
                </c:pt>
                <c:pt idx="198">
                  <c:v>45</c:v>
                </c:pt>
                <c:pt idx="199">
                  <c:v>51</c:v>
                </c:pt>
                <c:pt idx="200">
                  <c:v>51</c:v>
                </c:pt>
                <c:pt idx="201">
                  <c:v>55</c:v>
                </c:pt>
                <c:pt idx="202">
                  <c:v>58</c:v>
                </c:pt>
                <c:pt idx="203">
                  <c:v>57</c:v>
                </c:pt>
                <c:pt idx="204">
                  <c:v>58</c:v>
                </c:pt>
                <c:pt idx="205">
                  <c:v>59</c:v>
                </c:pt>
                <c:pt idx="206">
                  <c:v>57</c:v>
                </c:pt>
                <c:pt idx="207">
                  <c:v>57</c:v>
                </c:pt>
                <c:pt idx="208">
                  <c:v>63</c:v>
                </c:pt>
                <c:pt idx="209">
                  <c:v>65</c:v>
                </c:pt>
                <c:pt idx="210">
                  <c:v>60</c:v>
                </c:pt>
                <c:pt idx="211">
                  <c:v>63</c:v>
                </c:pt>
                <c:pt idx="212">
                  <c:v>61</c:v>
                </c:pt>
                <c:pt idx="213">
                  <c:v>52</c:v>
                </c:pt>
                <c:pt idx="214">
                  <c:v>61</c:v>
                </c:pt>
                <c:pt idx="215">
                  <c:v>59</c:v>
                </c:pt>
                <c:pt idx="216">
                  <c:v>53</c:v>
                </c:pt>
                <c:pt idx="217">
                  <c:v>52</c:v>
                </c:pt>
                <c:pt idx="218">
                  <c:v>56</c:v>
                </c:pt>
                <c:pt idx="219">
                  <c:v>52</c:v>
                </c:pt>
                <c:pt idx="220">
                  <c:v>56</c:v>
                </c:pt>
                <c:pt idx="221">
                  <c:v>52</c:v>
                </c:pt>
                <c:pt idx="222">
                  <c:v>45</c:v>
                </c:pt>
                <c:pt idx="223">
                  <c:v>45</c:v>
                </c:pt>
                <c:pt idx="224">
                  <c:v>47</c:v>
                </c:pt>
                <c:pt idx="225">
                  <c:v>45</c:v>
                </c:pt>
                <c:pt idx="226">
                  <c:v>50</c:v>
                </c:pt>
                <c:pt idx="227">
                  <c:v>46</c:v>
                </c:pt>
                <c:pt idx="228">
                  <c:v>42</c:v>
                </c:pt>
                <c:pt idx="229">
                  <c:v>42</c:v>
                </c:pt>
                <c:pt idx="230">
                  <c:v>42</c:v>
                </c:pt>
                <c:pt idx="231">
                  <c:v>42</c:v>
                </c:pt>
                <c:pt idx="232">
                  <c:v>52</c:v>
                </c:pt>
                <c:pt idx="233">
                  <c:v>54</c:v>
                </c:pt>
                <c:pt idx="234">
                  <c:v>58</c:v>
                </c:pt>
                <c:pt idx="235">
                  <c:v>59</c:v>
                </c:pt>
                <c:pt idx="236">
                  <c:v>57</c:v>
                </c:pt>
                <c:pt idx="237">
                  <c:v>56</c:v>
                </c:pt>
                <c:pt idx="238">
                  <c:v>57</c:v>
                </c:pt>
                <c:pt idx="239">
                  <c:v>44</c:v>
                </c:pt>
                <c:pt idx="240">
                  <c:v>45</c:v>
                </c:pt>
                <c:pt idx="241">
                  <c:v>55</c:v>
                </c:pt>
              </c:numCache>
            </c:numRef>
          </c:val>
          <c:smooth val="0"/>
          <c:extLst>
            <c:ext xmlns:c16="http://schemas.microsoft.com/office/drawing/2014/chart" uri="{C3380CC4-5D6E-409C-BE32-E72D297353CC}">
              <c16:uniqueId val="{00000001-25F8-45C9-BF74-E13FB6525342}"/>
            </c:ext>
          </c:extLst>
        </c:ser>
        <c:dLbls>
          <c:showLegendKey val="0"/>
          <c:showVal val="0"/>
          <c:showCatName val="0"/>
          <c:showSerName val="0"/>
          <c:showPercent val="0"/>
          <c:showBubbleSize val="0"/>
        </c:dLbls>
        <c:marker val="1"/>
        <c:smooth val="0"/>
        <c:axId val="1965204848"/>
        <c:axId val="1965203888"/>
      </c:lineChart>
      <c:dateAx>
        <c:axId val="1965204848"/>
        <c:scaling>
          <c:orientation val="minMax"/>
        </c:scaling>
        <c:delete val="0"/>
        <c:axPos val="b"/>
        <c:numFmt formatCode="\'yy" sourceLinked="0"/>
        <c:majorTickMark val="none"/>
        <c:minorTickMark val="none"/>
        <c:tickLblPos val="low"/>
        <c:spPr>
          <a:noFill/>
          <a:ln w="12700" cap="flat" cmpd="sng" algn="ctr">
            <a:solidFill>
              <a:schemeClr val="bg2"/>
            </a:solidFill>
            <a:round/>
          </a:ln>
          <a:effectLst/>
        </c:spPr>
        <c:txPr>
          <a:bodyPr rot="0" spcFirstLastPara="1" vertOverflow="ellipsis"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965203888"/>
        <c:crosses val="autoZero"/>
        <c:auto val="1"/>
        <c:lblOffset val="100"/>
        <c:baseTimeUnit val="months"/>
        <c:majorUnit val="24"/>
        <c:majorTimeUnit val="months"/>
      </c:dateAx>
      <c:valAx>
        <c:axId val="1965203888"/>
        <c:scaling>
          <c:orientation val="minMax"/>
        </c:scaling>
        <c:delete val="0"/>
        <c:axPos val="l"/>
        <c:majorGridlines>
          <c:spPr>
            <a:ln w="9525" cap="flat" cmpd="sng" algn="ctr">
              <a:solidFill>
                <a:schemeClr val="bg2"/>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965204848"/>
        <c:crosses val="autoZero"/>
        <c:crossBetween val="between"/>
        <c:dispUnits>
          <c:builtInUnit val="hundreds"/>
        </c:dispUnits>
      </c:valAx>
      <c:valAx>
        <c:axId val="1443575840"/>
        <c:scaling>
          <c:orientation val="minMax"/>
          <c:max val="1"/>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00" b="0" i="0" u="none" strike="noStrike" kern="1200" baseline="0">
                <a:noFill/>
                <a:latin typeface="+mn-lt"/>
                <a:ea typeface="+mn-ea"/>
                <a:cs typeface="+mn-cs"/>
              </a:defRPr>
            </a:pPr>
            <a:endParaRPr lang="en-US"/>
          </a:p>
        </c:txPr>
        <c:crossAx val="1436730080"/>
        <c:crosses val="max"/>
        <c:crossBetween val="between"/>
      </c:valAx>
      <c:catAx>
        <c:axId val="1436730080"/>
        <c:scaling>
          <c:orientation val="minMax"/>
        </c:scaling>
        <c:delete val="1"/>
        <c:axPos val="b"/>
        <c:majorTickMark val="out"/>
        <c:minorTickMark val="none"/>
        <c:tickLblPos val="nextTo"/>
        <c:crossAx val="1443575840"/>
        <c:crosses val="autoZero"/>
        <c:auto val="1"/>
        <c:lblAlgn val="ctr"/>
        <c:lblOffset val="100"/>
        <c:noMultiLvlLbl val="0"/>
      </c:cat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solidFill>
            <a:sysClr val="windowText" lastClr="000000"/>
          </a:solidFill>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r>
              <a:rPr lang="en-US" sz="1400" b="1"/>
              <a:t>U.S. CEO Forecast Business Conditions 12 Months Out</a:t>
            </a:r>
          </a:p>
        </c:rich>
      </c:tx>
      <c:overlay val="0"/>
      <c:spPr>
        <a:noFill/>
        <a:ln>
          <a:noFill/>
        </a:ln>
        <a:effectLst/>
      </c:spPr>
      <c:txPr>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9.7402578443627333E-2"/>
          <c:y val="8.6115512195932067E-2"/>
          <c:w val="0.89438946724938639"/>
          <c:h val="0.84479336269407002"/>
        </c:manualLayout>
      </c:layout>
      <c:barChart>
        <c:barDir val="col"/>
        <c:grouping val="clustered"/>
        <c:varyColors val="0"/>
        <c:ser>
          <c:idx val="1"/>
          <c:order val="1"/>
          <c:tx>
            <c:v>recess</c:v>
          </c:tx>
          <c:spPr>
            <a:solidFill>
              <a:schemeClr val="bg1">
                <a:lumMod val="95000"/>
              </a:schemeClr>
            </a:solidFill>
            <a:ln>
              <a:noFill/>
            </a:ln>
            <a:effectLst/>
          </c:spPr>
          <c:invertIfNegative val="0"/>
          <c:val>
            <c:numRef>
              <c:f>Sheet1!$C$3:$C$244</c:f>
              <c:numCache>
                <c:formatCode>0</c:formatCode>
                <c:ptCount val="242"/>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1</c:v>
                </c:pt>
                <c:pt idx="37">
                  <c:v>1</c:v>
                </c:pt>
                <c:pt idx="38">
                  <c:v>1</c:v>
                </c:pt>
                <c:pt idx="39">
                  <c:v>1</c:v>
                </c:pt>
                <c:pt idx="40">
                  <c:v>1</c:v>
                </c:pt>
                <c:pt idx="41">
                  <c:v>1</c:v>
                </c:pt>
                <c:pt idx="42">
                  <c:v>1</c:v>
                </c:pt>
                <c:pt idx="43">
                  <c:v>1</c:v>
                </c:pt>
                <c:pt idx="44">
                  <c:v>1</c:v>
                </c:pt>
                <c:pt idx="45">
                  <c:v>1</c:v>
                </c:pt>
                <c:pt idx="46">
                  <c:v>1</c:v>
                </c:pt>
                <c:pt idx="47">
                  <c:v>1</c:v>
                </c:pt>
                <c:pt idx="48">
                  <c:v>1</c:v>
                </c:pt>
                <c:pt idx="49">
                  <c:v>1</c:v>
                </c:pt>
                <c:pt idx="50">
                  <c:v>1</c:v>
                </c:pt>
                <c:pt idx="51">
                  <c:v>1</c:v>
                </c:pt>
                <c:pt idx="52">
                  <c:v>1</c:v>
                </c:pt>
                <c:pt idx="53">
                  <c:v>1</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1</c:v>
                </c:pt>
                <c:pt idx="183">
                  <c:v>1</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numCache>
            </c:numRef>
          </c:val>
          <c:extLst>
            <c:ext xmlns:c16="http://schemas.microsoft.com/office/drawing/2014/chart" uri="{C3380CC4-5D6E-409C-BE32-E72D297353CC}">
              <c16:uniqueId val="{00000000-C9B3-405A-801E-ADB6B7824965}"/>
            </c:ext>
          </c:extLst>
        </c:ser>
        <c:dLbls>
          <c:showLegendKey val="0"/>
          <c:showVal val="0"/>
          <c:showCatName val="0"/>
          <c:showSerName val="0"/>
          <c:showPercent val="0"/>
          <c:showBubbleSize val="0"/>
        </c:dLbls>
        <c:gapWidth val="0"/>
        <c:axId val="886731696"/>
        <c:axId val="886756656"/>
      </c:barChart>
      <c:lineChart>
        <c:grouping val="standard"/>
        <c:varyColors val="0"/>
        <c:ser>
          <c:idx val="0"/>
          <c:order val="0"/>
          <c:tx>
            <c:strRef>
              <c:f>Sheet1!$B$2</c:f>
              <c:strCache>
                <c:ptCount val="1"/>
                <c:pt idx="0">
                  <c:v>Business Conditions</c:v>
                </c:pt>
              </c:strCache>
            </c:strRef>
          </c:tx>
          <c:spPr>
            <a:ln w="28575" cap="rnd">
              <a:solidFill>
                <a:schemeClr val="tx2"/>
              </a:solidFill>
              <a:round/>
            </a:ln>
            <a:effectLst/>
          </c:spPr>
          <c:marker>
            <c:symbol val="none"/>
          </c:marker>
          <c:cat>
            <c:numRef>
              <c:f>Sheet1!$A$3:$A$244</c:f>
              <c:numCache>
                <c:formatCode>m/d/yyyy</c:formatCode>
                <c:ptCount val="242"/>
                <c:pt idx="0">
                  <c:v>38383</c:v>
                </c:pt>
                <c:pt idx="1">
                  <c:v>38411</c:v>
                </c:pt>
                <c:pt idx="2">
                  <c:v>38442</c:v>
                </c:pt>
                <c:pt idx="3">
                  <c:v>38472</c:v>
                </c:pt>
                <c:pt idx="4">
                  <c:v>38503</c:v>
                </c:pt>
                <c:pt idx="5">
                  <c:v>38533</c:v>
                </c:pt>
                <c:pt idx="6">
                  <c:v>38564</c:v>
                </c:pt>
                <c:pt idx="7">
                  <c:v>38595</c:v>
                </c:pt>
                <c:pt idx="8">
                  <c:v>38625</c:v>
                </c:pt>
                <c:pt idx="9">
                  <c:v>38656</c:v>
                </c:pt>
                <c:pt idx="10">
                  <c:v>38686</c:v>
                </c:pt>
                <c:pt idx="11">
                  <c:v>38717</c:v>
                </c:pt>
                <c:pt idx="12">
                  <c:v>38748</c:v>
                </c:pt>
                <c:pt idx="13">
                  <c:v>38776</c:v>
                </c:pt>
                <c:pt idx="14">
                  <c:v>38807</c:v>
                </c:pt>
                <c:pt idx="15">
                  <c:v>38837</c:v>
                </c:pt>
                <c:pt idx="16">
                  <c:v>38868</c:v>
                </c:pt>
                <c:pt idx="17">
                  <c:v>38898</c:v>
                </c:pt>
                <c:pt idx="18">
                  <c:v>38929</c:v>
                </c:pt>
                <c:pt idx="19">
                  <c:v>38960</c:v>
                </c:pt>
                <c:pt idx="20">
                  <c:v>38990</c:v>
                </c:pt>
                <c:pt idx="21">
                  <c:v>39021</c:v>
                </c:pt>
                <c:pt idx="22">
                  <c:v>39051</c:v>
                </c:pt>
                <c:pt idx="23">
                  <c:v>39082</c:v>
                </c:pt>
                <c:pt idx="24">
                  <c:v>39113</c:v>
                </c:pt>
                <c:pt idx="25">
                  <c:v>39141</c:v>
                </c:pt>
                <c:pt idx="26">
                  <c:v>39172</c:v>
                </c:pt>
                <c:pt idx="27">
                  <c:v>39202</c:v>
                </c:pt>
                <c:pt idx="28">
                  <c:v>39233</c:v>
                </c:pt>
                <c:pt idx="29">
                  <c:v>39263</c:v>
                </c:pt>
                <c:pt idx="30">
                  <c:v>39294</c:v>
                </c:pt>
                <c:pt idx="31">
                  <c:v>39325</c:v>
                </c:pt>
                <c:pt idx="32">
                  <c:v>39355</c:v>
                </c:pt>
                <c:pt idx="33">
                  <c:v>39386</c:v>
                </c:pt>
                <c:pt idx="34">
                  <c:v>39416</c:v>
                </c:pt>
                <c:pt idx="35">
                  <c:v>39447</c:v>
                </c:pt>
                <c:pt idx="36">
                  <c:v>39478</c:v>
                </c:pt>
                <c:pt idx="37">
                  <c:v>39507</c:v>
                </c:pt>
                <c:pt idx="38">
                  <c:v>39538</c:v>
                </c:pt>
                <c:pt idx="39">
                  <c:v>39568</c:v>
                </c:pt>
                <c:pt idx="40">
                  <c:v>39599</c:v>
                </c:pt>
                <c:pt idx="41">
                  <c:v>39629</c:v>
                </c:pt>
                <c:pt idx="42">
                  <c:v>39660</c:v>
                </c:pt>
                <c:pt idx="43">
                  <c:v>39691</c:v>
                </c:pt>
                <c:pt idx="44">
                  <c:v>39721</c:v>
                </c:pt>
                <c:pt idx="45">
                  <c:v>39752</c:v>
                </c:pt>
                <c:pt idx="46">
                  <c:v>39782</c:v>
                </c:pt>
                <c:pt idx="47">
                  <c:v>39813</c:v>
                </c:pt>
                <c:pt idx="48">
                  <c:v>39844</c:v>
                </c:pt>
                <c:pt idx="49">
                  <c:v>39872</c:v>
                </c:pt>
                <c:pt idx="50">
                  <c:v>39903</c:v>
                </c:pt>
                <c:pt idx="51">
                  <c:v>39933</c:v>
                </c:pt>
                <c:pt idx="52">
                  <c:v>39964</c:v>
                </c:pt>
                <c:pt idx="53">
                  <c:v>39994</c:v>
                </c:pt>
                <c:pt idx="54">
                  <c:v>40025</c:v>
                </c:pt>
                <c:pt idx="55">
                  <c:v>40056</c:v>
                </c:pt>
                <c:pt idx="56">
                  <c:v>40086</c:v>
                </c:pt>
                <c:pt idx="57">
                  <c:v>40117</c:v>
                </c:pt>
                <c:pt idx="58">
                  <c:v>40147</c:v>
                </c:pt>
                <c:pt idx="59">
                  <c:v>40178</c:v>
                </c:pt>
                <c:pt idx="60">
                  <c:v>40209</c:v>
                </c:pt>
                <c:pt idx="61">
                  <c:v>40237</c:v>
                </c:pt>
                <c:pt idx="62">
                  <c:v>40268</c:v>
                </c:pt>
                <c:pt idx="63">
                  <c:v>40298</c:v>
                </c:pt>
                <c:pt idx="64">
                  <c:v>40329</c:v>
                </c:pt>
                <c:pt idx="65">
                  <c:v>40359</c:v>
                </c:pt>
                <c:pt idx="66">
                  <c:v>40390</c:v>
                </c:pt>
                <c:pt idx="67">
                  <c:v>40421</c:v>
                </c:pt>
                <c:pt idx="68">
                  <c:v>40451</c:v>
                </c:pt>
                <c:pt idx="69">
                  <c:v>40482</c:v>
                </c:pt>
                <c:pt idx="70">
                  <c:v>40512</c:v>
                </c:pt>
                <c:pt idx="71">
                  <c:v>40543</c:v>
                </c:pt>
                <c:pt idx="72">
                  <c:v>40574</c:v>
                </c:pt>
                <c:pt idx="73">
                  <c:v>40602</c:v>
                </c:pt>
                <c:pt idx="74">
                  <c:v>40633</c:v>
                </c:pt>
                <c:pt idx="75">
                  <c:v>40663</c:v>
                </c:pt>
                <c:pt idx="76">
                  <c:v>40694</c:v>
                </c:pt>
                <c:pt idx="77">
                  <c:v>40724</c:v>
                </c:pt>
                <c:pt idx="78">
                  <c:v>40755</c:v>
                </c:pt>
                <c:pt idx="79">
                  <c:v>40786</c:v>
                </c:pt>
                <c:pt idx="80">
                  <c:v>40816</c:v>
                </c:pt>
                <c:pt idx="81">
                  <c:v>40847</c:v>
                </c:pt>
                <c:pt idx="82">
                  <c:v>40877</c:v>
                </c:pt>
                <c:pt idx="83">
                  <c:v>40908</c:v>
                </c:pt>
                <c:pt idx="84">
                  <c:v>40939</c:v>
                </c:pt>
                <c:pt idx="85">
                  <c:v>40968</c:v>
                </c:pt>
                <c:pt idx="86">
                  <c:v>40999</c:v>
                </c:pt>
                <c:pt idx="87">
                  <c:v>41029</c:v>
                </c:pt>
                <c:pt idx="88">
                  <c:v>41060</c:v>
                </c:pt>
                <c:pt idx="89">
                  <c:v>41090</c:v>
                </c:pt>
                <c:pt idx="90">
                  <c:v>41121</c:v>
                </c:pt>
                <c:pt idx="91">
                  <c:v>41152</c:v>
                </c:pt>
                <c:pt idx="92">
                  <c:v>41182</c:v>
                </c:pt>
                <c:pt idx="93">
                  <c:v>41213</c:v>
                </c:pt>
                <c:pt idx="94">
                  <c:v>41243</c:v>
                </c:pt>
                <c:pt idx="95">
                  <c:v>41274</c:v>
                </c:pt>
                <c:pt idx="96">
                  <c:v>41305</c:v>
                </c:pt>
                <c:pt idx="97">
                  <c:v>41333</c:v>
                </c:pt>
                <c:pt idx="98">
                  <c:v>41364</c:v>
                </c:pt>
                <c:pt idx="99">
                  <c:v>41394</c:v>
                </c:pt>
                <c:pt idx="100">
                  <c:v>41425</c:v>
                </c:pt>
                <c:pt idx="101">
                  <c:v>41455</c:v>
                </c:pt>
                <c:pt idx="102">
                  <c:v>41486</c:v>
                </c:pt>
                <c:pt idx="103">
                  <c:v>41517</c:v>
                </c:pt>
                <c:pt idx="104">
                  <c:v>41547</c:v>
                </c:pt>
                <c:pt idx="105">
                  <c:v>41578</c:v>
                </c:pt>
                <c:pt idx="106">
                  <c:v>41608</c:v>
                </c:pt>
                <c:pt idx="107">
                  <c:v>41639</c:v>
                </c:pt>
                <c:pt idx="108">
                  <c:v>41670</c:v>
                </c:pt>
                <c:pt idx="109">
                  <c:v>41698</c:v>
                </c:pt>
                <c:pt idx="110">
                  <c:v>41729</c:v>
                </c:pt>
                <c:pt idx="111">
                  <c:v>41759</c:v>
                </c:pt>
                <c:pt idx="112">
                  <c:v>41790</c:v>
                </c:pt>
                <c:pt idx="113">
                  <c:v>41820</c:v>
                </c:pt>
                <c:pt idx="114">
                  <c:v>41851</c:v>
                </c:pt>
                <c:pt idx="115">
                  <c:v>41882</c:v>
                </c:pt>
                <c:pt idx="116">
                  <c:v>41912</c:v>
                </c:pt>
                <c:pt idx="117">
                  <c:v>41943</c:v>
                </c:pt>
                <c:pt idx="118">
                  <c:v>41973</c:v>
                </c:pt>
                <c:pt idx="119">
                  <c:v>42004</c:v>
                </c:pt>
                <c:pt idx="120">
                  <c:v>42035</c:v>
                </c:pt>
                <c:pt idx="121">
                  <c:v>42063</c:v>
                </c:pt>
                <c:pt idx="122">
                  <c:v>42094</c:v>
                </c:pt>
                <c:pt idx="123">
                  <c:v>42124</c:v>
                </c:pt>
                <c:pt idx="124">
                  <c:v>42155</c:v>
                </c:pt>
                <c:pt idx="125">
                  <c:v>42185</c:v>
                </c:pt>
                <c:pt idx="126">
                  <c:v>42216</c:v>
                </c:pt>
                <c:pt idx="127">
                  <c:v>42247</c:v>
                </c:pt>
                <c:pt idx="128">
                  <c:v>42277</c:v>
                </c:pt>
                <c:pt idx="129">
                  <c:v>42308</c:v>
                </c:pt>
                <c:pt idx="130">
                  <c:v>42338</c:v>
                </c:pt>
                <c:pt idx="131">
                  <c:v>42369</c:v>
                </c:pt>
                <c:pt idx="132">
                  <c:v>42400</c:v>
                </c:pt>
                <c:pt idx="133">
                  <c:v>42429</c:v>
                </c:pt>
                <c:pt idx="134">
                  <c:v>42460</c:v>
                </c:pt>
                <c:pt idx="135">
                  <c:v>42490</c:v>
                </c:pt>
                <c:pt idx="136">
                  <c:v>42521</c:v>
                </c:pt>
                <c:pt idx="137">
                  <c:v>42551</c:v>
                </c:pt>
                <c:pt idx="138">
                  <c:v>42582</c:v>
                </c:pt>
                <c:pt idx="139">
                  <c:v>42613</c:v>
                </c:pt>
                <c:pt idx="140">
                  <c:v>42643</c:v>
                </c:pt>
                <c:pt idx="141">
                  <c:v>42674</c:v>
                </c:pt>
                <c:pt idx="142">
                  <c:v>42704</c:v>
                </c:pt>
                <c:pt idx="143">
                  <c:v>42735</c:v>
                </c:pt>
                <c:pt idx="144">
                  <c:v>42766</c:v>
                </c:pt>
                <c:pt idx="145">
                  <c:v>42794</c:v>
                </c:pt>
                <c:pt idx="146">
                  <c:v>42825</c:v>
                </c:pt>
                <c:pt idx="147">
                  <c:v>42855</c:v>
                </c:pt>
                <c:pt idx="148">
                  <c:v>42886</c:v>
                </c:pt>
                <c:pt idx="149">
                  <c:v>42916</c:v>
                </c:pt>
                <c:pt idx="150">
                  <c:v>42947</c:v>
                </c:pt>
                <c:pt idx="151">
                  <c:v>42978</c:v>
                </c:pt>
                <c:pt idx="152">
                  <c:v>43008</c:v>
                </c:pt>
                <c:pt idx="153">
                  <c:v>43039</c:v>
                </c:pt>
                <c:pt idx="154">
                  <c:v>43069</c:v>
                </c:pt>
                <c:pt idx="155">
                  <c:v>43100</c:v>
                </c:pt>
                <c:pt idx="156">
                  <c:v>43131</c:v>
                </c:pt>
                <c:pt idx="157">
                  <c:v>43159</c:v>
                </c:pt>
                <c:pt idx="158">
                  <c:v>43190</c:v>
                </c:pt>
                <c:pt idx="159">
                  <c:v>43220</c:v>
                </c:pt>
                <c:pt idx="160">
                  <c:v>43251</c:v>
                </c:pt>
                <c:pt idx="161">
                  <c:v>43281</c:v>
                </c:pt>
                <c:pt idx="162">
                  <c:v>43312</c:v>
                </c:pt>
                <c:pt idx="163">
                  <c:v>43343</c:v>
                </c:pt>
                <c:pt idx="164">
                  <c:v>43373</c:v>
                </c:pt>
                <c:pt idx="165">
                  <c:v>43404</c:v>
                </c:pt>
                <c:pt idx="166">
                  <c:v>43434</c:v>
                </c:pt>
                <c:pt idx="167">
                  <c:v>43465</c:v>
                </c:pt>
                <c:pt idx="168">
                  <c:v>43496</c:v>
                </c:pt>
                <c:pt idx="169">
                  <c:v>43524</c:v>
                </c:pt>
                <c:pt idx="170">
                  <c:v>43555</c:v>
                </c:pt>
                <c:pt idx="171">
                  <c:v>43585</c:v>
                </c:pt>
                <c:pt idx="172">
                  <c:v>43616</c:v>
                </c:pt>
                <c:pt idx="173">
                  <c:v>43646</c:v>
                </c:pt>
                <c:pt idx="174">
                  <c:v>43677</c:v>
                </c:pt>
                <c:pt idx="175">
                  <c:v>43708</c:v>
                </c:pt>
                <c:pt idx="176">
                  <c:v>43738</c:v>
                </c:pt>
                <c:pt idx="177">
                  <c:v>43769</c:v>
                </c:pt>
                <c:pt idx="178">
                  <c:v>43799</c:v>
                </c:pt>
                <c:pt idx="179">
                  <c:v>43830</c:v>
                </c:pt>
                <c:pt idx="180">
                  <c:v>43861</c:v>
                </c:pt>
                <c:pt idx="181">
                  <c:v>43890</c:v>
                </c:pt>
                <c:pt idx="182">
                  <c:v>43921</c:v>
                </c:pt>
                <c:pt idx="183">
                  <c:v>43951</c:v>
                </c:pt>
                <c:pt idx="184">
                  <c:v>43982</c:v>
                </c:pt>
                <c:pt idx="185">
                  <c:v>44012</c:v>
                </c:pt>
                <c:pt idx="186">
                  <c:v>44043</c:v>
                </c:pt>
                <c:pt idx="187">
                  <c:v>44074</c:v>
                </c:pt>
                <c:pt idx="188">
                  <c:v>44104</c:v>
                </c:pt>
                <c:pt idx="189">
                  <c:v>44135</c:v>
                </c:pt>
                <c:pt idx="190">
                  <c:v>44165</c:v>
                </c:pt>
                <c:pt idx="191">
                  <c:v>44196</c:v>
                </c:pt>
                <c:pt idx="192">
                  <c:v>44227</c:v>
                </c:pt>
                <c:pt idx="193">
                  <c:v>44255</c:v>
                </c:pt>
                <c:pt idx="194">
                  <c:v>44286</c:v>
                </c:pt>
                <c:pt idx="195">
                  <c:v>44316</c:v>
                </c:pt>
                <c:pt idx="196">
                  <c:v>44347</c:v>
                </c:pt>
                <c:pt idx="197">
                  <c:v>44377</c:v>
                </c:pt>
                <c:pt idx="198">
                  <c:v>44408</c:v>
                </c:pt>
                <c:pt idx="199">
                  <c:v>44439</c:v>
                </c:pt>
                <c:pt idx="200">
                  <c:v>44469</c:v>
                </c:pt>
                <c:pt idx="201">
                  <c:v>44500</c:v>
                </c:pt>
                <c:pt idx="202">
                  <c:v>44530</c:v>
                </c:pt>
                <c:pt idx="203">
                  <c:v>44561</c:v>
                </c:pt>
                <c:pt idx="204">
                  <c:v>44592</c:v>
                </c:pt>
                <c:pt idx="205">
                  <c:v>44620</c:v>
                </c:pt>
                <c:pt idx="206">
                  <c:v>44651</c:v>
                </c:pt>
                <c:pt idx="207">
                  <c:v>44681</c:v>
                </c:pt>
                <c:pt idx="208">
                  <c:v>44712</c:v>
                </c:pt>
                <c:pt idx="209">
                  <c:v>44742</c:v>
                </c:pt>
                <c:pt idx="210">
                  <c:v>44773</c:v>
                </c:pt>
                <c:pt idx="211">
                  <c:v>44804</c:v>
                </c:pt>
                <c:pt idx="212">
                  <c:v>44834</c:v>
                </c:pt>
                <c:pt idx="213">
                  <c:v>44865</c:v>
                </c:pt>
                <c:pt idx="214">
                  <c:v>44895</c:v>
                </c:pt>
                <c:pt idx="215">
                  <c:v>44926</c:v>
                </c:pt>
                <c:pt idx="216">
                  <c:v>44957</c:v>
                </c:pt>
                <c:pt idx="217">
                  <c:v>44985</c:v>
                </c:pt>
                <c:pt idx="218">
                  <c:v>45016</c:v>
                </c:pt>
                <c:pt idx="219">
                  <c:v>45046</c:v>
                </c:pt>
                <c:pt idx="220">
                  <c:v>45077</c:v>
                </c:pt>
                <c:pt idx="221">
                  <c:v>45107</c:v>
                </c:pt>
                <c:pt idx="222">
                  <c:v>45138</c:v>
                </c:pt>
                <c:pt idx="223">
                  <c:v>45169</c:v>
                </c:pt>
                <c:pt idx="224">
                  <c:v>45199</c:v>
                </c:pt>
                <c:pt idx="225">
                  <c:v>45230</c:v>
                </c:pt>
                <c:pt idx="226">
                  <c:v>45260</c:v>
                </c:pt>
                <c:pt idx="227">
                  <c:v>45291</c:v>
                </c:pt>
                <c:pt idx="228">
                  <c:v>45322</c:v>
                </c:pt>
                <c:pt idx="229">
                  <c:v>45351</c:v>
                </c:pt>
                <c:pt idx="230">
                  <c:v>45382</c:v>
                </c:pt>
                <c:pt idx="231">
                  <c:v>45412</c:v>
                </c:pt>
                <c:pt idx="232">
                  <c:v>45443</c:v>
                </c:pt>
                <c:pt idx="233">
                  <c:v>45473</c:v>
                </c:pt>
                <c:pt idx="234">
                  <c:v>45504</c:v>
                </c:pt>
                <c:pt idx="235">
                  <c:v>45535</c:v>
                </c:pt>
                <c:pt idx="236">
                  <c:v>45565</c:v>
                </c:pt>
                <c:pt idx="237">
                  <c:v>45596</c:v>
                </c:pt>
                <c:pt idx="238">
                  <c:v>45626</c:v>
                </c:pt>
                <c:pt idx="239">
                  <c:v>45657</c:v>
                </c:pt>
                <c:pt idx="240">
                  <c:v>45688</c:v>
                </c:pt>
                <c:pt idx="241">
                  <c:v>45747</c:v>
                </c:pt>
              </c:numCache>
            </c:numRef>
          </c:cat>
          <c:val>
            <c:numRef>
              <c:f>Sheet1!$B$3:$B$244</c:f>
              <c:numCache>
                <c:formatCode>General</c:formatCode>
                <c:ptCount val="242"/>
                <c:pt idx="0">
                  <c:v>7.35</c:v>
                </c:pt>
                <c:pt idx="1">
                  <c:v>7.14</c:v>
                </c:pt>
                <c:pt idx="2">
                  <c:v>7.3</c:v>
                </c:pt>
                <c:pt idx="3">
                  <c:v>7.06</c:v>
                </c:pt>
                <c:pt idx="4">
                  <c:v>6.33</c:v>
                </c:pt>
                <c:pt idx="5">
                  <c:v>7.04</c:v>
                </c:pt>
                <c:pt idx="6">
                  <c:v>6.88</c:v>
                </c:pt>
                <c:pt idx="7">
                  <c:v>7.02</c:v>
                </c:pt>
                <c:pt idx="8">
                  <c:v>6.69</c:v>
                </c:pt>
                <c:pt idx="9">
                  <c:v>6.11</c:v>
                </c:pt>
                <c:pt idx="10">
                  <c:v>6.58</c:v>
                </c:pt>
                <c:pt idx="11">
                  <c:v>7.07</c:v>
                </c:pt>
                <c:pt idx="12">
                  <c:v>7.55</c:v>
                </c:pt>
                <c:pt idx="13">
                  <c:v>6.98</c:v>
                </c:pt>
                <c:pt idx="14">
                  <c:v>7.03</c:v>
                </c:pt>
                <c:pt idx="15">
                  <c:v>6.83</c:v>
                </c:pt>
                <c:pt idx="16">
                  <c:v>7.02</c:v>
                </c:pt>
                <c:pt idx="17">
                  <c:v>6.61</c:v>
                </c:pt>
                <c:pt idx="18">
                  <c:v>6.46</c:v>
                </c:pt>
                <c:pt idx="19">
                  <c:v>6.29</c:v>
                </c:pt>
                <c:pt idx="20">
                  <c:v>5.84</c:v>
                </c:pt>
                <c:pt idx="21">
                  <c:v>6.2</c:v>
                </c:pt>
                <c:pt idx="22">
                  <c:v>5.91</c:v>
                </c:pt>
                <c:pt idx="23">
                  <c:v>6.44</c:v>
                </c:pt>
                <c:pt idx="24">
                  <c:v>6.38</c:v>
                </c:pt>
                <c:pt idx="25">
                  <c:v>6.65</c:v>
                </c:pt>
                <c:pt idx="26">
                  <c:v>6.39</c:v>
                </c:pt>
                <c:pt idx="27">
                  <c:v>6.01</c:v>
                </c:pt>
                <c:pt idx="28">
                  <c:v>5.99</c:v>
                </c:pt>
                <c:pt idx="29">
                  <c:v>6.19</c:v>
                </c:pt>
                <c:pt idx="30">
                  <c:v>6.54</c:v>
                </c:pt>
                <c:pt idx="31">
                  <c:v>5.4</c:v>
                </c:pt>
                <c:pt idx="32">
                  <c:v>5.03</c:v>
                </c:pt>
                <c:pt idx="33">
                  <c:v>4.8899999999999997</c:v>
                </c:pt>
                <c:pt idx="34">
                  <c:v>4.3</c:v>
                </c:pt>
                <c:pt idx="35">
                  <c:v>4.68</c:v>
                </c:pt>
                <c:pt idx="36">
                  <c:v>4.78</c:v>
                </c:pt>
                <c:pt idx="37">
                  <c:v>3.85</c:v>
                </c:pt>
                <c:pt idx="38">
                  <c:v>3.25</c:v>
                </c:pt>
                <c:pt idx="39">
                  <c:v>3.99</c:v>
                </c:pt>
                <c:pt idx="40">
                  <c:v>3.99</c:v>
                </c:pt>
                <c:pt idx="41">
                  <c:v>3.52</c:v>
                </c:pt>
                <c:pt idx="42">
                  <c:v>3.45</c:v>
                </c:pt>
                <c:pt idx="43">
                  <c:v>4.01</c:v>
                </c:pt>
                <c:pt idx="44">
                  <c:v>4.6100000000000003</c:v>
                </c:pt>
                <c:pt idx="45">
                  <c:v>2.17</c:v>
                </c:pt>
                <c:pt idx="46">
                  <c:v>1.93</c:v>
                </c:pt>
                <c:pt idx="47">
                  <c:v>1.58</c:v>
                </c:pt>
                <c:pt idx="48">
                  <c:v>2.08</c:v>
                </c:pt>
                <c:pt idx="49">
                  <c:v>1.54</c:v>
                </c:pt>
                <c:pt idx="50">
                  <c:v>1.55</c:v>
                </c:pt>
                <c:pt idx="51">
                  <c:v>3.32</c:v>
                </c:pt>
                <c:pt idx="52">
                  <c:v>3.78</c:v>
                </c:pt>
                <c:pt idx="53">
                  <c:v>3.89</c:v>
                </c:pt>
                <c:pt idx="54">
                  <c:v>3.28</c:v>
                </c:pt>
                <c:pt idx="55">
                  <c:v>4.28</c:v>
                </c:pt>
                <c:pt idx="56">
                  <c:v>4.49</c:v>
                </c:pt>
                <c:pt idx="57">
                  <c:v>4</c:v>
                </c:pt>
                <c:pt idx="58">
                  <c:v>4.26</c:v>
                </c:pt>
                <c:pt idx="59">
                  <c:v>4.75</c:v>
                </c:pt>
                <c:pt idx="60">
                  <c:v>5.22</c:v>
                </c:pt>
                <c:pt idx="61">
                  <c:v>4.99</c:v>
                </c:pt>
                <c:pt idx="62">
                  <c:v>5.78</c:v>
                </c:pt>
                <c:pt idx="63">
                  <c:v>5.36</c:v>
                </c:pt>
                <c:pt idx="64">
                  <c:v>5.94</c:v>
                </c:pt>
                <c:pt idx="65">
                  <c:v>5.76</c:v>
                </c:pt>
                <c:pt idx="66">
                  <c:v>4.66</c:v>
                </c:pt>
                <c:pt idx="67">
                  <c:v>5.01</c:v>
                </c:pt>
                <c:pt idx="68">
                  <c:v>4.8499999999999996</c:v>
                </c:pt>
                <c:pt idx="69">
                  <c:v>5.14</c:v>
                </c:pt>
                <c:pt idx="70">
                  <c:v>5.84</c:v>
                </c:pt>
                <c:pt idx="71">
                  <c:v>5.85</c:v>
                </c:pt>
                <c:pt idx="72">
                  <c:v>6.25</c:v>
                </c:pt>
                <c:pt idx="73">
                  <c:v>6.39</c:v>
                </c:pt>
                <c:pt idx="74">
                  <c:v>6.02</c:v>
                </c:pt>
                <c:pt idx="75">
                  <c:v>6.22</c:v>
                </c:pt>
                <c:pt idx="76">
                  <c:v>6.09</c:v>
                </c:pt>
                <c:pt idx="77">
                  <c:v>5.36</c:v>
                </c:pt>
                <c:pt idx="78">
                  <c:v>5.25</c:v>
                </c:pt>
                <c:pt idx="79">
                  <c:v>5.3</c:v>
                </c:pt>
                <c:pt idx="80">
                  <c:v>4.88</c:v>
                </c:pt>
                <c:pt idx="81">
                  <c:v>4.88</c:v>
                </c:pt>
                <c:pt idx="82">
                  <c:v>5.23</c:v>
                </c:pt>
                <c:pt idx="83">
                  <c:v>5.48</c:v>
                </c:pt>
                <c:pt idx="84">
                  <c:v>5.78</c:v>
                </c:pt>
                <c:pt idx="85">
                  <c:v>6.03</c:v>
                </c:pt>
                <c:pt idx="86">
                  <c:v>5.98</c:v>
                </c:pt>
                <c:pt idx="87">
                  <c:v>5.86</c:v>
                </c:pt>
                <c:pt idx="88">
                  <c:v>5.96</c:v>
                </c:pt>
                <c:pt idx="89">
                  <c:v>5.56</c:v>
                </c:pt>
                <c:pt idx="90">
                  <c:v>5.36</c:v>
                </c:pt>
                <c:pt idx="91">
                  <c:v>5.34</c:v>
                </c:pt>
                <c:pt idx="92">
                  <c:v>5.47</c:v>
                </c:pt>
                <c:pt idx="93">
                  <c:v>5.1100000000000003</c:v>
                </c:pt>
                <c:pt idx="94">
                  <c:v>4.99</c:v>
                </c:pt>
                <c:pt idx="95">
                  <c:v>5.09</c:v>
                </c:pt>
                <c:pt idx="96">
                  <c:v>5.29</c:v>
                </c:pt>
                <c:pt idx="97">
                  <c:v>5.63</c:v>
                </c:pt>
                <c:pt idx="98">
                  <c:v>5.55</c:v>
                </c:pt>
                <c:pt idx="99">
                  <c:v>6.07</c:v>
                </c:pt>
                <c:pt idx="100">
                  <c:v>5.86</c:v>
                </c:pt>
                <c:pt idx="101">
                  <c:v>6.09</c:v>
                </c:pt>
                <c:pt idx="102">
                  <c:v>5.84</c:v>
                </c:pt>
                <c:pt idx="103">
                  <c:v>5.82</c:v>
                </c:pt>
                <c:pt idx="104">
                  <c:v>5.7</c:v>
                </c:pt>
                <c:pt idx="105">
                  <c:v>5.63</c:v>
                </c:pt>
                <c:pt idx="106">
                  <c:v>5.7</c:v>
                </c:pt>
                <c:pt idx="107">
                  <c:v>6.12</c:v>
                </c:pt>
                <c:pt idx="108">
                  <c:v>6.14</c:v>
                </c:pt>
                <c:pt idx="109">
                  <c:v>5.88</c:v>
                </c:pt>
                <c:pt idx="110">
                  <c:v>6.2</c:v>
                </c:pt>
                <c:pt idx="111">
                  <c:v>6.09</c:v>
                </c:pt>
                <c:pt idx="112">
                  <c:v>6.16</c:v>
                </c:pt>
                <c:pt idx="113">
                  <c:v>5.98</c:v>
                </c:pt>
                <c:pt idx="114">
                  <c:v>6.16</c:v>
                </c:pt>
                <c:pt idx="115">
                  <c:v>6.34</c:v>
                </c:pt>
                <c:pt idx="116">
                  <c:v>6.44</c:v>
                </c:pt>
                <c:pt idx="117">
                  <c:v>6.36</c:v>
                </c:pt>
                <c:pt idx="118">
                  <c:v>6.75</c:v>
                </c:pt>
                <c:pt idx="119">
                  <c:v>6.47</c:v>
                </c:pt>
                <c:pt idx="120">
                  <c:v>6.71</c:v>
                </c:pt>
                <c:pt idx="121">
                  <c:v>6.45</c:v>
                </c:pt>
                <c:pt idx="122">
                  <c:v>6.48</c:v>
                </c:pt>
                <c:pt idx="123">
                  <c:v>6.52</c:v>
                </c:pt>
                <c:pt idx="124">
                  <c:v>6.41</c:v>
                </c:pt>
                <c:pt idx="125">
                  <c:v>6.25</c:v>
                </c:pt>
                <c:pt idx="126">
                  <c:v>6.33</c:v>
                </c:pt>
                <c:pt idx="127">
                  <c:v>6.14</c:v>
                </c:pt>
                <c:pt idx="128">
                  <c:v>6.09</c:v>
                </c:pt>
                <c:pt idx="129">
                  <c:v>6.23</c:v>
                </c:pt>
                <c:pt idx="130">
                  <c:v>6.06</c:v>
                </c:pt>
                <c:pt idx="131">
                  <c:v>6.08</c:v>
                </c:pt>
                <c:pt idx="132">
                  <c:v>6.04</c:v>
                </c:pt>
                <c:pt idx="133">
                  <c:v>5.85</c:v>
                </c:pt>
                <c:pt idx="134">
                  <c:v>6.04</c:v>
                </c:pt>
                <c:pt idx="135">
                  <c:v>5.99</c:v>
                </c:pt>
                <c:pt idx="136">
                  <c:v>5.92</c:v>
                </c:pt>
                <c:pt idx="137">
                  <c:v>5.75</c:v>
                </c:pt>
                <c:pt idx="138">
                  <c:v>5.69</c:v>
                </c:pt>
                <c:pt idx="139">
                  <c:v>5.7</c:v>
                </c:pt>
                <c:pt idx="140">
                  <c:v>5.9</c:v>
                </c:pt>
                <c:pt idx="141">
                  <c:v>5.9</c:v>
                </c:pt>
                <c:pt idx="142">
                  <c:v>6.54</c:v>
                </c:pt>
                <c:pt idx="143">
                  <c:v>6.93</c:v>
                </c:pt>
                <c:pt idx="144">
                  <c:v>7.07</c:v>
                </c:pt>
                <c:pt idx="145">
                  <c:v>6.99</c:v>
                </c:pt>
                <c:pt idx="146">
                  <c:v>7.41</c:v>
                </c:pt>
                <c:pt idx="147">
                  <c:v>7.29</c:v>
                </c:pt>
                <c:pt idx="148">
                  <c:v>7.03</c:v>
                </c:pt>
                <c:pt idx="149">
                  <c:v>7.02</c:v>
                </c:pt>
                <c:pt idx="150">
                  <c:v>7</c:v>
                </c:pt>
                <c:pt idx="151">
                  <c:v>7.01</c:v>
                </c:pt>
                <c:pt idx="152">
                  <c:v>6.75</c:v>
                </c:pt>
                <c:pt idx="153">
                  <c:v>6.85</c:v>
                </c:pt>
                <c:pt idx="154">
                  <c:v>7.07</c:v>
                </c:pt>
                <c:pt idx="155">
                  <c:v>7.42</c:v>
                </c:pt>
                <c:pt idx="156">
                  <c:v>7.62</c:v>
                </c:pt>
                <c:pt idx="157">
                  <c:v>7.56</c:v>
                </c:pt>
                <c:pt idx="158">
                  <c:v>7.17</c:v>
                </c:pt>
                <c:pt idx="159">
                  <c:v>7.16</c:v>
                </c:pt>
                <c:pt idx="160">
                  <c:v>7.29</c:v>
                </c:pt>
                <c:pt idx="161">
                  <c:v>7.19</c:v>
                </c:pt>
                <c:pt idx="162">
                  <c:v>7.02</c:v>
                </c:pt>
                <c:pt idx="163">
                  <c:v>7.14</c:v>
                </c:pt>
                <c:pt idx="164">
                  <c:v>7.11</c:v>
                </c:pt>
                <c:pt idx="165">
                  <c:v>7</c:v>
                </c:pt>
                <c:pt idx="166">
                  <c:v>6.95</c:v>
                </c:pt>
                <c:pt idx="167">
                  <c:v>6.44</c:v>
                </c:pt>
                <c:pt idx="168">
                  <c:v>6.6</c:v>
                </c:pt>
                <c:pt idx="169">
                  <c:v>6.78</c:v>
                </c:pt>
                <c:pt idx="170">
                  <c:v>6.72</c:v>
                </c:pt>
                <c:pt idx="171">
                  <c:v>6.66</c:v>
                </c:pt>
                <c:pt idx="172">
                  <c:v>6.84</c:v>
                </c:pt>
                <c:pt idx="173">
                  <c:v>6.46</c:v>
                </c:pt>
                <c:pt idx="174">
                  <c:v>6.55</c:v>
                </c:pt>
                <c:pt idx="175">
                  <c:v>6.18</c:v>
                </c:pt>
                <c:pt idx="176">
                  <c:v>6.24</c:v>
                </c:pt>
                <c:pt idx="177">
                  <c:v>6.36</c:v>
                </c:pt>
                <c:pt idx="178">
                  <c:v>6.61</c:v>
                </c:pt>
                <c:pt idx="179">
                  <c:v>6.59</c:v>
                </c:pt>
                <c:pt idx="180">
                  <c:v>6.74</c:v>
                </c:pt>
                <c:pt idx="181">
                  <c:v>7</c:v>
                </c:pt>
                <c:pt idx="182">
                  <c:v>6.99</c:v>
                </c:pt>
                <c:pt idx="183">
                  <c:v>6.65</c:v>
                </c:pt>
                <c:pt idx="184">
                  <c:v>6.4</c:v>
                </c:pt>
                <c:pt idx="185">
                  <c:v>6.5</c:v>
                </c:pt>
                <c:pt idx="186">
                  <c:v>6.64</c:v>
                </c:pt>
                <c:pt idx="187">
                  <c:v>6.71</c:v>
                </c:pt>
                <c:pt idx="188">
                  <c:v>6.89</c:v>
                </c:pt>
                <c:pt idx="189">
                  <c:v>6.87</c:v>
                </c:pt>
                <c:pt idx="190">
                  <c:v>6.43</c:v>
                </c:pt>
                <c:pt idx="191">
                  <c:v>6.9</c:v>
                </c:pt>
                <c:pt idx="192">
                  <c:v>6.97</c:v>
                </c:pt>
                <c:pt idx="193">
                  <c:v>7.07</c:v>
                </c:pt>
                <c:pt idx="194">
                  <c:v>7.08</c:v>
                </c:pt>
                <c:pt idx="195">
                  <c:v>7.27</c:v>
                </c:pt>
                <c:pt idx="196">
                  <c:v>7.18</c:v>
                </c:pt>
                <c:pt idx="197">
                  <c:v>6.89</c:v>
                </c:pt>
                <c:pt idx="198">
                  <c:v>7.27</c:v>
                </c:pt>
                <c:pt idx="199">
                  <c:v>6.77</c:v>
                </c:pt>
                <c:pt idx="200">
                  <c:v>6.72</c:v>
                </c:pt>
                <c:pt idx="201">
                  <c:v>6.61</c:v>
                </c:pt>
                <c:pt idx="202">
                  <c:v>6.36</c:v>
                </c:pt>
                <c:pt idx="203">
                  <c:v>6.5</c:v>
                </c:pt>
                <c:pt idx="204">
                  <c:v>6.95</c:v>
                </c:pt>
                <c:pt idx="205">
                  <c:v>6.63</c:v>
                </c:pt>
                <c:pt idx="206">
                  <c:v>6.71</c:v>
                </c:pt>
                <c:pt idx="207">
                  <c:v>6.1</c:v>
                </c:pt>
                <c:pt idx="208">
                  <c:v>5.92</c:v>
                </c:pt>
                <c:pt idx="209">
                  <c:v>5.57</c:v>
                </c:pt>
                <c:pt idx="210">
                  <c:v>5.12</c:v>
                </c:pt>
                <c:pt idx="211">
                  <c:v>5.82</c:v>
                </c:pt>
                <c:pt idx="212">
                  <c:v>5.92</c:v>
                </c:pt>
                <c:pt idx="213">
                  <c:v>5.75</c:v>
                </c:pt>
                <c:pt idx="214">
                  <c:v>5.69</c:v>
                </c:pt>
                <c:pt idx="215">
                  <c:v>5.9</c:v>
                </c:pt>
                <c:pt idx="216">
                  <c:v>6.29</c:v>
                </c:pt>
                <c:pt idx="217">
                  <c:v>6.33</c:v>
                </c:pt>
                <c:pt idx="218">
                  <c:v>6.11</c:v>
                </c:pt>
                <c:pt idx="219">
                  <c:v>6.13</c:v>
                </c:pt>
                <c:pt idx="220">
                  <c:v>5.91</c:v>
                </c:pt>
                <c:pt idx="221">
                  <c:v>6.59</c:v>
                </c:pt>
                <c:pt idx="222">
                  <c:v>6.2</c:v>
                </c:pt>
                <c:pt idx="223">
                  <c:v>6.35</c:v>
                </c:pt>
                <c:pt idx="224">
                  <c:v>6.08</c:v>
                </c:pt>
                <c:pt idx="225">
                  <c:v>5.76</c:v>
                </c:pt>
                <c:pt idx="226">
                  <c:v>5.88</c:v>
                </c:pt>
                <c:pt idx="227">
                  <c:v>6.32</c:v>
                </c:pt>
                <c:pt idx="228">
                  <c:v>6.46</c:v>
                </c:pt>
                <c:pt idx="229">
                  <c:v>6.59</c:v>
                </c:pt>
                <c:pt idx="230">
                  <c:v>7.01</c:v>
                </c:pt>
                <c:pt idx="231">
                  <c:v>6.54</c:v>
                </c:pt>
                <c:pt idx="232">
                  <c:v>6.65</c:v>
                </c:pt>
                <c:pt idx="233">
                  <c:v>6.73</c:v>
                </c:pt>
                <c:pt idx="234">
                  <c:v>6.55</c:v>
                </c:pt>
                <c:pt idx="235">
                  <c:v>6.36</c:v>
                </c:pt>
                <c:pt idx="236">
                  <c:v>6.48</c:v>
                </c:pt>
                <c:pt idx="237">
                  <c:v>6.34</c:v>
                </c:pt>
                <c:pt idx="238">
                  <c:v>6.81</c:v>
                </c:pt>
                <c:pt idx="239">
                  <c:v>7.01</c:v>
                </c:pt>
                <c:pt idx="240">
                  <c:v>6.93</c:v>
                </c:pt>
                <c:pt idx="241">
                  <c:v>4.99</c:v>
                </c:pt>
              </c:numCache>
            </c:numRef>
          </c:val>
          <c:smooth val="0"/>
          <c:extLst>
            <c:ext xmlns:c16="http://schemas.microsoft.com/office/drawing/2014/chart" uri="{C3380CC4-5D6E-409C-BE32-E72D297353CC}">
              <c16:uniqueId val="{00000001-C9B3-405A-801E-ADB6B7824965}"/>
            </c:ext>
          </c:extLst>
        </c:ser>
        <c:dLbls>
          <c:showLegendKey val="0"/>
          <c:showVal val="0"/>
          <c:showCatName val="0"/>
          <c:showSerName val="0"/>
          <c:showPercent val="0"/>
          <c:showBubbleSize val="0"/>
        </c:dLbls>
        <c:marker val="1"/>
        <c:smooth val="0"/>
        <c:axId val="743019296"/>
        <c:axId val="742998656"/>
      </c:lineChart>
      <c:dateAx>
        <c:axId val="743019296"/>
        <c:scaling>
          <c:orientation val="minMax"/>
        </c:scaling>
        <c:delete val="0"/>
        <c:axPos val="b"/>
        <c:numFmt formatCode="\'yy" sourceLinked="0"/>
        <c:majorTickMark val="none"/>
        <c:minorTickMark val="none"/>
        <c:tickLblPos val="low"/>
        <c:spPr>
          <a:noFill/>
          <a:ln w="12700" cap="flat" cmpd="sng" algn="ctr">
            <a:solidFill>
              <a:schemeClr val="bg2"/>
            </a:solidFill>
            <a:round/>
          </a:ln>
          <a:effectLst/>
        </c:spPr>
        <c:txPr>
          <a:bodyPr rot="0" spcFirstLastPara="1" vertOverflow="ellipsis" wrap="square" anchor="ctr" anchorCtr="1"/>
          <a:lstStyle/>
          <a:p>
            <a:pPr>
              <a:defRPr sz="1200" b="0" i="0" u="none" strike="noStrike" kern="1200" baseline="0">
                <a:solidFill>
                  <a:sysClr val="windowText" lastClr="000000"/>
                </a:solidFill>
                <a:latin typeface="+mn-lt"/>
                <a:ea typeface="+mn-ea"/>
                <a:cs typeface="+mn-cs"/>
              </a:defRPr>
            </a:pPr>
            <a:endParaRPr lang="en-US"/>
          </a:p>
        </c:txPr>
        <c:crossAx val="742998656"/>
        <c:crosses val="autoZero"/>
        <c:auto val="1"/>
        <c:lblOffset val="100"/>
        <c:baseTimeUnit val="months"/>
        <c:majorUnit val="2"/>
        <c:majorTimeUnit val="years"/>
      </c:dateAx>
      <c:valAx>
        <c:axId val="742998656"/>
        <c:scaling>
          <c:orientation val="minMax"/>
        </c:scaling>
        <c:delete val="0"/>
        <c:axPos val="l"/>
        <c:majorGridlines>
          <c:spPr>
            <a:ln w="9525" cap="flat" cmpd="sng" algn="ctr">
              <a:solidFill>
                <a:schemeClr val="bg2"/>
              </a:solidFill>
              <a:round/>
            </a:ln>
            <a:effectLst/>
          </c:spPr>
        </c:majorGridlines>
        <c:title>
          <c:tx>
            <c:rich>
              <a:bodyPr rot="-540000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r>
                  <a:rPr lang="en-US" b="1"/>
                  <a:t>1-10 Scale (10 = Excellent, 1 = Poor)</a:t>
                </a:r>
              </a:p>
            </c:rich>
          </c:tx>
          <c:layout>
            <c:manualLayout>
              <c:xMode val="edge"/>
              <c:yMode val="edge"/>
              <c:x val="1.7897091722595079E-3"/>
              <c:y val="0.23313914268511537"/>
            </c:manualLayout>
          </c:layout>
          <c:overlay val="0"/>
          <c:spPr>
            <a:noFill/>
            <a:ln>
              <a:noFill/>
            </a:ln>
            <a:effectLst/>
          </c:spPr>
          <c:txPr>
            <a:bodyPr rot="-540000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743019296"/>
        <c:crosses val="autoZero"/>
        <c:crossBetween val="between"/>
      </c:valAx>
      <c:valAx>
        <c:axId val="886756656"/>
        <c:scaling>
          <c:orientation val="minMax"/>
          <c:max val="1"/>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00" b="0" i="0" u="none" strike="noStrike" kern="1200" baseline="0">
                <a:noFill/>
                <a:latin typeface="+mn-lt"/>
                <a:ea typeface="+mn-ea"/>
                <a:cs typeface="+mn-cs"/>
              </a:defRPr>
            </a:pPr>
            <a:endParaRPr lang="en-US"/>
          </a:p>
        </c:txPr>
        <c:crossAx val="886731696"/>
        <c:crosses val="max"/>
        <c:crossBetween val="between"/>
      </c:valAx>
      <c:catAx>
        <c:axId val="886731696"/>
        <c:scaling>
          <c:orientation val="minMax"/>
        </c:scaling>
        <c:delete val="1"/>
        <c:axPos val="b"/>
        <c:majorTickMark val="out"/>
        <c:minorTickMark val="none"/>
        <c:tickLblPos val="nextTo"/>
        <c:crossAx val="886756656"/>
        <c:crosses val="autoZero"/>
        <c:auto val="1"/>
        <c:lblAlgn val="ctr"/>
        <c:lblOffset val="100"/>
        <c:noMultiLvlLbl val="0"/>
      </c:cat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solidFill>
            <a:sysClr val="windowText" lastClr="000000"/>
          </a:solidFill>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ysClr val="windowText" lastClr="000000"/>
                </a:solidFill>
                <a:latin typeface="Source Sans Pro" panose="020B0503030403020204" pitchFamily="34" charset="0"/>
                <a:ea typeface="Source Sans Pro" panose="020B0503030403020204" pitchFamily="34" charset="0"/>
                <a:cs typeface="+mn-cs"/>
              </a:defRPr>
            </a:pPr>
            <a:r>
              <a:rPr lang="en-US" b="1"/>
              <a:t>NFIB: Small Business Outlook</a:t>
            </a:r>
          </a:p>
        </c:rich>
      </c:tx>
      <c:layout>
        <c:manualLayout>
          <c:xMode val="edge"/>
          <c:yMode val="edge"/>
          <c:x val="0.26652478174741434"/>
          <c:y val="1.2751435166112268E-2"/>
        </c:manualLayout>
      </c:layout>
      <c:overlay val="0"/>
      <c:spPr>
        <a:noFill/>
        <a:ln>
          <a:noFill/>
        </a:ln>
        <a:effectLst/>
      </c:spPr>
      <c:txPr>
        <a:bodyPr rot="0" spcFirstLastPara="1" vertOverflow="ellipsis" vert="horz" wrap="square" anchor="ctr" anchorCtr="1"/>
        <a:lstStyle/>
        <a:p>
          <a:pPr>
            <a:defRPr sz="1440" b="1" i="0" u="none" strike="noStrike" kern="1200" spc="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manualLayout>
          <c:layoutTarget val="inner"/>
          <c:xMode val="edge"/>
          <c:yMode val="edge"/>
          <c:x val="8.1417920105119598E-2"/>
          <c:y val="9.7067978503738869E-2"/>
          <c:w val="0.83102003842440053"/>
          <c:h val="0.81952190213705278"/>
        </c:manualLayout>
      </c:layout>
      <c:areaChart>
        <c:grouping val="standard"/>
        <c:varyColors val="0"/>
        <c:ser>
          <c:idx val="2"/>
          <c:order val="2"/>
          <c:tx>
            <c:v>Recession Bars</c:v>
          </c:tx>
          <c:spPr>
            <a:solidFill>
              <a:schemeClr val="bg1">
                <a:lumMod val="95000"/>
              </a:schemeClr>
            </a:solidFill>
            <a:ln>
              <a:noFill/>
            </a:ln>
            <a:effectLst/>
          </c:spPr>
          <c:cat>
            <c:numRef>
              <c:f>DLXMonthly!$B$9:$B$400</c:f>
              <c:numCache>
                <c:formatCode>mm/yyyy</c:formatCode>
                <c:ptCount val="392"/>
                <c:pt idx="0">
                  <c:v>36556</c:v>
                </c:pt>
                <c:pt idx="1">
                  <c:v>36585</c:v>
                </c:pt>
                <c:pt idx="2">
                  <c:v>36616</c:v>
                </c:pt>
                <c:pt idx="3">
                  <c:v>36646</c:v>
                </c:pt>
                <c:pt idx="4">
                  <c:v>36677</c:v>
                </c:pt>
                <c:pt idx="5">
                  <c:v>36707</c:v>
                </c:pt>
                <c:pt idx="6">
                  <c:v>36738</c:v>
                </c:pt>
                <c:pt idx="7">
                  <c:v>36769</c:v>
                </c:pt>
                <c:pt idx="8">
                  <c:v>36799</c:v>
                </c:pt>
                <c:pt idx="9">
                  <c:v>36830</c:v>
                </c:pt>
                <c:pt idx="10">
                  <c:v>36860</c:v>
                </c:pt>
                <c:pt idx="11">
                  <c:v>36891</c:v>
                </c:pt>
                <c:pt idx="12">
                  <c:v>36922</c:v>
                </c:pt>
                <c:pt idx="13">
                  <c:v>36950</c:v>
                </c:pt>
                <c:pt idx="14">
                  <c:v>36981</c:v>
                </c:pt>
                <c:pt idx="15">
                  <c:v>37011</c:v>
                </c:pt>
                <c:pt idx="16">
                  <c:v>37042</c:v>
                </c:pt>
                <c:pt idx="17">
                  <c:v>37072</c:v>
                </c:pt>
                <c:pt idx="18">
                  <c:v>37103</c:v>
                </c:pt>
                <c:pt idx="19">
                  <c:v>37134</c:v>
                </c:pt>
                <c:pt idx="20">
                  <c:v>37164</c:v>
                </c:pt>
                <c:pt idx="21">
                  <c:v>37195</c:v>
                </c:pt>
                <c:pt idx="22">
                  <c:v>37225</c:v>
                </c:pt>
                <c:pt idx="23">
                  <c:v>37256</c:v>
                </c:pt>
                <c:pt idx="24">
                  <c:v>37287</c:v>
                </c:pt>
                <c:pt idx="25">
                  <c:v>37315</c:v>
                </c:pt>
                <c:pt idx="26">
                  <c:v>37346</c:v>
                </c:pt>
                <c:pt idx="27">
                  <c:v>37376</c:v>
                </c:pt>
                <c:pt idx="28">
                  <c:v>37407</c:v>
                </c:pt>
                <c:pt idx="29">
                  <c:v>37437</c:v>
                </c:pt>
                <c:pt idx="30">
                  <c:v>37468</c:v>
                </c:pt>
                <c:pt idx="31">
                  <c:v>37499</c:v>
                </c:pt>
                <c:pt idx="32">
                  <c:v>37529</c:v>
                </c:pt>
                <c:pt idx="33">
                  <c:v>37560</c:v>
                </c:pt>
                <c:pt idx="34">
                  <c:v>37590</c:v>
                </c:pt>
                <c:pt idx="35">
                  <c:v>37621</c:v>
                </c:pt>
                <c:pt idx="36">
                  <c:v>37652</c:v>
                </c:pt>
                <c:pt idx="37">
                  <c:v>37680</c:v>
                </c:pt>
                <c:pt idx="38">
                  <c:v>37711</c:v>
                </c:pt>
                <c:pt idx="39">
                  <c:v>37741</c:v>
                </c:pt>
                <c:pt idx="40">
                  <c:v>37772</c:v>
                </c:pt>
                <c:pt idx="41">
                  <c:v>37802</c:v>
                </c:pt>
                <c:pt idx="42">
                  <c:v>37833</c:v>
                </c:pt>
                <c:pt idx="43">
                  <c:v>37864</c:v>
                </c:pt>
                <c:pt idx="44">
                  <c:v>37894</c:v>
                </c:pt>
                <c:pt idx="45">
                  <c:v>37925</c:v>
                </c:pt>
                <c:pt idx="46">
                  <c:v>37955</c:v>
                </c:pt>
                <c:pt idx="47">
                  <c:v>37986</c:v>
                </c:pt>
                <c:pt idx="48">
                  <c:v>38017</c:v>
                </c:pt>
                <c:pt idx="49">
                  <c:v>38046</c:v>
                </c:pt>
                <c:pt idx="50">
                  <c:v>38077</c:v>
                </c:pt>
                <c:pt idx="51">
                  <c:v>38107</c:v>
                </c:pt>
                <c:pt idx="52">
                  <c:v>38138</c:v>
                </c:pt>
                <c:pt idx="53">
                  <c:v>38168</c:v>
                </c:pt>
                <c:pt idx="54">
                  <c:v>38199</c:v>
                </c:pt>
                <c:pt idx="55">
                  <c:v>38230</c:v>
                </c:pt>
                <c:pt idx="56">
                  <c:v>38260</c:v>
                </c:pt>
                <c:pt idx="57">
                  <c:v>38291</c:v>
                </c:pt>
                <c:pt idx="58">
                  <c:v>38321</c:v>
                </c:pt>
                <c:pt idx="59">
                  <c:v>38352</c:v>
                </c:pt>
                <c:pt idx="60">
                  <c:v>38383</c:v>
                </c:pt>
                <c:pt idx="61">
                  <c:v>38411</c:v>
                </c:pt>
                <c:pt idx="62">
                  <c:v>38442</c:v>
                </c:pt>
                <c:pt idx="63">
                  <c:v>38472</c:v>
                </c:pt>
                <c:pt idx="64">
                  <c:v>38503</c:v>
                </c:pt>
                <c:pt idx="65">
                  <c:v>38533</c:v>
                </c:pt>
                <c:pt idx="66">
                  <c:v>38564</c:v>
                </c:pt>
                <c:pt idx="67">
                  <c:v>38595</c:v>
                </c:pt>
                <c:pt idx="68">
                  <c:v>38625</c:v>
                </c:pt>
                <c:pt idx="69">
                  <c:v>38656</c:v>
                </c:pt>
                <c:pt idx="70">
                  <c:v>38686</c:v>
                </c:pt>
                <c:pt idx="71">
                  <c:v>38717</c:v>
                </c:pt>
                <c:pt idx="72">
                  <c:v>38748</c:v>
                </c:pt>
                <c:pt idx="73">
                  <c:v>38776</c:v>
                </c:pt>
                <c:pt idx="74">
                  <c:v>38807</c:v>
                </c:pt>
                <c:pt idx="75">
                  <c:v>38837</c:v>
                </c:pt>
                <c:pt idx="76">
                  <c:v>38868</c:v>
                </c:pt>
                <c:pt idx="77">
                  <c:v>38898</c:v>
                </c:pt>
                <c:pt idx="78">
                  <c:v>38929</c:v>
                </c:pt>
                <c:pt idx="79">
                  <c:v>38960</c:v>
                </c:pt>
                <c:pt idx="80">
                  <c:v>38990</c:v>
                </c:pt>
                <c:pt idx="81">
                  <c:v>39021</c:v>
                </c:pt>
                <c:pt idx="82">
                  <c:v>39051</c:v>
                </c:pt>
                <c:pt idx="83">
                  <c:v>39082</c:v>
                </c:pt>
                <c:pt idx="84">
                  <c:v>39113</c:v>
                </c:pt>
                <c:pt idx="85">
                  <c:v>39141</c:v>
                </c:pt>
                <c:pt idx="86">
                  <c:v>39172</c:v>
                </c:pt>
                <c:pt idx="87">
                  <c:v>39202</c:v>
                </c:pt>
                <c:pt idx="88">
                  <c:v>39233</c:v>
                </c:pt>
                <c:pt idx="89">
                  <c:v>39263</c:v>
                </c:pt>
                <c:pt idx="90">
                  <c:v>39294</c:v>
                </c:pt>
                <c:pt idx="91">
                  <c:v>39325</c:v>
                </c:pt>
                <c:pt idx="92">
                  <c:v>39355</c:v>
                </c:pt>
                <c:pt idx="93">
                  <c:v>39386</c:v>
                </c:pt>
                <c:pt idx="94">
                  <c:v>39416</c:v>
                </c:pt>
                <c:pt idx="95">
                  <c:v>39447</c:v>
                </c:pt>
                <c:pt idx="96">
                  <c:v>39478</c:v>
                </c:pt>
                <c:pt idx="97">
                  <c:v>39507</c:v>
                </c:pt>
                <c:pt idx="98">
                  <c:v>39538</c:v>
                </c:pt>
                <c:pt idx="99">
                  <c:v>39568</c:v>
                </c:pt>
                <c:pt idx="100">
                  <c:v>39599</c:v>
                </c:pt>
                <c:pt idx="101">
                  <c:v>39629</c:v>
                </c:pt>
                <c:pt idx="102">
                  <c:v>39660</c:v>
                </c:pt>
                <c:pt idx="103">
                  <c:v>39691</c:v>
                </c:pt>
                <c:pt idx="104">
                  <c:v>39721</c:v>
                </c:pt>
                <c:pt idx="105">
                  <c:v>39752</c:v>
                </c:pt>
                <c:pt idx="106">
                  <c:v>39782</c:v>
                </c:pt>
                <c:pt idx="107">
                  <c:v>39813</c:v>
                </c:pt>
                <c:pt idx="108">
                  <c:v>39844</c:v>
                </c:pt>
                <c:pt idx="109">
                  <c:v>39872</c:v>
                </c:pt>
                <c:pt idx="110">
                  <c:v>39903</c:v>
                </c:pt>
                <c:pt idx="111">
                  <c:v>39933</c:v>
                </c:pt>
                <c:pt idx="112">
                  <c:v>39964</c:v>
                </c:pt>
                <c:pt idx="113">
                  <c:v>39994</c:v>
                </c:pt>
                <c:pt idx="114">
                  <c:v>40025</c:v>
                </c:pt>
                <c:pt idx="115">
                  <c:v>40056</c:v>
                </c:pt>
                <c:pt idx="116">
                  <c:v>40086</c:v>
                </c:pt>
                <c:pt idx="117">
                  <c:v>40117</c:v>
                </c:pt>
                <c:pt idx="118">
                  <c:v>40147</c:v>
                </c:pt>
                <c:pt idx="119">
                  <c:v>40178</c:v>
                </c:pt>
                <c:pt idx="120">
                  <c:v>40209</c:v>
                </c:pt>
                <c:pt idx="121">
                  <c:v>40237</c:v>
                </c:pt>
                <c:pt idx="122">
                  <c:v>40268</c:v>
                </c:pt>
                <c:pt idx="123">
                  <c:v>40298</c:v>
                </c:pt>
                <c:pt idx="124">
                  <c:v>40329</c:v>
                </c:pt>
                <c:pt idx="125">
                  <c:v>40359</c:v>
                </c:pt>
                <c:pt idx="126">
                  <c:v>40390</c:v>
                </c:pt>
                <c:pt idx="127">
                  <c:v>40421</c:v>
                </c:pt>
                <c:pt idx="128">
                  <c:v>40451</c:v>
                </c:pt>
                <c:pt idx="129">
                  <c:v>40482</c:v>
                </c:pt>
                <c:pt idx="130">
                  <c:v>40512</c:v>
                </c:pt>
                <c:pt idx="131">
                  <c:v>40543</c:v>
                </c:pt>
                <c:pt idx="132">
                  <c:v>40574</c:v>
                </c:pt>
                <c:pt idx="133">
                  <c:v>40602</c:v>
                </c:pt>
                <c:pt idx="134">
                  <c:v>40633</c:v>
                </c:pt>
                <c:pt idx="135">
                  <c:v>40663</c:v>
                </c:pt>
                <c:pt idx="136">
                  <c:v>40694</c:v>
                </c:pt>
                <c:pt idx="137">
                  <c:v>40724</c:v>
                </c:pt>
                <c:pt idx="138">
                  <c:v>40755</c:v>
                </c:pt>
                <c:pt idx="139">
                  <c:v>40786</c:v>
                </c:pt>
                <c:pt idx="140">
                  <c:v>40816</c:v>
                </c:pt>
                <c:pt idx="141">
                  <c:v>40847</c:v>
                </c:pt>
                <c:pt idx="142">
                  <c:v>40877</c:v>
                </c:pt>
                <c:pt idx="143">
                  <c:v>40908</c:v>
                </c:pt>
                <c:pt idx="144">
                  <c:v>40939</c:v>
                </c:pt>
                <c:pt idx="145">
                  <c:v>40968</c:v>
                </c:pt>
                <c:pt idx="146">
                  <c:v>40999</c:v>
                </c:pt>
                <c:pt idx="147">
                  <c:v>41029</c:v>
                </c:pt>
                <c:pt idx="148">
                  <c:v>41060</c:v>
                </c:pt>
                <c:pt idx="149">
                  <c:v>41090</c:v>
                </c:pt>
                <c:pt idx="150">
                  <c:v>41121</c:v>
                </c:pt>
                <c:pt idx="151">
                  <c:v>41152</c:v>
                </c:pt>
                <c:pt idx="152">
                  <c:v>41182</c:v>
                </c:pt>
                <c:pt idx="153">
                  <c:v>41213</c:v>
                </c:pt>
                <c:pt idx="154">
                  <c:v>41243</c:v>
                </c:pt>
                <c:pt idx="155">
                  <c:v>41274</c:v>
                </c:pt>
                <c:pt idx="156">
                  <c:v>41305</c:v>
                </c:pt>
                <c:pt idx="157">
                  <c:v>41333</c:v>
                </c:pt>
                <c:pt idx="158">
                  <c:v>41364</c:v>
                </c:pt>
                <c:pt idx="159">
                  <c:v>41394</c:v>
                </c:pt>
                <c:pt idx="160">
                  <c:v>41425</c:v>
                </c:pt>
                <c:pt idx="161">
                  <c:v>41455</c:v>
                </c:pt>
                <c:pt idx="162">
                  <c:v>41486</c:v>
                </c:pt>
                <c:pt idx="163">
                  <c:v>41517</c:v>
                </c:pt>
                <c:pt idx="164">
                  <c:v>41547</c:v>
                </c:pt>
                <c:pt idx="165">
                  <c:v>41578</c:v>
                </c:pt>
                <c:pt idx="166">
                  <c:v>41608</c:v>
                </c:pt>
                <c:pt idx="167">
                  <c:v>41639</c:v>
                </c:pt>
                <c:pt idx="168">
                  <c:v>41670</c:v>
                </c:pt>
                <c:pt idx="169">
                  <c:v>41698</c:v>
                </c:pt>
                <c:pt idx="170">
                  <c:v>41729</c:v>
                </c:pt>
                <c:pt idx="171">
                  <c:v>41759</c:v>
                </c:pt>
                <c:pt idx="172">
                  <c:v>41790</c:v>
                </c:pt>
                <c:pt idx="173">
                  <c:v>41820</c:v>
                </c:pt>
                <c:pt idx="174">
                  <c:v>41851</c:v>
                </c:pt>
                <c:pt idx="175">
                  <c:v>41882</c:v>
                </c:pt>
                <c:pt idx="176">
                  <c:v>41912</c:v>
                </c:pt>
                <c:pt idx="177">
                  <c:v>41943</c:v>
                </c:pt>
                <c:pt idx="178">
                  <c:v>41973</c:v>
                </c:pt>
                <c:pt idx="179">
                  <c:v>42004</c:v>
                </c:pt>
                <c:pt idx="180">
                  <c:v>42035</c:v>
                </c:pt>
                <c:pt idx="181">
                  <c:v>42063</c:v>
                </c:pt>
                <c:pt idx="182">
                  <c:v>42094</c:v>
                </c:pt>
                <c:pt idx="183">
                  <c:v>42124</c:v>
                </c:pt>
                <c:pt idx="184">
                  <c:v>42155</c:v>
                </c:pt>
                <c:pt idx="185">
                  <c:v>42185</c:v>
                </c:pt>
                <c:pt idx="186">
                  <c:v>42216</c:v>
                </c:pt>
                <c:pt idx="187">
                  <c:v>42247</c:v>
                </c:pt>
                <c:pt idx="188">
                  <c:v>42277</c:v>
                </c:pt>
                <c:pt idx="189">
                  <c:v>42308</c:v>
                </c:pt>
                <c:pt idx="190">
                  <c:v>42338</c:v>
                </c:pt>
                <c:pt idx="191">
                  <c:v>42369</c:v>
                </c:pt>
                <c:pt idx="192">
                  <c:v>42400</c:v>
                </c:pt>
                <c:pt idx="193">
                  <c:v>42429</c:v>
                </c:pt>
                <c:pt idx="194">
                  <c:v>42460</c:v>
                </c:pt>
                <c:pt idx="195">
                  <c:v>42490</c:v>
                </c:pt>
                <c:pt idx="196">
                  <c:v>42521</c:v>
                </c:pt>
                <c:pt idx="197">
                  <c:v>42551</c:v>
                </c:pt>
                <c:pt idx="198">
                  <c:v>42582</c:v>
                </c:pt>
                <c:pt idx="199">
                  <c:v>42613</c:v>
                </c:pt>
                <c:pt idx="200">
                  <c:v>42643</c:v>
                </c:pt>
                <c:pt idx="201">
                  <c:v>42674</c:v>
                </c:pt>
                <c:pt idx="202">
                  <c:v>42704</c:v>
                </c:pt>
                <c:pt idx="203">
                  <c:v>42735</c:v>
                </c:pt>
                <c:pt idx="204">
                  <c:v>42766</c:v>
                </c:pt>
                <c:pt idx="205">
                  <c:v>42794</c:v>
                </c:pt>
                <c:pt idx="206">
                  <c:v>42825</c:v>
                </c:pt>
                <c:pt idx="207">
                  <c:v>42855</c:v>
                </c:pt>
                <c:pt idx="208">
                  <c:v>42886</c:v>
                </c:pt>
                <c:pt idx="209">
                  <c:v>42916</c:v>
                </c:pt>
                <c:pt idx="210">
                  <c:v>42947</c:v>
                </c:pt>
                <c:pt idx="211">
                  <c:v>42978</c:v>
                </c:pt>
                <c:pt idx="212">
                  <c:v>43008</c:v>
                </c:pt>
                <c:pt idx="213">
                  <c:v>43039</c:v>
                </c:pt>
                <c:pt idx="214">
                  <c:v>43069</c:v>
                </c:pt>
                <c:pt idx="215">
                  <c:v>43100</c:v>
                </c:pt>
                <c:pt idx="216">
                  <c:v>43131</c:v>
                </c:pt>
                <c:pt idx="217">
                  <c:v>43159</c:v>
                </c:pt>
                <c:pt idx="218">
                  <c:v>43190</c:v>
                </c:pt>
                <c:pt idx="219">
                  <c:v>43220</c:v>
                </c:pt>
                <c:pt idx="220">
                  <c:v>43251</c:v>
                </c:pt>
                <c:pt idx="221">
                  <c:v>43281</c:v>
                </c:pt>
                <c:pt idx="222">
                  <c:v>43312</c:v>
                </c:pt>
                <c:pt idx="223">
                  <c:v>43343</c:v>
                </c:pt>
                <c:pt idx="224">
                  <c:v>43373</c:v>
                </c:pt>
                <c:pt idx="225">
                  <c:v>43404</c:v>
                </c:pt>
                <c:pt idx="226">
                  <c:v>43434</c:v>
                </c:pt>
                <c:pt idx="227">
                  <c:v>43465</c:v>
                </c:pt>
                <c:pt idx="228">
                  <c:v>43496</c:v>
                </c:pt>
                <c:pt idx="229">
                  <c:v>43524</c:v>
                </c:pt>
                <c:pt idx="230">
                  <c:v>43555</c:v>
                </c:pt>
                <c:pt idx="231">
                  <c:v>43585</c:v>
                </c:pt>
                <c:pt idx="232">
                  <c:v>43616</c:v>
                </c:pt>
                <c:pt idx="233">
                  <c:v>43646</c:v>
                </c:pt>
                <c:pt idx="234">
                  <c:v>43677</c:v>
                </c:pt>
                <c:pt idx="235">
                  <c:v>43708</c:v>
                </c:pt>
                <c:pt idx="236">
                  <c:v>43738</c:v>
                </c:pt>
                <c:pt idx="237">
                  <c:v>43769</c:v>
                </c:pt>
                <c:pt idx="238">
                  <c:v>43799</c:v>
                </c:pt>
                <c:pt idx="239">
                  <c:v>43830</c:v>
                </c:pt>
                <c:pt idx="240">
                  <c:v>43861</c:v>
                </c:pt>
                <c:pt idx="241">
                  <c:v>43890</c:v>
                </c:pt>
                <c:pt idx="242">
                  <c:v>43921</c:v>
                </c:pt>
                <c:pt idx="243">
                  <c:v>43951</c:v>
                </c:pt>
                <c:pt idx="244">
                  <c:v>43982</c:v>
                </c:pt>
                <c:pt idx="245">
                  <c:v>44012</c:v>
                </c:pt>
                <c:pt idx="246">
                  <c:v>44043</c:v>
                </c:pt>
                <c:pt idx="247">
                  <c:v>44074</c:v>
                </c:pt>
                <c:pt idx="248">
                  <c:v>44104</c:v>
                </c:pt>
                <c:pt idx="249">
                  <c:v>44135</c:v>
                </c:pt>
                <c:pt idx="250">
                  <c:v>44165</c:v>
                </c:pt>
                <c:pt idx="251">
                  <c:v>44196</c:v>
                </c:pt>
                <c:pt idx="252">
                  <c:v>44227</c:v>
                </c:pt>
                <c:pt idx="253">
                  <c:v>44255</c:v>
                </c:pt>
                <c:pt idx="254">
                  <c:v>44286</c:v>
                </c:pt>
                <c:pt idx="255">
                  <c:v>44316</c:v>
                </c:pt>
                <c:pt idx="256">
                  <c:v>44347</c:v>
                </c:pt>
                <c:pt idx="257">
                  <c:v>44377</c:v>
                </c:pt>
                <c:pt idx="258">
                  <c:v>44408</c:v>
                </c:pt>
                <c:pt idx="259">
                  <c:v>44439</c:v>
                </c:pt>
                <c:pt idx="260">
                  <c:v>44469</c:v>
                </c:pt>
                <c:pt idx="261">
                  <c:v>44500</c:v>
                </c:pt>
                <c:pt idx="262">
                  <c:v>44530</c:v>
                </c:pt>
                <c:pt idx="263">
                  <c:v>44561</c:v>
                </c:pt>
                <c:pt idx="264">
                  <c:v>44592</c:v>
                </c:pt>
                <c:pt idx="265">
                  <c:v>44620</c:v>
                </c:pt>
                <c:pt idx="266">
                  <c:v>44651</c:v>
                </c:pt>
                <c:pt idx="267">
                  <c:v>44681</c:v>
                </c:pt>
                <c:pt idx="268">
                  <c:v>44712</c:v>
                </c:pt>
                <c:pt idx="269">
                  <c:v>44742</c:v>
                </c:pt>
                <c:pt idx="270">
                  <c:v>44773</c:v>
                </c:pt>
                <c:pt idx="271">
                  <c:v>44804</c:v>
                </c:pt>
                <c:pt idx="272">
                  <c:v>44834</c:v>
                </c:pt>
                <c:pt idx="273">
                  <c:v>44865</c:v>
                </c:pt>
                <c:pt idx="274">
                  <c:v>44895</c:v>
                </c:pt>
                <c:pt idx="275">
                  <c:v>44926</c:v>
                </c:pt>
                <c:pt idx="276">
                  <c:v>44957</c:v>
                </c:pt>
                <c:pt idx="277">
                  <c:v>44985</c:v>
                </c:pt>
                <c:pt idx="278">
                  <c:v>45016</c:v>
                </c:pt>
                <c:pt idx="279">
                  <c:v>45046</c:v>
                </c:pt>
                <c:pt idx="280">
                  <c:v>45077</c:v>
                </c:pt>
                <c:pt idx="281">
                  <c:v>45107</c:v>
                </c:pt>
                <c:pt idx="282">
                  <c:v>45138</c:v>
                </c:pt>
                <c:pt idx="283">
                  <c:v>45169</c:v>
                </c:pt>
                <c:pt idx="284">
                  <c:v>45199</c:v>
                </c:pt>
                <c:pt idx="285">
                  <c:v>45230</c:v>
                </c:pt>
                <c:pt idx="286">
                  <c:v>45260</c:v>
                </c:pt>
                <c:pt idx="287">
                  <c:v>45291</c:v>
                </c:pt>
                <c:pt idx="288">
                  <c:v>45322</c:v>
                </c:pt>
                <c:pt idx="289">
                  <c:v>45351</c:v>
                </c:pt>
                <c:pt idx="290">
                  <c:v>45382</c:v>
                </c:pt>
                <c:pt idx="291">
                  <c:v>45412</c:v>
                </c:pt>
                <c:pt idx="292">
                  <c:v>45443</c:v>
                </c:pt>
                <c:pt idx="293">
                  <c:v>45473</c:v>
                </c:pt>
                <c:pt idx="294">
                  <c:v>45504</c:v>
                </c:pt>
                <c:pt idx="295">
                  <c:v>45535</c:v>
                </c:pt>
                <c:pt idx="296">
                  <c:v>45565</c:v>
                </c:pt>
                <c:pt idx="297">
                  <c:v>45596</c:v>
                </c:pt>
                <c:pt idx="298">
                  <c:v>45626</c:v>
                </c:pt>
                <c:pt idx="299">
                  <c:v>45657</c:v>
                </c:pt>
                <c:pt idx="300">
                  <c:v>45688</c:v>
                </c:pt>
                <c:pt idx="301">
                  <c:v>45716</c:v>
                </c:pt>
                <c:pt idx="302">
                  <c:v>45747</c:v>
                </c:pt>
              </c:numCache>
            </c:numRef>
          </c:cat>
          <c:val>
            <c:numRef>
              <c:f>DLXMonthly!$O$9:$O$400</c:f>
              <c:numCache>
                <c:formatCode>0</c:formatCode>
                <c:ptCount val="392"/>
                <c:pt idx="0">
                  <c:v>-1000</c:v>
                </c:pt>
                <c:pt idx="1">
                  <c:v>-1000</c:v>
                </c:pt>
                <c:pt idx="2">
                  <c:v>-1000</c:v>
                </c:pt>
                <c:pt idx="3">
                  <c:v>-1000</c:v>
                </c:pt>
                <c:pt idx="4">
                  <c:v>-1000</c:v>
                </c:pt>
                <c:pt idx="5">
                  <c:v>-1000</c:v>
                </c:pt>
                <c:pt idx="6">
                  <c:v>-1000</c:v>
                </c:pt>
                <c:pt idx="7">
                  <c:v>-1000</c:v>
                </c:pt>
                <c:pt idx="8">
                  <c:v>-1000</c:v>
                </c:pt>
                <c:pt idx="9">
                  <c:v>-1000</c:v>
                </c:pt>
                <c:pt idx="10">
                  <c:v>-1000</c:v>
                </c:pt>
                <c:pt idx="11">
                  <c:v>-1000</c:v>
                </c:pt>
                <c:pt idx="12">
                  <c:v>-1000</c:v>
                </c:pt>
                <c:pt idx="13">
                  <c:v>-1000</c:v>
                </c:pt>
                <c:pt idx="14">
                  <c:v>1000</c:v>
                </c:pt>
                <c:pt idx="15">
                  <c:v>1000</c:v>
                </c:pt>
                <c:pt idx="16">
                  <c:v>1000</c:v>
                </c:pt>
                <c:pt idx="17">
                  <c:v>1000</c:v>
                </c:pt>
                <c:pt idx="18">
                  <c:v>1000</c:v>
                </c:pt>
                <c:pt idx="19">
                  <c:v>1000</c:v>
                </c:pt>
                <c:pt idx="20">
                  <c:v>1000</c:v>
                </c:pt>
                <c:pt idx="21">
                  <c:v>1000</c:v>
                </c:pt>
                <c:pt idx="22">
                  <c:v>1000</c:v>
                </c:pt>
                <c:pt idx="23">
                  <c:v>-1000</c:v>
                </c:pt>
                <c:pt idx="24">
                  <c:v>-1000</c:v>
                </c:pt>
                <c:pt idx="25">
                  <c:v>-1000</c:v>
                </c:pt>
                <c:pt idx="26">
                  <c:v>-1000</c:v>
                </c:pt>
                <c:pt idx="27">
                  <c:v>-1000</c:v>
                </c:pt>
                <c:pt idx="28">
                  <c:v>-1000</c:v>
                </c:pt>
                <c:pt idx="29">
                  <c:v>-1000</c:v>
                </c:pt>
                <c:pt idx="30">
                  <c:v>-1000</c:v>
                </c:pt>
                <c:pt idx="31">
                  <c:v>-1000</c:v>
                </c:pt>
                <c:pt idx="32">
                  <c:v>-1000</c:v>
                </c:pt>
                <c:pt idx="33">
                  <c:v>-1000</c:v>
                </c:pt>
                <c:pt idx="34">
                  <c:v>-1000</c:v>
                </c:pt>
                <c:pt idx="35">
                  <c:v>-1000</c:v>
                </c:pt>
                <c:pt idx="36">
                  <c:v>-1000</c:v>
                </c:pt>
                <c:pt idx="37">
                  <c:v>-1000</c:v>
                </c:pt>
                <c:pt idx="38">
                  <c:v>-1000</c:v>
                </c:pt>
                <c:pt idx="39">
                  <c:v>-1000</c:v>
                </c:pt>
                <c:pt idx="40">
                  <c:v>-1000</c:v>
                </c:pt>
                <c:pt idx="41">
                  <c:v>-1000</c:v>
                </c:pt>
                <c:pt idx="42">
                  <c:v>-1000</c:v>
                </c:pt>
                <c:pt idx="43">
                  <c:v>-1000</c:v>
                </c:pt>
                <c:pt idx="44">
                  <c:v>-1000</c:v>
                </c:pt>
                <c:pt idx="45">
                  <c:v>-1000</c:v>
                </c:pt>
                <c:pt idx="46">
                  <c:v>-1000</c:v>
                </c:pt>
                <c:pt idx="47">
                  <c:v>-1000</c:v>
                </c:pt>
                <c:pt idx="48">
                  <c:v>-1000</c:v>
                </c:pt>
                <c:pt idx="49">
                  <c:v>-1000</c:v>
                </c:pt>
                <c:pt idx="50">
                  <c:v>-1000</c:v>
                </c:pt>
                <c:pt idx="51">
                  <c:v>-1000</c:v>
                </c:pt>
                <c:pt idx="52">
                  <c:v>-1000</c:v>
                </c:pt>
                <c:pt idx="53">
                  <c:v>-1000</c:v>
                </c:pt>
                <c:pt idx="54">
                  <c:v>-1000</c:v>
                </c:pt>
                <c:pt idx="55">
                  <c:v>-1000</c:v>
                </c:pt>
                <c:pt idx="56">
                  <c:v>-1000</c:v>
                </c:pt>
                <c:pt idx="57">
                  <c:v>-1000</c:v>
                </c:pt>
                <c:pt idx="58">
                  <c:v>-1000</c:v>
                </c:pt>
                <c:pt idx="59">
                  <c:v>-1000</c:v>
                </c:pt>
                <c:pt idx="60">
                  <c:v>-1000</c:v>
                </c:pt>
                <c:pt idx="61">
                  <c:v>-1000</c:v>
                </c:pt>
                <c:pt idx="62">
                  <c:v>-1000</c:v>
                </c:pt>
                <c:pt idx="63">
                  <c:v>-1000</c:v>
                </c:pt>
                <c:pt idx="64">
                  <c:v>-1000</c:v>
                </c:pt>
                <c:pt idx="65">
                  <c:v>-1000</c:v>
                </c:pt>
                <c:pt idx="66">
                  <c:v>-1000</c:v>
                </c:pt>
                <c:pt idx="67">
                  <c:v>-1000</c:v>
                </c:pt>
                <c:pt idx="68">
                  <c:v>-1000</c:v>
                </c:pt>
                <c:pt idx="69">
                  <c:v>-1000</c:v>
                </c:pt>
                <c:pt idx="70">
                  <c:v>-1000</c:v>
                </c:pt>
                <c:pt idx="71">
                  <c:v>-1000</c:v>
                </c:pt>
                <c:pt idx="72">
                  <c:v>-1000</c:v>
                </c:pt>
                <c:pt idx="73">
                  <c:v>-1000</c:v>
                </c:pt>
                <c:pt idx="74">
                  <c:v>-1000</c:v>
                </c:pt>
                <c:pt idx="75">
                  <c:v>-1000</c:v>
                </c:pt>
                <c:pt idx="76">
                  <c:v>-1000</c:v>
                </c:pt>
                <c:pt idx="77">
                  <c:v>-1000</c:v>
                </c:pt>
                <c:pt idx="78">
                  <c:v>-1000</c:v>
                </c:pt>
                <c:pt idx="79">
                  <c:v>-1000</c:v>
                </c:pt>
                <c:pt idx="80">
                  <c:v>-1000</c:v>
                </c:pt>
                <c:pt idx="81">
                  <c:v>-1000</c:v>
                </c:pt>
                <c:pt idx="82">
                  <c:v>-1000</c:v>
                </c:pt>
                <c:pt idx="83">
                  <c:v>-1000</c:v>
                </c:pt>
                <c:pt idx="84">
                  <c:v>-1000</c:v>
                </c:pt>
                <c:pt idx="85">
                  <c:v>-1000</c:v>
                </c:pt>
                <c:pt idx="86">
                  <c:v>-1000</c:v>
                </c:pt>
                <c:pt idx="87">
                  <c:v>-1000</c:v>
                </c:pt>
                <c:pt idx="88">
                  <c:v>-1000</c:v>
                </c:pt>
                <c:pt idx="89">
                  <c:v>-1000</c:v>
                </c:pt>
                <c:pt idx="90">
                  <c:v>-1000</c:v>
                </c:pt>
                <c:pt idx="91">
                  <c:v>-1000</c:v>
                </c:pt>
                <c:pt idx="92">
                  <c:v>-1000</c:v>
                </c:pt>
                <c:pt idx="93">
                  <c:v>-1000</c:v>
                </c:pt>
                <c:pt idx="94">
                  <c:v>-1000</c:v>
                </c:pt>
                <c:pt idx="95">
                  <c:v>1000</c:v>
                </c:pt>
                <c:pt idx="96">
                  <c:v>1000</c:v>
                </c:pt>
                <c:pt idx="97">
                  <c:v>1000</c:v>
                </c:pt>
                <c:pt idx="98">
                  <c:v>1000</c:v>
                </c:pt>
                <c:pt idx="99">
                  <c:v>1000</c:v>
                </c:pt>
                <c:pt idx="100">
                  <c:v>1000</c:v>
                </c:pt>
                <c:pt idx="101">
                  <c:v>1000</c:v>
                </c:pt>
                <c:pt idx="102">
                  <c:v>1000</c:v>
                </c:pt>
                <c:pt idx="103">
                  <c:v>1000</c:v>
                </c:pt>
                <c:pt idx="104">
                  <c:v>1000</c:v>
                </c:pt>
                <c:pt idx="105">
                  <c:v>1000</c:v>
                </c:pt>
                <c:pt idx="106">
                  <c:v>1000</c:v>
                </c:pt>
                <c:pt idx="107">
                  <c:v>1000</c:v>
                </c:pt>
                <c:pt idx="108">
                  <c:v>1000</c:v>
                </c:pt>
                <c:pt idx="109">
                  <c:v>1000</c:v>
                </c:pt>
                <c:pt idx="110">
                  <c:v>1000</c:v>
                </c:pt>
                <c:pt idx="111">
                  <c:v>1000</c:v>
                </c:pt>
                <c:pt idx="112">
                  <c:v>1000</c:v>
                </c:pt>
                <c:pt idx="113">
                  <c:v>1000</c:v>
                </c:pt>
                <c:pt idx="114">
                  <c:v>-1000</c:v>
                </c:pt>
                <c:pt idx="115">
                  <c:v>-1000</c:v>
                </c:pt>
                <c:pt idx="116">
                  <c:v>-1000</c:v>
                </c:pt>
                <c:pt idx="117">
                  <c:v>-1000</c:v>
                </c:pt>
                <c:pt idx="118">
                  <c:v>-1000</c:v>
                </c:pt>
                <c:pt idx="119">
                  <c:v>-1000</c:v>
                </c:pt>
                <c:pt idx="120">
                  <c:v>-1000</c:v>
                </c:pt>
                <c:pt idx="121">
                  <c:v>-1000</c:v>
                </c:pt>
                <c:pt idx="122">
                  <c:v>-1000</c:v>
                </c:pt>
                <c:pt idx="123">
                  <c:v>-1000</c:v>
                </c:pt>
                <c:pt idx="124">
                  <c:v>-1000</c:v>
                </c:pt>
                <c:pt idx="125">
                  <c:v>-1000</c:v>
                </c:pt>
                <c:pt idx="126">
                  <c:v>-1000</c:v>
                </c:pt>
                <c:pt idx="127">
                  <c:v>-1000</c:v>
                </c:pt>
                <c:pt idx="128">
                  <c:v>-1000</c:v>
                </c:pt>
                <c:pt idx="129">
                  <c:v>-1000</c:v>
                </c:pt>
                <c:pt idx="130">
                  <c:v>-1000</c:v>
                </c:pt>
                <c:pt idx="131">
                  <c:v>-1000</c:v>
                </c:pt>
                <c:pt idx="132">
                  <c:v>-1000</c:v>
                </c:pt>
                <c:pt idx="133">
                  <c:v>-1000</c:v>
                </c:pt>
                <c:pt idx="134">
                  <c:v>-1000</c:v>
                </c:pt>
                <c:pt idx="135">
                  <c:v>-1000</c:v>
                </c:pt>
                <c:pt idx="136">
                  <c:v>-1000</c:v>
                </c:pt>
                <c:pt idx="137">
                  <c:v>-1000</c:v>
                </c:pt>
                <c:pt idx="138">
                  <c:v>-1000</c:v>
                </c:pt>
                <c:pt idx="139">
                  <c:v>-1000</c:v>
                </c:pt>
                <c:pt idx="140">
                  <c:v>-1000</c:v>
                </c:pt>
                <c:pt idx="141">
                  <c:v>-1000</c:v>
                </c:pt>
                <c:pt idx="142">
                  <c:v>-1000</c:v>
                </c:pt>
                <c:pt idx="143">
                  <c:v>-1000</c:v>
                </c:pt>
                <c:pt idx="144">
                  <c:v>-1000</c:v>
                </c:pt>
                <c:pt idx="145">
                  <c:v>-1000</c:v>
                </c:pt>
                <c:pt idx="146">
                  <c:v>-1000</c:v>
                </c:pt>
                <c:pt idx="147">
                  <c:v>-1000</c:v>
                </c:pt>
                <c:pt idx="148">
                  <c:v>-1000</c:v>
                </c:pt>
                <c:pt idx="149">
                  <c:v>-1000</c:v>
                </c:pt>
                <c:pt idx="150">
                  <c:v>-1000</c:v>
                </c:pt>
                <c:pt idx="151">
                  <c:v>-1000</c:v>
                </c:pt>
                <c:pt idx="152">
                  <c:v>-1000</c:v>
                </c:pt>
                <c:pt idx="153">
                  <c:v>-1000</c:v>
                </c:pt>
                <c:pt idx="154">
                  <c:v>-1000</c:v>
                </c:pt>
                <c:pt idx="155">
                  <c:v>-1000</c:v>
                </c:pt>
                <c:pt idx="156">
                  <c:v>-1000</c:v>
                </c:pt>
                <c:pt idx="157">
                  <c:v>-1000</c:v>
                </c:pt>
                <c:pt idx="158">
                  <c:v>-1000</c:v>
                </c:pt>
                <c:pt idx="159">
                  <c:v>-1000</c:v>
                </c:pt>
                <c:pt idx="160">
                  <c:v>-1000</c:v>
                </c:pt>
                <c:pt idx="161">
                  <c:v>-1000</c:v>
                </c:pt>
                <c:pt idx="162">
                  <c:v>-1000</c:v>
                </c:pt>
                <c:pt idx="163">
                  <c:v>-1000</c:v>
                </c:pt>
                <c:pt idx="164">
                  <c:v>-1000</c:v>
                </c:pt>
                <c:pt idx="165">
                  <c:v>-1000</c:v>
                </c:pt>
                <c:pt idx="166">
                  <c:v>-1000</c:v>
                </c:pt>
                <c:pt idx="167">
                  <c:v>-1000</c:v>
                </c:pt>
                <c:pt idx="168">
                  <c:v>-1000</c:v>
                </c:pt>
                <c:pt idx="169">
                  <c:v>-1000</c:v>
                </c:pt>
                <c:pt idx="170">
                  <c:v>-1000</c:v>
                </c:pt>
                <c:pt idx="171">
                  <c:v>-1000</c:v>
                </c:pt>
                <c:pt idx="172">
                  <c:v>-1000</c:v>
                </c:pt>
                <c:pt idx="173">
                  <c:v>-1000</c:v>
                </c:pt>
                <c:pt idx="174">
                  <c:v>-1000</c:v>
                </c:pt>
                <c:pt idx="175">
                  <c:v>-1000</c:v>
                </c:pt>
                <c:pt idx="176">
                  <c:v>-1000</c:v>
                </c:pt>
                <c:pt idx="177">
                  <c:v>-1000</c:v>
                </c:pt>
                <c:pt idx="178">
                  <c:v>-1000</c:v>
                </c:pt>
                <c:pt idx="179">
                  <c:v>-1000</c:v>
                </c:pt>
                <c:pt idx="180">
                  <c:v>-1000</c:v>
                </c:pt>
                <c:pt idx="181">
                  <c:v>-1000</c:v>
                </c:pt>
                <c:pt idx="182">
                  <c:v>-1000</c:v>
                </c:pt>
                <c:pt idx="183">
                  <c:v>-1000</c:v>
                </c:pt>
                <c:pt idx="184">
                  <c:v>-1000</c:v>
                </c:pt>
                <c:pt idx="185">
                  <c:v>-1000</c:v>
                </c:pt>
                <c:pt idx="186">
                  <c:v>-1000</c:v>
                </c:pt>
                <c:pt idx="187">
                  <c:v>-1000</c:v>
                </c:pt>
                <c:pt idx="188">
                  <c:v>-1000</c:v>
                </c:pt>
                <c:pt idx="189">
                  <c:v>-1000</c:v>
                </c:pt>
                <c:pt idx="190">
                  <c:v>-1000</c:v>
                </c:pt>
                <c:pt idx="191">
                  <c:v>-1000</c:v>
                </c:pt>
                <c:pt idx="192">
                  <c:v>-1000</c:v>
                </c:pt>
                <c:pt idx="193">
                  <c:v>-1000</c:v>
                </c:pt>
                <c:pt idx="194">
                  <c:v>-1000</c:v>
                </c:pt>
                <c:pt idx="195">
                  <c:v>-1000</c:v>
                </c:pt>
                <c:pt idx="196">
                  <c:v>-1000</c:v>
                </c:pt>
                <c:pt idx="197">
                  <c:v>-1000</c:v>
                </c:pt>
                <c:pt idx="198">
                  <c:v>-1000</c:v>
                </c:pt>
                <c:pt idx="199">
                  <c:v>-1000</c:v>
                </c:pt>
                <c:pt idx="200">
                  <c:v>-1000</c:v>
                </c:pt>
                <c:pt idx="201">
                  <c:v>-1000</c:v>
                </c:pt>
                <c:pt idx="202">
                  <c:v>-1000</c:v>
                </c:pt>
                <c:pt idx="203">
                  <c:v>-1000</c:v>
                </c:pt>
                <c:pt idx="204">
                  <c:v>-1000</c:v>
                </c:pt>
                <c:pt idx="205">
                  <c:v>-1000</c:v>
                </c:pt>
                <c:pt idx="206">
                  <c:v>-1000</c:v>
                </c:pt>
                <c:pt idx="207">
                  <c:v>-1000</c:v>
                </c:pt>
                <c:pt idx="208">
                  <c:v>-1000</c:v>
                </c:pt>
                <c:pt idx="209">
                  <c:v>-1000</c:v>
                </c:pt>
                <c:pt idx="210">
                  <c:v>-1000</c:v>
                </c:pt>
                <c:pt idx="211">
                  <c:v>-1000</c:v>
                </c:pt>
                <c:pt idx="212">
                  <c:v>-1000</c:v>
                </c:pt>
                <c:pt idx="213">
                  <c:v>-1000</c:v>
                </c:pt>
                <c:pt idx="214">
                  <c:v>-1000</c:v>
                </c:pt>
                <c:pt idx="215">
                  <c:v>-1000</c:v>
                </c:pt>
                <c:pt idx="216">
                  <c:v>-1000</c:v>
                </c:pt>
                <c:pt idx="217">
                  <c:v>-1000</c:v>
                </c:pt>
                <c:pt idx="218">
                  <c:v>-1000</c:v>
                </c:pt>
                <c:pt idx="219">
                  <c:v>-1000</c:v>
                </c:pt>
                <c:pt idx="220">
                  <c:v>-1000</c:v>
                </c:pt>
                <c:pt idx="221">
                  <c:v>-1000</c:v>
                </c:pt>
                <c:pt idx="222">
                  <c:v>-1000</c:v>
                </c:pt>
                <c:pt idx="223">
                  <c:v>-1000</c:v>
                </c:pt>
                <c:pt idx="224">
                  <c:v>-1000</c:v>
                </c:pt>
                <c:pt idx="225">
                  <c:v>-1000</c:v>
                </c:pt>
                <c:pt idx="226">
                  <c:v>-1000</c:v>
                </c:pt>
                <c:pt idx="227">
                  <c:v>-1000</c:v>
                </c:pt>
                <c:pt idx="228">
                  <c:v>-1000</c:v>
                </c:pt>
                <c:pt idx="229">
                  <c:v>-1000</c:v>
                </c:pt>
                <c:pt idx="230">
                  <c:v>-1000</c:v>
                </c:pt>
                <c:pt idx="231">
                  <c:v>-1000</c:v>
                </c:pt>
                <c:pt idx="232">
                  <c:v>-1000</c:v>
                </c:pt>
                <c:pt idx="233">
                  <c:v>-1000</c:v>
                </c:pt>
                <c:pt idx="234">
                  <c:v>-1000</c:v>
                </c:pt>
                <c:pt idx="235">
                  <c:v>-1000</c:v>
                </c:pt>
                <c:pt idx="236">
                  <c:v>-1000</c:v>
                </c:pt>
                <c:pt idx="237">
                  <c:v>-1000</c:v>
                </c:pt>
                <c:pt idx="238">
                  <c:v>-1000</c:v>
                </c:pt>
                <c:pt idx="239">
                  <c:v>-1000</c:v>
                </c:pt>
                <c:pt idx="240">
                  <c:v>-1000</c:v>
                </c:pt>
                <c:pt idx="241">
                  <c:v>1000</c:v>
                </c:pt>
                <c:pt idx="242">
                  <c:v>1000</c:v>
                </c:pt>
                <c:pt idx="243">
                  <c:v>1000</c:v>
                </c:pt>
                <c:pt idx="244">
                  <c:v>-1000</c:v>
                </c:pt>
                <c:pt idx="245">
                  <c:v>-1000</c:v>
                </c:pt>
                <c:pt idx="246">
                  <c:v>-1000</c:v>
                </c:pt>
                <c:pt idx="247">
                  <c:v>-1000</c:v>
                </c:pt>
                <c:pt idx="248">
                  <c:v>-1000</c:v>
                </c:pt>
                <c:pt idx="249">
                  <c:v>-1000</c:v>
                </c:pt>
                <c:pt idx="250">
                  <c:v>-1000</c:v>
                </c:pt>
                <c:pt idx="251">
                  <c:v>-1000</c:v>
                </c:pt>
                <c:pt idx="252">
                  <c:v>-1000</c:v>
                </c:pt>
                <c:pt idx="253">
                  <c:v>-1000</c:v>
                </c:pt>
                <c:pt idx="254">
                  <c:v>-1000</c:v>
                </c:pt>
                <c:pt idx="255">
                  <c:v>-1000</c:v>
                </c:pt>
                <c:pt idx="256">
                  <c:v>-1000</c:v>
                </c:pt>
                <c:pt idx="257">
                  <c:v>-1000</c:v>
                </c:pt>
                <c:pt idx="258">
                  <c:v>-1000</c:v>
                </c:pt>
                <c:pt idx="259">
                  <c:v>-1000</c:v>
                </c:pt>
                <c:pt idx="260">
                  <c:v>-1000</c:v>
                </c:pt>
                <c:pt idx="261">
                  <c:v>-1000</c:v>
                </c:pt>
                <c:pt idx="262">
                  <c:v>-1000</c:v>
                </c:pt>
                <c:pt idx="263">
                  <c:v>-1000</c:v>
                </c:pt>
                <c:pt idx="264">
                  <c:v>-1000</c:v>
                </c:pt>
                <c:pt idx="265">
                  <c:v>-1000</c:v>
                </c:pt>
                <c:pt idx="266">
                  <c:v>-1000</c:v>
                </c:pt>
                <c:pt idx="267">
                  <c:v>-1000</c:v>
                </c:pt>
                <c:pt idx="268">
                  <c:v>-1000</c:v>
                </c:pt>
                <c:pt idx="269">
                  <c:v>-1000</c:v>
                </c:pt>
                <c:pt idx="270">
                  <c:v>-1000</c:v>
                </c:pt>
                <c:pt idx="271">
                  <c:v>-1000</c:v>
                </c:pt>
                <c:pt idx="272">
                  <c:v>-1000</c:v>
                </c:pt>
                <c:pt idx="273">
                  <c:v>-1000</c:v>
                </c:pt>
                <c:pt idx="274">
                  <c:v>-1000</c:v>
                </c:pt>
                <c:pt idx="275">
                  <c:v>-1000</c:v>
                </c:pt>
                <c:pt idx="276">
                  <c:v>-1000</c:v>
                </c:pt>
                <c:pt idx="277">
                  <c:v>-1000</c:v>
                </c:pt>
                <c:pt idx="278">
                  <c:v>-1000</c:v>
                </c:pt>
                <c:pt idx="279">
                  <c:v>-1000</c:v>
                </c:pt>
                <c:pt idx="280">
                  <c:v>-1000</c:v>
                </c:pt>
                <c:pt idx="281">
                  <c:v>-1000</c:v>
                </c:pt>
                <c:pt idx="282">
                  <c:v>-1000</c:v>
                </c:pt>
                <c:pt idx="283">
                  <c:v>-1000</c:v>
                </c:pt>
                <c:pt idx="284">
                  <c:v>-1000</c:v>
                </c:pt>
                <c:pt idx="285">
                  <c:v>-1000</c:v>
                </c:pt>
                <c:pt idx="286">
                  <c:v>-1000</c:v>
                </c:pt>
                <c:pt idx="287">
                  <c:v>-1000</c:v>
                </c:pt>
                <c:pt idx="288">
                  <c:v>-1000</c:v>
                </c:pt>
                <c:pt idx="289">
                  <c:v>-1000</c:v>
                </c:pt>
                <c:pt idx="290">
                  <c:v>-1000</c:v>
                </c:pt>
                <c:pt idx="291">
                  <c:v>-1000</c:v>
                </c:pt>
                <c:pt idx="292">
                  <c:v>-1000</c:v>
                </c:pt>
                <c:pt idx="293">
                  <c:v>-1000</c:v>
                </c:pt>
                <c:pt idx="294">
                  <c:v>-1000</c:v>
                </c:pt>
                <c:pt idx="295">
                  <c:v>-1000</c:v>
                </c:pt>
                <c:pt idx="296">
                  <c:v>-1000</c:v>
                </c:pt>
                <c:pt idx="297">
                  <c:v>-1000</c:v>
                </c:pt>
                <c:pt idx="298">
                  <c:v>-1000</c:v>
                </c:pt>
                <c:pt idx="299">
                  <c:v>-1000</c:v>
                </c:pt>
                <c:pt idx="300">
                  <c:v>-1000</c:v>
                </c:pt>
                <c:pt idx="301">
                  <c:v>-1000</c:v>
                </c:pt>
                <c:pt idx="302">
                  <c:v>#N/A</c:v>
                </c:pt>
              </c:numCache>
            </c:numRef>
          </c:val>
          <c:extLst>
            <c:ext xmlns:c16="http://schemas.microsoft.com/office/drawing/2014/chart" uri="{C3380CC4-5D6E-409C-BE32-E72D297353CC}">
              <c16:uniqueId val="{00000002-1A86-4CB3-9DDF-7D1A76680648}"/>
            </c:ext>
          </c:extLst>
        </c:ser>
        <c:dLbls>
          <c:showLegendKey val="0"/>
          <c:showVal val="0"/>
          <c:showCatName val="0"/>
          <c:showSerName val="0"/>
          <c:showPercent val="0"/>
          <c:showBubbleSize val="0"/>
        </c:dLbls>
        <c:axId val="45966112"/>
        <c:axId val="45964672"/>
      </c:areaChart>
      <c:lineChart>
        <c:grouping val="standard"/>
        <c:varyColors val="0"/>
        <c:ser>
          <c:idx val="0"/>
          <c:order val="0"/>
          <c:tx>
            <c:v>Small Business Optimism Index (SA, Index)</c:v>
          </c:tx>
          <c:spPr>
            <a:ln w="28575" cap="rnd">
              <a:solidFill>
                <a:schemeClr val="accent1"/>
              </a:solidFill>
              <a:round/>
            </a:ln>
            <a:effectLst/>
          </c:spPr>
          <c:marker>
            <c:symbol val="none"/>
          </c:marker>
          <c:cat>
            <c:numRef>
              <c:f>DLXMonthly!$B$9:$B$400</c:f>
              <c:numCache>
                <c:formatCode>mm/yyyy</c:formatCode>
                <c:ptCount val="392"/>
                <c:pt idx="0">
                  <c:v>36556</c:v>
                </c:pt>
                <c:pt idx="1">
                  <c:v>36585</c:v>
                </c:pt>
                <c:pt idx="2">
                  <c:v>36616</c:v>
                </c:pt>
                <c:pt idx="3">
                  <c:v>36646</c:v>
                </c:pt>
                <c:pt idx="4">
                  <c:v>36677</c:v>
                </c:pt>
                <c:pt idx="5">
                  <c:v>36707</c:v>
                </c:pt>
                <c:pt idx="6">
                  <c:v>36738</c:v>
                </c:pt>
                <c:pt idx="7">
                  <c:v>36769</c:v>
                </c:pt>
                <c:pt idx="8">
                  <c:v>36799</c:v>
                </c:pt>
                <c:pt idx="9">
                  <c:v>36830</c:v>
                </c:pt>
                <c:pt idx="10">
                  <c:v>36860</c:v>
                </c:pt>
                <c:pt idx="11">
                  <c:v>36891</c:v>
                </c:pt>
                <c:pt idx="12">
                  <c:v>36922</c:v>
                </c:pt>
                <c:pt idx="13">
                  <c:v>36950</c:v>
                </c:pt>
                <c:pt idx="14">
                  <c:v>36981</c:v>
                </c:pt>
                <c:pt idx="15">
                  <c:v>37011</c:v>
                </c:pt>
                <c:pt idx="16">
                  <c:v>37042</c:v>
                </c:pt>
                <c:pt idx="17">
                  <c:v>37072</c:v>
                </c:pt>
                <c:pt idx="18">
                  <c:v>37103</c:v>
                </c:pt>
                <c:pt idx="19">
                  <c:v>37134</c:v>
                </c:pt>
                <c:pt idx="20">
                  <c:v>37164</c:v>
                </c:pt>
                <c:pt idx="21">
                  <c:v>37195</c:v>
                </c:pt>
                <c:pt idx="22">
                  <c:v>37225</c:v>
                </c:pt>
                <c:pt idx="23">
                  <c:v>37256</c:v>
                </c:pt>
                <c:pt idx="24">
                  <c:v>37287</c:v>
                </c:pt>
                <c:pt idx="25">
                  <c:v>37315</c:v>
                </c:pt>
                <c:pt idx="26">
                  <c:v>37346</c:v>
                </c:pt>
                <c:pt idx="27">
                  <c:v>37376</c:v>
                </c:pt>
                <c:pt idx="28">
                  <c:v>37407</c:v>
                </c:pt>
                <c:pt idx="29">
                  <c:v>37437</c:v>
                </c:pt>
                <c:pt idx="30">
                  <c:v>37468</c:v>
                </c:pt>
                <c:pt idx="31">
                  <c:v>37499</c:v>
                </c:pt>
                <c:pt idx="32">
                  <c:v>37529</c:v>
                </c:pt>
                <c:pt idx="33">
                  <c:v>37560</c:v>
                </c:pt>
                <c:pt idx="34">
                  <c:v>37590</c:v>
                </c:pt>
                <c:pt idx="35">
                  <c:v>37621</c:v>
                </c:pt>
                <c:pt idx="36">
                  <c:v>37652</c:v>
                </c:pt>
                <c:pt idx="37">
                  <c:v>37680</c:v>
                </c:pt>
                <c:pt idx="38">
                  <c:v>37711</c:v>
                </c:pt>
                <c:pt idx="39">
                  <c:v>37741</c:v>
                </c:pt>
                <c:pt idx="40">
                  <c:v>37772</c:v>
                </c:pt>
                <c:pt idx="41">
                  <c:v>37802</c:v>
                </c:pt>
                <c:pt idx="42">
                  <c:v>37833</c:v>
                </c:pt>
                <c:pt idx="43">
                  <c:v>37864</c:v>
                </c:pt>
                <c:pt idx="44">
                  <c:v>37894</c:v>
                </c:pt>
                <c:pt idx="45">
                  <c:v>37925</c:v>
                </c:pt>
                <c:pt idx="46">
                  <c:v>37955</c:v>
                </c:pt>
                <c:pt idx="47">
                  <c:v>37986</c:v>
                </c:pt>
                <c:pt idx="48">
                  <c:v>38017</c:v>
                </c:pt>
                <c:pt idx="49">
                  <c:v>38046</c:v>
                </c:pt>
                <c:pt idx="50">
                  <c:v>38077</c:v>
                </c:pt>
                <c:pt idx="51">
                  <c:v>38107</c:v>
                </c:pt>
                <c:pt idx="52">
                  <c:v>38138</c:v>
                </c:pt>
                <c:pt idx="53">
                  <c:v>38168</c:v>
                </c:pt>
                <c:pt idx="54">
                  <c:v>38199</c:v>
                </c:pt>
                <c:pt idx="55">
                  <c:v>38230</c:v>
                </c:pt>
                <c:pt idx="56">
                  <c:v>38260</c:v>
                </c:pt>
                <c:pt idx="57">
                  <c:v>38291</c:v>
                </c:pt>
                <c:pt idx="58">
                  <c:v>38321</c:v>
                </c:pt>
                <c:pt idx="59">
                  <c:v>38352</c:v>
                </c:pt>
                <c:pt idx="60">
                  <c:v>38383</c:v>
                </c:pt>
                <c:pt idx="61">
                  <c:v>38411</c:v>
                </c:pt>
                <c:pt idx="62">
                  <c:v>38442</c:v>
                </c:pt>
                <c:pt idx="63">
                  <c:v>38472</c:v>
                </c:pt>
                <c:pt idx="64">
                  <c:v>38503</c:v>
                </c:pt>
                <c:pt idx="65">
                  <c:v>38533</c:v>
                </c:pt>
                <c:pt idx="66">
                  <c:v>38564</c:v>
                </c:pt>
                <c:pt idx="67">
                  <c:v>38595</c:v>
                </c:pt>
                <c:pt idx="68">
                  <c:v>38625</c:v>
                </c:pt>
                <c:pt idx="69">
                  <c:v>38656</c:v>
                </c:pt>
                <c:pt idx="70">
                  <c:v>38686</c:v>
                </c:pt>
                <c:pt idx="71">
                  <c:v>38717</c:v>
                </c:pt>
                <c:pt idx="72">
                  <c:v>38748</c:v>
                </c:pt>
                <c:pt idx="73">
                  <c:v>38776</c:v>
                </c:pt>
                <c:pt idx="74">
                  <c:v>38807</c:v>
                </c:pt>
                <c:pt idx="75">
                  <c:v>38837</c:v>
                </c:pt>
                <c:pt idx="76">
                  <c:v>38868</c:v>
                </c:pt>
                <c:pt idx="77">
                  <c:v>38898</c:v>
                </c:pt>
                <c:pt idx="78">
                  <c:v>38929</c:v>
                </c:pt>
                <c:pt idx="79">
                  <c:v>38960</c:v>
                </c:pt>
                <c:pt idx="80">
                  <c:v>38990</c:v>
                </c:pt>
                <c:pt idx="81">
                  <c:v>39021</c:v>
                </c:pt>
                <c:pt idx="82">
                  <c:v>39051</c:v>
                </c:pt>
                <c:pt idx="83">
                  <c:v>39082</c:v>
                </c:pt>
                <c:pt idx="84">
                  <c:v>39113</c:v>
                </c:pt>
                <c:pt idx="85">
                  <c:v>39141</c:v>
                </c:pt>
                <c:pt idx="86">
                  <c:v>39172</c:v>
                </c:pt>
                <c:pt idx="87">
                  <c:v>39202</c:v>
                </c:pt>
                <c:pt idx="88">
                  <c:v>39233</c:v>
                </c:pt>
                <c:pt idx="89">
                  <c:v>39263</c:v>
                </c:pt>
                <c:pt idx="90">
                  <c:v>39294</c:v>
                </c:pt>
                <c:pt idx="91">
                  <c:v>39325</c:v>
                </c:pt>
                <c:pt idx="92">
                  <c:v>39355</c:v>
                </c:pt>
                <c:pt idx="93">
                  <c:v>39386</c:v>
                </c:pt>
                <c:pt idx="94">
                  <c:v>39416</c:v>
                </c:pt>
                <c:pt idx="95">
                  <c:v>39447</c:v>
                </c:pt>
                <c:pt idx="96">
                  <c:v>39478</c:v>
                </c:pt>
                <c:pt idx="97">
                  <c:v>39507</c:v>
                </c:pt>
                <c:pt idx="98">
                  <c:v>39538</c:v>
                </c:pt>
                <c:pt idx="99">
                  <c:v>39568</c:v>
                </c:pt>
                <c:pt idx="100">
                  <c:v>39599</c:v>
                </c:pt>
                <c:pt idx="101">
                  <c:v>39629</c:v>
                </c:pt>
                <c:pt idx="102">
                  <c:v>39660</c:v>
                </c:pt>
                <c:pt idx="103">
                  <c:v>39691</c:v>
                </c:pt>
                <c:pt idx="104">
                  <c:v>39721</c:v>
                </c:pt>
                <c:pt idx="105">
                  <c:v>39752</c:v>
                </c:pt>
                <c:pt idx="106">
                  <c:v>39782</c:v>
                </c:pt>
                <c:pt idx="107">
                  <c:v>39813</c:v>
                </c:pt>
                <c:pt idx="108">
                  <c:v>39844</c:v>
                </c:pt>
                <c:pt idx="109">
                  <c:v>39872</c:v>
                </c:pt>
                <c:pt idx="110">
                  <c:v>39903</c:v>
                </c:pt>
                <c:pt idx="111">
                  <c:v>39933</c:v>
                </c:pt>
                <c:pt idx="112">
                  <c:v>39964</c:v>
                </c:pt>
                <c:pt idx="113">
                  <c:v>39994</c:v>
                </c:pt>
                <c:pt idx="114">
                  <c:v>40025</c:v>
                </c:pt>
                <c:pt idx="115">
                  <c:v>40056</c:v>
                </c:pt>
                <c:pt idx="116">
                  <c:v>40086</c:v>
                </c:pt>
                <c:pt idx="117">
                  <c:v>40117</c:v>
                </c:pt>
                <c:pt idx="118">
                  <c:v>40147</c:v>
                </c:pt>
                <c:pt idx="119">
                  <c:v>40178</c:v>
                </c:pt>
                <c:pt idx="120">
                  <c:v>40209</c:v>
                </c:pt>
                <c:pt idx="121">
                  <c:v>40237</c:v>
                </c:pt>
                <c:pt idx="122">
                  <c:v>40268</c:v>
                </c:pt>
                <c:pt idx="123">
                  <c:v>40298</c:v>
                </c:pt>
                <c:pt idx="124">
                  <c:v>40329</c:v>
                </c:pt>
                <c:pt idx="125">
                  <c:v>40359</c:v>
                </c:pt>
                <c:pt idx="126">
                  <c:v>40390</c:v>
                </c:pt>
                <c:pt idx="127">
                  <c:v>40421</c:v>
                </c:pt>
                <c:pt idx="128">
                  <c:v>40451</c:v>
                </c:pt>
                <c:pt idx="129">
                  <c:v>40482</c:v>
                </c:pt>
                <c:pt idx="130">
                  <c:v>40512</c:v>
                </c:pt>
                <c:pt idx="131">
                  <c:v>40543</c:v>
                </c:pt>
                <c:pt idx="132">
                  <c:v>40574</c:v>
                </c:pt>
                <c:pt idx="133">
                  <c:v>40602</c:v>
                </c:pt>
                <c:pt idx="134">
                  <c:v>40633</c:v>
                </c:pt>
                <c:pt idx="135">
                  <c:v>40663</c:v>
                </c:pt>
                <c:pt idx="136">
                  <c:v>40694</c:v>
                </c:pt>
                <c:pt idx="137">
                  <c:v>40724</c:v>
                </c:pt>
                <c:pt idx="138">
                  <c:v>40755</c:v>
                </c:pt>
                <c:pt idx="139">
                  <c:v>40786</c:v>
                </c:pt>
                <c:pt idx="140">
                  <c:v>40816</c:v>
                </c:pt>
                <c:pt idx="141">
                  <c:v>40847</c:v>
                </c:pt>
                <c:pt idx="142">
                  <c:v>40877</c:v>
                </c:pt>
                <c:pt idx="143">
                  <c:v>40908</c:v>
                </c:pt>
                <c:pt idx="144">
                  <c:v>40939</c:v>
                </c:pt>
                <c:pt idx="145">
                  <c:v>40968</c:v>
                </c:pt>
                <c:pt idx="146">
                  <c:v>40999</c:v>
                </c:pt>
                <c:pt idx="147">
                  <c:v>41029</c:v>
                </c:pt>
                <c:pt idx="148">
                  <c:v>41060</c:v>
                </c:pt>
                <c:pt idx="149">
                  <c:v>41090</c:v>
                </c:pt>
                <c:pt idx="150">
                  <c:v>41121</c:v>
                </c:pt>
                <c:pt idx="151">
                  <c:v>41152</c:v>
                </c:pt>
                <c:pt idx="152">
                  <c:v>41182</c:v>
                </c:pt>
                <c:pt idx="153">
                  <c:v>41213</c:v>
                </c:pt>
                <c:pt idx="154">
                  <c:v>41243</c:v>
                </c:pt>
                <c:pt idx="155">
                  <c:v>41274</c:v>
                </c:pt>
                <c:pt idx="156">
                  <c:v>41305</c:v>
                </c:pt>
                <c:pt idx="157">
                  <c:v>41333</c:v>
                </c:pt>
                <c:pt idx="158">
                  <c:v>41364</c:v>
                </c:pt>
                <c:pt idx="159">
                  <c:v>41394</c:v>
                </c:pt>
                <c:pt idx="160">
                  <c:v>41425</c:v>
                </c:pt>
                <c:pt idx="161">
                  <c:v>41455</c:v>
                </c:pt>
                <c:pt idx="162">
                  <c:v>41486</c:v>
                </c:pt>
                <c:pt idx="163">
                  <c:v>41517</c:v>
                </c:pt>
                <c:pt idx="164">
                  <c:v>41547</c:v>
                </c:pt>
                <c:pt idx="165">
                  <c:v>41578</c:v>
                </c:pt>
                <c:pt idx="166">
                  <c:v>41608</c:v>
                </c:pt>
                <c:pt idx="167">
                  <c:v>41639</c:v>
                </c:pt>
                <c:pt idx="168">
                  <c:v>41670</c:v>
                </c:pt>
                <c:pt idx="169">
                  <c:v>41698</c:v>
                </c:pt>
                <c:pt idx="170">
                  <c:v>41729</c:v>
                </c:pt>
                <c:pt idx="171">
                  <c:v>41759</c:v>
                </c:pt>
                <c:pt idx="172">
                  <c:v>41790</c:v>
                </c:pt>
                <c:pt idx="173">
                  <c:v>41820</c:v>
                </c:pt>
                <c:pt idx="174">
                  <c:v>41851</c:v>
                </c:pt>
                <c:pt idx="175">
                  <c:v>41882</c:v>
                </c:pt>
                <c:pt idx="176">
                  <c:v>41912</c:v>
                </c:pt>
                <c:pt idx="177">
                  <c:v>41943</c:v>
                </c:pt>
                <c:pt idx="178">
                  <c:v>41973</c:v>
                </c:pt>
                <c:pt idx="179">
                  <c:v>42004</c:v>
                </c:pt>
                <c:pt idx="180">
                  <c:v>42035</c:v>
                </c:pt>
                <c:pt idx="181">
                  <c:v>42063</c:v>
                </c:pt>
                <c:pt idx="182">
                  <c:v>42094</c:v>
                </c:pt>
                <c:pt idx="183">
                  <c:v>42124</c:v>
                </c:pt>
                <c:pt idx="184">
                  <c:v>42155</c:v>
                </c:pt>
                <c:pt idx="185">
                  <c:v>42185</c:v>
                </c:pt>
                <c:pt idx="186">
                  <c:v>42216</c:v>
                </c:pt>
                <c:pt idx="187">
                  <c:v>42247</c:v>
                </c:pt>
                <c:pt idx="188">
                  <c:v>42277</c:v>
                </c:pt>
                <c:pt idx="189">
                  <c:v>42308</c:v>
                </c:pt>
                <c:pt idx="190">
                  <c:v>42338</c:v>
                </c:pt>
                <c:pt idx="191">
                  <c:v>42369</c:v>
                </c:pt>
                <c:pt idx="192">
                  <c:v>42400</c:v>
                </c:pt>
                <c:pt idx="193">
                  <c:v>42429</c:v>
                </c:pt>
                <c:pt idx="194">
                  <c:v>42460</c:v>
                </c:pt>
                <c:pt idx="195">
                  <c:v>42490</c:v>
                </c:pt>
                <c:pt idx="196">
                  <c:v>42521</c:v>
                </c:pt>
                <c:pt idx="197">
                  <c:v>42551</c:v>
                </c:pt>
                <c:pt idx="198">
                  <c:v>42582</c:v>
                </c:pt>
                <c:pt idx="199">
                  <c:v>42613</c:v>
                </c:pt>
                <c:pt idx="200">
                  <c:v>42643</c:v>
                </c:pt>
                <c:pt idx="201">
                  <c:v>42674</c:v>
                </c:pt>
                <c:pt idx="202">
                  <c:v>42704</c:v>
                </c:pt>
                <c:pt idx="203">
                  <c:v>42735</c:v>
                </c:pt>
                <c:pt idx="204">
                  <c:v>42766</c:v>
                </c:pt>
                <c:pt idx="205">
                  <c:v>42794</c:v>
                </c:pt>
                <c:pt idx="206">
                  <c:v>42825</c:v>
                </c:pt>
                <c:pt idx="207">
                  <c:v>42855</c:v>
                </c:pt>
                <c:pt idx="208">
                  <c:v>42886</c:v>
                </c:pt>
                <c:pt idx="209">
                  <c:v>42916</c:v>
                </c:pt>
                <c:pt idx="210">
                  <c:v>42947</c:v>
                </c:pt>
                <c:pt idx="211">
                  <c:v>42978</c:v>
                </c:pt>
                <c:pt idx="212">
                  <c:v>43008</c:v>
                </c:pt>
                <c:pt idx="213">
                  <c:v>43039</c:v>
                </c:pt>
                <c:pt idx="214">
                  <c:v>43069</c:v>
                </c:pt>
                <c:pt idx="215">
                  <c:v>43100</c:v>
                </c:pt>
                <c:pt idx="216">
                  <c:v>43131</c:v>
                </c:pt>
                <c:pt idx="217">
                  <c:v>43159</c:v>
                </c:pt>
                <c:pt idx="218">
                  <c:v>43190</c:v>
                </c:pt>
                <c:pt idx="219">
                  <c:v>43220</c:v>
                </c:pt>
                <c:pt idx="220">
                  <c:v>43251</c:v>
                </c:pt>
                <c:pt idx="221">
                  <c:v>43281</c:v>
                </c:pt>
                <c:pt idx="222">
                  <c:v>43312</c:v>
                </c:pt>
                <c:pt idx="223">
                  <c:v>43343</c:v>
                </c:pt>
                <c:pt idx="224">
                  <c:v>43373</c:v>
                </c:pt>
                <c:pt idx="225">
                  <c:v>43404</c:v>
                </c:pt>
                <c:pt idx="226">
                  <c:v>43434</c:v>
                </c:pt>
                <c:pt idx="227">
                  <c:v>43465</c:v>
                </c:pt>
                <c:pt idx="228">
                  <c:v>43496</c:v>
                </c:pt>
                <c:pt idx="229">
                  <c:v>43524</c:v>
                </c:pt>
                <c:pt idx="230">
                  <c:v>43555</c:v>
                </c:pt>
                <c:pt idx="231">
                  <c:v>43585</c:v>
                </c:pt>
                <c:pt idx="232">
                  <c:v>43616</c:v>
                </c:pt>
                <c:pt idx="233">
                  <c:v>43646</c:v>
                </c:pt>
                <c:pt idx="234">
                  <c:v>43677</c:v>
                </c:pt>
                <c:pt idx="235">
                  <c:v>43708</c:v>
                </c:pt>
                <c:pt idx="236">
                  <c:v>43738</c:v>
                </c:pt>
                <c:pt idx="237">
                  <c:v>43769</c:v>
                </c:pt>
                <c:pt idx="238">
                  <c:v>43799</c:v>
                </c:pt>
                <c:pt idx="239">
                  <c:v>43830</c:v>
                </c:pt>
                <c:pt idx="240">
                  <c:v>43861</c:v>
                </c:pt>
                <c:pt idx="241">
                  <c:v>43890</c:v>
                </c:pt>
                <c:pt idx="242">
                  <c:v>43921</c:v>
                </c:pt>
                <c:pt idx="243">
                  <c:v>43951</c:v>
                </c:pt>
                <c:pt idx="244">
                  <c:v>43982</c:v>
                </c:pt>
                <c:pt idx="245">
                  <c:v>44012</c:v>
                </c:pt>
                <c:pt idx="246">
                  <c:v>44043</c:v>
                </c:pt>
                <c:pt idx="247">
                  <c:v>44074</c:v>
                </c:pt>
                <c:pt idx="248">
                  <c:v>44104</c:v>
                </c:pt>
                <c:pt idx="249">
                  <c:v>44135</c:v>
                </c:pt>
                <c:pt idx="250">
                  <c:v>44165</c:v>
                </c:pt>
                <c:pt idx="251">
                  <c:v>44196</c:v>
                </c:pt>
                <c:pt idx="252">
                  <c:v>44227</c:v>
                </c:pt>
                <c:pt idx="253">
                  <c:v>44255</c:v>
                </c:pt>
                <c:pt idx="254">
                  <c:v>44286</c:v>
                </c:pt>
                <c:pt idx="255">
                  <c:v>44316</c:v>
                </c:pt>
                <c:pt idx="256">
                  <c:v>44347</c:v>
                </c:pt>
                <c:pt idx="257">
                  <c:v>44377</c:v>
                </c:pt>
                <c:pt idx="258">
                  <c:v>44408</c:v>
                </c:pt>
                <c:pt idx="259">
                  <c:v>44439</c:v>
                </c:pt>
                <c:pt idx="260">
                  <c:v>44469</c:v>
                </c:pt>
                <c:pt idx="261">
                  <c:v>44500</c:v>
                </c:pt>
                <c:pt idx="262">
                  <c:v>44530</c:v>
                </c:pt>
                <c:pt idx="263">
                  <c:v>44561</c:v>
                </c:pt>
                <c:pt idx="264">
                  <c:v>44592</c:v>
                </c:pt>
                <c:pt idx="265">
                  <c:v>44620</c:v>
                </c:pt>
                <c:pt idx="266">
                  <c:v>44651</c:v>
                </c:pt>
                <c:pt idx="267">
                  <c:v>44681</c:v>
                </c:pt>
                <c:pt idx="268">
                  <c:v>44712</c:v>
                </c:pt>
                <c:pt idx="269">
                  <c:v>44742</c:v>
                </c:pt>
                <c:pt idx="270">
                  <c:v>44773</c:v>
                </c:pt>
                <c:pt idx="271">
                  <c:v>44804</c:v>
                </c:pt>
                <c:pt idx="272">
                  <c:v>44834</c:v>
                </c:pt>
                <c:pt idx="273">
                  <c:v>44865</c:v>
                </c:pt>
                <c:pt idx="274">
                  <c:v>44895</c:v>
                </c:pt>
                <c:pt idx="275">
                  <c:v>44926</c:v>
                </c:pt>
                <c:pt idx="276">
                  <c:v>44957</c:v>
                </c:pt>
                <c:pt idx="277">
                  <c:v>44985</c:v>
                </c:pt>
                <c:pt idx="278">
                  <c:v>45016</c:v>
                </c:pt>
                <c:pt idx="279">
                  <c:v>45046</c:v>
                </c:pt>
                <c:pt idx="280">
                  <c:v>45077</c:v>
                </c:pt>
                <c:pt idx="281">
                  <c:v>45107</c:v>
                </c:pt>
                <c:pt idx="282">
                  <c:v>45138</c:v>
                </c:pt>
                <c:pt idx="283">
                  <c:v>45169</c:v>
                </c:pt>
                <c:pt idx="284">
                  <c:v>45199</c:v>
                </c:pt>
                <c:pt idx="285">
                  <c:v>45230</c:v>
                </c:pt>
                <c:pt idx="286">
                  <c:v>45260</c:v>
                </c:pt>
                <c:pt idx="287">
                  <c:v>45291</c:v>
                </c:pt>
                <c:pt idx="288">
                  <c:v>45322</c:v>
                </c:pt>
                <c:pt idx="289">
                  <c:v>45351</c:v>
                </c:pt>
                <c:pt idx="290">
                  <c:v>45382</c:v>
                </c:pt>
                <c:pt idx="291">
                  <c:v>45412</c:v>
                </c:pt>
                <c:pt idx="292">
                  <c:v>45443</c:v>
                </c:pt>
                <c:pt idx="293">
                  <c:v>45473</c:v>
                </c:pt>
                <c:pt idx="294">
                  <c:v>45504</c:v>
                </c:pt>
                <c:pt idx="295">
                  <c:v>45535</c:v>
                </c:pt>
                <c:pt idx="296">
                  <c:v>45565</c:v>
                </c:pt>
                <c:pt idx="297">
                  <c:v>45596</c:v>
                </c:pt>
                <c:pt idx="298">
                  <c:v>45626</c:v>
                </c:pt>
                <c:pt idx="299">
                  <c:v>45657</c:v>
                </c:pt>
                <c:pt idx="300">
                  <c:v>45688</c:v>
                </c:pt>
                <c:pt idx="301">
                  <c:v>45716</c:v>
                </c:pt>
                <c:pt idx="302">
                  <c:v>45747</c:v>
                </c:pt>
              </c:numCache>
            </c:numRef>
          </c:cat>
          <c:val>
            <c:numRef>
              <c:f>DLXMonthly!$C$9:$C$400</c:f>
              <c:numCache>
                <c:formatCode>0.0</c:formatCode>
                <c:ptCount val="392"/>
                <c:pt idx="0">
                  <c:v>113.2</c:v>
                </c:pt>
                <c:pt idx="1">
                  <c:v>110.6</c:v>
                </c:pt>
                <c:pt idx="2">
                  <c:v>111.4</c:v>
                </c:pt>
                <c:pt idx="3">
                  <c:v>109.9</c:v>
                </c:pt>
                <c:pt idx="4">
                  <c:v>109.6</c:v>
                </c:pt>
                <c:pt idx="5">
                  <c:v>107.7</c:v>
                </c:pt>
                <c:pt idx="6">
                  <c:v>111</c:v>
                </c:pt>
                <c:pt idx="7">
                  <c:v>111.4</c:v>
                </c:pt>
                <c:pt idx="8">
                  <c:v>110.7</c:v>
                </c:pt>
                <c:pt idx="9">
                  <c:v>108.8</c:v>
                </c:pt>
                <c:pt idx="10">
                  <c:v>108.8</c:v>
                </c:pt>
                <c:pt idx="11">
                  <c:v>105.8</c:v>
                </c:pt>
                <c:pt idx="12">
                  <c:v>105.5</c:v>
                </c:pt>
                <c:pt idx="13">
                  <c:v>107.9</c:v>
                </c:pt>
                <c:pt idx="14">
                  <c:v>107.7</c:v>
                </c:pt>
                <c:pt idx="15">
                  <c:v>107.4</c:v>
                </c:pt>
                <c:pt idx="16">
                  <c:v>108.6</c:v>
                </c:pt>
                <c:pt idx="17">
                  <c:v>106.9</c:v>
                </c:pt>
                <c:pt idx="18">
                  <c:v>108.2</c:v>
                </c:pt>
                <c:pt idx="19">
                  <c:v>110.9</c:v>
                </c:pt>
                <c:pt idx="20">
                  <c:v>105.4</c:v>
                </c:pt>
                <c:pt idx="21">
                  <c:v>105.4</c:v>
                </c:pt>
                <c:pt idx="22">
                  <c:v>108.5</c:v>
                </c:pt>
                <c:pt idx="23">
                  <c:v>109.8</c:v>
                </c:pt>
                <c:pt idx="24">
                  <c:v>110.2</c:v>
                </c:pt>
                <c:pt idx="25">
                  <c:v>110</c:v>
                </c:pt>
                <c:pt idx="26">
                  <c:v>114.1</c:v>
                </c:pt>
                <c:pt idx="27">
                  <c:v>111.5</c:v>
                </c:pt>
                <c:pt idx="28">
                  <c:v>111.6</c:v>
                </c:pt>
                <c:pt idx="29">
                  <c:v>112.3</c:v>
                </c:pt>
                <c:pt idx="30">
                  <c:v>109.3</c:v>
                </c:pt>
                <c:pt idx="31">
                  <c:v>110.9</c:v>
                </c:pt>
                <c:pt idx="32">
                  <c:v>110.6</c:v>
                </c:pt>
                <c:pt idx="33">
                  <c:v>109.9</c:v>
                </c:pt>
                <c:pt idx="34">
                  <c:v>111.3</c:v>
                </c:pt>
                <c:pt idx="35">
                  <c:v>107.8</c:v>
                </c:pt>
                <c:pt idx="36">
                  <c:v>108.4</c:v>
                </c:pt>
                <c:pt idx="37">
                  <c:v>105.4</c:v>
                </c:pt>
                <c:pt idx="38">
                  <c:v>104.3</c:v>
                </c:pt>
                <c:pt idx="39">
                  <c:v>109.1</c:v>
                </c:pt>
                <c:pt idx="40">
                  <c:v>109.2</c:v>
                </c:pt>
                <c:pt idx="41">
                  <c:v>111.9</c:v>
                </c:pt>
                <c:pt idx="42">
                  <c:v>110.5</c:v>
                </c:pt>
                <c:pt idx="43">
                  <c:v>114.4</c:v>
                </c:pt>
                <c:pt idx="44">
                  <c:v>111.6</c:v>
                </c:pt>
                <c:pt idx="45">
                  <c:v>113.9</c:v>
                </c:pt>
                <c:pt idx="46">
                  <c:v>115</c:v>
                </c:pt>
                <c:pt idx="47">
                  <c:v>117</c:v>
                </c:pt>
                <c:pt idx="48">
                  <c:v>115.7</c:v>
                </c:pt>
                <c:pt idx="49">
                  <c:v>112.6</c:v>
                </c:pt>
                <c:pt idx="50">
                  <c:v>112.9</c:v>
                </c:pt>
                <c:pt idx="51">
                  <c:v>115</c:v>
                </c:pt>
                <c:pt idx="52">
                  <c:v>114</c:v>
                </c:pt>
                <c:pt idx="53">
                  <c:v>113.3</c:v>
                </c:pt>
                <c:pt idx="54">
                  <c:v>116.3</c:v>
                </c:pt>
                <c:pt idx="55">
                  <c:v>112.5</c:v>
                </c:pt>
                <c:pt idx="56">
                  <c:v>114.4</c:v>
                </c:pt>
                <c:pt idx="57">
                  <c:v>113.8</c:v>
                </c:pt>
                <c:pt idx="58">
                  <c:v>117.6</c:v>
                </c:pt>
                <c:pt idx="59">
                  <c:v>116.1</c:v>
                </c:pt>
                <c:pt idx="60">
                  <c:v>113.3</c:v>
                </c:pt>
                <c:pt idx="61">
                  <c:v>113.7</c:v>
                </c:pt>
                <c:pt idx="62">
                  <c:v>112.8</c:v>
                </c:pt>
                <c:pt idx="63">
                  <c:v>108.9</c:v>
                </c:pt>
                <c:pt idx="64">
                  <c:v>110</c:v>
                </c:pt>
                <c:pt idx="65">
                  <c:v>110.9</c:v>
                </c:pt>
                <c:pt idx="66">
                  <c:v>111</c:v>
                </c:pt>
                <c:pt idx="67">
                  <c:v>110.3</c:v>
                </c:pt>
                <c:pt idx="68">
                  <c:v>109.5</c:v>
                </c:pt>
                <c:pt idx="69">
                  <c:v>113.6</c:v>
                </c:pt>
                <c:pt idx="70">
                  <c:v>110.5</c:v>
                </c:pt>
                <c:pt idx="71">
                  <c:v>110.9</c:v>
                </c:pt>
                <c:pt idx="72">
                  <c:v>110.5</c:v>
                </c:pt>
                <c:pt idx="73">
                  <c:v>111.3</c:v>
                </c:pt>
                <c:pt idx="74">
                  <c:v>107.9</c:v>
                </c:pt>
                <c:pt idx="75">
                  <c:v>109.2</c:v>
                </c:pt>
                <c:pt idx="76">
                  <c:v>107.5</c:v>
                </c:pt>
                <c:pt idx="77">
                  <c:v>106.4</c:v>
                </c:pt>
                <c:pt idx="78">
                  <c:v>107.7</c:v>
                </c:pt>
                <c:pt idx="79">
                  <c:v>104.8</c:v>
                </c:pt>
                <c:pt idx="80">
                  <c:v>108.9</c:v>
                </c:pt>
                <c:pt idx="81">
                  <c:v>110.3</c:v>
                </c:pt>
                <c:pt idx="82">
                  <c:v>108.9</c:v>
                </c:pt>
                <c:pt idx="83">
                  <c:v>105.6</c:v>
                </c:pt>
                <c:pt idx="84">
                  <c:v>108.1</c:v>
                </c:pt>
                <c:pt idx="85">
                  <c:v>107.7</c:v>
                </c:pt>
                <c:pt idx="86">
                  <c:v>107.1</c:v>
                </c:pt>
                <c:pt idx="87">
                  <c:v>105.6</c:v>
                </c:pt>
                <c:pt idx="88">
                  <c:v>106</c:v>
                </c:pt>
                <c:pt idx="89">
                  <c:v>105.6</c:v>
                </c:pt>
                <c:pt idx="90">
                  <c:v>107.2</c:v>
                </c:pt>
                <c:pt idx="91">
                  <c:v>105.3</c:v>
                </c:pt>
                <c:pt idx="92">
                  <c:v>106.5</c:v>
                </c:pt>
                <c:pt idx="93">
                  <c:v>105.3</c:v>
                </c:pt>
                <c:pt idx="94">
                  <c:v>103.1</c:v>
                </c:pt>
                <c:pt idx="95">
                  <c:v>103.5</c:v>
                </c:pt>
                <c:pt idx="96">
                  <c:v>100.3</c:v>
                </c:pt>
                <c:pt idx="97">
                  <c:v>101.9</c:v>
                </c:pt>
                <c:pt idx="98">
                  <c:v>98.7</c:v>
                </c:pt>
                <c:pt idx="99">
                  <c:v>99.8</c:v>
                </c:pt>
                <c:pt idx="100">
                  <c:v>97.4</c:v>
                </c:pt>
                <c:pt idx="101">
                  <c:v>98.2</c:v>
                </c:pt>
                <c:pt idx="102">
                  <c:v>96.9</c:v>
                </c:pt>
                <c:pt idx="103">
                  <c:v>99.6</c:v>
                </c:pt>
                <c:pt idx="104">
                  <c:v>101.7</c:v>
                </c:pt>
                <c:pt idx="105">
                  <c:v>95.8</c:v>
                </c:pt>
                <c:pt idx="106">
                  <c:v>95.8</c:v>
                </c:pt>
                <c:pt idx="107">
                  <c:v>93.2</c:v>
                </c:pt>
                <c:pt idx="108">
                  <c:v>91.9</c:v>
                </c:pt>
                <c:pt idx="109">
                  <c:v>90.6</c:v>
                </c:pt>
                <c:pt idx="110">
                  <c:v>89.3</c:v>
                </c:pt>
                <c:pt idx="111">
                  <c:v>94.7</c:v>
                </c:pt>
                <c:pt idx="112">
                  <c:v>96.9</c:v>
                </c:pt>
                <c:pt idx="113">
                  <c:v>96.7</c:v>
                </c:pt>
                <c:pt idx="114">
                  <c:v>95</c:v>
                </c:pt>
                <c:pt idx="115">
                  <c:v>96.8</c:v>
                </c:pt>
                <c:pt idx="116">
                  <c:v>97.2</c:v>
                </c:pt>
                <c:pt idx="117">
                  <c:v>97.6</c:v>
                </c:pt>
                <c:pt idx="118">
                  <c:v>96.4</c:v>
                </c:pt>
                <c:pt idx="119">
                  <c:v>96.3</c:v>
                </c:pt>
                <c:pt idx="120">
                  <c:v>97.6</c:v>
                </c:pt>
                <c:pt idx="121">
                  <c:v>96.6</c:v>
                </c:pt>
                <c:pt idx="122">
                  <c:v>95.6</c:v>
                </c:pt>
                <c:pt idx="123">
                  <c:v>98.8</c:v>
                </c:pt>
                <c:pt idx="124">
                  <c:v>100.6</c:v>
                </c:pt>
                <c:pt idx="125">
                  <c:v>98</c:v>
                </c:pt>
                <c:pt idx="126">
                  <c:v>96.8</c:v>
                </c:pt>
                <c:pt idx="127">
                  <c:v>97</c:v>
                </c:pt>
                <c:pt idx="128">
                  <c:v>97.5</c:v>
                </c:pt>
                <c:pt idx="129">
                  <c:v>100.4</c:v>
                </c:pt>
                <c:pt idx="130">
                  <c:v>101.8</c:v>
                </c:pt>
                <c:pt idx="131">
                  <c:v>101.3</c:v>
                </c:pt>
                <c:pt idx="132">
                  <c:v>102.8</c:v>
                </c:pt>
                <c:pt idx="133">
                  <c:v>103.7</c:v>
                </c:pt>
                <c:pt idx="134">
                  <c:v>101.2</c:v>
                </c:pt>
                <c:pt idx="135">
                  <c:v>99.5</c:v>
                </c:pt>
                <c:pt idx="136">
                  <c:v>99.1</c:v>
                </c:pt>
                <c:pt idx="137">
                  <c:v>99.9</c:v>
                </c:pt>
                <c:pt idx="138">
                  <c:v>98.8</c:v>
                </c:pt>
                <c:pt idx="139">
                  <c:v>96.3</c:v>
                </c:pt>
                <c:pt idx="140">
                  <c:v>97.4</c:v>
                </c:pt>
                <c:pt idx="141">
                  <c:v>98.8</c:v>
                </c:pt>
                <c:pt idx="142">
                  <c:v>100.5</c:v>
                </c:pt>
                <c:pt idx="143">
                  <c:v>102.6</c:v>
                </c:pt>
                <c:pt idx="144">
                  <c:v>102.6</c:v>
                </c:pt>
                <c:pt idx="145">
                  <c:v>103.5</c:v>
                </c:pt>
                <c:pt idx="146">
                  <c:v>101.9</c:v>
                </c:pt>
                <c:pt idx="147">
                  <c:v>103.1</c:v>
                </c:pt>
                <c:pt idx="148">
                  <c:v>103</c:v>
                </c:pt>
                <c:pt idx="149">
                  <c:v>100.6</c:v>
                </c:pt>
                <c:pt idx="150">
                  <c:v>100.2</c:v>
                </c:pt>
                <c:pt idx="151">
                  <c:v>101.5</c:v>
                </c:pt>
                <c:pt idx="152">
                  <c:v>101.6</c:v>
                </c:pt>
                <c:pt idx="153">
                  <c:v>101.9</c:v>
                </c:pt>
                <c:pt idx="154">
                  <c:v>95.5</c:v>
                </c:pt>
                <c:pt idx="155">
                  <c:v>96.3</c:v>
                </c:pt>
                <c:pt idx="156">
                  <c:v>97.2</c:v>
                </c:pt>
                <c:pt idx="157">
                  <c:v>99.6</c:v>
                </c:pt>
                <c:pt idx="158">
                  <c:v>98.6</c:v>
                </c:pt>
                <c:pt idx="159">
                  <c:v>100.4</c:v>
                </c:pt>
                <c:pt idx="160">
                  <c:v>103</c:v>
                </c:pt>
                <c:pt idx="161">
                  <c:v>102.9</c:v>
                </c:pt>
                <c:pt idx="162">
                  <c:v>103.3</c:v>
                </c:pt>
                <c:pt idx="163">
                  <c:v>102.9</c:v>
                </c:pt>
                <c:pt idx="164">
                  <c:v>102.8</c:v>
                </c:pt>
                <c:pt idx="165">
                  <c:v>100.3</c:v>
                </c:pt>
                <c:pt idx="166">
                  <c:v>101</c:v>
                </c:pt>
                <c:pt idx="167">
                  <c:v>102.7</c:v>
                </c:pt>
                <c:pt idx="168">
                  <c:v>102.9</c:v>
                </c:pt>
                <c:pt idx="169">
                  <c:v>100.3</c:v>
                </c:pt>
                <c:pt idx="170">
                  <c:v>102.9</c:v>
                </c:pt>
                <c:pt idx="171">
                  <c:v>103.8</c:v>
                </c:pt>
                <c:pt idx="172">
                  <c:v>105.4</c:v>
                </c:pt>
                <c:pt idx="173">
                  <c:v>104.5</c:v>
                </c:pt>
                <c:pt idx="174">
                  <c:v>105.1</c:v>
                </c:pt>
                <c:pt idx="175">
                  <c:v>105</c:v>
                </c:pt>
                <c:pt idx="176">
                  <c:v>104.4</c:v>
                </c:pt>
                <c:pt idx="177">
                  <c:v>105.2</c:v>
                </c:pt>
                <c:pt idx="178">
                  <c:v>107.1</c:v>
                </c:pt>
                <c:pt idx="179">
                  <c:v>109.8</c:v>
                </c:pt>
                <c:pt idx="180">
                  <c:v>107</c:v>
                </c:pt>
                <c:pt idx="181">
                  <c:v>107.5</c:v>
                </c:pt>
                <c:pt idx="182">
                  <c:v>104.8</c:v>
                </c:pt>
                <c:pt idx="183">
                  <c:v>105.7</c:v>
                </c:pt>
                <c:pt idx="184">
                  <c:v>107.3</c:v>
                </c:pt>
                <c:pt idx="185">
                  <c:v>103.6</c:v>
                </c:pt>
                <c:pt idx="186">
                  <c:v>104.8</c:v>
                </c:pt>
                <c:pt idx="187">
                  <c:v>104.8</c:v>
                </c:pt>
                <c:pt idx="188">
                  <c:v>105.2</c:v>
                </c:pt>
                <c:pt idx="189">
                  <c:v>105.2</c:v>
                </c:pt>
                <c:pt idx="190">
                  <c:v>103.5</c:v>
                </c:pt>
                <c:pt idx="191">
                  <c:v>104.2</c:v>
                </c:pt>
                <c:pt idx="192">
                  <c:v>102.8</c:v>
                </c:pt>
                <c:pt idx="193">
                  <c:v>101.8</c:v>
                </c:pt>
                <c:pt idx="194">
                  <c:v>101.4</c:v>
                </c:pt>
                <c:pt idx="195">
                  <c:v>102.5</c:v>
                </c:pt>
                <c:pt idx="196">
                  <c:v>102.8</c:v>
                </c:pt>
                <c:pt idx="197">
                  <c:v>103.5</c:v>
                </c:pt>
                <c:pt idx="198">
                  <c:v>103.6</c:v>
                </c:pt>
                <c:pt idx="199">
                  <c:v>103.4</c:v>
                </c:pt>
                <c:pt idx="200">
                  <c:v>103.1</c:v>
                </c:pt>
                <c:pt idx="201">
                  <c:v>104</c:v>
                </c:pt>
                <c:pt idx="202">
                  <c:v>107.8</c:v>
                </c:pt>
                <c:pt idx="203">
                  <c:v>115.8</c:v>
                </c:pt>
                <c:pt idx="204">
                  <c:v>115.9</c:v>
                </c:pt>
                <c:pt idx="205">
                  <c:v>115.3</c:v>
                </c:pt>
                <c:pt idx="206">
                  <c:v>114.6</c:v>
                </c:pt>
                <c:pt idx="207">
                  <c:v>114.4</c:v>
                </c:pt>
                <c:pt idx="208">
                  <c:v>114.5</c:v>
                </c:pt>
                <c:pt idx="209">
                  <c:v>113.4</c:v>
                </c:pt>
                <c:pt idx="210">
                  <c:v>115.2</c:v>
                </c:pt>
                <c:pt idx="211">
                  <c:v>115.3</c:v>
                </c:pt>
                <c:pt idx="212">
                  <c:v>112.8</c:v>
                </c:pt>
                <c:pt idx="213">
                  <c:v>113.7</c:v>
                </c:pt>
                <c:pt idx="214">
                  <c:v>117.7</c:v>
                </c:pt>
                <c:pt idx="215">
                  <c:v>114.8</c:v>
                </c:pt>
                <c:pt idx="216">
                  <c:v>117</c:v>
                </c:pt>
                <c:pt idx="217">
                  <c:v>117.9</c:v>
                </c:pt>
                <c:pt idx="218">
                  <c:v>114.6</c:v>
                </c:pt>
                <c:pt idx="219">
                  <c:v>114.7</c:v>
                </c:pt>
                <c:pt idx="220">
                  <c:v>118.1</c:v>
                </c:pt>
                <c:pt idx="221">
                  <c:v>117.4</c:v>
                </c:pt>
                <c:pt idx="222">
                  <c:v>118.1</c:v>
                </c:pt>
                <c:pt idx="223">
                  <c:v>119.1</c:v>
                </c:pt>
                <c:pt idx="224">
                  <c:v>118.2</c:v>
                </c:pt>
                <c:pt idx="225">
                  <c:v>117.7</c:v>
                </c:pt>
                <c:pt idx="226">
                  <c:v>114.7</c:v>
                </c:pt>
                <c:pt idx="227">
                  <c:v>114.3</c:v>
                </c:pt>
                <c:pt idx="228">
                  <c:v>110.8</c:v>
                </c:pt>
                <c:pt idx="229">
                  <c:v>111.4</c:v>
                </c:pt>
                <c:pt idx="230">
                  <c:v>111.5</c:v>
                </c:pt>
                <c:pt idx="231">
                  <c:v>113.3</c:v>
                </c:pt>
                <c:pt idx="232">
                  <c:v>115</c:v>
                </c:pt>
                <c:pt idx="233">
                  <c:v>113.1</c:v>
                </c:pt>
                <c:pt idx="234">
                  <c:v>114.6</c:v>
                </c:pt>
                <c:pt idx="235">
                  <c:v>112.9</c:v>
                </c:pt>
                <c:pt idx="236">
                  <c:v>111.5</c:v>
                </c:pt>
                <c:pt idx="237">
                  <c:v>112.2</c:v>
                </c:pt>
                <c:pt idx="238">
                  <c:v>114.6</c:v>
                </c:pt>
                <c:pt idx="239">
                  <c:v>112.4</c:v>
                </c:pt>
                <c:pt idx="240">
                  <c:v>114.2</c:v>
                </c:pt>
                <c:pt idx="241">
                  <c:v>114.5</c:v>
                </c:pt>
                <c:pt idx="242">
                  <c:v>105.6</c:v>
                </c:pt>
                <c:pt idx="243">
                  <c:v>99.5</c:v>
                </c:pt>
                <c:pt idx="244">
                  <c:v>103.4</c:v>
                </c:pt>
                <c:pt idx="245">
                  <c:v>110.2</c:v>
                </c:pt>
                <c:pt idx="246">
                  <c:v>108.2</c:v>
                </c:pt>
                <c:pt idx="247">
                  <c:v>109.7</c:v>
                </c:pt>
                <c:pt idx="248">
                  <c:v>113.9</c:v>
                </c:pt>
                <c:pt idx="249">
                  <c:v>113.9</c:v>
                </c:pt>
                <c:pt idx="250">
                  <c:v>111</c:v>
                </c:pt>
                <c:pt idx="251">
                  <c:v>105</c:v>
                </c:pt>
                <c:pt idx="252">
                  <c:v>104</c:v>
                </c:pt>
                <c:pt idx="253">
                  <c:v>104.9</c:v>
                </c:pt>
                <c:pt idx="254">
                  <c:v>107.5</c:v>
                </c:pt>
                <c:pt idx="255">
                  <c:v>109.3</c:v>
                </c:pt>
                <c:pt idx="256">
                  <c:v>109.1</c:v>
                </c:pt>
                <c:pt idx="257">
                  <c:v>112.2</c:v>
                </c:pt>
                <c:pt idx="258">
                  <c:v>109.2</c:v>
                </c:pt>
                <c:pt idx="259">
                  <c:v>109.6</c:v>
                </c:pt>
                <c:pt idx="260">
                  <c:v>108.6</c:v>
                </c:pt>
                <c:pt idx="261">
                  <c:v>107.6</c:v>
                </c:pt>
                <c:pt idx="262">
                  <c:v>107.8</c:v>
                </c:pt>
                <c:pt idx="263">
                  <c:v>108.3</c:v>
                </c:pt>
                <c:pt idx="264">
                  <c:v>106.3</c:v>
                </c:pt>
                <c:pt idx="265">
                  <c:v>104.8</c:v>
                </c:pt>
                <c:pt idx="266">
                  <c:v>102.1</c:v>
                </c:pt>
                <c:pt idx="267">
                  <c:v>102</c:v>
                </c:pt>
                <c:pt idx="268">
                  <c:v>102</c:v>
                </c:pt>
                <c:pt idx="269">
                  <c:v>98</c:v>
                </c:pt>
                <c:pt idx="270">
                  <c:v>98.4</c:v>
                </c:pt>
                <c:pt idx="271">
                  <c:v>100.5</c:v>
                </c:pt>
                <c:pt idx="272">
                  <c:v>100.9</c:v>
                </c:pt>
                <c:pt idx="273">
                  <c:v>100</c:v>
                </c:pt>
                <c:pt idx="274">
                  <c:v>100.6</c:v>
                </c:pt>
                <c:pt idx="275">
                  <c:v>98.3</c:v>
                </c:pt>
                <c:pt idx="276">
                  <c:v>98.9</c:v>
                </c:pt>
                <c:pt idx="277">
                  <c:v>99.6</c:v>
                </c:pt>
                <c:pt idx="278">
                  <c:v>98.7</c:v>
                </c:pt>
                <c:pt idx="279">
                  <c:v>97.4</c:v>
                </c:pt>
                <c:pt idx="280">
                  <c:v>98</c:v>
                </c:pt>
                <c:pt idx="281">
                  <c:v>99.6</c:v>
                </c:pt>
                <c:pt idx="282">
                  <c:v>100.6</c:v>
                </c:pt>
                <c:pt idx="283">
                  <c:v>100</c:v>
                </c:pt>
                <c:pt idx="284">
                  <c:v>99.5</c:v>
                </c:pt>
                <c:pt idx="285">
                  <c:v>99.4</c:v>
                </c:pt>
                <c:pt idx="286">
                  <c:v>99.2</c:v>
                </c:pt>
                <c:pt idx="287">
                  <c:v>100.6</c:v>
                </c:pt>
                <c:pt idx="288">
                  <c:v>98.4</c:v>
                </c:pt>
                <c:pt idx="289">
                  <c:v>97.9</c:v>
                </c:pt>
                <c:pt idx="290">
                  <c:v>96.9</c:v>
                </c:pt>
                <c:pt idx="291">
                  <c:v>98.2</c:v>
                </c:pt>
                <c:pt idx="292">
                  <c:v>99.1</c:v>
                </c:pt>
                <c:pt idx="293">
                  <c:v>100.2</c:v>
                </c:pt>
                <c:pt idx="294">
                  <c:v>102.6</c:v>
                </c:pt>
                <c:pt idx="295">
                  <c:v>99.9</c:v>
                </c:pt>
                <c:pt idx="296">
                  <c:v>100.2</c:v>
                </c:pt>
                <c:pt idx="297">
                  <c:v>102.7</c:v>
                </c:pt>
                <c:pt idx="298">
                  <c:v>111.3</c:v>
                </c:pt>
                <c:pt idx="299">
                  <c:v>115.1</c:v>
                </c:pt>
                <c:pt idx="300">
                  <c:v>112.6</c:v>
                </c:pt>
                <c:pt idx="301">
                  <c:v>110.3</c:v>
                </c:pt>
                <c:pt idx="302">
                  <c:v>#N/A</c:v>
                </c:pt>
              </c:numCache>
            </c:numRef>
          </c:val>
          <c:smooth val="0"/>
          <c:extLst>
            <c:ext xmlns:c16="http://schemas.microsoft.com/office/drawing/2014/chart" uri="{C3380CC4-5D6E-409C-BE32-E72D297353CC}">
              <c16:uniqueId val="{00000000-1A86-4CB3-9DDF-7D1A76680648}"/>
            </c:ext>
          </c:extLst>
        </c:ser>
        <c:dLbls>
          <c:showLegendKey val="0"/>
          <c:showVal val="0"/>
          <c:showCatName val="0"/>
          <c:showSerName val="0"/>
          <c:showPercent val="0"/>
          <c:showBubbleSize val="0"/>
        </c:dLbls>
        <c:marker val="1"/>
        <c:smooth val="0"/>
        <c:axId val="45966112"/>
        <c:axId val="45964672"/>
      </c:lineChart>
      <c:lineChart>
        <c:grouping val="standard"/>
        <c:varyColors val="0"/>
        <c:ser>
          <c:idx val="1"/>
          <c:order val="1"/>
          <c:tx>
            <c:v>Percent Planning Capital Expenditures Next 3 to 6 Months (SA, %, Right Axis)</c:v>
          </c:tx>
          <c:spPr>
            <a:ln w="28575" cap="rnd">
              <a:solidFill>
                <a:schemeClr val="accent3"/>
              </a:solidFill>
              <a:round/>
            </a:ln>
            <a:effectLst/>
          </c:spPr>
          <c:marker>
            <c:symbol val="none"/>
          </c:marker>
          <c:cat>
            <c:numRef>
              <c:f>DLXMonthly!$B$9:$B$400</c:f>
              <c:numCache>
                <c:formatCode>mm/yyyy</c:formatCode>
                <c:ptCount val="392"/>
                <c:pt idx="0">
                  <c:v>36556</c:v>
                </c:pt>
                <c:pt idx="1">
                  <c:v>36585</c:v>
                </c:pt>
                <c:pt idx="2">
                  <c:v>36616</c:v>
                </c:pt>
                <c:pt idx="3">
                  <c:v>36646</c:v>
                </c:pt>
                <c:pt idx="4">
                  <c:v>36677</c:v>
                </c:pt>
                <c:pt idx="5">
                  <c:v>36707</c:v>
                </c:pt>
                <c:pt idx="6">
                  <c:v>36738</c:v>
                </c:pt>
                <c:pt idx="7">
                  <c:v>36769</c:v>
                </c:pt>
                <c:pt idx="8">
                  <c:v>36799</c:v>
                </c:pt>
                <c:pt idx="9">
                  <c:v>36830</c:v>
                </c:pt>
                <c:pt idx="10">
                  <c:v>36860</c:v>
                </c:pt>
                <c:pt idx="11">
                  <c:v>36891</c:v>
                </c:pt>
                <c:pt idx="12">
                  <c:v>36922</c:v>
                </c:pt>
                <c:pt idx="13">
                  <c:v>36950</c:v>
                </c:pt>
                <c:pt idx="14">
                  <c:v>36981</c:v>
                </c:pt>
                <c:pt idx="15">
                  <c:v>37011</c:v>
                </c:pt>
                <c:pt idx="16">
                  <c:v>37042</c:v>
                </c:pt>
                <c:pt idx="17">
                  <c:v>37072</c:v>
                </c:pt>
                <c:pt idx="18">
                  <c:v>37103</c:v>
                </c:pt>
                <c:pt idx="19">
                  <c:v>37134</c:v>
                </c:pt>
                <c:pt idx="20">
                  <c:v>37164</c:v>
                </c:pt>
                <c:pt idx="21">
                  <c:v>37195</c:v>
                </c:pt>
                <c:pt idx="22">
                  <c:v>37225</c:v>
                </c:pt>
                <c:pt idx="23">
                  <c:v>37256</c:v>
                </c:pt>
                <c:pt idx="24">
                  <c:v>37287</c:v>
                </c:pt>
                <c:pt idx="25">
                  <c:v>37315</c:v>
                </c:pt>
                <c:pt idx="26">
                  <c:v>37346</c:v>
                </c:pt>
                <c:pt idx="27">
                  <c:v>37376</c:v>
                </c:pt>
                <c:pt idx="28">
                  <c:v>37407</c:v>
                </c:pt>
                <c:pt idx="29">
                  <c:v>37437</c:v>
                </c:pt>
                <c:pt idx="30">
                  <c:v>37468</c:v>
                </c:pt>
                <c:pt idx="31">
                  <c:v>37499</c:v>
                </c:pt>
                <c:pt idx="32">
                  <c:v>37529</c:v>
                </c:pt>
                <c:pt idx="33">
                  <c:v>37560</c:v>
                </c:pt>
                <c:pt idx="34">
                  <c:v>37590</c:v>
                </c:pt>
                <c:pt idx="35">
                  <c:v>37621</c:v>
                </c:pt>
                <c:pt idx="36">
                  <c:v>37652</c:v>
                </c:pt>
                <c:pt idx="37">
                  <c:v>37680</c:v>
                </c:pt>
                <c:pt idx="38">
                  <c:v>37711</c:v>
                </c:pt>
                <c:pt idx="39">
                  <c:v>37741</c:v>
                </c:pt>
                <c:pt idx="40">
                  <c:v>37772</c:v>
                </c:pt>
                <c:pt idx="41">
                  <c:v>37802</c:v>
                </c:pt>
                <c:pt idx="42">
                  <c:v>37833</c:v>
                </c:pt>
                <c:pt idx="43">
                  <c:v>37864</c:v>
                </c:pt>
                <c:pt idx="44">
                  <c:v>37894</c:v>
                </c:pt>
                <c:pt idx="45">
                  <c:v>37925</c:v>
                </c:pt>
                <c:pt idx="46">
                  <c:v>37955</c:v>
                </c:pt>
                <c:pt idx="47">
                  <c:v>37986</c:v>
                </c:pt>
                <c:pt idx="48">
                  <c:v>38017</c:v>
                </c:pt>
                <c:pt idx="49">
                  <c:v>38046</c:v>
                </c:pt>
                <c:pt idx="50">
                  <c:v>38077</c:v>
                </c:pt>
                <c:pt idx="51">
                  <c:v>38107</c:v>
                </c:pt>
                <c:pt idx="52">
                  <c:v>38138</c:v>
                </c:pt>
                <c:pt idx="53">
                  <c:v>38168</c:v>
                </c:pt>
                <c:pt idx="54">
                  <c:v>38199</c:v>
                </c:pt>
                <c:pt idx="55">
                  <c:v>38230</c:v>
                </c:pt>
                <c:pt idx="56">
                  <c:v>38260</c:v>
                </c:pt>
                <c:pt idx="57">
                  <c:v>38291</c:v>
                </c:pt>
                <c:pt idx="58">
                  <c:v>38321</c:v>
                </c:pt>
                <c:pt idx="59">
                  <c:v>38352</c:v>
                </c:pt>
                <c:pt idx="60">
                  <c:v>38383</c:v>
                </c:pt>
                <c:pt idx="61">
                  <c:v>38411</c:v>
                </c:pt>
                <c:pt idx="62">
                  <c:v>38442</c:v>
                </c:pt>
                <c:pt idx="63">
                  <c:v>38472</c:v>
                </c:pt>
                <c:pt idx="64">
                  <c:v>38503</c:v>
                </c:pt>
                <c:pt idx="65">
                  <c:v>38533</c:v>
                </c:pt>
                <c:pt idx="66">
                  <c:v>38564</c:v>
                </c:pt>
                <c:pt idx="67">
                  <c:v>38595</c:v>
                </c:pt>
                <c:pt idx="68">
                  <c:v>38625</c:v>
                </c:pt>
                <c:pt idx="69">
                  <c:v>38656</c:v>
                </c:pt>
                <c:pt idx="70">
                  <c:v>38686</c:v>
                </c:pt>
                <c:pt idx="71">
                  <c:v>38717</c:v>
                </c:pt>
                <c:pt idx="72">
                  <c:v>38748</c:v>
                </c:pt>
                <c:pt idx="73">
                  <c:v>38776</c:v>
                </c:pt>
                <c:pt idx="74">
                  <c:v>38807</c:v>
                </c:pt>
                <c:pt idx="75">
                  <c:v>38837</c:v>
                </c:pt>
                <c:pt idx="76">
                  <c:v>38868</c:v>
                </c:pt>
                <c:pt idx="77">
                  <c:v>38898</c:v>
                </c:pt>
                <c:pt idx="78">
                  <c:v>38929</c:v>
                </c:pt>
                <c:pt idx="79">
                  <c:v>38960</c:v>
                </c:pt>
                <c:pt idx="80">
                  <c:v>38990</c:v>
                </c:pt>
                <c:pt idx="81">
                  <c:v>39021</c:v>
                </c:pt>
                <c:pt idx="82">
                  <c:v>39051</c:v>
                </c:pt>
                <c:pt idx="83">
                  <c:v>39082</c:v>
                </c:pt>
                <c:pt idx="84">
                  <c:v>39113</c:v>
                </c:pt>
                <c:pt idx="85">
                  <c:v>39141</c:v>
                </c:pt>
                <c:pt idx="86">
                  <c:v>39172</c:v>
                </c:pt>
                <c:pt idx="87">
                  <c:v>39202</c:v>
                </c:pt>
                <c:pt idx="88">
                  <c:v>39233</c:v>
                </c:pt>
                <c:pt idx="89">
                  <c:v>39263</c:v>
                </c:pt>
                <c:pt idx="90">
                  <c:v>39294</c:v>
                </c:pt>
                <c:pt idx="91">
                  <c:v>39325</c:v>
                </c:pt>
                <c:pt idx="92">
                  <c:v>39355</c:v>
                </c:pt>
                <c:pt idx="93">
                  <c:v>39386</c:v>
                </c:pt>
                <c:pt idx="94">
                  <c:v>39416</c:v>
                </c:pt>
                <c:pt idx="95">
                  <c:v>39447</c:v>
                </c:pt>
                <c:pt idx="96">
                  <c:v>39478</c:v>
                </c:pt>
                <c:pt idx="97">
                  <c:v>39507</c:v>
                </c:pt>
                <c:pt idx="98">
                  <c:v>39538</c:v>
                </c:pt>
                <c:pt idx="99">
                  <c:v>39568</c:v>
                </c:pt>
                <c:pt idx="100">
                  <c:v>39599</c:v>
                </c:pt>
                <c:pt idx="101">
                  <c:v>39629</c:v>
                </c:pt>
                <c:pt idx="102">
                  <c:v>39660</c:v>
                </c:pt>
                <c:pt idx="103">
                  <c:v>39691</c:v>
                </c:pt>
                <c:pt idx="104">
                  <c:v>39721</c:v>
                </c:pt>
                <c:pt idx="105">
                  <c:v>39752</c:v>
                </c:pt>
                <c:pt idx="106">
                  <c:v>39782</c:v>
                </c:pt>
                <c:pt idx="107">
                  <c:v>39813</c:v>
                </c:pt>
                <c:pt idx="108">
                  <c:v>39844</c:v>
                </c:pt>
                <c:pt idx="109">
                  <c:v>39872</c:v>
                </c:pt>
                <c:pt idx="110">
                  <c:v>39903</c:v>
                </c:pt>
                <c:pt idx="111">
                  <c:v>39933</c:v>
                </c:pt>
                <c:pt idx="112">
                  <c:v>39964</c:v>
                </c:pt>
                <c:pt idx="113">
                  <c:v>39994</c:v>
                </c:pt>
                <c:pt idx="114">
                  <c:v>40025</c:v>
                </c:pt>
                <c:pt idx="115">
                  <c:v>40056</c:v>
                </c:pt>
                <c:pt idx="116">
                  <c:v>40086</c:v>
                </c:pt>
                <c:pt idx="117">
                  <c:v>40117</c:v>
                </c:pt>
                <c:pt idx="118">
                  <c:v>40147</c:v>
                </c:pt>
                <c:pt idx="119">
                  <c:v>40178</c:v>
                </c:pt>
                <c:pt idx="120">
                  <c:v>40209</c:v>
                </c:pt>
                <c:pt idx="121">
                  <c:v>40237</c:v>
                </c:pt>
                <c:pt idx="122">
                  <c:v>40268</c:v>
                </c:pt>
                <c:pt idx="123">
                  <c:v>40298</c:v>
                </c:pt>
                <c:pt idx="124">
                  <c:v>40329</c:v>
                </c:pt>
                <c:pt idx="125">
                  <c:v>40359</c:v>
                </c:pt>
                <c:pt idx="126">
                  <c:v>40390</c:v>
                </c:pt>
                <c:pt idx="127">
                  <c:v>40421</c:v>
                </c:pt>
                <c:pt idx="128">
                  <c:v>40451</c:v>
                </c:pt>
                <c:pt idx="129">
                  <c:v>40482</c:v>
                </c:pt>
                <c:pt idx="130">
                  <c:v>40512</c:v>
                </c:pt>
                <c:pt idx="131">
                  <c:v>40543</c:v>
                </c:pt>
                <c:pt idx="132">
                  <c:v>40574</c:v>
                </c:pt>
                <c:pt idx="133">
                  <c:v>40602</c:v>
                </c:pt>
                <c:pt idx="134">
                  <c:v>40633</c:v>
                </c:pt>
                <c:pt idx="135">
                  <c:v>40663</c:v>
                </c:pt>
                <c:pt idx="136">
                  <c:v>40694</c:v>
                </c:pt>
                <c:pt idx="137">
                  <c:v>40724</c:v>
                </c:pt>
                <c:pt idx="138">
                  <c:v>40755</c:v>
                </c:pt>
                <c:pt idx="139">
                  <c:v>40786</c:v>
                </c:pt>
                <c:pt idx="140">
                  <c:v>40816</c:v>
                </c:pt>
                <c:pt idx="141">
                  <c:v>40847</c:v>
                </c:pt>
                <c:pt idx="142">
                  <c:v>40877</c:v>
                </c:pt>
                <c:pt idx="143">
                  <c:v>40908</c:v>
                </c:pt>
                <c:pt idx="144">
                  <c:v>40939</c:v>
                </c:pt>
                <c:pt idx="145">
                  <c:v>40968</c:v>
                </c:pt>
                <c:pt idx="146">
                  <c:v>40999</c:v>
                </c:pt>
                <c:pt idx="147">
                  <c:v>41029</c:v>
                </c:pt>
                <c:pt idx="148">
                  <c:v>41060</c:v>
                </c:pt>
                <c:pt idx="149">
                  <c:v>41090</c:v>
                </c:pt>
                <c:pt idx="150">
                  <c:v>41121</c:v>
                </c:pt>
                <c:pt idx="151">
                  <c:v>41152</c:v>
                </c:pt>
                <c:pt idx="152">
                  <c:v>41182</c:v>
                </c:pt>
                <c:pt idx="153">
                  <c:v>41213</c:v>
                </c:pt>
                <c:pt idx="154">
                  <c:v>41243</c:v>
                </c:pt>
                <c:pt idx="155">
                  <c:v>41274</c:v>
                </c:pt>
                <c:pt idx="156">
                  <c:v>41305</c:v>
                </c:pt>
                <c:pt idx="157">
                  <c:v>41333</c:v>
                </c:pt>
                <c:pt idx="158">
                  <c:v>41364</c:v>
                </c:pt>
                <c:pt idx="159">
                  <c:v>41394</c:v>
                </c:pt>
                <c:pt idx="160">
                  <c:v>41425</c:v>
                </c:pt>
                <c:pt idx="161">
                  <c:v>41455</c:v>
                </c:pt>
                <c:pt idx="162">
                  <c:v>41486</c:v>
                </c:pt>
                <c:pt idx="163">
                  <c:v>41517</c:v>
                </c:pt>
                <c:pt idx="164">
                  <c:v>41547</c:v>
                </c:pt>
                <c:pt idx="165">
                  <c:v>41578</c:v>
                </c:pt>
                <c:pt idx="166">
                  <c:v>41608</c:v>
                </c:pt>
                <c:pt idx="167">
                  <c:v>41639</c:v>
                </c:pt>
                <c:pt idx="168">
                  <c:v>41670</c:v>
                </c:pt>
                <c:pt idx="169">
                  <c:v>41698</c:v>
                </c:pt>
                <c:pt idx="170">
                  <c:v>41729</c:v>
                </c:pt>
                <c:pt idx="171">
                  <c:v>41759</c:v>
                </c:pt>
                <c:pt idx="172">
                  <c:v>41790</c:v>
                </c:pt>
                <c:pt idx="173">
                  <c:v>41820</c:v>
                </c:pt>
                <c:pt idx="174">
                  <c:v>41851</c:v>
                </c:pt>
                <c:pt idx="175">
                  <c:v>41882</c:v>
                </c:pt>
                <c:pt idx="176">
                  <c:v>41912</c:v>
                </c:pt>
                <c:pt idx="177">
                  <c:v>41943</c:v>
                </c:pt>
                <c:pt idx="178">
                  <c:v>41973</c:v>
                </c:pt>
                <c:pt idx="179">
                  <c:v>42004</c:v>
                </c:pt>
                <c:pt idx="180">
                  <c:v>42035</c:v>
                </c:pt>
                <c:pt idx="181">
                  <c:v>42063</c:v>
                </c:pt>
                <c:pt idx="182">
                  <c:v>42094</c:v>
                </c:pt>
                <c:pt idx="183">
                  <c:v>42124</c:v>
                </c:pt>
                <c:pt idx="184">
                  <c:v>42155</c:v>
                </c:pt>
                <c:pt idx="185">
                  <c:v>42185</c:v>
                </c:pt>
                <c:pt idx="186">
                  <c:v>42216</c:v>
                </c:pt>
                <c:pt idx="187">
                  <c:v>42247</c:v>
                </c:pt>
                <c:pt idx="188">
                  <c:v>42277</c:v>
                </c:pt>
                <c:pt idx="189">
                  <c:v>42308</c:v>
                </c:pt>
                <c:pt idx="190">
                  <c:v>42338</c:v>
                </c:pt>
                <c:pt idx="191">
                  <c:v>42369</c:v>
                </c:pt>
                <c:pt idx="192">
                  <c:v>42400</c:v>
                </c:pt>
                <c:pt idx="193">
                  <c:v>42429</c:v>
                </c:pt>
                <c:pt idx="194">
                  <c:v>42460</c:v>
                </c:pt>
                <c:pt idx="195">
                  <c:v>42490</c:v>
                </c:pt>
                <c:pt idx="196">
                  <c:v>42521</c:v>
                </c:pt>
                <c:pt idx="197">
                  <c:v>42551</c:v>
                </c:pt>
                <c:pt idx="198">
                  <c:v>42582</c:v>
                </c:pt>
                <c:pt idx="199">
                  <c:v>42613</c:v>
                </c:pt>
                <c:pt idx="200">
                  <c:v>42643</c:v>
                </c:pt>
                <c:pt idx="201">
                  <c:v>42674</c:v>
                </c:pt>
                <c:pt idx="202">
                  <c:v>42704</c:v>
                </c:pt>
                <c:pt idx="203">
                  <c:v>42735</c:v>
                </c:pt>
                <c:pt idx="204">
                  <c:v>42766</c:v>
                </c:pt>
                <c:pt idx="205">
                  <c:v>42794</c:v>
                </c:pt>
                <c:pt idx="206">
                  <c:v>42825</c:v>
                </c:pt>
                <c:pt idx="207">
                  <c:v>42855</c:v>
                </c:pt>
                <c:pt idx="208">
                  <c:v>42886</c:v>
                </c:pt>
                <c:pt idx="209">
                  <c:v>42916</c:v>
                </c:pt>
                <c:pt idx="210">
                  <c:v>42947</c:v>
                </c:pt>
                <c:pt idx="211">
                  <c:v>42978</c:v>
                </c:pt>
                <c:pt idx="212">
                  <c:v>43008</c:v>
                </c:pt>
                <c:pt idx="213">
                  <c:v>43039</c:v>
                </c:pt>
                <c:pt idx="214">
                  <c:v>43069</c:v>
                </c:pt>
                <c:pt idx="215">
                  <c:v>43100</c:v>
                </c:pt>
                <c:pt idx="216">
                  <c:v>43131</c:v>
                </c:pt>
                <c:pt idx="217">
                  <c:v>43159</c:v>
                </c:pt>
                <c:pt idx="218">
                  <c:v>43190</c:v>
                </c:pt>
                <c:pt idx="219">
                  <c:v>43220</c:v>
                </c:pt>
                <c:pt idx="220">
                  <c:v>43251</c:v>
                </c:pt>
                <c:pt idx="221">
                  <c:v>43281</c:v>
                </c:pt>
                <c:pt idx="222">
                  <c:v>43312</c:v>
                </c:pt>
                <c:pt idx="223">
                  <c:v>43343</c:v>
                </c:pt>
                <c:pt idx="224">
                  <c:v>43373</c:v>
                </c:pt>
                <c:pt idx="225">
                  <c:v>43404</c:v>
                </c:pt>
                <c:pt idx="226">
                  <c:v>43434</c:v>
                </c:pt>
                <c:pt idx="227">
                  <c:v>43465</c:v>
                </c:pt>
                <c:pt idx="228">
                  <c:v>43496</c:v>
                </c:pt>
                <c:pt idx="229">
                  <c:v>43524</c:v>
                </c:pt>
                <c:pt idx="230">
                  <c:v>43555</c:v>
                </c:pt>
                <c:pt idx="231">
                  <c:v>43585</c:v>
                </c:pt>
                <c:pt idx="232">
                  <c:v>43616</c:v>
                </c:pt>
                <c:pt idx="233">
                  <c:v>43646</c:v>
                </c:pt>
                <c:pt idx="234">
                  <c:v>43677</c:v>
                </c:pt>
                <c:pt idx="235">
                  <c:v>43708</c:v>
                </c:pt>
                <c:pt idx="236">
                  <c:v>43738</c:v>
                </c:pt>
                <c:pt idx="237">
                  <c:v>43769</c:v>
                </c:pt>
                <c:pt idx="238">
                  <c:v>43799</c:v>
                </c:pt>
                <c:pt idx="239">
                  <c:v>43830</c:v>
                </c:pt>
                <c:pt idx="240">
                  <c:v>43861</c:v>
                </c:pt>
                <c:pt idx="241">
                  <c:v>43890</c:v>
                </c:pt>
                <c:pt idx="242">
                  <c:v>43921</c:v>
                </c:pt>
                <c:pt idx="243">
                  <c:v>43951</c:v>
                </c:pt>
                <c:pt idx="244">
                  <c:v>43982</c:v>
                </c:pt>
                <c:pt idx="245">
                  <c:v>44012</c:v>
                </c:pt>
                <c:pt idx="246">
                  <c:v>44043</c:v>
                </c:pt>
                <c:pt idx="247">
                  <c:v>44074</c:v>
                </c:pt>
                <c:pt idx="248">
                  <c:v>44104</c:v>
                </c:pt>
                <c:pt idx="249">
                  <c:v>44135</c:v>
                </c:pt>
                <c:pt idx="250">
                  <c:v>44165</c:v>
                </c:pt>
                <c:pt idx="251">
                  <c:v>44196</c:v>
                </c:pt>
                <c:pt idx="252">
                  <c:v>44227</c:v>
                </c:pt>
                <c:pt idx="253">
                  <c:v>44255</c:v>
                </c:pt>
                <c:pt idx="254">
                  <c:v>44286</c:v>
                </c:pt>
                <c:pt idx="255">
                  <c:v>44316</c:v>
                </c:pt>
                <c:pt idx="256">
                  <c:v>44347</c:v>
                </c:pt>
                <c:pt idx="257">
                  <c:v>44377</c:v>
                </c:pt>
                <c:pt idx="258">
                  <c:v>44408</c:v>
                </c:pt>
                <c:pt idx="259">
                  <c:v>44439</c:v>
                </c:pt>
                <c:pt idx="260">
                  <c:v>44469</c:v>
                </c:pt>
                <c:pt idx="261">
                  <c:v>44500</c:v>
                </c:pt>
                <c:pt idx="262">
                  <c:v>44530</c:v>
                </c:pt>
                <c:pt idx="263">
                  <c:v>44561</c:v>
                </c:pt>
                <c:pt idx="264">
                  <c:v>44592</c:v>
                </c:pt>
                <c:pt idx="265">
                  <c:v>44620</c:v>
                </c:pt>
                <c:pt idx="266">
                  <c:v>44651</c:v>
                </c:pt>
                <c:pt idx="267">
                  <c:v>44681</c:v>
                </c:pt>
                <c:pt idx="268">
                  <c:v>44712</c:v>
                </c:pt>
                <c:pt idx="269">
                  <c:v>44742</c:v>
                </c:pt>
                <c:pt idx="270">
                  <c:v>44773</c:v>
                </c:pt>
                <c:pt idx="271">
                  <c:v>44804</c:v>
                </c:pt>
                <c:pt idx="272">
                  <c:v>44834</c:v>
                </c:pt>
                <c:pt idx="273">
                  <c:v>44865</c:v>
                </c:pt>
                <c:pt idx="274">
                  <c:v>44895</c:v>
                </c:pt>
                <c:pt idx="275">
                  <c:v>44926</c:v>
                </c:pt>
                <c:pt idx="276">
                  <c:v>44957</c:v>
                </c:pt>
                <c:pt idx="277">
                  <c:v>44985</c:v>
                </c:pt>
                <c:pt idx="278">
                  <c:v>45016</c:v>
                </c:pt>
                <c:pt idx="279">
                  <c:v>45046</c:v>
                </c:pt>
                <c:pt idx="280">
                  <c:v>45077</c:v>
                </c:pt>
                <c:pt idx="281">
                  <c:v>45107</c:v>
                </c:pt>
                <c:pt idx="282">
                  <c:v>45138</c:v>
                </c:pt>
                <c:pt idx="283">
                  <c:v>45169</c:v>
                </c:pt>
                <c:pt idx="284">
                  <c:v>45199</c:v>
                </c:pt>
                <c:pt idx="285">
                  <c:v>45230</c:v>
                </c:pt>
                <c:pt idx="286">
                  <c:v>45260</c:v>
                </c:pt>
                <c:pt idx="287">
                  <c:v>45291</c:v>
                </c:pt>
                <c:pt idx="288">
                  <c:v>45322</c:v>
                </c:pt>
                <c:pt idx="289">
                  <c:v>45351</c:v>
                </c:pt>
                <c:pt idx="290">
                  <c:v>45382</c:v>
                </c:pt>
                <c:pt idx="291">
                  <c:v>45412</c:v>
                </c:pt>
                <c:pt idx="292">
                  <c:v>45443</c:v>
                </c:pt>
                <c:pt idx="293">
                  <c:v>45473</c:v>
                </c:pt>
                <c:pt idx="294">
                  <c:v>45504</c:v>
                </c:pt>
                <c:pt idx="295">
                  <c:v>45535</c:v>
                </c:pt>
                <c:pt idx="296">
                  <c:v>45565</c:v>
                </c:pt>
                <c:pt idx="297">
                  <c:v>45596</c:v>
                </c:pt>
                <c:pt idx="298">
                  <c:v>45626</c:v>
                </c:pt>
                <c:pt idx="299">
                  <c:v>45657</c:v>
                </c:pt>
                <c:pt idx="300">
                  <c:v>45688</c:v>
                </c:pt>
                <c:pt idx="301">
                  <c:v>45716</c:v>
                </c:pt>
                <c:pt idx="302">
                  <c:v>45747</c:v>
                </c:pt>
              </c:numCache>
            </c:numRef>
          </c:cat>
          <c:val>
            <c:numRef>
              <c:f>DLXMonthly!$G$9:$G$400</c:f>
              <c:numCache>
                <c:formatCode>0</c:formatCode>
                <c:ptCount val="392"/>
                <c:pt idx="0">
                  <c:v>37</c:v>
                </c:pt>
                <c:pt idx="1">
                  <c:v>39</c:v>
                </c:pt>
                <c:pt idx="2">
                  <c:v>35</c:v>
                </c:pt>
                <c:pt idx="3">
                  <c:v>33</c:v>
                </c:pt>
                <c:pt idx="4">
                  <c:v>33</c:v>
                </c:pt>
                <c:pt idx="5">
                  <c:v>31</c:v>
                </c:pt>
                <c:pt idx="6">
                  <c:v>36</c:v>
                </c:pt>
                <c:pt idx="7">
                  <c:v>32</c:v>
                </c:pt>
                <c:pt idx="8">
                  <c:v>36</c:v>
                </c:pt>
                <c:pt idx="9">
                  <c:v>34</c:v>
                </c:pt>
                <c:pt idx="10">
                  <c:v>34</c:v>
                </c:pt>
                <c:pt idx="11">
                  <c:v>33</c:v>
                </c:pt>
                <c:pt idx="12">
                  <c:v>31</c:v>
                </c:pt>
                <c:pt idx="13">
                  <c:v>37</c:v>
                </c:pt>
                <c:pt idx="14">
                  <c:v>31</c:v>
                </c:pt>
                <c:pt idx="15">
                  <c:v>32</c:v>
                </c:pt>
                <c:pt idx="16">
                  <c:v>31</c:v>
                </c:pt>
                <c:pt idx="17">
                  <c:v>31</c:v>
                </c:pt>
                <c:pt idx="18">
                  <c:v>29</c:v>
                </c:pt>
                <c:pt idx="19">
                  <c:v>30</c:v>
                </c:pt>
                <c:pt idx="20">
                  <c:v>30</c:v>
                </c:pt>
                <c:pt idx="21">
                  <c:v>28</c:v>
                </c:pt>
                <c:pt idx="22">
                  <c:v>29</c:v>
                </c:pt>
                <c:pt idx="23">
                  <c:v>30</c:v>
                </c:pt>
                <c:pt idx="24">
                  <c:v>28</c:v>
                </c:pt>
                <c:pt idx="25">
                  <c:v>31</c:v>
                </c:pt>
                <c:pt idx="26">
                  <c:v>32</c:v>
                </c:pt>
                <c:pt idx="27">
                  <c:v>31</c:v>
                </c:pt>
                <c:pt idx="28">
                  <c:v>32</c:v>
                </c:pt>
                <c:pt idx="29">
                  <c:v>30</c:v>
                </c:pt>
                <c:pt idx="30">
                  <c:v>30</c:v>
                </c:pt>
                <c:pt idx="31">
                  <c:v>27</c:v>
                </c:pt>
                <c:pt idx="32">
                  <c:v>32</c:v>
                </c:pt>
                <c:pt idx="33">
                  <c:v>31</c:v>
                </c:pt>
                <c:pt idx="34">
                  <c:v>30</c:v>
                </c:pt>
                <c:pt idx="35">
                  <c:v>30</c:v>
                </c:pt>
                <c:pt idx="36">
                  <c:v>30</c:v>
                </c:pt>
                <c:pt idx="37">
                  <c:v>28</c:v>
                </c:pt>
                <c:pt idx="38">
                  <c:v>25</c:v>
                </c:pt>
                <c:pt idx="39">
                  <c:v>29</c:v>
                </c:pt>
                <c:pt idx="40">
                  <c:v>28</c:v>
                </c:pt>
                <c:pt idx="41">
                  <c:v>29</c:v>
                </c:pt>
                <c:pt idx="42">
                  <c:v>28</c:v>
                </c:pt>
                <c:pt idx="43">
                  <c:v>34</c:v>
                </c:pt>
                <c:pt idx="44">
                  <c:v>28</c:v>
                </c:pt>
                <c:pt idx="45">
                  <c:v>29</c:v>
                </c:pt>
                <c:pt idx="46">
                  <c:v>29</c:v>
                </c:pt>
                <c:pt idx="47">
                  <c:v>37</c:v>
                </c:pt>
                <c:pt idx="48">
                  <c:v>33</c:v>
                </c:pt>
                <c:pt idx="49">
                  <c:v>29</c:v>
                </c:pt>
                <c:pt idx="50">
                  <c:v>33</c:v>
                </c:pt>
                <c:pt idx="51">
                  <c:v>33</c:v>
                </c:pt>
                <c:pt idx="52">
                  <c:v>32</c:v>
                </c:pt>
                <c:pt idx="53">
                  <c:v>29</c:v>
                </c:pt>
                <c:pt idx="54">
                  <c:v>34</c:v>
                </c:pt>
                <c:pt idx="55">
                  <c:v>31</c:v>
                </c:pt>
                <c:pt idx="56">
                  <c:v>34</c:v>
                </c:pt>
                <c:pt idx="57">
                  <c:v>35</c:v>
                </c:pt>
                <c:pt idx="58">
                  <c:v>30</c:v>
                </c:pt>
                <c:pt idx="59">
                  <c:v>37</c:v>
                </c:pt>
                <c:pt idx="60">
                  <c:v>33</c:v>
                </c:pt>
                <c:pt idx="61">
                  <c:v>32</c:v>
                </c:pt>
                <c:pt idx="62">
                  <c:v>34</c:v>
                </c:pt>
                <c:pt idx="63">
                  <c:v>31</c:v>
                </c:pt>
                <c:pt idx="64">
                  <c:v>33</c:v>
                </c:pt>
                <c:pt idx="65">
                  <c:v>34</c:v>
                </c:pt>
                <c:pt idx="66">
                  <c:v>31</c:v>
                </c:pt>
                <c:pt idx="67">
                  <c:v>33</c:v>
                </c:pt>
                <c:pt idx="68">
                  <c:v>33</c:v>
                </c:pt>
                <c:pt idx="69">
                  <c:v>30</c:v>
                </c:pt>
                <c:pt idx="70">
                  <c:v>34</c:v>
                </c:pt>
                <c:pt idx="71">
                  <c:v>32</c:v>
                </c:pt>
                <c:pt idx="72">
                  <c:v>31</c:v>
                </c:pt>
                <c:pt idx="73">
                  <c:v>34</c:v>
                </c:pt>
                <c:pt idx="74">
                  <c:v>29</c:v>
                </c:pt>
                <c:pt idx="75">
                  <c:v>32</c:v>
                </c:pt>
                <c:pt idx="76">
                  <c:v>28</c:v>
                </c:pt>
                <c:pt idx="77">
                  <c:v>28</c:v>
                </c:pt>
                <c:pt idx="78">
                  <c:v>33</c:v>
                </c:pt>
                <c:pt idx="79">
                  <c:v>30</c:v>
                </c:pt>
                <c:pt idx="80">
                  <c:v>32</c:v>
                </c:pt>
                <c:pt idx="81">
                  <c:v>32</c:v>
                </c:pt>
                <c:pt idx="82">
                  <c:v>31</c:v>
                </c:pt>
                <c:pt idx="83">
                  <c:v>25</c:v>
                </c:pt>
                <c:pt idx="84">
                  <c:v>29</c:v>
                </c:pt>
                <c:pt idx="85">
                  <c:v>29</c:v>
                </c:pt>
                <c:pt idx="86">
                  <c:v>31</c:v>
                </c:pt>
                <c:pt idx="87">
                  <c:v>28</c:v>
                </c:pt>
                <c:pt idx="88">
                  <c:v>29</c:v>
                </c:pt>
                <c:pt idx="89">
                  <c:v>29</c:v>
                </c:pt>
                <c:pt idx="90">
                  <c:v>29</c:v>
                </c:pt>
                <c:pt idx="91">
                  <c:v>29</c:v>
                </c:pt>
                <c:pt idx="92">
                  <c:v>31</c:v>
                </c:pt>
                <c:pt idx="93">
                  <c:v>28</c:v>
                </c:pt>
                <c:pt idx="94">
                  <c:v>27</c:v>
                </c:pt>
                <c:pt idx="95">
                  <c:v>29</c:v>
                </c:pt>
                <c:pt idx="96">
                  <c:v>24</c:v>
                </c:pt>
                <c:pt idx="97">
                  <c:v>25</c:v>
                </c:pt>
                <c:pt idx="98">
                  <c:v>23</c:v>
                </c:pt>
                <c:pt idx="99">
                  <c:v>25</c:v>
                </c:pt>
                <c:pt idx="100">
                  <c:v>25</c:v>
                </c:pt>
                <c:pt idx="101">
                  <c:v>27</c:v>
                </c:pt>
                <c:pt idx="102">
                  <c:v>23</c:v>
                </c:pt>
                <c:pt idx="103">
                  <c:v>25</c:v>
                </c:pt>
                <c:pt idx="104">
                  <c:v>23</c:v>
                </c:pt>
                <c:pt idx="105">
                  <c:v>20</c:v>
                </c:pt>
                <c:pt idx="106">
                  <c:v>21</c:v>
                </c:pt>
                <c:pt idx="107">
                  <c:v>16</c:v>
                </c:pt>
                <c:pt idx="108">
                  <c:v>18</c:v>
                </c:pt>
                <c:pt idx="109">
                  <c:v>17</c:v>
                </c:pt>
                <c:pt idx="110">
                  <c:v>14</c:v>
                </c:pt>
                <c:pt idx="111">
                  <c:v>18</c:v>
                </c:pt>
                <c:pt idx="112">
                  <c:v>20</c:v>
                </c:pt>
                <c:pt idx="113">
                  <c:v>18</c:v>
                </c:pt>
                <c:pt idx="114">
                  <c:v>20</c:v>
                </c:pt>
                <c:pt idx="115">
                  <c:v>18</c:v>
                </c:pt>
                <c:pt idx="116">
                  <c:v>20</c:v>
                </c:pt>
                <c:pt idx="117">
                  <c:v>18</c:v>
                </c:pt>
                <c:pt idx="118">
                  <c:v>16</c:v>
                </c:pt>
                <c:pt idx="119">
                  <c:v>17</c:v>
                </c:pt>
                <c:pt idx="120">
                  <c:v>19</c:v>
                </c:pt>
                <c:pt idx="121">
                  <c:v>19</c:v>
                </c:pt>
                <c:pt idx="122">
                  <c:v>17</c:v>
                </c:pt>
                <c:pt idx="123">
                  <c:v>18</c:v>
                </c:pt>
                <c:pt idx="124">
                  <c:v>20</c:v>
                </c:pt>
                <c:pt idx="125">
                  <c:v>20</c:v>
                </c:pt>
                <c:pt idx="126">
                  <c:v>20</c:v>
                </c:pt>
                <c:pt idx="127">
                  <c:v>18</c:v>
                </c:pt>
                <c:pt idx="128">
                  <c:v>21</c:v>
                </c:pt>
                <c:pt idx="129">
                  <c:v>19</c:v>
                </c:pt>
                <c:pt idx="130">
                  <c:v>20</c:v>
                </c:pt>
                <c:pt idx="131">
                  <c:v>20</c:v>
                </c:pt>
                <c:pt idx="132">
                  <c:v>21</c:v>
                </c:pt>
                <c:pt idx="133">
                  <c:v>21</c:v>
                </c:pt>
                <c:pt idx="134">
                  <c:v>22</c:v>
                </c:pt>
                <c:pt idx="135">
                  <c:v>20</c:v>
                </c:pt>
                <c:pt idx="136">
                  <c:v>20</c:v>
                </c:pt>
                <c:pt idx="137">
                  <c:v>22</c:v>
                </c:pt>
                <c:pt idx="138">
                  <c:v>22</c:v>
                </c:pt>
                <c:pt idx="139">
                  <c:v>23</c:v>
                </c:pt>
                <c:pt idx="140">
                  <c:v>22</c:v>
                </c:pt>
                <c:pt idx="141">
                  <c:v>22</c:v>
                </c:pt>
                <c:pt idx="142">
                  <c:v>24</c:v>
                </c:pt>
                <c:pt idx="143">
                  <c:v>23</c:v>
                </c:pt>
                <c:pt idx="144">
                  <c:v>23</c:v>
                </c:pt>
                <c:pt idx="145">
                  <c:v>22</c:v>
                </c:pt>
                <c:pt idx="146">
                  <c:v>20</c:v>
                </c:pt>
                <c:pt idx="147">
                  <c:v>24</c:v>
                </c:pt>
                <c:pt idx="148">
                  <c:v>24</c:v>
                </c:pt>
                <c:pt idx="149">
                  <c:v>22</c:v>
                </c:pt>
                <c:pt idx="150">
                  <c:v>23</c:v>
                </c:pt>
                <c:pt idx="151">
                  <c:v>26</c:v>
                </c:pt>
                <c:pt idx="152">
                  <c:v>23</c:v>
                </c:pt>
                <c:pt idx="153">
                  <c:v>23</c:v>
                </c:pt>
                <c:pt idx="154">
                  <c:v>19</c:v>
                </c:pt>
                <c:pt idx="155">
                  <c:v>19</c:v>
                </c:pt>
                <c:pt idx="156">
                  <c:v>20</c:v>
                </c:pt>
                <c:pt idx="157">
                  <c:v>24</c:v>
                </c:pt>
                <c:pt idx="158">
                  <c:v>23</c:v>
                </c:pt>
                <c:pt idx="159">
                  <c:v>22</c:v>
                </c:pt>
                <c:pt idx="160">
                  <c:v>23</c:v>
                </c:pt>
                <c:pt idx="161">
                  <c:v>24</c:v>
                </c:pt>
                <c:pt idx="162">
                  <c:v>25</c:v>
                </c:pt>
                <c:pt idx="163">
                  <c:v>26</c:v>
                </c:pt>
                <c:pt idx="164">
                  <c:v>27</c:v>
                </c:pt>
                <c:pt idx="165">
                  <c:v>24</c:v>
                </c:pt>
                <c:pt idx="166">
                  <c:v>24</c:v>
                </c:pt>
                <c:pt idx="167">
                  <c:v>25</c:v>
                </c:pt>
                <c:pt idx="168">
                  <c:v>23</c:v>
                </c:pt>
                <c:pt idx="169">
                  <c:v>24</c:v>
                </c:pt>
                <c:pt idx="170">
                  <c:v>22</c:v>
                </c:pt>
                <c:pt idx="171">
                  <c:v>24</c:v>
                </c:pt>
                <c:pt idx="172">
                  <c:v>24</c:v>
                </c:pt>
                <c:pt idx="173">
                  <c:v>23</c:v>
                </c:pt>
                <c:pt idx="174">
                  <c:v>25</c:v>
                </c:pt>
                <c:pt idx="175">
                  <c:v>29</c:v>
                </c:pt>
                <c:pt idx="176">
                  <c:v>24</c:v>
                </c:pt>
                <c:pt idx="177">
                  <c:v>27</c:v>
                </c:pt>
                <c:pt idx="178">
                  <c:v>25</c:v>
                </c:pt>
                <c:pt idx="179">
                  <c:v>28</c:v>
                </c:pt>
                <c:pt idx="180">
                  <c:v>25</c:v>
                </c:pt>
                <c:pt idx="181">
                  <c:v>25</c:v>
                </c:pt>
                <c:pt idx="182">
                  <c:v>22</c:v>
                </c:pt>
                <c:pt idx="183">
                  <c:v>25</c:v>
                </c:pt>
                <c:pt idx="184">
                  <c:v>25</c:v>
                </c:pt>
                <c:pt idx="185">
                  <c:v>24</c:v>
                </c:pt>
                <c:pt idx="186">
                  <c:v>26</c:v>
                </c:pt>
                <c:pt idx="187">
                  <c:v>26</c:v>
                </c:pt>
                <c:pt idx="188">
                  <c:v>27</c:v>
                </c:pt>
                <c:pt idx="189">
                  <c:v>27</c:v>
                </c:pt>
                <c:pt idx="190">
                  <c:v>25</c:v>
                </c:pt>
                <c:pt idx="191">
                  <c:v>25</c:v>
                </c:pt>
                <c:pt idx="192">
                  <c:v>25</c:v>
                </c:pt>
                <c:pt idx="193">
                  <c:v>23</c:v>
                </c:pt>
                <c:pt idx="194">
                  <c:v>25</c:v>
                </c:pt>
                <c:pt idx="195">
                  <c:v>25</c:v>
                </c:pt>
                <c:pt idx="196">
                  <c:v>23</c:v>
                </c:pt>
                <c:pt idx="197">
                  <c:v>26</c:v>
                </c:pt>
                <c:pt idx="198">
                  <c:v>25</c:v>
                </c:pt>
                <c:pt idx="199">
                  <c:v>28</c:v>
                </c:pt>
                <c:pt idx="200">
                  <c:v>27</c:v>
                </c:pt>
                <c:pt idx="201">
                  <c:v>27</c:v>
                </c:pt>
                <c:pt idx="202">
                  <c:v>24</c:v>
                </c:pt>
                <c:pt idx="203">
                  <c:v>29</c:v>
                </c:pt>
                <c:pt idx="204">
                  <c:v>27</c:v>
                </c:pt>
                <c:pt idx="205">
                  <c:v>26</c:v>
                </c:pt>
                <c:pt idx="206">
                  <c:v>29</c:v>
                </c:pt>
                <c:pt idx="207">
                  <c:v>27</c:v>
                </c:pt>
                <c:pt idx="208">
                  <c:v>28</c:v>
                </c:pt>
                <c:pt idx="209">
                  <c:v>30</c:v>
                </c:pt>
                <c:pt idx="210">
                  <c:v>28</c:v>
                </c:pt>
                <c:pt idx="211">
                  <c:v>32</c:v>
                </c:pt>
                <c:pt idx="212">
                  <c:v>27</c:v>
                </c:pt>
                <c:pt idx="213">
                  <c:v>27</c:v>
                </c:pt>
                <c:pt idx="214">
                  <c:v>26</c:v>
                </c:pt>
                <c:pt idx="215">
                  <c:v>27</c:v>
                </c:pt>
                <c:pt idx="216">
                  <c:v>29</c:v>
                </c:pt>
                <c:pt idx="217">
                  <c:v>29</c:v>
                </c:pt>
                <c:pt idx="218">
                  <c:v>26</c:v>
                </c:pt>
                <c:pt idx="219">
                  <c:v>29</c:v>
                </c:pt>
                <c:pt idx="220">
                  <c:v>30</c:v>
                </c:pt>
                <c:pt idx="221">
                  <c:v>29</c:v>
                </c:pt>
                <c:pt idx="222">
                  <c:v>30</c:v>
                </c:pt>
                <c:pt idx="223">
                  <c:v>33</c:v>
                </c:pt>
                <c:pt idx="224">
                  <c:v>30</c:v>
                </c:pt>
                <c:pt idx="225">
                  <c:v>30</c:v>
                </c:pt>
                <c:pt idx="226">
                  <c:v>29</c:v>
                </c:pt>
                <c:pt idx="227">
                  <c:v>25</c:v>
                </c:pt>
                <c:pt idx="228">
                  <c:v>26</c:v>
                </c:pt>
                <c:pt idx="229">
                  <c:v>27</c:v>
                </c:pt>
                <c:pt idx="230">
                  <c:v>27</c:v>
                </c:pt>
                <c:pt idx="231">
                  <c:v>27</c:v>
                </c:pt>
                <c:pt idx="232">
                  <c:v>30</c:v>
                </c:pt>
                <c:pt idx="233">
                  <c:v>26</c:v>
                </c:pt>
                <c:pt idx="234">
                  <c:v>27</c:v>
                </c:pt>
                <c:pt idx="235">
                  <c:v>28</c:v>
                </c:pt>
                <c:pt idx="236">
                  <c:v>27</c:v>
                </c:pt>
                <c:pt idx="237">
                  <c:v>29</c:v>
                </c:pt>
                <c:pt idx="238">
                  <c:v>30</c:v>
                </c:pt>
                <c:pt idx="239">
                  <c:v>28</c:v>
                </c:pt>
                <c:pt idx="240">
                  <c:v>28</c:v>
                </c:pt>
                <c:pt idx="241">
                  <c:v>26</c:v>
                </c:pt>
                <c:pt idx="242">
                  <c:v>21</c:v>
                </c:pt>
                <c:pt idx="243">
                  <c:v>18</c:v>
                </c:pt>
                <c:pt idx="244">
                  <c:v>20</c:v>
                </c:pt>
                <c:pt idx="245">
                  <c:v>22</c:v>
                </c:pt>
                <c:pt idx="246">
                  <c:v>26</c:v>
                </c:pt>
                <c:pt idx="247">
                  <c:v>26</c:v>
                </c:pt>
                <c:pt idx="248">
                  <c:v>28</c:v>
                </c:pt>
                <c:pt idx="249">
                  <c:v>27</c:v>
                </c:pt>
                <c:pt idx="250">
                  <c:v>26</c:v>
                </c:pt>
                <c:pt idx="251">
                  <c:v>22</c:v>
                </c:pt>
                <c:pt idx="252">
                  <c:v>22</c:v>
                </c:pt>
                <c:pt idx="253">
                  <c:v>23</c:v>
                </c:pt>
                <c:pt idx="254">
                  <c:v>20</c:v>
                </c:pt>
                <c:pt idx="255">
                  <c:v>27</c:v>
                </c:pt>
                <c:pt idx="256">
                  <c:v>27</c:v>
                </c:pt>
                <c:pt idx="257">
                  <c:v>25</c:v>
                </c:pt>
                <c:pt idx="258">
                  <c:v>26</c:v>
                </c:pt>
                <c:pt idx="259">
                  <c:v>30</c:v>
                </c:pt>
                <c:pt idx="260">
                  <c:v>28</c:v>
                </c:pt>
                <c:pt idx="261">
                  <c:v>31</c:v>
                </c:pt>
                <c:pt idx="262">
                  <c:v>27</c:v>
                </c:pt>
                <c:pt idx="263">
                  <c:v>29</c:v>
                </c:pt>
                <c:pt idx="264">
                  <c:v>29</c:v>
                </c:pt>
                <c:pt idx="265">
                  <c:v>27</c:v>
                </c:pt>
                <c:pt idx="266">
                  <c:v>26</c:v>
                </c:pt>
                <c:pt idx="267">
                  <c:v>27</c:v>
                </c:pt>
                <c:pt idx="268">
                  <c:v>25</c:v>
                </c:pt>
                <c:pt idx="269">
                  <c:v>23</c:v>
                </c:pt>
                <c:pt idx="270">
                  <c:v>22</c:v>
                </c:pt>
                <c:pt idx="271">
                  <c:v>25</c:v>
                </c:pt>
                <c:pt idx="272">
                  <c:v>24</c:v>
                </c:pt>
                <c:pt idx="273">
                  <c:v>23</c:v>
                </c:pt>
                <c:pt idx="274">
                  <c:v>24</c:v>
                </c:pt>
                <c:pt idx="275">
                  <c:v>23</c:v>
                </c:pt>
                <c:pt idx="276">
                  <c:v>21</c:v>
                </c:pt>
                <c:pt idx="277">
                  <c:v>21</c:v>
                </c:pt>
                <c:pt idx="278">
                  <c:v>20</c:v>
                </c:pt>
                <c:pt idx="279">
                  <c:v>19</c:v>
                </c:pt>
                <c:pt idx="280">
                  <c:v>25</c:v>
                </c:pt>
                <c:pt idx="281">
                  <c:v>25</c:v>
                </c:pt>
                <c:pt idx="282">
                  <c:v>27</c:v>
                </c:pt>
                <c:pt idx="283">
                  <c:v>24</c:v>
                </c:pt>
                <c:pt idx="284">
                  <c:v>24</c:v>
                </c:pt>
                <c:pt idx="285">
                  <c:v>24</c:v>
                </c:pt>
                <c:pt idx="286">
                  <c:v>23</c:v>
                </c:pt>
                <c:pt idx="287">
                  <c:v>24</c:v>
                </c:pt>
                <c:pt idx="288">
                  <c:v>23</c:v>
                </c:pt>
                <c:pt idx="289">
                  <c:v>21</c:v>
                </c:pt>
                <c:pt idx="290">
                  <c:v>20</c:v>
                </c:pt>
                <c:pt idx="291">
                  <c:v>22</c:v>
                </c:pt>
                <c:pt idx="292">
                  <c:v>23</c:v>
                </c:pt>
                <c:pt idx="293">
                  <c:v>23</c:v>
                </c:pt>
                <c:pt idx="294">
                  <c:v>23</c:v>
                </c:pt>
                <c:pt idx="295">
                  <c:v>24</c:v>
                </c:pt>
                <c:pt idx="296">
                  <c:v>19</c:v>
                </c:pt>
                <c:pt idx="297">
                  <c:v>22</c:v>
                </c:pt>
                <c:pt idx="298">
                  <c:v>28</c:v>
                </c:pt>
                <c:pt idx="299">
                  <c:v>27</c:v>
                </c:pt>
                <c:pt idx="300">
                  <c:v>20</c:v>
                </c:pt>
                <c:pt idx="301">
                  <c:v>19</c:v>
                </c:pt>
                <c:pt idx="302">
                  <c:v>#N/A</c:v>
                </c:pt>
              </c:numCache>
            </c:numRef>
          </c:val>
          <c:smooth val="0"/>
          <c:extLst>
            <c:ext xmlns:c16="http://schemas.microsoft.com/office/drawing/2014/chart" uri="{C3380CC4-5D6E-409C-BE32-E72D297353CC}">
              <c16:uniqueId val="{00000001-1A86-4CB3-9DDF-7D1A76680648}"/>
            </c:ext>
          </c:extLst>
        </c:ser>
        <c:dLbls>
          <c:showLegendKey val="0"/>
          <c:showVal val="0"/>
          <c:showCatName val="0"/>
          <c:showSerName val="0"/>
          <c:showPercent val="0"/>
          <c:showBubbleSize val="0"/>
        </c:dLbls>
        <c:marker val="1"/>
        <c:smooth val="0"/>
        <c:axId val="489045680"/>
        <c:axId val="489037040"/>
      </c:lineChart>
      <c:dateAx>
        <c:axId val="45966112"/>
        <c:scaling>
          <c:orientation val="minMax"/>
          <c:min val="38353"/>
        </c:scaling>
        <c:delete val="0"/>
        <c:axPos val="b"/>
        <c:numFmt formatCode="\'yy"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45964672"/>
        <c:crosses val="autoZero"/>
        <c:auto val="1"/>
        <c:lblOffset val="100"/>
        <c:baseTimeUnit val="months"/>
        <c:majorUnit val="2"/>
        <c:majorTimeUnit val="years"/>
      </c:dateAx>
      <c:valAx>
        <c:axId val="45964672"/>
        <c:scaling>
          <c:orientation val="minMax"/>
          <c:max val="160"/>
          <c:min val="0"/>
        </c:scaling>
        <c:delete val="0"/>
        <c:axPos val="l"/>
        <c:majorGridlines>
          <c:spPr>
            <a:ln w="9525" cap="flat" cmpd="sng" algn="ctr">
              <a:solidFill>
                <a:schemeClr val="bg2"/>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45966112"/>
        <c:crosses val="autoZero"/>
        <c:crossBetween val="between"/>
      </c:valAx>
      <c:valAx>
        <c:axId val="489037040"/>
        <c:scaling>
          <c:orientation val="minMax"/>
        </c:scaling>
        <c:delete val="0"/>
        <c:axPos val="r"/>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489045680"/>
        <c:crosses val="max"/>
        <c:crossBetween val="between"/>
        <c:dispUnits>
          <c:builtInUnit val="hundreds"/>
        </c:dispUnits>
      </c:valAx>
      <c:dateAx>
        <c:axId val="489045680"/>
        <c:scaling>
          <c:orientation val="minMax"/>
        </c:scaling>
        <c:delete val="1"/>
        <c:axPos val="b"/>
        <c:numFmt formatCode="mm/yyyy" sourceLinked="1"/>
        <c:majorTickMark val="out"/>
        <c:minorTickMark val="none"/>
        <c:tickLblPos val="nextTo"/>
        <c:crossAx val="489037040"/>
        <c:crosses val="autoZero"/>
        <c:auto val="1"/>
        <c:lblOffset val="100"/>
        <c:baseTimeUnit val="months"/>
      </c:dateAx>
      <c:spPr>
        <a:noFill/>
        <a:ln>
          <a:noFill/>
        </a:ln>
        <a:effectLst/>
      </c:spPr>
    </c:plotArea>
    <c:legend>
      <c:legendPos val="b"/>
      <c:legendEntry>
        <c:idx val="0"/>
        <c:delete val="1"/>
      </c:legendEntry>
      <c:layout>
        <c:manualLayout>
          <c:xMode val="edge"/>
          <c:yMode val="edge"/>
          <c:x val="0.33375474083438683"/>
          <c:y val="0.70823446233667176"/>
          <c:w val="0.57873498113620758"/>
          <c:h val="0.18244060094376452"/>
        </c:manualLayout>
      </c:layout>
      <c:overlay val="1"/>
      <c:spPr>
        <a:solidFill>
          <a:schemeClr val="bg1"/>
        </a:solidFill>
        <a:ln>
          <a:noFill/>
        </a:ln>
        <a:effectLst/>
      </c:spPr>
      <c:txPr>
        <a:bodyPr rot="0" spcFirstLastPara="1" vertOverflow="ellipsis" vert="horz" wrap="square" anchor="ctr" anchorCtr="1"/>
        <a:lstStyle/>
        <a:p>
          <a:pPr>
            <a:defRPr sz="12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solidFill>
            <a:sysClr val="windowText" lastClr="000000"/>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ysClr val="windowText" lastClr="000000"/>
                </a:solidFill>
                <a:latin typeface="Source Sans Pro" panose="020B0503030403020204" pitchFamily="34" charset="0"/>
                <a:ea typeface="Source Sans Pro" panose="020B0503030403020204" pitchFamily="34" charset="0"/>
                <a:cs typeface="+mn-cs"/>
              </a:defRPr>
            </a:pPr>
            <a:r>
              <a:rPr lang="en-US" b="1">
                <a:solidFill>
                  <a:sysClr val="windowText" lastClr="000000"/>
                </a:solidFill>
              </a:rPr>
              <a:t>Daily Rates &amp; Stock Market</a:t>
            </a:r>
          </a:p>
        </c:rich>
      </c:tx>
      <c:layout>
        <c:manualLayout>
          <c:xMode val="edge"/>
          <c:yMode val="edge"/>
          <c:x val="0.41047403671379468"/>
          <c:y val="1.676723527239105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manualLayout>
          <c:layoutTarget val="inner"/>
          <c:xMode val="edge"/>
          <c:yMode val="edge"/>
          <c:x val="3.5539470357321482E-2"/>
          <c:y val="8.6307395969229941E-2"/>
          <c:w val="0.91887560281043934"/>
          <c:h val="0.78720649404573262"/>
        </c:manualLayout>
      </c:layout>
      <c:lineChart>
        <c:grouping val="standard"/>
        <c:varyColors val="0"/>
        <c:ser>
          <c:idx val="0"/>
          <c:order val="0"/>
          <c:tx>
            <c:v>Daily S&amp;P 500 Index (March 3, 2025 = 100)</c:v>
          </c:tx>
          <c:spPr>
            <a:ln w="28575" cap="rnd">
              <a:solidFill>
                <a:schemeClr val="accent1"/>
              </a:solidFill>
              <a:round/>
            </a:ln>
            <a:effectLst/>
          </c:spPr>
          <c:marker>
            <c:symbol val="none"/>
          </c:marker>
          <c:cat>
            <c:numRef>
              <c:f>'S&amp;P500'!$A$13:$A$58</c:f>
              <c:numCache>
                <c:formatCode>m/d/yyyy</c:formatCode>
                <c:ptCount val="46"/>
                <c:pt idx="0">
                  <c:v>45659</c:v>
                </c:pt>
                <c:pt idx="1">
                  <c:v>45660</c:v>
                </c:pt>
                <c:pt idx="2">
                  <c:v>45663</c:v>
                </c:pt>
                <c:pt idx="3">
                  <c:v>45664</c:v>
                </c:pt>
                <c:pt idx="4">
                  <c:v>45665</c:v>
                </c:pt>
                <c:pt idx="5">
                  <c:v>45667</c:v>
                </c:pt>
                <c:pt idx="6">
                  <c:v>45670</c:v>
                </c:pt>
                <c:pt idx="7">
                  <c:v>45671</c:v>
                </c:pt>
                <c:pt idx="8">
                  <c:v>45672</c:v>
                </c:pt>
                <c:pt idx="9">
                  <c:v>45673</c:v>
                </c:pt>
                <c:pt idx="10">
                  <c:v>45674</c:v>
                </c:pt>
                <c:pt idx="11">
                  <c:v>45678</c:v>
                </c:pt>
                <c:pt idx="12">
                  <c:v>45679</c:v>
                </c:pt>
                <c:pt idx="13">
                  <c:v>45680</c:v>
                </c:pt>
                <c:pt idx="14">
                  <c:v>45681</c:v>
                </c:pt>
                <c:pt idx="15">
                  <c:v>45684</c:v>
                </c:pt>
                <c:pt idx="16">
                  <c:v>45685</c:v>
                </c:pt>
                <c:pt idx="17">
                  <c:v>45686</c:v>
                </c:pt>
                <c:pt idx="18">
                  <c:v>45687</c:v>
                </c:pt>
                <c:pt idx="19">
                  <c:v>45688</c:v>
                </c:pt>
                <c:pt idx="20">
                  <c:v>45691</c:v>
                </c:pt>
                <c:pt idx="21">
                  <c:v>45692</c:v>
                </c:pt>
                <c:pt idx="22">
                  <c:v>45693</c:v>
                </c:pt>
                <c:pt idx="23">
                  <c:v>45694</c:v>
                </c:pt>
                <c:pt idx="24">
                  <c:v>45695</c:v>
                </c:pt>
                <c:pt idx="25">
                  <c:v>45698</c:v>
                </c:pt>
                <c:pt idx="26">
                  <c:v>45699</c:v>
                </c:pt>
                <c:pt idx="27">
                  <c:v>45700</c:v>
                </c:pt>
                <c:pt idx="28">
                  <c:v>45701</c:v>
                </c:pt>
                <c:pt idx="29">
                  <c:v>45702</c:v>
                </c:pt>
                <c:pt idx="30">
                  <c:v>45706</c:v>
                </c:pt>
                <c:pt idx="31">
                  <c:v>45707</c:v>
                </c:pt>
                <c:pt idx="32">
                  <c:v>45708</c:v>
                </c:pt>
                <c:pt idx="33">
                  <c:v>45709</c:v>
                </c:pt>
                <c:pt idx="34">
                  <c:v>45712</c:v>
                </c:pt>
                <c:pt idx="35">
                  <c:v>45713</c:v>
                </c:pt>
                <c:pt idx="36">
                  <c:v>45714</c:v>
                </c:pt>
                <c:pt idx="37">
                  <c:v>45715</c:v>
                </c:pt>
                <c:pt idx="38">
                  <c:v>45716</c:v>
                </c:pt>
                <c:pt idx="39">
                  <c:v>45719</c:v>
                </c:pt>
                <c:pt idx="40">
                  <c:v>45720</c:v>
                </c:pt>
                <c:pt idx="41">
                  <c:v>45721</c:v>
                </c:pt>
                <c:pt idx="42">
                  <c:v>45722</c:v>
                </c:pt>
                <c:pt idx="43">
                  <c:v>45723</c:v>
                </c:pt>
                <c:pt idx="44">
                  <c:v>45726</c:v>
                </c:pt>
                <c:pt idx="45">
                  <c:v>45727</c:v>
                </c:pt>
              </c:numCache>
            </c:numRef>
          </c:cat>
          <c:val>
            <c:numRef>
              <c:f>'S&amp;P500'!$C$13:$C$58</c:f>
              <c:numCache>
                <c:formatCode>0.0</c:formatCode>
                <c:ptCount val="46"/>
                <c:pt idx="0">
                  <c:v>100.32189574885635</c:v>
                </c:pt>
                <c:pt idx="1">
                  <c:v>101.58554597485008</c:v>
                </c:pt>
                <c:pt idx="2">
                  <c:v>102.14813700484808</c:v>
                </c:pt>
                <c:pt idx="3">
                  <c:v>101.01389468213861</c:v>
                </c:pt>
                <c:pt idx="4">
                  <c:v>101.17150906368168</c:v>
                </c:pt>
                <c:pt idx="5">
                  <c:v>99.612289135206467</c:v>
                </c:pt>
                <c:pt idx="6">
                  <c:v>99.769219723337187</c:v>
                </c:pt>
                <c:pt idx="7">
                  <c:v>99.883584171550083</c:v>
                </c:pt>
                <c:pt idx="8">
                  <c:v>101.71273154954426</c:v>
                </c:pt>
                <c:pt idx="9">
                  <c:v>101.4978494697182</c:v>
                </c:pt>
                <c:pt idx="10">
                  <c:v>102.51191510020992</c:v>
                </c:pt>
                <c:pt idx="11">
                  <c:v>103.4107615407233</c:v>
                </c:pt>
                <c:pt idx="12">
                  <c:v>104.04549277572259</c:v>
                </c:pt>
                <c:pt idx="13">
                  <c:v>104.59833974959484</c:v>
                </c:pt>
                <c:pt idx="14">
                  <c:v>104.29969297675785</c:v>
                </c:pt>
                <c:pt idx="15">
                  <c:v>102.77893642772644</c:v>
                </c:pt>
                <c:pt idx="16">
                  <c:v>103.72633220051557</c:v>
                </c:pt>
                <c:pt idx="17">
                  <c:v>103.24100982611132</c:v>
                </c:pt>
                <c:pt idx="18">
                  <c:v>103.78565127903559</c:v>
                </c:pt>
                <c:pt idx="19">
                  <c:v>103.26186552518752</c:v>
                </c:pt>
                <c:pt idx="20">
                  <c:v>102.47618689441545</c:v>
                </c:pt>
                <c:pt idx="21">
                  <c:v>103.21656421162038</c:v>
                </c:pt>
                <c:pt idx="22">
                  <c:v>103.62000232489758</c:v>
                </c:pt>
                <c:pt idx="23">
                  <c:v>103.99762723685919</c:v>
                </c:pt>
                <c:pt idx="24">
                  <c:v>103.01330661980401</c:v>
                </c:pt>
                <c:pt idx="25">
                  <c:v>103.70479270802704</c:v>
                </c:pt>
                <c:pt idx="26">
                  <c:v>103.74000806876226</c:v>
                </c:pt>
                <c:pt idx="27">
                  <c:v>103.45743044111512</c:v>
                </c:pt>
                <c:pt idx="28">
                  <c:v>104.53611454907244</c:v>
                </c:pt>
                <c:pt idx="29">
                  <c:v>104.52859282153675</c:v>
                </c:pt>
                <c:pt idx="30">
                  <c:v>104.78416060939668</c:v>
                </c:pt>
                <c:pt idx="31">
                  <c:v>105.03323235983943</c:v>
                </c:pt>
                <c:pt idx="32">
                  <c:v>104.57799689557791</c:v>
                </c:pt>
                <c:pt idx="33">
                  <c:v>102.79346703773855</c:v>
                </c:pt>
                <c:pt idx="34">
                  <c:v>102.28267335872485</c:v>
                </c:pt>
                <c:pt idx="35">
                  <c:v>101.80401797009087</c:v>
                </c:pt>
                <c:pt idx="36">
                  <c:v>101.81786478669063</c:v>
                </c:pt>
                <c:pt idx="37">
                  <c:v>100.20257379840403</c:v>
                </c:pt>
                <c:pt idx="38">
                  <c:v>101.7911968436096</c:v>
                </c:pt>
                <c:pt idx="39">
                  <c:v>100</c:v>
                </c:pt>
                <c:pt idx="40">
                  <c:v>98.7765226369809</c:v>
                </c:pt>
                <c:pt idx="41">
                  <c:v>99.87879761766375</c:v>
                </c:pt>
                <c:pt idx="42">
                  <c:v>98.099054313710738</c:v>
                </c:pt>
                <c:pt idx="43">
                  <c:v>98.640618696279475</c:v>
                </c:pt>
                <c:pt idx="44">
                  <c:v>95.979978528886861</c:v>
                </c:pt>
                <c:pt idx="45">
                  <c:v>95.253618976634769</c:v>
                </c:pt>
              </c:numCache>
            </c:numRef>
          </c:val>
          <c:smooth val="0"/>
          <c:extLst>
            <c:ext xmlns:c16="http://schemas.microsoft.com/office/drawing/2014/chart" uri="{C3380CC4-5D6E-409C-BE32-E72D297353CC}">
              <c16:uniqueId val="{00000000-7240-4733-A7CF-68E93F54C2C8}"/>
            </c:ext>
          </c:extLst>
        </c:ser>
        <c:dLbls>
          <c:showLegendKey val="0"/>
          <c:showVal val="0"/>
          <c:showCatName val="0"/>
          <c:showSerName val="0"/>
          <c:showPercent val="0"/>
          <c:showBubbleSize val="0"/>
        </c:dLbls>
        <c:marker val="1"/>
        <c:smooth val="0"/>
        <c:axId val="1192333488"/>
        <c:axId val="1192333968"/>
      </c:lineChart>
      <c:lineChart>
        <c:grouping val="standard"/>
        <c:varyColors val="0"/>
        <c:ser>
          <c:idx val="1"/>
          <c:order val="1"/>
          <c:tx>
            <c:v>Daily 10 Year Treasury Yield (Right Axis)</c:v>
          </c:tx>
          <c:spPr>
            <a:ln w="28575" cap="rnd">
              <a:solidFill>
                <a:schemeClr val="accent2"/>
              </a:solidFill>
              <a:round/>
            </a:ln>
            <a:effectLst/>
          </c:spPr>
          <c:marker>
            <c:symbol val="none"/>
          </c:marker>
          <c:cat>
            <c:numRef>
              <c:f>'S&amp;P500'!$A$13:$A$58</c:f>
              <c:numCache>
                <c:formatCode>m/d/yyyy</c:formatCode>
                <c:ptCount val="46"/>
                <c:pt idx="0">
                  <c:v>45659</c:v>
                </c:pt>
                <c:pt idx="1">
                  <c:v>45660</c:v>
                </c:pt>
                <c:pt idx="2">
                  <c:v>45663</c:v>
                </c:pt>
                <c:pt idx="3">
                  <c:v>45664</c:v>
                </c:pt>
                <c:pt idx="4">
                  <c:v>45665</c:v>
                </c:pt>
                <c:pt idx="5">
                  <c:v>45667</c:v>
                </c:pt>
                <c:pt idx="6">
                  <c:v>45670</c:v>
                </c:pt>
                <c:pt idx="7">
                  <c:v>45671</c:v>
                </c:pt>
                <c:pt idx="8">
                  <c:v>45672</c:v>
                </c:pt>
                <c:pt idx="9">
                  <c:v>45673</c:v>
                </c:pt>
                <c:pt idx="10">
                  <c:v>45674</c:v>
                </c:pt>
                <c:pt idx="11">
                  <c:v>45678</c:v>
                </c:pt>
                <c:pt idx="12">
                  <c:v>45679</c:v>
                </c:pt>
                <c:pt idx="13">
                  <c:v>45680</c:v>
                </c:pt>
                <c:pt idx="14">
                  <c:v>45681</c:v>
                </c:pt>
                <c:pt idx="15">
                  <c:v>45684</c:v>
                </c:pt>
                <c:pt idx="16">
                  <c:v>45685</c:v>
                </c:pt>
                <c:pt idx="17">
                  <c:v>45686</c:v>
                </c:pt>
                <c:pt idx="18">
                  <c:v>45687</c:v>
                </c:pt>
                <c:pt idx="19">
                  <c:v>45688</c:v>
                </c:pt>
                <c:pt idx="20">
                  <c:v>45691</c:v>
                </c:pt>
                <c:pt idx="21">
                  <c:v>45692</c:v>
                </c:pt>
                <c:pt idx="22">
                  <c:v>45693</c:v>
                </c:pt>
                <c:pt idx="23">
                  <c:v>45694</c:v>
                </c:pt>
                <c:pt idx="24">
                  <c:v>45695</c:v>
                </c:pt>
                <c:pt idx="25">
                  <c:v>45698</c:v>
                </c:pt>
                <c:pt idx="26">
                  <c:v>45699</c:v>
                </c:pt>
                <c:pt idx="27">
                  <c:v>45700</c:v>
                </c:pt>
                <c:pt idx="28">
                  <c:v>45701</c:v>
                </c:pt>
                <c:pt idx="29">
                  <c:v>45702</c:v>
                </c:pt>
                <c:pt idx="30">
                  <c:v>45706</c:v>
                </c:pt>
                <c:pt idx="31">
                  <c:v>45707</c:v>
                </c:pt>
                <c:pt idx="32">
                  <c:v>45708</c:v>
                </c:pt>
                <c:pt idx="33">
                  <c:v>45709</c:v>
                </c:pt>
                <c:pt idx="34">
                  <c:v>45712</c:v>
                </c:pt>
                <c:pt idx="35">
                  <c:v>45713</c:v>
                </c:pt>
                <c:pt idx="36">
                  <c:v>45714</c:v>
                </c:pt>
                <c:pt idx="37">
                  <c:v>45715</c:v>
                </c:pt>
                <c:pt idx="38">
                  <c:v>45716</c:v>
                </c:pt>
                <c:pt idx="39">
                  <c:v>45719</c:v>
                </c:pt>
                <c:pt idx="40">
                  <c:v>45720</c:v>
                </c:pt>
                <c:pt idx="41">
                  <c:v>45721</c:v>
                </c:pt>
                <c:pt idx="42">
                  <c:v>45722</c:v>
                </c:pt>
                <c:pt idx="43">
                  <c:v>45723</c:v>
                </c:pt>
                <c:pt idx="44">
                  <c:v>45726</c:v>
                </c:pt>
                <c:pt idx="45">
                  <c:v>45727</c:v>
                </c:pt>
              </c:numCache>
            </c:numRef>
          </c:cat>
          <c:val>
            <c:numRef>
              <c:f>'S&amp;P500'!$D$13:$D$58</c:f>
              <c:numCache>
                <c:formatCode>0.00%</c:formatCode>
                <c:ptCount val="46"/>
                <c:pt idx="0">
                  <c:v>4.5700000000000005E-2</c:v>
                </c:pt>
                <c:pt idx="1">
                  <c:v>4.5999999999999999E-2</c:v>
                </c:pt>
                <c:pt idx="2">
                  <c:v>4.6199999999999998E-2</c:v>
                </c:pt>
                <c:pt idx="3">
                  <c:v>4.6699999999999998E-2</c:v>
                </c:pt>
                <c:pt idx="4">
                  <c:v>4.6699999999999998E-2</c:v>
                </c:pt>
                <c:pt idx="5">
                  <c:v>4.7699999999999992E-2</c:v>
                </c:pt>
                <c:pt idx="6">
                  <c:v>4.7899999999999998E-2</c:v>
                </c:pt>
                <c:pt idx="7">
                  <c:v>4.7800000000000002E-2</c:v>
                </c:pt>
                <c:pt idx="8">
                  <c:v>4.6600000000000003E-2</c:v>
                </c:pt>
                <c:pt idx="9">
                  <c:v>4.6100000000000002E-2</c:v>
                </c:pt>
                <c:pt idx="10">
                  <c:v>4.6100000000000002E-2</c:v>
                </c:pt>
                <c:pt idx="11">
                  <c:v>4.5700000000000005E-2</c:v>
                </c:pt>
                <c:pt idx="12">
                  <c:v>4.5999999999999999E-2</c:v>
                </c:pt>
                <c:pt idx="13">
                  <c:v>4.6500000000000007E-2</c:v>
                </c:pt>
                <c:pt idx="14">
                  <c:v>4.6300000000000001E-2</c:v>
                </c:pt>
                <c:pt idx="15">
                  <c:v>4.53E-2</c:v>
                </c:pt>
                <c:pt idx="16">
                  <c:v>4.5499999999999999E-2</c:v>
                </c:pt>
                <c:pt idx="17">
                  <c:v>4.5499999999999999E-2</c:v>
                </c:pt>
                <c:pt idx="18">
                  <c:v>4.5199999999999997E-2</c:v>
                </c:pt>
                <c:pt idx="19">
                  <c:v>4.58E-2</c:v>
                </c:pt>
                <c:pt idx="20">
                  <c:v>4.5400000000000003E-2</c:v>
                </c:pt>
                <c:pt idx="21">
                  <c:v>4.5199999999999997E-2</c:v>
                </c:pt>
                <c:pt idx="22">
                  <c:v>4.4299999999999999E-2</c:v>
                </c:pt>
                <c:pt idx="23">
                  <c:v>4.4500000000000005E-2</c:v>
                </c:pt>
                <c:pt idx="24">
                  <c:v>4.4900000000000002E-2</c:v>
                </c:pt>
                <c:pt idx="25">
                  <c:v>4.5100000000000001E-2</c:v>
                </c:pt>
                <c:pt idx="26">
                  <c:v>4.5400000000000003E-2</c:v>
                </c:pt>
                <c:pt idx="27">
                  <c:v>4.6199999999999998E-2</c:v>
                </c:pt>
                <c:pt idx="28">
                  <c:v>4.5199999999999997E-2</c:v>
                </c:pt>
                <c:pt idx="29">
                  <c:v>4.4699999999999997E-2</c:v>
                </c:pt>
                <c:pt idx="30">
                  <c:v>4.5499999999999999E-2</c:v>
                </c:pt>
                <c:pt idx="31">
                  <c:v>4.53E-2</c:v>
                </c:pt>
                <c:pt idx="32">
                  <c:v>4.4999999999999998E-2</c:v>
                </c:pt>
                <c:pt idx="33">
                  <c:v>4.4199999999999996E-2</c:v>
                </c:pt>
                <c:pt idx="34">
                  <c:v>4.4000000000000004E-2</c:v>
                </c:pt>
                <c:pt idx="35">
                  <c:v>4.2999999999999997E-2</c:v>
                </c:pt>
                <c:pt idx="36">
                  <c:v>4.2500000000000003E-2</c:v>
                </c:pt>
                <c:pt idx="37">
                  <c:v>4.2900000000000001E-2</c:v>
                </c:pt>
                <c:pt idx="38">
                  <c:v>4.24E-2</c:v>
                </c:pt>
                <c:pt idx="39">
                  <c:v>4.1599999999999998E-2</c:v>
                </c:pt>
                <c:pt idx="40">
                  <c:v>4.2199999999999994E-2</c:v>
                </c:pt>
                <c:pt idx="41">
                  <c:v>4.2800000000000005E-2</c:v>
                </c:pt>
                <c:pt idx="42">
                  <c:v>4.2900000000000001E-2</c:v>
                </c:pt>
                <c:pt idx="43">
                  <c:v>4.3200000000000002E-2</c:v>
                </c:pt>
                <c:pt idx="44">
                  <c:v>4.2199999999999994E-2</c:v>
                </c:pt>
              </c:numCache>
            </c:numRef>
          </c:val>
          <c:smooth val="0"/>
          <c:extLst>
            <c:ext xmlns:c16="http://schemas.microsoft.com/office/drawing/2014/chart" uri="{C3380CC4-5D6E-409C-BE32-E72D297353CC}">
              <c16:uniqueId val="{00000001-A27B-4498-8D9A-BF0D7FB20815}"/>
            </c:ext>
          </c:extLst>
        </c:ser>
        <c:dLbls>
          <c:showLegendKey val="0"/>
          <c:showVal val="0"/>
          <c:showCatName val="0"/>
          <c:showSerName val="0"/>
          <c:showPercent val="0"/>
          <c:showBubbleSize val="0"/>
        </c:dLbls>
        <c:marker val="1"/>
        <c:smooth val="0"/>
        <c:axId val="1192191023"/>
        <c:axId val="1192191983"/>
      </c:lineChart>
      <c:dateAx>
        <c:axId val="1192333488"/>
        <c:scaling>
          <c:orientation val="minMax"/>
        </c:scaling>
        <c:delete val="0"/>
        <c:axPos val="b"/>
        <c:numFmt formatCode="m/d/yy"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192333968"/>
        <c:crosses val="autoZero"/>
        <c:auto val="1"/>
        <c:lblOffset val="100"/>
        <c:baseTimeUnit val="days"/>
        <c:majorUnit val="15"/>
        <c:majorTimeUnit val="days"/>
      </c:dateAx>
      <c:valAx>
        <c:axId val="1192333968"/>
        <c:scaling>
          <c:orientation val="minMax"/>
        </c:scaling>
        <c:delete val="0"/>
        <c:axPos val="l"/>
        <c:majorGridlines>
          <c:spPr>
            <a:ln w="9525" cap="flat" cmpd="sng" algn="ctr">
              <a:solidFill>
                <a:schemeClr val="bg2"/>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192333488"/>
        <c:crosses val="autoZero"/>
        <c:crossBetween val="between"/>
      </c:valAx>
      <c:valAx>
        <c:axId val="1192191983"/>
        <c:scaling>
          <c:orientation val="minMax"/>
        </c:scaling>
        <c:delete val="0"/>
        <c:axPos val="r"/>
        <c:numFmt formatCode="0.0%" sourceLinked="0"/>
        <c:majorTickMark val="out"/>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192191023"/>
        <c:crosses val="max"/>
        <c:crossBetween val="between"/>
      </c:valAx>
      <c:dateAx>
        <c:axId val="1192191023"/>
        <c:scaling>
          <c:orientation val="minMax"/>
        </c:scaling>
        <c:delete val="1"/>
        <c:axPos val="b"/>
        <c:numFmt formatCode="m/d/yyyy" sourceLinked="1"/>
        <c:majorTickMark val="out"/>
        <c:minorTickMark val="none"/>
        <c:tickLblPos val="nextTo"/>
        <c:crossAx val="1192191983"/>
        <c:crosses val="autoZero"/>
        <c:auto val="1"/>
        <c:lblOffset val="100"/>
        <c:baseTimeUnit val="days"/>
      </c:date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solidFill>
            <a:sysClr val="windowText" lastClr="000000"/>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r>
              <a:rPr lang="en-US" b="1"/>
              <a:t>Expected Average Future Real Short Rate (10-Year)</a:t>
            </a:r>
          </a:p>
        </c:rich>
      </c:tx>
      <c:layout>
        <c:manualLayout>
          <c:xMode val="edge"/>
          <c:yMode val="edge"/>
          <c:x val="0.13601527629887566"/>
          <c:y val="0"/>
        </c:manualLayout>
      </c:layout>
      <c:overlay val="0"/>
      <c:spPr>
        <a:noFill/>
        <a:ln>
          <a:noFill/>
        </a:ln>
        <a:effectLst/>
      </c:spPr>
      <c:txPr>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0.11480196452995882"/>
          <c:y val="0.10482648002333042"/>
          <c:w val="0.88477678400089887"/>
          <c:h val="0.65972659667541567"/>
        </c:manualLayout>
      </c:layout>
      <c:lineChart>
        <c:grouping val="standard"/>
        <c:varyColors val="0"/>
        <c:ser>
          <c:idx val="0"/>
          <c:order val="0"/>
          <c:spPr>
            <a:ln w="28575" cap="rnd">
              <a:solidFill>
                <a:schemeClr val="accent1"/>
              </a:solidFill>
              <a:round/>
            </a:ln>
            <a:effectLst/>
          </c:spPr>
          <c:marker>
            <c:symbol val="none"/>
          </c:marker>
          <c:cat>
            <c:numRef>
              <c:f>Sheet1!$B$4:$B$308</c:f>
              <c:numCache>
                <c:formatCode>dd"/"mmm"/"yyyy</c:formatCode>
                <c:ptCount val="305"/>
                <c:pt idx="0">
                  <c:v>45292</c:v>
                </c:pt>
                <c:pt idx="1">
                  <c:v>45293</c:v>
                </c:pt>
                <c:pt idx="2">
                  <c:v>45294</c:v>
                </c:pt>
                <c:pt idx="3">
                  <c:v>45295</c:v>
                </c:pt>
                <c:pt idx="4">
                  <c:v>45296</c:v>
                </c:pt>
                <c:pt idx="5">
                  <c:v>45299</c:v>
                </c:pt>
                <c:pt idx="6">
                  <c:v>45300</c:v>
                </c:pt>
                <c:pt idx="7">
                  <c:v>45301</c:v>
                </c:pt>
                <c:pt idx="8">
                  <c:v>45302</c:v>
                </c:pt>
                <c:pt idx="9">
                  <c:v>45303</c:v>
                </c:pt>
                <c:pt idx="10">
                  <c:v>45306</c:v>
                </c:pt>
                <c:pt idx="11">
                  <c:v>45307</c:v>
                </c:pt>
                <c:pt idx="12">
                  <c:v>45308</c:v>
                </c:pt>
                <c:pt idx="13">
                  <c:v>45309</c:v>
                </c:pt>
                <c:pt idx="14">
                  <c:v>45310</c:v>
                </c:pt>
                <c:pt idx="15">
                  <c:v>45313</c:v>
                </c:pt>
                <c:pt idx="16">
                  <c:v>45314</c:v>
                </c:pt>
                <c:pt idx="17">
                  <c:v>45315</c:v>
                </c:pt>
                <c:pt idx="18">
                  <c:v>45316</c:v>
                </c:pt>
                <c:pt idx="19">
                  <c:v>45317</c:v>
                </c:pt>
                <c:pt idx="20">
                  <c:v>45320</c:v>
                </c:pt>
                <c:pt idx="21">
                  <c:v>45321</c:v>
                </c:pt>
                <c:pt idx="22">
                  <c:v>45322</c:v>
                </c:pt>
                <c:pt idx="23">
                  <c:v>45323</c:v>
                </c:pt>
                <c:pt idx="24">
                  <c:v>45324</c:v>
                </c:pt>
                <c:pt idx="25">
                  <c:v>45327</c:v>
                </c:pt>
                <c:pt idx="26">
                  <c:v>45328</c:v>
                </c:pt>
                <c:pt idx="27">
                  <c:v>45329</c:v>
                </c:pt>
                <c:pt idx="28">
                  <c:v>45330</c:v>
                </c:pt>
                <c:pt idx="29">
                  <c:v>45331</c:v>
                </c:pt>
                <c:pt idx="30">
                  <c:v>45334</c:v>
                </c:pt>
                <c:pt idx="31">
                  <c:v>45335</c:v>
                </c:pt>
                <c:pt idx="32">
                  <c:v>45336</c:v>
                </c:pt>
                <c:pt idx="33">
                  <c:v>45337</c:v>
                </c:pt>
                <c:pt idx="34">
                  <c:v>45338</c:v>
                </c:pt>
                <c:pt idx="35">
                  <c:v>45341</c:v>
                </c:pt>
                <c:pt idx="36">
                  <c:v>45342</c:v>
                </c:pt>
                <c:pt idx="37">
                  <c:v>45343</c:v>
                </c:pt>
                <c:pt idx="38">
                  <c:v>45344</c:v>
                </c:pt>
                <c:pt idx="39">
                  <c:v>45345</c:v>
                </c:pt>
                <c:pt idx="40">
                  <c:v>45348</c:v>
                </c:pt>
                <c:pt idx="41">
                  <c:v>45349</c:v>
                </c:pt>
                <c:pt idx="42">
                  <c:v>45350</c:v>
                </c:pt>
                <c:pt idx="43">
                  <c:v>45351</c:v>
                </c:pt>
                <c:pt idx="44">
                  <c:v>45352</c:v>
                </c:pt>
                <c:pt idx="45">
                  <c:v>45355</c:v>
                </c:pt>
                <c:pt idx="46">
                  <c:v>45356</c:v>
                </c:pt>
                <c:pt idx="47">
                  <c:v>45357</c:v>
                </c:pt>
                <c:pt idx="48">
                  <c:v>45358</c:v>
                </c:pt>
                <c:pt idx="49">
                  <c:v>45359</c:v>
                </c:pt>
                <c:pt idx="50">
                  <c:v>45362</c:v>
                </c:pt>
                <c:pt idx="51">
                  <c:v>45363</c:v>
                </c:pt>
                <c:pt idx="52">
                  <c:v>45364</c:v>
                </c:pt>
                <c:pt idx="53">
                  <c:v>45365</c:v>
                </c:pt>
                <c:pt idx="54">
                  <c:v>45366</c:v>
                </c:pt>
                <c:pt idx="55">
                  <c:v>45369</c:v>
                </c:pt>
                <c:pt idx="56">
                  <c:v>45370</c:v>
                </c:pt>
                <c:pt idx="57">
                  <c:v>45371</c:v>
                </c:pt>
                <c:pt idx="58">
                  <c:v>45372</c:v>
                </c:pt>
                <c:pt idx="59">
                  <c:v>45373</c:v>
                </c:pt>
                <c:pt idx="60">
                  <c:v>45376</c:v>
                </c:pt>
                <c:pt idx="61">
                  <c:v>45377</c:v>
                </c:pt>
                <c:pt idx="62">
                  <c:v>45378</c:v>
                </c:pt>
                <c:pt idx="63">
                  <c:v>45379</c:v>
                </c:pt>
                <c:pt idx="64">
                  <c:v>45380</c:v>
                </c:pt>
                <c:pt idx="65">
                  <c:v>45383</c:v>
                </c:pt>
                <c:pt idx="66">
                  <c:v>45384</c:v>
                </c:pt>
                <c:pt idx="67">
                  <c:v>45385</c:v>
                </c:pt>
                <c:pt idx="68">
                  <c:v>45386</c:v>
                </c:pt>
                <c:pt idx="69">
                  <c:v>45387</c:v>
                </c:pt>
                <c:pt idx="70">
                  <c:v>45390</c:v>
                </c:pt>
                <c:pt idx="71">
                  <c:v>45391</c:v>
                </c:pt>
                <c:pt idx="72">
                  <c:v>45392</c:v>
                </c:pt>
                <c:pt idx="73">
                  <c:v>45393</c:v>
                </c:pt>
                <c:pt idx="74">
                  <c:v>45394</c:v>
                </c:pt>
                <c:pt idx="75">
                  <c:v>45397</c:v>
                </c:pt>
                <c:pt idx="76">
                  <c:v>45398</c:v>
                </c:pt>
                <c:pt idx="77">
                  <c:v>45399</c:v>
                </c:pt>
                <c:pt idx="78">
                  <c:v>45400</c:v>
                </c:pt>
                <c:pt idx="79">
                  <c:v>45401</c:v>
                </c:pt>
                <c:pt idx="80">
                  <c:v>45404</c:v>
                </c:pt>
                <c:pt idx="81">
                  <c:v>45405</c:v>
                </c:pt>
                <c:pt idx="82">
                  <c:v>45406</c:v>
                </c:pt>
                <c:pt idx="83">
                  <c:v>45407</c:v>
                </c:pt>
                <c:pt idx="84">
                  <c:v>45408</c:v>
                </c:pt>
                <c:pt idx="85">
                  <c:v>45411</c:v>
                </c:pt>
                <c:pt idx="86">
                  <c:v>45412</c:v>
                </c:pt>
                <c:pt idx="87">
                  <c:v>45413</c:v>
                </c:pt>
                <c:pt idx="88">
                  <c:v>45414</c:v>
                </c:pt>
                <c:pt idx="89">
                  <c:v>45415</c:v>
                </c:pt>
                <c:pt idx="90">
                  <c:v>45418</c:v>
                </c:pt>
                <c:pt idx="91">
                  <c:v>45419</c:v>
                </c:pt>
                <c:pt idx="92">
                  <c:v>45420</c:v>
                </c:pt>
                <c:pt idx="93">
                  <c:v>45421</c:v>
                </c:pt>
                <c:pt idx="94">
                  <c:v>45422</c:v>
                </c:pt>
                <c:pt idx="95">
                  <c:v>45425</c:v>
                </c:pt>
                <c:pt idx="96">
                  <c:v>45426</c:v>
                </c:pt>
                <c:pt idx="97">
                  <c:v>45427</c:v>
                </c:pt>
                <c:pt idx="98">
                  <c:v>45428</c:v>
                </c:pt>
                <c:pt idx="99">
                  <c:v>45429</c:v>
                </c:pt>
                <c:pt idx="100">
                  <c:v>45432</c:v>
                </c:pt>
                <c:pt idx="101">
                  <c:v>45433</c:v>
                </c:pt>
                <c:pt idx="102">
                  <c:v>45434</c:v>
                </c:pt>
                <c:pt idx="103">
                  <c:v>45435</c:v>
                </c:pt>
                <c:pt idx="104">
                  <c:v>45436</c:v>
                </c:pt>
                <c:pt idx="105">
                  <c:v>45439</c:v>
                </c:pt>
                <c:pt idx="106">
                  <c:v>45440</c:v>
                </c:pt>
                <c:pt idx="107">
                  <c:v>45441</c:v>
                </c:pt>
                <c:pt idx="108">
                  <c:v>45442</c:v>
                </c:pt>
                <c:pt idx="109">
                  <c:v>45443</c:v>
                </c:pt>
                <c:pt idx="110">
                  <c:v>45446</c:v>
                </c:pt>
                <c:pt idx="111">
                  <c:v>45447</c:v>
                </c:pt>
                <c:pt idx="112">
                  <c:v>45448</c:v>
                </c:pt>
                <c:pt idx="113">
                  <c:v>45449</c:v>
                </c:pt>
                <c:pt idx="114">
                  <c:v>45450</c:v>
                </c:pt>
                <c:pt idx="115">
                  <c:v>45453</c:v>
                </c:pt>
                <c:pt idx="116">
                  <c:v>45454</c:v>
                </c:pt>
                <c:pt idx="117">
                  <c:v>45455</c:v>
                </c:pt>
                <c:pt idx="118">
                  <c:v>45456</c:v>
                </c:pt>
                <c:pt idx="119">
                  <c:v>45457</c:v>
                </c:pt>
                <c:pt idx="120">
                  <c:v>45460</c:v>
                </c:pt>
                <c:pt idx="121">
                  <c:v>45461</c:v>
                </c:pt>
                <c:pt idx="122">
                  <c:v>45462</c:v>
                </c:pt>
                <c:pt idx="123">
                  <c:v>45463</c:v>
                </c:pt>
                <c:pt idx="124">
                  <c:v>45464</c:v>
                </c:pt>
                <c:pt idx="125">
                  <c:v>45467</c:v>
                </c:pt>
                <c:pt idx="126">
                  <c:v>45468</c:v>
                </c:pt>
                <c:pt idx="127">
                  <c:v>45469</c:v>
                </c:pt>
                <c:pt idx="128">
                  <c:v>45470</c:v>
                </c:pt>
                <c:pt idx="129">
                  <c:v>45471</c:v>
                </c:pt>
                <c:pt idx="130">
                  <c:v>45474</c:v>
                </c:pt>
                <c:pt idx="131">
                  <c:v>45475</c:v>
                </c:pt>
                <c:pt idx="132">
                  <c:v>45476</c:v>
                </c:pt>
                <c:pt idx="133">
                  <c:v>45477</c:v>
                </c:pt>
                <c:pt idx="134">
                  <c:v>45478</c:v>
                </c:pt>
                <c:pt idx="135">
                  <c:v>45481</c:v>
                </c:pt>
                <c:pt idx="136">
                  <c:v>45482</c:v>
                </c:pt>
                <c:pt idx="137">
                  <c:v>45483</c:v>
                </c:pt>
                <c:pt idx="138">
                  <c:v>45484</c:v>
                </c:pt>
                <c:pt idx="139">
                  <c:v>45485</c:v>
                </c:pt>
                <c:pt idx="140">
                  <c:v>45488</c:v>
                </c:pt>
                <c:pt idx="141">
                  <c:v>45489</c:v>
                </c:pt>
                <c:pt idx="142">
                  <c:v>45490</c:v>
                </c:pt>
                <c:pt idx="143">
                  <c:v>45491</c:v>
                </c:pt>
                <c:pt idx="144">
                  <c:v>45492</c:v>
                </c:pt>
                <c:pt idx="145">
                  <c:v>45495</c:v>
                </c:pt>
                <c:pt idx="146">
                  <c:v>45496</c:v>
                </c:pt>
                <c:pt idx="147">
                  <c:v>45497</c:v>
                </c:pt>
                <c:pt idx="148">
                  <c:v>45498</c:v>
                </c:pt>
                <c:pt idx="149">
                  <c:v>45499</c:v>
                </c:pt>
                <c:pt idx="150">
                  <c:v>45502</c:v>
                </c:pt>
                <c:pt idx="151">
                  <c:v>45503</c:v>
                </c:pt>
                <c:pt idx="152">
                  <c:v>45504</c:v>
                </c:pt>
                <c:pt idx="153">
                  <c:v>45505</c:v>
                </c:pt>
                <c:pt idx="154">
                  <c:v>45506</c:v>
                </c:pt>
                <c:pt idx="155">
                  <c:v>45509</c:v>
                </c:pt>
                <c:pt idx="156">
                  <c:v>45510</c:v>
                </c:pt>
                <c:pt idx="157">
                  <c:v>45511</c:v>
                </c:pt>
                <c:pt idx="158">
                  <c:v>45512</c:v>
                </c:pt>
                <c:pt idx="159">
                  <c:v>45513</c:v>
                </c:pt>
                <c:pt idx="160">
                  <c:v>45516</c:v>
                </c:pt>
                <c:pt idx="161">
                  <c:v>45517</c:v>
                </c:pt>
                <c:pt idx="162">
                  <c:v>45518</c:v>
                </c:pt>
                <c:pt idx="163">
                  <c:v>45519</c:v>
                </c:pt>
                <c:pt idx="164">
                  <c:v>45520</c:v>
                </c:pt>
                <c:pt idx="165">
                  <c:v>45523</c:v>
                </c:pt>
                <c:pt idx="166">
                  <c:v>45524</c:v>
                </c:pt>
                <c:pt idx="167">
                  <c:v>45525</c:v>
                </c:pt>
                <c:pt idx="168">
                  <c:v>45526</c:v>
                </c:pt>
                <c:pt idx="169">
                  <c:v>45527</c:v>
                </c:pt>
                <c:pt idx="170">
                  <c:v>45530</c:v>
                </c:pt>
                <c:pt idx="171">
                  <c:v>45531</c:v>
                </c:pt>
                <c:pt idx="172">
                  <c:v>45532</c:v>
                </c:pt>
                <c:pt idx="173">
                  <c:v>45533</c:v>
                </c:pt>
                <c:pt idx="174">
                  <c:v>45534</c:v>
                </c:pt>
                <c:pt idx="175">
                  <c:v>45537</c:v>
                </c:pt>
                <c:pt idx="176">
                  <c:v>45538</c:v>
                </c:pt>
                <c:pt idx="177">
                  <c:v>45539</c:v>
                </c:pt>
                <c:pt idx="178">
                  <c:v>45540</c:v>
                </c:pt>
                <c:pt idx="179">
                  <c:v>45541</c:v>
                </c:pt>
                <c:pt idx="180">
                  <c:v>45544</c:v>
                </c:pt>
                <c:pt idx="181">
                  <c:v>45545</c:v>
                </c:pt>
                <c:pt idx="182">
                  <c:v>45546</c:v>
                </c:pt>
                <c:pt idx="183">
                  <c:v>45547</c:v>
                </c:pt>
                <c:pt idx="184">
                  <c:v>45548</c:v>
                </c:pt>
                <c:pt idx="185">
                  <c:v>45551</c:v>
                </c:pt>
                <c:pt idx="186">
                  <c:v>45552</c:v>
                </c:pt>
                <c:pt idx="187">
                  <c:v>45553</c:v>
                </c:pt>
                <c:pt idx="188">
                  <c:v>45554</c:v>
                </c:pt>
                <c:pt idx="189">
                  <c:v>45555</c:v>
                </c:pt>
                <c:pt idx="190">
                  <c:v>45558</c:v>
                </c:pt>
                <c:pt idx="191">
                  <c:v>45559</c:v>
                </c:pt>
                <c:pt idx="192">
                  <c:v>45560</c:v>
                </c:pt>
                <c:pt idx="193">
                  <c:v>45561</c:v>
                </c:pt>
                <c:pt idx="194">
                  <c:v>45562</c:v>
                </c:pt>
                <c:pt idx="195">
                  <c:v>45565</c:v>
                </c:pt>
                <c:pt idx="196">
                  <c:v>45566</c:v>
                </c:pt>
                <c:pt idx="197">
                  <c:v>45567</c:v>
                </c:pt>
                <c:pt idx="198">
                  <c:v>45568</c:v>
                </c:pt>
                <c:pt idx="199">
                  <c:v>45569</c:v>
                </c:pt>
                <c:pt idx="200">
                  <c:v>45572</c:v>
                </c:pt>
                <c:pt idx="201">
                  <c:v>45573</c:v>
                </c:pt>
                <c:pt idx="202">
                  <c:v>45574</c:v>
                </c:pt>
                <c:pt idx="203">
                  <c:v>45575</c:v>
                </c:pt>
                <c:pt idx="204">
                  <c:v>45576</c:v>
                </c:pt>
                <c:pt idx="205">
                  <c:v>45579</c:v>
                </c:pt>
                <c:pt idx="206">
                  <c:v>45580</c:v>
                </c:pt>
                <c:pt idx="207">
                  <c:v>45581</c:v>
                </c:pt>
                <c:pt idx="208">
                  <c:v>45582</c:v>
                </c:pt>
                <c:pt idx="209">
                  <c:v>45583</c:v>
                </c:pt>
                <c:pt idx="210">
                  <c:v>45586</c:v>
                </c:pt>
                <c:pt idx="211">
                  <c:v>45587</c:v>
                </c:pt>
                <c:pt idx="212">
                  <c:v>45588</c:v>
                </c:pt>
                <c:pt idx="213">
                  <c:v>45589</c:v>
                </c:pt>
                <c:pt idx="214">
                  <c:v>45590</c:v>
                </c:pt>
                <c:pt idx="215">
                  <c:v>45593</c:v>
                </c:pt>
                <c:pt idx="216">
                  <c:v>45594</c:v>
                </c:pt>
                <c:pt idx="217">
                  <c:v>45595</c:v>
                </c:pt>
                <c:pt idx="218">
                  <c:v>45596</c:v>
                </c:pt>
                <c:pt idx="219">
                  <c:v>45597</c:v>
                </c:pt>
                <c:pt idx="220">
                  <c:v>45600</c:v>
                </c:pt>
                <c:pt idx="221">
                  <c:v>45601</c:v>
                </c:pt>
                <c:pt idx="222">
                  <c:v>45602</c:v>
                </c:pt>
                <c:pt idx="223">
                  <c:v>45603</c:v>
                </c:pt>
                <c:pt idx="224">
                  <c:v>45604</c:v>
                </c:pt>
                <c:pt idx="225">
                  <c:v>45607</c:v>
                </c:pt>
                <c:pt idx="226">
                  <c:v>45608</c:v>
                </c:pt>
                <c:pt idx="227">
                  <c:v>45609</c:v>
                </c:pt>
                <c:pt idx="228">
                  <c:v>45610</c:v>
                </c:pt>
                <c:pt idx="229">
                  <c:v>45611</c:v>
                </c:pt>
                <c:pt idx="230">
                  <c:v>45614</c:v>
                </c:pt>
                <c:pt idx="231">
                  <c:v>45615</c:v>
                </c:pt>
                <c:pt idx="232">
                  <c:v>45616</c:v>
                </c:pt>
                <c:pt idx="233">
                  <c:v>45617</c:v>
                </c:pt>
                <c:pt idx="234">
                  <c:v>45618</c:v>
                </c:pt>
                <c:pt idx="235">
                  <c:v>45621</c:v>
                </c:pt>
                <c:pt idx="236">
                  <c:v>45622</c:v>
                </c:pt>
                <c:pt idx="237">
                  <c:v>45623</c:v>
                </c:pt>
                <c:pt idx="238">
                  <c:v>45624</c:v>
                </c:pt>
                <c:pt idx="239">
                  <c:v>45625</c:v>
                </c:pt>
                <c:pt idx="240">
                  <c:v>45628</c:v>
                </c:pt>
                <c:pt idx="241">
                  <c:v>45629</c:v>
                </c:pt>
                <c:pt idx="242">
                  <c:v>45630</c:v>
                </c:pt>
                <c:pt idx="243">
                  <c:v>45631</c:v>
                </c:pt>
                <c:pt idx="244">
                  <c:v>45632</c:v>
                </c:pt>
                <c:pt idx="245">
                  <c:v>45635</c:v>
                </c:pt>
                <c:pt idx="246">
                  <c:v>45636</c:v>
                </c:pt>
                <c:pt idx="247">
                  <c:v>45637</c:v>
                </c:pt>
                <c:pt idx="248">
                  <c:v>45638</c:v>
                </c:pt>
                <c:pt idx="249">
                  <c:v>45639</c:v>
                </c:pt>
                <c:pt idx="250">
                  <c:v>45642</c:v>
                </c:pt>
                <c:pt idx="251">
                  <c:v>45643</c:v>
                </c:pt>
                <c:pt idx="252">
                  <c:v>45644</c:v>
                </c:pt>
                <c:pt idx="253">
                  <c:v>45645</c:v>
                </c:pt>
                <c:pt idx="254">
                  <c:v>45646</c:v>
                </c:pt>
                <c:pt idx="255">
                  <c:v>45649</c:v>
                </c:pt>
                <c:pt idx="256">
                  <c:v>45650</c:v>
                </c:pt>
                <c:pt idx="257">
                  <c:v>45651</c:v>
                </c:pt>
                <c:pt idx="258">
                  <c:v>45652</c:v>
                </c:pt>
                <c:pt idx="259">
                  <c:v>45653</c:v>
                </c:pt>
                <c:pt idx="260">
                  <c:v>45656</c:v>
                </c:pt>
                <c:pt idx="261">
                  <c:v>45657</c:v>
                </c:pt>
                <c:pt idx="262">
                  <c:v>45658</c:v>
                </c:pt>
                <c:pt idx="263">
                  <c:v>45659</c:v>
                </c:pt>
                <c:pt idx="264">
                  <c:v>45660</c:v>
                </c:pt>
                <c:pt idx="265">
                  <c:v>45663</c:v>
                </c:pt>
                <c:pt idx="266">
                  <c:v>45664</c:v>
                </c:pt>
                <c:pt idx="267">
                  <c:v>45665</c:v>
                </c:pt>
                <c:pt idx="268">
                  <c:v>45666</c:v>
                </c:pt>
                <c:pt idx="269">
                  <c:v>45667</c:v>
                </c:pt>
                <c:pt idx="270">
                  <c:v>45670</c:v>
                </c:pt>
                <c:pt idx="271">
                  <c:v>45671</c:v>
                </c:pt>
                <c:pt idx="272">
                  <c:v>45672</c:v>
                </c:pt>
                <c:pt idx="273">
                  <c:v>45673</c:v>
                </c:pt>
                <c:pt idx="274">
                  <c:v>45674</c:v>
                </c:pt>
                <c:pt idx="275">
                  <c:v>45677</c:v>
                </c:pt>
                <c:pt idx="276">
                  <c:v>45678</c:v>
                </c:pt>
                <c:pt idx="277">
                  <c:v>45679</c:v>
                </c:pt>
                <c:pt idx="278">
                  <c:v>45680</c:v>
                </c:pt>
                <c:pt idx="279">
                  <c:v>45681</c:v>
                </c:pt>
                <c:pt idx="280">
                  <c:v>45684</c:v>
                </c:pt>
                <c:pt idx="281">
                  <c:v>45685</c:v>
                </c:pt>
                <c:pt idx="282">
                  <c:v>45686</c:v>
                </c:pt>
                <c:pt idx="283">
                  <c:v>45687</c:v>
                </c:pt>
                <c:pt idx="284">
                  <c:v>45688</c:v>
                </c:pt>
                <c:pt idx="285">
                  <c:v>45691</c:v>
                </c:pt>
                <c:pt idx="286">
                  <c:v>45692</c:v>
                </c:pt>
                <c:pt idx="287">
                  <c:v>45693</c:v>
                </c:pt>
                <c:pt idx="288">
                  <c:v>45694</c:v>
                </c:pt>
                <c:pt idx="289">
                  <c:v>45695</c:v>
                </c:pt>
                <c:pt idx="290">
                  <c:v>45698</c:v>
                </c:pt>
                <c:pt idx="291">
                  <c:v>45699</c:v>
                </c:pt>
                <c:pt idx="292">
                  <c:v>45700</c:v>
                </c:pt>
                <c:pt idx="293">
                  <c:v>45701</c:v>
                </c:pt>
                <c:pt idx="294">
                  <c:v>45702</c:v>
                </c:pt>
                <c:pt idx="295">
                  <c:v>45705</c:v>
                </c:pt>
                <c:pt idx="296">
                  <c:v>45706</c:v>
                </c:pt>
                <c:pt idx="297">
                  <c:v>45707</c:v>
                </c:pt>
                <c:pt idx="298">
                  <c:v>45708</c:v>
                </c:pt>
                <c:pt idx="299">
                  <c:v>45709</c:v>
                </c:pt>
                <c:pt idx="300">
                  <c:v>45712</c:v>
                </c:pt>
                <c:pt idx="301">
                  <c:v>45713</c:v>
                </c:pt>
                <c:pt idx="302">
                  <c:v>45714</c:v>
                </c:pt>
                <c:pt idx="303">
                  <c:v>45715</c:v>
                </c:pt>
                <c:pt idx="304">
                  <c:v>45716</c:v>
                </c:pt>
              </c:numCache>
            </c:numRef>
          </c:cat>
          <c:val>
            <c:numRef>
              <c:f>Sheet1!$C$4:$C$308</c:f>
              <c:numCache>
                <c:formatCode>0.0000</c:formatCode>
                <c:ptCount val="305"/>
                <c:pt idx="0">
                  <c:v>#N/A</c:v>
                </c:pt>
                <c:pt idx="1">
                  <c:v>1.3507</c:v>
                </c:pt>
                <c:pt idx="2">
                  <c:v>1.3451</c:v>
                </c:pt>
                <c:pt idx="3">
                  <c:v>1.3658999999999999</c:v>
                </c:pt>
                <c:pt idx="4">
                  <c:v>1.3781000000000001</c:v>
                </c:pt>
                <c:pt idx="5">
                  <c:v>1.3644000000000001</c:v>
                </c:pt>
                <c:pt idx="6">
                  <c:v>1.3654999999999999</c:v>
                </c:pt>
                <c:pt idx="7">
                  <c:v>1.37</c:v>
                </c:pt>
                <c:pt idx="8">
                  <c:v>1.3523000000000001</c:v>
                </c:pt>
                <c:pt idx="9">
                  <c:v>1.3328</c:v>
                </c:pt>
                <c:pt idx="10">
                  <c:v>#N/A</c:v>
                </c:pt>
                <c:pt idx="11">
                  <c:v>1.3651</c:v>
                </c:pt>
                <c:pt idx="12">
                  <c:v>1.3821000000000001</c:v>
                </c:pt>
                <c:pt idx="13">
                  <c:v>1.3887</c:v>
                </c:pt>
                <c:pt idx="14">
                  <c:v>1.3947000000000001</c:v>
                </c:pt>
                <c:pt idx="15">
                  <c:v>1.3823000000000001</c:v>
                </c:pt>
                <c:pt idx="16">
                  <c:v>1.3916999999999999</c:v>
                </c:pt>
                <c:pt idx="17">
                  <c:v>1.4032</c:v>
                </c:pt>
                <c:pt idx="18">
                  <c:v>1.385</c:v>
                </c:pt>
                <c:pt idx="19">
                  <c:v>1.3915</c:v>
                </c:pt>
                <c:pt idx="20">
                  <c:v>1.3663000000000001</c:v>
                </c:pt>
                <c:pt idx="21">
                  <c:v>1.3706</c:v>
                </c:pt>
                <c:pt idx="22">
                  <c:v>1.3481000000000001</c:v>
                </c:pt>
                <c:pt idx="23">
                  <c:v>1.3119000000000001</c:v>
                </c:pt>
                <c:pt idx="24">
                  <c:v>1.3664000000000001</c:v>
                </c:pt>
                <c:pt idx="25">
                  <c:v>1.4039999999999999</c:v>
                </c:pt>
                <c:pt idx="26">
                  <c:v>1.3814</c:v>
                </c:pt>
                <c:pt idx="27">
                  <c:v>1.3858999999999999</c:v>
                </c:pt>
                <c:pt idx="28">
                  <c:v>1.4051</c:v>
                </c:pt>
                <c:pt idx="29">
                  <c:v>1.4123000000000001</c:v>
                </c:pt>
                <c:pt idx="30">
                  <c:v>1.4104000000000001</c:v>
                </c:pt>
                <c:pt idx="31">
                  <c:v>1.4563999999999999</c:v>
                </c:pt>
                <c:pt idx="32">
                  <c:v>1.4421999999999999</c:v>
                </c:pt>
                <c:pt idx="33">
                  <c:v>1.4352</c:v>
                </c:pt>
                <c:pt idx="34">
                  <c:v>1.4516</c:v>
                </c:pt>
                <c:pt idx="35">
                  <c:v>#N/A</c:v>
                </c:pt>
                <c:pt idx="36">
                  <c:v>1.4447000000000001</c:v>
                </c:pt>
                <c:pt idx="37">
                  <c:v>1.4567000000000001</c:v>
                </c:pt>
                <c:pt idx="38">
                  <c:v>1.462</c:v>
                </c:pt>
                <c:pt idx="39">
                  <c:v>1.4435</c:v>
                </c:pt>
                <c:pt idx="40">
                  <c:v>1.4477</c:v>
                </c:pt>
                <c:pt idx="41">
                  <c:v>1.4519</c:v>
                </c:pt>
                <c:pt idx="42">
                  <c:v>1.4374</c:v>
                </c:pt>
                <c:pt idx="43">
                  <c:v>1.4329000000000001</c:v>
                </c:pt>
                <c:pt idx="44">
                  <c:v>1.4097</c:v>
                </c:pt>
                <c:pt idx="45">
                  <c:v>1.4247000000000001</c:v>
                </c:pt>
                <c:pt idx="46">
                  <c:v>1.4014</c:v>
                </c:pt>
                <c:pt idx="47">
                  <c:v>1.3947000000000001</c:v>
                </c:pt>
                <c:pt idx="48">
                  <c:v>1.3863000000000001</c:v>
                </c:pt>
                <c:pt idx="49">
                  <c:v>1.3853</c:v>
                </c:pt>
                <c:pt idx="50">
                  <c:v>1.3907</c:v>
                </c:pt>
                <c:pt idx="51">
                  <c:v>1.4100999999999999</c:v>
                </c:pt>
                <c:pt idx="52">
                  <c:v>1.4178999999999999</c:v>
                </c:pt>
                <c:pt idx="53">
                  <c:v>1.4462999999999999</c:v>
                </c:pt>
                <c:pt idx="54">
                  <c:v>1.4496</c:v>
                </c:pt>
                <c:pt idx="55">
                  <c:v>1.4556</c:v>
                </c:pt>
                <c:pt idx="56">
                  <c:v>1.4460999999999999</c:v>
                </c:pt>
                <c:pt idx="57">
                  <c:v>1.4330000000000001</c:v>
                </c:pt>
                <c:pt idx="58">
                  <c:v>1.4347000000000001</c:v>
                </c:pt>
                <c:pt idx="59">
                  <c:v>1.417</c:v>
                </c:pt>
                <c:pt idx="60">
                  <c:v>1.4291</c:v>
                </c:pt>
                <c:pt idx="61">
                  <c:v>1.4266000000000001</c:v>
                </c:pt>
                <c:pt idx="62">
                  <c:v>1.4153</c:v>
                </c:pt>
                <c:pt idx="63">
                  <c:v>1.4204000000000001</c:v>
                </c:pt>
                <c:pt idx="64">
                  <c:v>#N/A</c:v>
                </c:pt>
                <c:pt idx="65">
                  <c:v>1.4514</c:v>
                </c:pt>
                <c:pt idx="66">
                  <c:v>1.4547000000000001</c:v>
                </c:pt>
                <c:pt idx="67">
                  <c:v>1.4527000000000001</c:v>
                </c:pt>
                <c:pt idx="68">
                  <c:v>1.4403999999999999</c:v>
                </c:pt>
                <c:pt idx="69">
                  <c:v>1.4630000000000001</c:v>
                </c:pt>
                <c:pt idx="70">
                  <c:v>1.4709000000000001</c:v>
                </c:pt>
                <c:pt idx="71">
                  <c:v>1.4535</c:v>
                </c:pt>
                <c:pt idx="72">
                  <c:v>1.5129999999999999</c:v>
                </c:pt>
                <c:pt idx="73">
                  <c:v>1.5099</c:v>
                </c:pt>
                <c:pt idx="74">
                  <c:v>1.49</c:v>
                </c:pt>
                <c:pt idx="75">
                  <c:v>1.5226</c:v>
                </c:pt>
                <c:pt idx="76">
                  <c:v>1.5342</c:v>
                </c:pt>
                <c:pt idx="77">
                  <c:v>1.5123</c:v>
                </c:pt>
                <c:pt idx="78">
                  <c:v>1.5275000000000001</c:v>
                </c:pt>
                <c:pt idx="79">
                  <c:v>1.5232000000000001</c:v>
                </c:pt>
                <c:pt idx="80">
                  <c:v>1.5219</c:v>
                </c:pt>
                <c:pt idx="81">
                  <c:v>1.5169999999999999</c:v>
                </c:pt>
                <c:pt idx="82">
                  <c:v>1.5303</c:v>
                </c:pt>
                <c:pt idx="83">
                  <c:v>1.5467</c:v>
                </c:pt>
                <c:pt idx="84">
                  <c:v>1.538</c:v>
                </c:pt>
                <c:pt idx="85">
                  <c:v>1.5253000000000001</c:v>
                </c:pt>
                <c:pt idx="86">
                  <c:v>1.5418000000000001</c:v>
                </c:pt>
                <c:pt idx="87">
                  <c:v>1.5223</c:v>
                </c:pt>
                <c:pt idx="88">
                  <c:v>1.5085</c:v>
                </c:pt>
                <c:pt idx="89">
                  <c:v>1.49</c:v>
                </c:pt>
                <c:pt idx="90">
                  <c:v>1.4893000000000001</c:v>
                </c:pt>
                <c:pt idx="91">
                  <c:v>1.4843999999999999</c:v>
                </c:pt>
                <c:pt idx="92">
                  <c:v>1.4917</c:v>
                </c:pt>
                <c:pt idx="93">
                  <c:v>1.4813000000000001</c:v>
                </c:pt>
                <c:pt idx="94">
                  <c:v>1.4964</c:v>
                </c:pt>
                <c:pt idx="95">
                  <c:v>1.4924999999999999</c:v>
                </c:pt>
                <c:pt idx="96">
                  <c:v>1.4835</c:v>
                </c:pt>
                <c:pt idx="97">
                  <c:v>1.4562999999999999</c:v>
                </c:pt>
                <c:pt idx="98">
                  <c:v>1.4676</c:v>
                </c:pt>
                <c:pt idx="99">
                  <c:v>1.4756</c:v>
                </c:pt>
                <c:pt idx="100">
                  <c:v>1.4807999999999999</c:v>
                </c:pt>
                <c:pt idx="101">
                  <c:v>1.4721</c:v>
                </c:pt>
                <c:pt idx="102">
                  <c:v>1.4765999999999999</c:v>
                </c:pt>
                <c:pt idx="103">
                  <c:v>1.4950000000000001</c:v>
                </c:pt>
                <c:pt idx="104">
                  <c:v>1.4939</c:v>
                </c:pt>
                <c:pt idx="105">
                  <c:v>#N/A</c:v>
                </c:pt>
                <c:pt idx="106">
                  <c:v>1.506</c:v>
                </c:pt>
                <c:pt idx="107">
                  <c:v>1.5269999999999999</c:v>
                </c:pt>
                <c:pt idx="108">
                  <c:v>1.5116000000000001</c:v>
                </c:pt>
                <c:pt idx="109">
                  <c:v>1.5003</c:v>
                </c:pt>
                <c:pt idx="110">
                  <c:v>1.4701</c:v>
                </c:pt>
                <c:pt idx="111">
                  <c:v>1.4497</c:v>
                </c:pt>
                <c:pt idx="112">
                  <c:v>1.4391</c:v>
                </c:pt>
                <c:pt idx="113">
                  <c:v>1.4360999999999999</c:v>
                </c:pt>
                <c:pt idx="114">
                  <c:v>1.4792000000000001</c:v>
                </c:pt>
                <c:pt idx="115">
                  <c:v>1.4904999999999999</c:v>
                </c:pt>
                <c:pt idx="116">
                  <c:v>1.4683999999999999</c:v>
                </c:pt>
                <c:pt idx="117">
                  <c:v>1.4471000000000001</c:v>
                </c:pt>
                <c:pt idx="118">
                  <c:v>1.4263999999999999</c:v>
                </c:pt>
                <c:pt idx="119">
                  <c:v>1.4222999999999999</c:v>
                </c:pt>
                <c:pt idx="120">
                  <c:v>1.4402999999999999</c:v>
                </c:pt>
                <c:pt idx="121">
                  <c:v>1.4244000000000001</c:v>
                </c:pt>
                <c:pt idx="122">
                  <c:v>#N/A</c:v>
                </c:pt>
                <c:pt idx="123">
                  <c:v>1.4322999999999999</c:v>
                </c:pt>
                <c:pt idx="124">
                  <c:v>1.4326000000000001</c:v>
                </c:pt>
                <c:pt idx="125">
                  <c:v>1.4315</c:v>
                </c:pt>
                <c:pt idx="126">
                  <c:v>1.4273</c:v>
                </c:pt>
                <c:pt idx="127">
                  <c:v>1.4487000000000001</c:v>
                </c:pt>
                <c:pt idx="128">
                  <c:v>1.4371</c:v>
                </c:pt>
                <c:pt idx="129">
                  <c:v>1.4504999999999999</c:v>
                </c:pt>
                <c:pt idx="130">
                  <c:v>1.4842</c:v>
                </c:pt>
                <c:pt idx="131">
                  <c:v>1.4703999999999999</c:v>
                </c:pt>
                <c:pt idx="132">
                  <c:v>1.4527000000000001</c:v>
                </c:pt>
                <c:pt idx="133">
                  <c:v>#N/A</c:v>
                </c:pt>
                <c:pt idx="134">
                  <c:v>1.425</c:v>
                </c:pt>
                <c:pt idx="135">
                  <c:v>1.4258</c:v>
                </c:pt>
                <c:pt idx="136">
                  <c:v>1.4342999999999999</c:v>
                </c:pt>
                <c:pt idx="137">
                  <c:v>1.4312</c:v>
                </c:pt>
                <c:pt idx="138">
                  <c:v>1.3933</c:v>
                </c:pt>
                <c:pt idx="139">
                  <c:v>1.3866000000000001</c:v>
                </c:pt>
                <c:pt idx="140">
                  <c:v>1.3956</c:v>
                </c:pt>
                <c:pt idx="141">
                  <c:v>1.381</c:v>
                </c:pt>
                <c:pt idx="142">
                  <c:v>1.3775999999999999</c:v>
                </c:pt>
                <c:pt idx="143">
                  <c:v>1.3914</c:v>
                </c:pt>
                <c:pt idx="144">
                  <c:v>1.4029</c:v>
                </c:pt>
                <c:pt idx="145">
                  <c:v>1.4058999999999999</c:v>
                </c:pt>
                <c:pt idx="146">
                  <c:v>1.3982000000000001</c:v>
                </c:pt>
                <c:pt idx="147">
                  <c:v>1.4016</c:v>
                </c:pt>
                <c:pt idx="148">
                  <c:v>1.3974</c:v>
                </c:pt>
                <c:pt idx="149">
                  <c:v>1.3769</c:v>
                </c:pt>
                <c:pt idx="150">
                  <c:v>1.3711</c:v>
                </c:pt>
                <c:pt idx="151">
                  <c:v>1.3622000000000001</c:v>
                </c:pt>
                <c:pt idx="152">
                  <c:v>1.3409</c:v>
                </c:pt>
                <c:pt idx="153">
                  <c:v>1.3041</c:v>
                </c:pt>
                <c:pt idx="154">
                  <c:v>1.2249000000000001</c:v>
                </c:pt>
                <c:pt idx="155">
                  <c:v>1.2186999999999999</c:v>
                </c:pt>
                <c:pt idx="156">
                  <c:v>1.2633000000000001</c:v>
                </c:pt>
                <c:pt idx="157">
                  <c:v>1.2843</c:v>
                </c:pt>
                <c:pt idx="158">
                  <c:v>1.2971999999999999</c:v>
                </c:pt>
                <c:pt idx="159">
                  <c:v>1.2877000000000001</c:v>
                </c:pt>
                <c:pt idx="160">
                  <c:v>1.2755000000000001</c:v>
                </c:pt>
                <c:pt idx="161">
                  <c:v>1.2513000000000001</c:v>
                </c:pt>
                <c:pt idx="162">
                  <c:v>1.2512000000000001</c:v>
                </c:pt>
                <c:pt idx="163">
                  <c:v>1.2863</c:v>
                </c:pt>
                <c:pt idx="164">
                  <c:v>1.2749999999999999</c:v>
                </c:pt>
                <c:pt idx="165">
                  <c:v>1.2636000000000001</c:v>
                </c:pt>
                <c:pt idx="166">
                  <c:v>1.2431000000000001</c:v>
                </c:pt>
                <c:pt idx="167">
                  <c:v>1.2257</c:v>
                </c:pt>
                <c:pt idx="168">
                  <c:v>1.2509999999999999</c:v>
                </c:pt>
                <c:pt idx="169">
                  <c:v>1.2306999999999999</c:v>
                </c:pt>
                <c:pt idx="170">
                  <c:v>1.2309000000000001</c:v>
                </c:pt>
                <c:pt idx="171">
                  <c:v>1.2310000000000001</c:v>
                </c:pt>
                <c:pt idx="172">
                  <c:v>1.2309000000000001</c:v>
                </c:pt>
                <c:pt idx="173">
                  <c:v>1.2411000000000001</c:v>
                </c:pt>
                <c:pt idx="174">
                  <c:v>1.2536</c:v>
                </c:pt>
                <c:pt idx="175">
                  <c:v>#N/A</c:v>
                </c:pt>
                <c:pt idx="176">
                  <c:v>1.2293000000000001</c:v>
                </c:pt>
                <c:pt idx="177">
                  <c:v>1.1978</c:v>
                </c:pt>
                <c:pt idx="178">
                  <c:v>1.1881999999999999</c:v>
                </c:pt>
                <c:pt idx="179">
                  <c:v>1.1767000000000001</c:v>
                </c:pt>
                <c:pt idx="180">
                  <c:v>1.1666000000000001</c:v>
                </c:pt>
                <c:pt idx="181">
                  <c:v>1.149</c:v>
                </c:pt>
                <c:pt idx="182">
                  <c:v>1.1615</c:v>
                </c:pt>
                <c:pt idx="183">
                  <c:v>1.1646000000000001</c:v>
                </c:pt>
                <c:pt idx="184">
                  <c:v>1.1452</c:v>
                </c:pt>
                <c:pt idx="185">
                  <c:v>1.1243000000000001</c:v>
                </c:pt>
                <c:pt idx="186">
                  <c:v>1.127</c:v>
                </c:pt>
                <c:pt idx="187">
                  <c:v>1.1332</c:v>
                </c:pt>
                <c:pt idx="188">
                  <c:v>1.1315</c:v>
                </c:pt>
                <c:pt idx="189">
                  <c:v>1.1244000000000001</c:v>
                </c:pt>
                <c:pt idx="190">
                  <c:v>1.1187</c:v>
                </c:pt>
                <c:pt idx="191">
                  <c:v>1.1066</c:v>
                </c:pt>
                <c:pt idx="192">
                  <c:v>1.121</c:v>
                </c:pt>
                <c:pt idx="193">
                  <c:v>1.1274999999999999</c:v>
                </c:pt>
                <c:pt idx="194">
                  <c:v>1.1113</c:v>
                </c:pt>
                <c:pt idx="195">
                  <c:v>1.1254999999999999</c:v>
                </c:pt>
                <c:pt idx="196">
                  <c:v>1.105</c:v>
                </c:pt>
                <c:pt idx="197">
                  <c:v>1.1153999999999999</c:v>
                </c:pt>
                <c:pt idx="198">
                  <c:v>1.1347</c:v>
                </c:pt>
                <c:pt idx="199">
                  <c:v>1.1866000000000001</c:v>
                </c:pt>
                <c:pt idx="200">
                  <c:v>1.1986000000000001</c:v>
                </c:pt>
                <c:pt idx="201">
                  <c:v>1.1952</c:v>
                </c:pt>
                <c:pt idx="202">
                  <c:v>1.2069000000000001</c:v>
                </c:pt>
                <c:pt idx="203">
                  <c:v>1.2101</c:v>
                </c:pt>
                <c:pt idx="204">
                  <c:v>1.2055</c:v>
                </c:pt>
                <c:pt idx="205">
                  <c:v>#N/A</c:v>
                </c:pt>
                <c:pt idx="206">
                  <c:v>1.1924999999999999</c:v>
                </c:pt>
                <c:pt idx="207">
                  <c:v>1.1884999999999999</c:v>
                </c:pt>
                <c:pt idx="208">
                  <c:v>1.2101999999999999</c:v>
                </c:pt>
                <c:pt idx="209">
                  <c:v>1.2085999999999999</c:v>
                </c:pt>
                <c:pt idx="210">
                  <c:v>1.2392000000000001</c:v>
                </c:pt>
                <c:pt idx="211">
                  <c:v>1.2434000000000001</c:v>
                </c:pt>
                <c:pt idx="212">
                  <c:v>1.2566999999999999</c:v>
                </c:pt>
                <c:pt idx="213">
                  <c:v>1.2487999999999999</c:v>
                </c:pt>
                <c:pt idx="214">
                  <c:v>1.2642</c:v>
                </c:pt>
                <c:pt idx="215">
                  <c:v>1.2664</c:v>
                </c:pt>
                <c:pt idx="216">
                  <c:v>1.2642</c:v>
                </c:pt>
                <c:pt idx="217">
                  <c:v>1.2645999999999999</c:v>
                </c:pt>
                <c:pt idx="218">
                  <c:v>1.2606999999999999</c:v>
                </c:pt>
                <c:pt idx="219">
                  <c:v>1.2796000000000001</c:v>
                </c:pt>
                <c:pt idx="220">
                  <c:v>1.2588999999999999</c:v>
                </c:pt>
                <c:pt idx="221">
                  <c:v>1.2503</c:v>
                </c:pt>
                <c:pt idx="222">
                  <c:v>1.2881</c:v>
                </c:pt>
                <c:pt idx="223">
                  <c:v>1.2616000000000001</c:v>
                </c:pt>
                <c:pt idx="224">
                  <c:v>1.2597</c:v>
                </c:pt>
                <c:pt idx="225">
                  <c:v>#N/A</c:v>
                </c:pt>
                <c:pt idx="226">
                  <c:v>1.2962</c:v>
                </c:pt>
                <c:pt idx="227">
                  <c:v>1.2917000000000001</c:v>
                </c:pt>
                <c:pt idx="228">
                  <c:v>1.2925</c:v>
                </c:pt>
                <c:pt idx="229">
                  <c:v>1.2939000000000001</c:v>
                </c:pt>
                <c:pt idx="230">
                  <c:v>1.2897000000000001</c:v>
                </c:pt>
                <c:pt idx="231">
                  <c:v>1.2835000000000001</c:v>
                </c:pt>
                <c:pt idx="232">
                  <c:v>1.2862</c:v>
                </c:pt>
                <c:pt idx="233">
                  <c:v>1.2941</c:v>
                </c:pt>
                <c:pt idx="234">
                  <c:v>1.2930999999999999</c:v>
                </c:pt>
                <c:pt idx="235">
                  <c:v>1.2575000000000001</c:v>
                </c:pt>
                <c:pt idx="236">
                  <c:v>1.2632000000000001</c:v>
                </c:pt>
                <c:pt idx="237">
                  <c:v>1.2472000000000001</c:v>
                </c:pt>
                <c:pt idx="238">
                  <c:v>#N/A</c:v>
                </c:pt>
                <c:pt idx="239">
                  <c:v>1.2286999999999999</c:v>
                </c:pt>
                <c:pt idx="240">
                  <c:v>1.2310000000000001</c:v>
                </c:pt>
                <c:pt idx="241">
                  <c:v>1.2329000000000001</c:v>
                </c:pt>
                <c:pt idx="242">
                  <c:v>1.2196</c:v>
                </c:pt>
                <c:pt idx="243">
                  <c:v>1.2150000000000001</c:v>
                </c:pt>
                <c:pt idx="244">
                  <c:v>1.2016</c:v>
                </c:pt>
                <c:pt idx="245">
                  <c:v>1.21</c:v>
                </c:pt>
                <c:pt idx="246">
                  <c:v>1.2163999999999999</c:v>
                </c:pt>
                <c:pt idx="247">
                  <c:v>1.2239</c:v>
                </c:pt>
                <c:pt idx="248">
                  <c:v>1.236</c:v>
                </c:pt>
                <c:pt idx="249">
                  <c:v>1.2572000000000001</c:v>
                </c:pt>
                <c:pt idx="250">
                  <c:v>1.2518</c:v>
                </c:pt>
                <c:pt idx="251">
                  <c:v>1.2544</c:v>
                </c:pt>
                <c:pt idx="252">
                  <c:v>1.2848999999999999</c:v>
                </c:pt>
                <c:pt idx="253">
                  <c:v>1.2954000000000001</c:v>
                </c:pt>
                <c:pt idx="254">
                  <c:v>1.2796000000000001</c:v>
                </c:pt>
                <c:pt idx="255">
                  <c:v>1.2989999999999999</c:v>
                </c:pt>
                <c:pt idx="256">
                  <c:v>1.3011999999999999</c:v>
                </c:pt>
                <c:pt idx="257">
                  <c:v>#N/A</c:v>
                </c:pt>
                <c:pt idx="258">
                  <c:v>1.2985</c:v>
                </c:pt>
                <c:pt idx="259">
                  <c:v>1.3063</c:v>
                </c:pt>
                <c:pt idx="260">
                  <c:v>1.2831999999999999</c:v>
                </c:pt>
                <c:pt idx="261">
                  <c:v>1.2861</c:v>
                </c:pt>
                <c:pt idx="262">
                  <c:v>#N/A</c:v>
                </c:pt>
                <c:pt idx="263">
                  <c:v>1.2856000000000001</c:v>
                </c:pt>
                <c:pt idx="264">
                  <c:v>1.2957000000000001</c:v>
                </c:pt>
                <c:pt idx="265">
                  <c:v>1.2967</c:v>
                </c:pt>
                <c:pt idx="266">
                  <c:v>1.3108</c:v>
                </c:pt>
                <c:pt idx="267">
                  <c:v>1.3095000000000001</c:v>
                </c:pt>
                <c:pt idx="268">
                  <c:v>1.3142</c:v>
                </c:pt>
                <c:pt idx="269">
                  <c:v>1.3465</c:v>
                </c:pt>
                <c:pt idx="270">
                  <c:v>1.353</c:v>
                </c:pt>
                <c:pt idx="271">
                  <c:v>1.3506</c:v>
                </c:pt>
                <c:pt idx="272">
                  <c:v>1.3105</c:v>
                </c:pt>
                <c:pt idx="273">
                  <c:v>1.2994000000000001</c:v>
                </c:pt>
                <c:pt idx="274">
                  <c:v>1.3053999999999999</c:v>
                </c:pt>
                <c:pt idx="275">
                  <c:v>#N/A</c:v>
                </c:pt>
                <c:pt idx="276">
                  <c:v>1.2971999999999999</c:v>
                </c:pt>
                <c:pt idx="277">
                  <c:v>1.3026</c:v>
                </c:pt>
                <c:pt idx="278">
                  <c:v>1.3072999999999999</c:v>
                </c:pt>
                <c:pt idx="279">
                  <c:v>1.3009999999999999</c:v>
                </c:pt>
                <c:pt idx="280">
                  <c:v>1.2759</c:v>
                </c:pt>
                <c:pt idx="281">
                  <c:v>1.2802</c:v>
                </c:pt>
                <c:pt idx="282">
                  <c:v>1.2873000000000001</c:v>
                </c:pt>
                <c:pt idx="283">
                  <c:v>1.278</c:v>
                </c:pt>
                <c:pt idx="284">
                  <c:v>1.2931999999999999</c:v>
                </c:pt>
                <c:pt idx="285">
                  <c:v>1.2839</c:v>
                </c:pt>
                <c:pt idx="286">
                  <c:v>1.2774000000000001</c:v>
                </c:pt>
                <c:pt idx="287">
                  <c:v>1.2545999999999999</c:v>
                </c:pt>
                <c:pt idx="288">
                  <c:v>1.2619</c:v>
                </c:pt>
                <c:pt idx="289">
                  <c:v>1.2769999999999999</c:v>
                </c:pt>
                <c:pt idx="290">
                  <c:v>1.2768999999999999</c:v>
                </c:pt>
                <c:pt idx="291">
                  <c:v>1.2864</c:v>
                </c:pt>
                <c:pt idx="292">
                  <c:v>1.3185</c:v>
                </c:pt>
                <c:pt idx="293">
                  <c:v>1.2901</c:v>
                </c:pt>
                <c:pt idx="294">
                  <c:v>1.2764</c:v>
                </c:pt>
                <c:pt idx="295">
                  <c:v>#N/A</c:v>
                </c:pt>
                <c:pt idx="296">
                  <c:v>1.2991999999999999</c:v>
                </c:pt>
                <c:pt idx="297">
                  <c:v>1.2919</c:v>
                </c:pt>
                <c:pt idx="298">
                  <c:v>1.284</c:v>
                </c:pt>
                <c:pt idx="299">
                  <c:v>1.2627999999999999</c:v>
                </c:pt>
                <c:pt idx="300">
                  <c:v>1.2557</c:v>
                </c:pt>
                <c:pt idx="301">
                  <c:v>1.2285999999999999</c:v>
                </c:pt>
                <c:pt idx="302">
                  <c:v>1.2173</c:v>
                </c:pt>
                <c:pt idx="303">
                  <c:v>1.2264999999999999</c:v>
                </c:pt>
                <c:pt idx="304">
                  <c:v>1.2084999999999999</c:v>
                </c:pt>
              </c:numCache>
            </c:numRef>
          </c:val>
          <c:smooth val="0"/>
          <c:extLst>
            <c:ext xmlns:c16="http://schemas.microsoft.com/office/drawing/2014/chart" uri="{C3380CC4-5D6E-409C-BE32-E72D297353CC}">
              <c16:uniqueId val="{00000000-47AB-4612-9E9F-136F065A905A}"/>
            </c:ext>
          </c:extLst>
        </c:ser>
        <c:dLbls>
          <c:showLegendKey val="0"/>
          <c:showVal val="0"/>
          <c:showCatName val="0"/>
          <c:showSerName val="0"/>
          <c:showPercent val="0"/>
          <c:showBubbleSize val="0"/>
        </c:dLbls>
        <c:smooth val="0"/>
        <c:axId val="1850746704"/>
        <c:axId val="1850748144"/>
      </c:lineChart>
      <c:dateAx>
        <c:axId val="1850746704"/>
        <c:scaling>
          <c:orientation val="minMax"/>
        </c:scaling>
        <c:delete val="0"/>
        <c:axPos val="b"/>
        <c:numFmt formatCode="mmm/yy"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850748144"/>
        <c:crosses val="autoZero"/>
        <c:auto val="1"/>
        <c:lblOffset val="100"/>
        <c:baseTimeUnit val="days"/>
      </c:dateAx>
      <c:valAx>
        <c:axId val="1850748144"/>
        <c:scaling>
          <c:orientation val="minMax"/>
          <c:min val="1"/>
        </c:scaling>
        <c:delete val="0"/>
        <c:axPos val="l"/>
        <c:majorGridlines>
          <c:spPr>
            <a:ln w="9525" cap="flat" cmpd="sng" algn="ctr">
              <a:solidFill>
                <a:schemeClr val="bg2"/>
              </a:solidFill>
              <a:round/>
            </a:ln>
            <a:effectLst/>
          </c:spPr>
        </c:majorGridlines>
        <c:numFmt formatCode="0.00&quot;%&quot;"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8507467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ysClr val="windowText" lastClr="000000"/>
          </a:solidFill>
        </a:defRPr>
      </a:pPr>
      <a:endParaRPr lang="en-U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r>
              <a:rPr lang="en-US" b="1"/>
              <a:t>Real Term Premium (10-Year)</a:t>
            </a:r>
          </a:p>
        </c:rich>
      </c:tx>
      <c:layout>
        <c:manualLayout>
          <c:xMode val="edge"/>
          <c:yMode val="edge"/>
          <c:x val="0.35102722243507439"/>
          <c:y val="1.3568868954641515E-2"/>
        </c:manualLayout>
      </c:layout>
      <c:overlay val="0"/>
      <c:spPr>
        <a:noFill/>
        <a:ln>
          <a:noFill/>
        </a:ln>
        <a:effectLst/>
      </c:spPr>
      <c:txPr>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8.7792824473048467E-2"/>
          <c:y val="0.12954886537901306"/>
          <c:w val="0.87557465652233146"/>
          <c:h val="0.6404292463615131"/>
        </c:manualLayout>
      </c:layout>
      <c:lineChart>
        <c:grouping val="standard"/>
        <c:varyColors val="0"/>
        <c:ser>
          <c:idx val="0"/>
          <c:order val="0"/>
          <c:spPr>
            <a:ln w="28575" cap="rnd">
              <a:solidFill>
                <a:schemeClr val="accent1"/>
              </a:solidFill>
              <a:round/>
            </a:ln>
            <a:effectLst/>
          </c:spPr>
          <c:marker>
            <c:symbol val="none"/>
          </c:marker>
          <c:cat>
            <c:numRef>
              <c:f>Sheet1!$B$4:$B$308</c:f>
              <c:numCache>
                <c:formatCode>dd"/"mmm"/"yyyy</c:formatCode>
                <c:ptCount val="305"/>
                <c:pt idx="0">
                  <c:v>45292</c:v>
                </c:pt>
                <c:pt idx="1">
                  <c:v>45293</c:v>
                </c:pt>
                <c:pt idx="2">
                  <c:v>45294</c:v>
                </c:pt>
                <c:pt idx="3">
                  <c:v>45295</c:v>
                </c:pt>
                <c:pt idx="4">
                  <c:v>45296</c:v>
                </c:pt>
                <c:pt idx="5">
                  <c:v>45299</c:v>
                </c:pt>
                <c:pt idx="6">
                  <c:v>45300</c:v>
                </c:pt>
                <c:pt idx="7">
                  <c:v>45301</c:v>
                </c:pt>
                <c:pt idx="8">
                  <c:v>45302</c:v>
                </c:pt>
                <c:pt idx="9">
                  <c:v>45303</c:v>
                </c:pt>
                <c:pt idx="10">
                  <c:v>45306</c:v>
                </c:pt>
                <c:pt idx="11">
                  <c:v>45307</c:v>
                </c:pt>
                <c:pt idx="12">
                  <c:v>45308</c:v>
                </c:pt>
                <c:pt idx="13">
                  <c:v>45309</c:v>
                </c:pt>
                <c:pt idx="14">
                  <c:v>45310</c:v>
                </c:pt>
                <c:pt idx="15">
                  <c:v>45313</c:v>
                </c:pt>
                <c:pt idx="16">
                  <c:v>45314</c:v>
                </c:pt>
                <c:pt idx="17">
                  <c:v>45315</c:v>
                </c:pt>
                <c:pt idx="18">
                  <c:v>45316</c:v>
                </c:pt>
                <c:pt idx="19">
                  <c:v>45317</c:v>
                </c:pt>
                <c:pt idx="20">
                  <c:v>45320</c:v>
                </c:pt>
                <c:pt idx="21">
                  <c:v>45321</c:v>
                </c:pt>
                <c:pt idx="22">
                  <c:v>45322</c:v>
                </c:pt>
                <c:pt idx="23">
                  <c:v>45323</c:v>
                </c:pt>
                <c:pt idx="24">
                  <c:v>45324</c:v>
                </c:pt>
                <c:pt idx="25">
                  <c:v>45327</c:v>
                </c:pt>
                <c:pt idx="26">
                  <c:v>45328</c:v>
                </c:pt>
                <c:pt idx="27">
                  <c:v>45329</c:v>
                </c:pt>
                <c:pt idx="28">
                  <c:v>45330</c:v>
                </c:pt>
                <c:pt idx="29">
                  <c:v>45331</c:v>
                </c:pt>
                <c:pt idx="30">
                  <c:v>45334</c:v>
                </c:pt>
                <c:pt idx="31">
                  <c:v>45335</c:v>
                </c:pt>
                <c:pt idx="32">
                  <c:v>45336</c:v>
                </c:pt>
                <c:pt idx="33">
                  <c:v>45337</c:v>
                </c:pt>
                <c:pt idx="34">
                  <c:v>45338</c:v>
                </c:pt>
                <c:pt idx="35">
                  <c:v>45341</c:v>
                </c:pt>
                <c:pt idx="36">
                  <c:v>45342</c:v>
                </c:pt>
                <c:pt idx="37">
                  <c:v>45343</c:v>
                </c:pt>
                <c:pt idx="38">
                  <c:v>45344</c:v>
                </c:pt>
                <c:pt idx="39">
                  <c:v>45345</c:v>
                </c:pt>
                <c:pt idx="40">
                  <c:v>45348</c:v>
                </c:pt>
                <c:pt idx="41">
                  <c:v>45349</c:v>
                </c:pt>
                <c:pt idx="42">
                  <c:v>45350</c:v>
                </c:pt>
                <c:pt idx="43">
                  <c:v>45351</c:v>
                </c:pt>
                <c:pt idx="44">
                  <c:v>45352</c:v>
                </c:pt>
                <c:pt idx="45">
                  <c:v>45355</c:v>
                </c:pt>
                <c:pt idx="46">
                  <c:v>45356</c:v>
                </c:pt>
                <c:pt idx="47">
                  <c:v>45357</c:v>
                </c:pt>
                <c:pt idx="48">
                  <c:v>45358</c:v>
                </c:pt>
                <c:pt idx="49">
                  <c:v>45359</c:v>
                </c:pt>
                <c:pt idx="50">
                  <c:v>45362</c:v>
                </c:pt>
                <c:pt idx="51">
                  <c:v>45363</c:v>
                </c:pt>
                <c:pt idx="52">
                  <c:v>45364</c:v>
                </c:pt>
                <c:pt idx="53">
                  <c:v>45365</c:v>
                </c:pt>
                <c:pt idx="54">
                  <c:v>45366</c:v>
                </c:pt>
                <c:pt idx="55">
                  <c:v>45369</c:v>
                </c:pt>
                <c:pt idx="56">
                  <c:v>45370</c:v>
                </c:pt>
                <c:pt idx="57">
                  <c:v>45371</c:v>
                </c:pt>
                <c:pt idx="58">
                  <c:v>45372</c:v>
                </c:pt>
                <c:pt idx="59">
                  <c:v>45373</c:v>
                </c:pt>
                <c:pt idx="60">
                  <c:v>45376</c:v>
                </c:pt>
                <c:pt idx="61">
                  <c:v>45377</c:v>
                </c:pt>
                <c:pt idx="62">
                  <c:v>45378</c:v>
                </c:pt>
                <c:pt idx="63">
                  <c:v>45379</c:v>
                </c:pt>
                <c:pt idx="64">
                  <c:v>45380</c:v>
                </c:pt>
                <c:pt idx="65">
                  <c:v>45383</c:v>
                </c:pt>
                <c:pt idx="66">
                  <c:v>45384</c:v>
                </c:pt>
                <c:pt idx="67">
                  <c:v>45385</c:v>
                </c:pt>
                <c:pt idx="68">
                  <c:v>45386</c:v>
                </c:pt>
                <c:pt idx="69">
                  <c:v>45387</c:v>
                </c:pt>
                <c:pt idx="70">
                  <c:v>45390</c:v>
                </c:pt>
                <c:pt idx="71">
                  <c:v>45391</c:v>
                </c:pt>
                <c:pt idx="72">
                  <c:v>45392</c:v>
                </c:pt>
                <c:pt idx="73">
                  <c:v>45393</c:v>
                </c:pt>
                <c:pt idx="74">
                  <c:v>45394</c:v>
                </c:pt>
                <c:pt idx="75">
                  <c:v>45397</c:v>
                </c:pt>
                <c:pt idx="76">
                  <c:v>45398</c:v>
                </c:pt>
                <c:pt idx="77">
                  <c:v>45399</c:v>
                </c:pt>
                <c:pt idx="78">
                  <c:v>45400</c:v>
                </c:pt>
                <c:pt idx="79">
                  <c:v>45401</c:v>
                </c:pt>
                <c:pt idx="80">
                  <c:v>45404</c:v>
                </c:pt>
                <c:pt idx="81">
                  <c:v>45405</c:v>
                </c:pt>
                <c:pt idx="82">
                  <c:v>45406</c:v>
                </c:pt>
                <c:pt idx="83">
                  <c:v>45407</c:v>
                </c:pt>
                <c:pt idx="84">
                  <c:v>45408</c:v>
                </c:pt>
                <c:pt idx="85">
                  <c:v>45411</c:v>
                </c:pt>
                <c:pt idx="86">
                  <c:v>45412</c:v>
                </c:pt>
                <c:pt idx="87">
                  <c:v>45413</c:v>
                </c:pt>
                <c:pt idx="88">
                  <c:v>45414</c:v>
                </c:pt>
                <c:pt idx="89">
                  <c:v>45415</c:v>
                </c:pt>
                <c:pt idx="90">
                  <c:v>45418</c:v>
                </c:pt>
                <c:pt idx="91">
                  <c:v>45419</c:v>
                </c:pt>
                <c:pt idx="92">
                  <c:v>45420</c:v>
                </c:pt>
                <c:pt idx="93">
                  <c:v>45421</c:v>
                </c:pt>
                <c:pt idx="94">
                  <c:v>45422</c:v>
                </c:pt>
                <c:pt idx="95">
                  <c:v>45425</c:v>
                </c:pt>
                <c:pt idx="96">
                  <c:v>45426</c:v>
                </c:pt>
                <c:pt idx="97">
                  <c:v>45427</c:v>
                </c:pt>
                <c:pt idx="98">
                  <c:v>45428</c:v>
                </c:pt>
                <c:pt idx="99">
                  <c:v>45429</c:v>
                </c:pt>
                <c:pt idx="100">
                  <c:v>45432</c:v>
                </c:pt>
                <c:pt idx="101">
                  <c:v>45433</c:v>
                </c:pt>
                <c:pt idx="102">
                  <c:v>45434</c:v>
                </c:pt>
                <c:pt idx="103">
                  <c:v>45435</c:v>
                </c:pt>
                <c:pt idx="104">
                  <c:v>45436</c:v>
                </c:pt>
                <c:pt idx="105">
                  <c:v>45439</c:v>
                </c:pt>
                <c:pt idx="106">
                  <c:v>45440</c:v>
                </c:pt>
                <c:pt idx="107">
                  <c:v>45441</c:v>
                </c:pt>
                <c:pt idx="108">
                  <c:v>45442</c:v>
                </c:pt>
                <c:pt idx="109">
                  <c:v>45443</c:v>
                </c:pt>
                <c:pt idx="110">
                  <c:v>45446</c:v>
                </c:pt>
                <c:pt idx="111">
                  <c:v>45447</c:v>
                </c:pt>
                <c:pt idx="112">
                  <c:v>45448</c:v>
                </c:pt>
                <c:pt idx="113">
                  <c:v>45449</c:v>
                </c:pt>
                <c:pt idx="114">
                  <c:v>45450</c:v>
                </c:pt>
                <c:pt idx="115">
                  <c:v>45453</c:v>
                </c:pt>
                <c:pt idx="116">
                  <c:v>45454</c:v>
                </c:pt>
                <c:pt idx="117">
                  <c:v>45455</c:v>
                </c:pt>
                <c:pt idx="118">
                  <c:v>45456</c:v>
                </c:pt>
                <c:pt idx="119">
                  <c:v>45457</c:v>
                </c:pt>
                <c:pt idx="120">
                  <c:v>45460</c:v>
                </c:pt>
                <c:pt idx="121">
                  <c:v>45461</c:v>
                </c:pt>
                <c:pt idx="122">
                  <c:v>45462</c:v>
                </c:pt>
                <c:pt idx="123">
                  <c:v>45463</c:v>
                </c:pt>
                <c:pt idx="124">
                  <c:v>45464</c:v>
                </c:pt>
                <c:pt idx="125">
                  <c:v>45467</c:v>
                </c:pt>
                <c:pt idx="126">
                  <c:v>45468</c:v>
                </c:pt>
                <c:pt idx="127">
                  <c:v>45469</c:v>
                </c:pt>
                <c:pt idx="128">
                  <c:v>45470</c:v>
                </c:pt>
                <c:pt idx="129">
                  <c:v>45471</c:v>
                </c:pt>
                <c:pt idx="130">
                  <c:v>45474</c:v>
                </c:pt>
                <c:pt idx="131">
                  <c:v>45475</c:v>
                </c:pt>
                <c:pt idx="132">
                  <c:v>45476</c:v>
                </c:pt>
                <c:pt idx="133">
                  <c:v>45477</c:v>
                </c:pt>
                <c:pt idx="134">
                  <c:v>45478</c:v>
                </c:pt>
                <c:pt idx="135">
                  <c:v>45481</c:v>
                </c:pt>
                <c:pt idx="136">
                  <c:v>45482</c:v>
                </c:pt>
                <c:pt idx="137">
                  <c:v>45483</c:v>
                </c:pt>
                <c:pt idx="138">
                  <c:v>45484</c:v>
                </c:pt>
                <c:pt idx="139">
                  <c:v>45485</c:v>
                </c:pt>
                <c:pt idx="140">
                  <c:v>45488</c:v>
                </c:pt>
                <c:pt idx="141">
                  <c:v>45489</c:v>
                </c:pt>
                <c:pt idx="142">
                  <c:v>45490</c:v>
                </c:pt>
                <c:pt idx="143">
                  <c:v>45491</c:v>
                </c:pt>
                <c:pt idx="144">
                  <c:v>45492</c:v>
                </c:pt>
                <c:pt idx="145">
                  <c:v>45495</c:v>
                </c:pt>
                <c:pt idx="146">
                  <c:v>45496</c:v>
                </c:pt>
                <c:pt idx="147">
                  <c:v>45497</c:v>
                </c:pt>
                <c:pt idx="148">
                  <c:v>45498</c:v>
                </c:pt>
                <c:pt idx="149">
                  <c:v>45499</c:v>
                </c:pt>
                <c:pt idx="150">
                  <c:v>45502</c:v>
                </c:pt>
                <c:pt idx="151">
                  <c:v>45503</c:v>
                </c:pt>
                <c:pt idx="152">
                  <c:v>45504</c:v>
                </c:pt>
                <c:pt idx="153">
                  <c:v>45505</c:v>
                </c:pt>
                <c:pt idx="154">
                  <c:v>45506</c:v>
                </c:pt>
                <c:pt idx="155">
                  <c:v>45509</c:v>
                </c:pt>
                <c:pt idx="156">
                  <c:v>45510</c:v>
                </c:pt>
                <c:pt idx="157">
                  <c:v>45511</c:v>
                </c:pt>
                <c:pt idx="158">
                  <c:v>45512</c:v>
                </c:pt>
                <c:pt idx="159">
                  <c:v>45513</c:v>
                </c:pt>
                <c:pt idx="160">
                  <c:v>45516</c:v>
                </c:pt>
                <c:pt idx="161">
                  <c:v>45517</c:v>
                </c:pt>
                <c:pt idx="162">
                  <c:v>45518</c:v>
                </c:pt>
                <c:pt idx="163">
                  <c:v>45519</c:v>
                </c:pt>
                <c:pt idx="164">
                  <c:v>45520</c:v>
                </c:pt>
                <c:pt idx="165">
                  <c:v>45523</c:v>
                </c:pt>
                <c:pt idx="166">
                  <c:v>45524</c:v>
                </c:pt>
                <c:pt idx="167">
                  <c:v>45525</c:v>
                </c:pt>
                <c:pt idx="168">
                  <c:v>45526</c:v>
                </c:pt>
                <c:pt idx="169">
                  <c:v>45527</c:v>
                </c:pt>
                <c:pt idx="170">
                  <c:v>45530</c:v>
                </c:pt>
                <c:pt idx="171">
                  <c:v>45531</c:v>
                </c:pt>
                <c:pt idx="172">
                  <c:v>45532</c:v>
                </c:pt>
                <c:pt idx="173">
                  <c:v>45533</c:v>
                </c:pt>
                <c:pt idx="174">
                  <c:v>45534</c:v>
                </c:pt>
                <c:pt idx="175">
                  <c:v>45537</c:v>
                </c:pt>
                <c:pt idx="176">
                  <c:v>45538</c:v>
                </c:pt>
                <c:pt idx="177">
                  <c:v>45539</c:v>
                </c:pt>
                <c:pt idx="178">
                  <c:v>45540</c:v>
                </c:pt>
                <c:pt idx="179">
                  <c:v>45541</c:v>
                </c:pt>
                <c:pt idx="180">
                  <c:v>45544</c:v>
                </c:pt>
                <c:pt idx="181">
                  <c:v>45545</c:v>
                </c:pt>
                <c:pt idx="182">
                  <c:v>45546</c:v>
                </c:pt>
                <c:pt idx="183">
                  <c:v>45547</c:v>
                </c:pt>
                <c:pt idx="184">
                  <c:v>45548</c:v>
                </c:pt>
                <c:pt idx="185">
                  <c:v>45551</c:v>
                </c:pt>
                <c:pt idx="186">
                  <c:v>45552</c:v>
                </c:pt>
                <c:pt idx="187">
                  <c:v>45553</c:v>
                </c:pt>
                <c:pt idx="188">
                  <c:v>45554</c:v>
                </c:pt>
                <c:pt idx="189">
                  <c:v>45555</c:v>
                </c:pt>
                <c:pt idx="190">
                  <c:v>45558</c:v>
                </c:pt>
                <c:pt idx="191">
                  <c:v>45559</c:v>
                </c:pt>
                <c:pt idx="192">
                  <c:v>45560</c:v>
                </c:pt>
                <c:pt idx="193">
                  <c:v>45561</c:v>
                </c:pt>
                <c:pt idx="194">
                  <c:v>45562</c:v>
                </c:pt>
                <c:pt idx="195">
                  <c:v>45565</c:v>
                </c:pt>
                <c:pt idx="196">
                  <c:v>45566</c:v>
                </c:pt>
                <c:pt idx="197">
                  <c:v>45567</c:v>
                </c:pt>
                <c:pt idx="198">
                  <c:v>45568</c:v>
                </c:pt>
                <c:pt idx="199">
                  <c:v>45569</c:v>
                </c:pt>
                <c:pt idx="200">
                  <c:v>45572</c:v>
                </c:pt>
                <c:pt idx="201">
                  <c:v>45573</c:v>
                </c:pt>
                <c:pt idx="202">
                  <c:v>45574</c:v>
                </c:pt>
                <c:pt idx="203">
                  <c:v>45575</c:v>
                </c:pt>
                <c:pt idx="204">
                  <c:v>45576</c:v>
                </c:pt>
                <c:pt idx="205">
                  <c:v>45579</c:v>
                </c:pt>
                <c:pt idx="206">
                  <c:v>45580</c:v>
                </c:pt>
                <c:pt idx="207">
                  <c:v>45581</c:v>
                </c:pt>
                <c:pt idx="208">
                  <c:v>45582</c:v>
                </c:pt>
                <c:pt idx="209">
                  <c:v>45583</c:v>
                </c:pt>
                <c:pt idx="210">
                  <c:v>45586</c:v>
                </c:pt>
                <c:pt idx="211">
                  <c:v>45587</c:v>
                </c:pt>
                <c:pt idx="212">
                  <c:v>45588</c:v>
                </c:pt>
                <c:pt idx="213">
                  <c:v>45589</c:v>
                </c:pt>
                <c:pt idx="214">
                  <c:v>45590</c:v>
                </c:pt>
                <c:pt idx="215">
                  <c:v>45593</c:v>
                </c:pt>
                <c:pt idx="216">
                  <c:v>45594</c:v>
                </c:pt>
                <c:pt idx="217">
                  <c:v>45595</c:v>
                </c:pt>
                <c:pt idx="218">
                  <c:v>45596</c:v>
                </c:pt>
                <c:pt idx="219">
                  <c:v>45597</c:v>
                </c:pt>
                <c:pt idx="220">
                  <c:v>45600</c:v>
                </c:pt>
                <c:pt idx="221">
                  <c:v>45601</c:v>
                </c:pt>
                <c:pt idx="222">
                  <c:v>45602</c:v>
                </c:pt>
                <c:pt idx="223">
                  <c:v>45603</c:v>
                </c:pt>
                <c:pt idx="224">
                  <c:v>45604</c:v>
                </c:pt>
                <c:pt idx="225">
                  <c:v>45607</c:v>
                </c:pt>
                <c:pt idx="226">
                  <c:v>45608</c:v>
                </c:pt>
                <c:pt idx="227">
                  <c:v>45609</c:v>
                </c:pt>
                <c:pt idx="228">
                  <c:v>45610</c:v>
                </c:pt>
                <c:pt idx="229">
                  <c:v>45611</c:v>
                </c:pt>
                <c:pt idx="230">
                  <c:v>45614</c:v>
                </c:pt>
                <c:pt idx="231">
                  <c:v>45615</c:v>
                </c:pt>
                <c:pt idx="232">
                  <c:v>45616</c:v>
                </c:pt>
                <c:pt idx="233">
                  <c:v>45617</c:v>
                </c:pt>
                <c:pt idx="234">
                  <c:v>45618</c:v>
                </c:pt>
                <c:pt idx="235">
                  <c:v>45621</c:v>
                </c:pt>
                <c:pt idx="236">
                  <c:v>45622</c:v>
                </c:pt>
                <c:pt idx="237">
                  <c:v>45623</c:v>
                </c:pt>
                <c:pt idx="238">
                  <c:v>45624</c:v>
                </c:pt>
                <c:pt idx="239">
                  <c:v>45625</c:v>
                </c:pt>
                <c:pt idx="240">
                  <c:v>45628</c:v>
                </c:pt>
                <c:pt idx="241">
                  <c:v>45629</c:v>
                </c:pt>
                <c:pt idx="242">
                  <c:v>45630</c:v>
                </c:pt>
                <c:pt idx="243">
                  <c:v>45631</c:v>
                </c:pt>
                <c:pt idx="244">
                  <c:v>45632</c:v>
                </c:pt>
                <c:pt idx="245">
                  <c:v>45635</c:v>
                </c:pt>
                <c:pt idx="246">
                  <c:v>45636</c:v>
                </c:pt>
                <c:pt idx="247">
                  <c:v>45637</c:v>
                </c:pt>
                <c:pt idx="248">
                  <c:v>45638</c:v>
                </c:pt>
                <c:pt idx="249">
                  <c:v>45639</c:v>
                </c:pt>
                <c:pt idx="250">
                  <c:v>45642</c:v>
                </c:pt>
                <c:pt idx="251">
                  <c:v>45643</c:v>
                </c:pt>
                <c:pt idx="252">
                  <c:v>45644</c:v>
                </c:pt>
                <c:pt idx="253">
                  <c:v>45645</c:v>
                </c:pt>
                <c:pt idx="254">
                  <c:v>45646</c:v>
                </c:pt>
                <c:pt idx="255">
                  <c:v>45649</c:v>
                </c:pt>
                <c:pt idx="256">
                  <c:v>45650</c:v>
                </c:pt>
                <c:pt idx="257">
                  <c:v>45651</c:v>
                </c:pt>
                <c:pt idx="258">
                  <c:v>45652</c:v>
                </c:pt>
                <c:pt idx="259">
                  <c:v>45653</c:v>
                </c:pt>
                <c:pt idx="260">
                  <c:v>45656</c:v>
                </c:pt>
                <c:pt idx="261">
                  <c:v>45657</c:v>
                </c:pt>
                <c:pt idx="262">
                  <c:v>45658</c:v>
                </c:pt>
                <c:pt idx="263">
                  <c:v>45659</c:v>
                </c:pt>
                <c:pt idx="264">
                  <c:v>45660</c:v>
                </c:pt>
                <c:pt idx="265">
                  <c:v>45663</c:v>
                </c:pt>
                <c:pt idx="266">
                  <c:v>45664</c:v>
                </c:pt>
                <c:pt idx="267">
                  <c:v>45665</c:v>
                </c:pt>
                <c:pt idx="268">
                  <c:v>45666</c:v>
                </c:pt>
                <c:pt idx="269">
                  <c:v>45667</c:v>
                </c:pt>
                <c:pt idx="270">
                  <c:v>45670</c:v>
                </c:pt>
                <c:pt idx="271">
                  <c:v>45671</c:v>
                </c:pt>
                <c:pt idx="272">
                  <c:v>45672</c:v>
                </c:pt>
                <c:pt idx="273">
                  <c:v>45673</c:v>
                </c:pt>
                <c:pt idx="274">
                  <c:v>45674</c:v>
                </c:pt>
                <c:pt idx="275">
                  <c:v>45677</c:v>
                </c:pt>
                <c:pt idx="276">
                  <c:v>45678</c:v>
                </c:pt>
                <c:pt idx="277">
                  <c:v>45679</c:v>
                </c:pt>
                <c:pt idx="278">
                  <c:v>45680</c:v>
                </c:pt>
                <c:pt idx="279">
                  <c:v>45681</c:v>
                </c:pt>
                <c:pt idx="280">
                  <c:v>45684</c:v>
                </c:pt>
                <c:pt idx="281">
                  <c:v>45685</c:v>
                </c:pt>
                <c:pt idx="282">
                  <c:v>45686</c:v>
                </c:pt>
                <c:pt idx="283">
                  <c:v>45687</c:v>
                </c:pt>
                <c:pt idx="284">
                  <c:v>45688</c:v>
                </c:pt>
                <c:pt idx="285">
                  <c:v>45691</c:v>
                </c:pt>
                <c:pt idx="286">
                  <c:v>45692</c:v>
                </c:pt>
                <c:pt idx="287">
                  <c:v>45693</c:v>
                </c:pt>
                <c:pt idx="288">
                  <c:v>45694</c:v>
                </c:pt>
                <c:pt idx="289">
                  <c:v>45695</c:v>
                </c:pt>
                <c:pt idx="290">
                  <c:v>45698</c:v>
                </c:pt>
                <c:pt idx="291">
                  <c:v>45699</c:v>
                </c:pt>
                <c:pt idx="292">
                  <c:v>45700</c:v>
                </c:pt>
                <c:pt idx="293">
                  <c:v>45701</c:v>
                </c:pt>
                <c:pt idx="294">
                  <c:v>45702</c:v>
                </c:pt>
                <c:pt idx="295">
                  <c:v>45705</c:v>
                </c:pt>
                <c:pt idx="296">
                  <c:v>45706</c:v>
                </c:pt>
                <c:pt idx="297">
                  <c:v>45707</c:v>
                </c:pt>
                <c:pt idx="298">
                  <c:v>45708</c:v>
                </c:pt>
                <c:pt idx="299">
                  <c:v>45709</c:v>
                </c:pt>
                <c:pt idx="300">
                  <c:v>45712</c:v>
                </c:pt>
                <c:pt idx="301">
                  <c:v>45713</c:v>
                </c:pt>
                <c:pt idx="302">
                  <c:v>45714</c:v>
                </c:pt>
                <c:pt idx="303">
                  <c:v>45715</c:v>
                </c:pt>
                <c:pt idx="304">
                  <c:v>45716</c:v>
                </c:pt>
              </c:numCache>
            </c:numRef>
          </c:cat>
          <c:val>
            <c:numRef>
              <c:f>Sheet1!$D$4:$D$308</c:f>
              <c:numCache>
                <c:formatCode>0.0000</c:formatCode>
                <c:ptCount val="305"/>
                <c:pt idx="0">
                  <c:v>#N/A</c:v>
                </c:pt>
                <c:pt idx="1">
                  <c:v>8.5900000000000004E-2</c:v>
                </c:pt>
                <c:pt idx="2">
                  <c:v>7.0999999999999994E-2</c:v>
                </c:pt>
                <c:pt idx="3">
                  <c:v>0.1043</c:v>
                </c:pt>
                <c:pt idx="4">
                  <c:v>0.13159999999999999</c:v>
                </c:pt>
                <c:pt idx="5">
                  <c:v>0.1158</c:v>
                </c:pt>
                <c:pt idx="6">
                  <c:v>0.1172</c:v>
                </c:pt>
                <c:pt idx="7">
                  <c:v>0.12529999999999999</c:v>
                </c:pt>
                <c:pt idx="8">
                  <c:v>0.10199999999999999</c:v>
                </c:pt>
                <c:pt idx="9">
                  <c:v>9.5200000000000007E-2</c:v>
                </c:pt>
                <c:pt idx="10">
                  <c:v>#N/A</c:v>
                </c:pt>
                <c:pt idx="11">
                  <c:v>0.1462</c:v>
                </c:pt>
                <c:pt idx="12">
                  <c:v>0.16120000000000001</c:v>
                </c:pt>
                <c:pt idx="13">
                  <c:v>0.1739</c:v>
                </c:pt>
                <c:pt idx="14">
                  <c:v>0.18010000000000001</c:v>
                </c:pt>
                <c:pt idx="15">
                  <c:v>0.15970000000000001</c:v>
                </c:pt>
                <c:pt idx="16">
                  <c:v>0.17560000000000001</c:v>
                </c:pt>
                <c:pt idx="17">
                  <c:v>0.19139999999999999</c:v>
                </c:pt>
                <c:pt idx="18">
                  <c:v>0.17860000000000001</c:v>
                </c:pt>
                <c:pt idx="19">
                  <c:v>0.18590000000000001</c:v>
                </c:pt>
                <c:pt idx="20">
                  <c:v>0.15190000000000001</c:v>
                </c:pt>
                <c:pt idx="21">
                  <c:v>0.1484</c:v>
                </c:pt>
                <c:pt idx="22">
                  <c:v>0.1111</c:v>
                </c:pt>
                <c:pt idx="23">
                  <c:v>6.3200000000000006E-2</c:v>
                </c:pt>
                <c:pt idx="24">
                  <c:v>0.127</c:v>
                </c:pt>
                <c:pt idx="25">
                  <c:v>0.17849999999999999</c:v>
                </c:pt>
                <c:pt idx="26">
                  <c:v>0.14829999999999999</c:v>
                </c:pt>
                <c:pt idx="27">
                  <c:v>0.15509999999999999</c:v>
                </c:pt>
                <c:pt idx="28">
                  <c:v>0.18329999999999999</c:v>
                </c:pt>
                <c:pt idx="29">
                  <c:v>0.1883</c:v>
                </c:pt>
                <c:pt idx="30">
                  <c:v>0.18490000000000001</c:v>
                </c:pt>
                <c:pt idx="31">
                  <c:v>0.2379</c:v>
                </c:pt>
                <c:pt idx="32">
                  <c:v>0.22170000000000001</c:v>
                </c:pt>
                <c:pt idx="33">
                  <c:v>0.2104</c:v>
                </c:pt>
                <c:pt idx="34">
                  <c:v>0.23139999999999999</c:v>
                </c:pt>
                <c:pt idx="35">
                  <c:v>#N/A</c:v>
                </c:pt>
                <c:pt idx="36">
                  <c:v>0.22239999999999999</c:v>
                </c:pt>
                <c:pt idx="37">
                  <c:v>0.2419</c:v>
                </c:pt>
                <c:pt idx="38">
                  <c:v>0.24540000000000001</c:v>
                </c:pt>
                <c:pt idx="39">
                  <c:v>0.21410000000000001</c:v>
                </c:pt>
                <c:pt idx="40">
                  <c:v>0.2198</c:v>
                </c:pt>
                <c:pt idx="41">
                  <c:v>0.2326</c:v>
                </c:pt>
                <c:pt idx="42">
                  <c:v>0.21929999999999999</c:v>
                </c:pt>
                <c:pt idx="43">
                  <c:v>0.21179999999999999</c:v>
                </c:pt>
                <c:pt idx="44">
                  <c:v>0.18690000000000001</c:v>
                </c:pt>
                <c:pt idx="45">
                  <c:v>0.19719999999999999</c:v>
                </c:pt>
                <c:pt idx="46">
                  <c:v>0.16070000000000001</c:v>
                </c:pt>
                <c:pt idx="47">
                  <c:v>0.14610000000000001</c:v>
                </c:pt>
                <c:pt idx="48">
                  <c:v>0.13669999999999999</c:v>
                </c:pt>
                <c:pt idx="49">
                  <c:v>0.1351</c:v>
                </c:pt>
                <c:pt idx="50">
                  <c:v>0.13750000000000001</c:v>
                </c:pt>
                <c:pt idx="51">
                  <c:v>0.1603</c:v>
                </c:pt>
                <c:pt idx="52">
                  <c:v>0.1741</c:v>
                </c:pt>
                <c:pt idx="53">
                  <c:v>0.21929999999999999</c:v>
                </c:pt>
                <c:pt idx="54">
                  <c:v>0.22700000000000001</c:v>
                </c:pt>
                <c:pt idx="55">
                  <c:v>0.23949999999999999</c:v>
                </c:pt>
                <c:pt idx="56">
                  <c:v>0.22239999999999999</c:v>
                </c:pt>
                <c:pt idx="57">
                  <c:v>0.21340000000000001</c:v>
                </c:pt>
                <c:pt idx="58">
                  <c:v>0.2145</c:v>
                </c:pt>
                <c:pt idx="59">
                  <c:v>0.19289999999999999</c:v>
                </c:pt>
                <c:pt idx="60">
                  <c:v>0.20469999999999999</c:v>
                </c:pt>
                <c:pt idx="61">
                  <c:v>0.1993</c:v>
                </c:pt>
                <c:pt idx="62">
                  <c:v>0.1799</c:v>
                </c:pt>
                <c:pt idx="63">
                  <c:v>0.17730000000000001</c:v>
                </c:pt>
                <c:pt idx="64">
                  <c:v>#N/A</c:v>
                </c:pt>
                <c:pt idx="65">
                  <c:v>0.22850000000000001</c:v>
                </c:pt>
                <c:pt idx="66">
                  <c:v>0.24759999999999999</c:v>
                </c:pt>
                <c:pt idx="67">
                  <c:v>0.2482</c:v>
                </c:pt>
                <c:pt idx="68">
                  <c:v>0.2319</c:v>
                </c:pt>
                <c:pt idx="69">
                  <c:v>0.25950000000000001</c:v>
                </c:pt>
                <c:pt idx="70">
                  <c:v>0.27250000000000002</c:v>
                </c:pt>
                <c:pt idx="71">
                  <c:v>0.25019999999999998</c:v>
                </c:pt>
                <c:pt idx="72">
                  <c:v>0.32129999999999997</c:v>
                </c:pt>
                <c:pt idx="73">
                  <c:v>0.32469999999999999</c:v>
                </c:pt>
                <c:pt idx="74">
                  <c:v>0.30309999999999998</c:v>
                </c:pt>
                <c:pt idx="75">
                  <c:v>0.3508</c:v>
                </c:pt>
                <c:pt idx="76">
                  <c:v>0.37130000000000002</c:v>
                </c:pt>
                <c:pt idx="77">
                  <c:v>0.3397</c:v>
                </c:pt>
                <c:pt idx="78">
                  <c:v>0.36020000000000002</c:v>
                </c:pt>
                <c:pt idx="79">
                  <c:v>0.35</c:v>
                </c:pt>
                <c:pt idx="80">
                  <c:v>0.3513</c:v>
                </c:pt>
                <c:pt idx="81">
                  <c:v>0.34460000000000002</c:v>
                </c:pt>
                <c:pt idx="82">
                  <c:v>0.36249999999999999</c:v>
                </c:pt>
                <c:pt idx="83">
                  <c:v>0.38379999999999997</c:v>
                </c:pt>
                <c:pt idx="84">
                  <c:v>0.36959999999999998</c:v>
                </c:pt>
                <c:pt idx="85">
                  <c:v>0.35210000000000002</c:v>
                </c:pt>
                <c:pt idx="86">
                  <c:v>0.37440000000000001</c:v>
                </c:pt>
                <c:pt idx="87">
                  <c:v>0.34839999999999999</c:v>
                </c:pt>
                <c:pt idx="88">
                  <c:v>0.32979999999999998</c:v>
                </c:pt>
                <c:pt idx="89">
                  <c:v>0.29780000000000001</c:v>
                </c:pt>
                <c:pt idx="90">
                  <c:v>0.29120000000000001</c:v>
                </c:pt>
                <c:pt idx="91">
                  <c:v>0.28100000000000003</c:v>
                </c:pt>
                <c:pt idx="92">
                  <c:v>0.29249999999999998</c:v>
                </c:pt>
                <c:pt idx="93">
                  <c:v>0.28029999999999999</c:v>
                </c:pt>
                <c:pt idx="94">
                  <c:v>0.29659999999999997</c:v>
                </c:pt>
                <c:pt idx="95">
                  <c:v>0.28999999999999998</c:v>
                </c:pt>
                <c:pt idx="96">
                  <c:v>0.27539999999999998</c:v>
                </c:pt>
                <c:pt idx="97">
                  <c:v>0.2374</c:v>
                </c:pt>
                <c:pt idx="98">
                  <c:v>0.24840000000000001</c:v>
                </c:pt>
                <c:pt idx="99">
                  <c:v>0.26079999999999998</c:v>
                </c:pt>
                <c:pt idx="100">
                  <c:v>0.26700000000000002</c:v>
                </c:pt>
                <c:pt idx="101">
                  <c:v>0.25650000000000001</c:v>
                </c:pt>
                <c:pt idx="102">
                  <c:v>0.2596</c:v>
                </c:pt>
                <c:pt idx="103">
                  <c:v>0.28639999999999999</c:v>
                </c:pt>
                <c:pt idx="104">
                  <c:v>0.28539999999999999</c:v>
                </c:pt>
                <c:pt idx="105">
                  <c:v>#N/A</c:v>
                </c:pt>
                <c:pt idx="106">
                  <c:v>0.30590000000000001</c:v>
                </c:pt>
                <c:pt idx="107">
                  <c:v>0.3493</c:v>
                </c:pt>
                <c:pt idx="108">
                  <c:v>0.32700000000000001</c:v>
                </c:pt>
                <c:pt idx="109">
                  <c:v>0.30740000000000001</c:v>
                </c:pt>
                <c:pt idx="110">
                  <c:v>0.25729999999999997</c:v>
                </c:pt>
                <c:pt idx="111">
                  <c:v>0.22470000000000001</c:v>
                </c:pt>
                <c:pt idx="112">
                  <c:v>0.2092</c:v>
                </c:pt>
                <c:pt idx="113">
                  <c:v>0.2029</c:v>
                </c:pt>
                <c:pt idx="114">
                  <c:v>0.25940000000000002</c:v>
                </c:pt>
                <c:pt idx="115">
                  <c:v>0.28299999999999997</c:v>
                </c:pt>
                <c:pt idx="116">
                  <c:v>0.25119999999999998</c:v>
                </c:pt>
                <c:pt idx="117">
                  <c:v>0.21920000000000001</c:v>
                </c:pt>
                <c:pt idx="118">
                  <c:v>0.18690000000000001</c:v>
                </c:pt>
                <c:pt idx="119">
                  <c:v>0.17630000000000001</c:v>
                </c:pt>
                <c:pt idx="120">
                  <c:v>0.19589999999999999</c:v>
                </c:pt>
                <c:pt idx="121">
                  <c:v>0.17499999999999999</c:v>
                </c:pt>
                <c:pt idx="122">
                  <c:v>#N/A</c:v>
                </c:pt>
                <c:pt idx="123">
                  <c:v>0.18770000000000001</c:v>
                </c:pt>
                <c:pt idx="124">
                  <c:v>0.19270000000000001</c:v>
                </c:pt>
                <c:pt idx="125">
                  <c:v>0.1913</c:v>
                </c:pt>
                <c:pt idx="126">
                  <c:v>0.18440000000000001</c:v>
                </c:pt>
                <c:pt idx="127">
                  <c:v>0.2198</c:v>
                </c:pt>
                <c:pt idx="128">
                  <c:v>0.21160000000000001</c:v>
                </c:pt>
                <c:pt idx="129">
                  <c:v>0.2409</c:v>
                </c:pt>
                <c:pt idx="130">
                  <c:v>0.29659999999999997</c:v>
                </c:pt>
                <c:pt idx="131">
                  <c:v>0.27989999999999998</c:v>
                </c:pt>
                <c:pt idx="132">
                  <c:v>0.24940000000000001</c:v>
                </c:pt>
                <c:pt idx="133">
                  <c:v>#N/A</c:v>
                </c:pt>
                <c:pt idx="134">
                  <c:v>0.215</c:v>
                </c:pt>
                <c:pt idx="135">
                  <c:v>0.21379999999999999</c:v>
                </c:pt>
                <c:pt idx="136">
                  <c:v>0.2238</c:v>
                </c:pt>
                <c:pt idx="137">
                  <c:v>0.21740000000000001</c:v>
                </c:pt>
                <c:pt idx="138">
                  <c:v>0.19239999999999999</c:v>
                </c:pt>
                <c:pt idx="139">
                  <c:v>0.18990000000000001</c:v>
                </c:pt>
                <c:pt idx="140">
                  <c:v>0.21010000000000001</c:v>
                </c:pt>
                <c:pt idx="141">
                  <c:v>0.18609999999999999</c:v>
                </c:pt>
                <c:pt idx="142">
                  <c:v>0.17899999999999999</c:v>
                </c:pt>
                <c:pt idx="143">
                  <c:v>0.19719999999999999</c:v>
                </c:pt>
                <c:pt idx="144">
                  <c:v>0.21659999999999999</c:v>
                </c:pt>
                <c:pt idx="145">
                  <c:v>0.22370000000000001</c:v>
                </c:pt>
                <c:pt idx="146">
                  <c:v>0.22059999999999999</c:v>
                </c:pt>
                <c:pt idx="147">
                  <c:v>0.2379</c:v>
                </c:pt>
                <c:pt idx="148">
                  <c:v>0.23469999999999999</c:v>
                </c:pt>
                <c:pt idx="149">
                  <c:v>0.20619999999999999</c:v>
                </c:pt>
                <c:pt idx="150">
                  <c:v>0.1953</c:v>
                </c:pt>
                <c:pt idx="151">
                  <c:v>0.18759999999999999</c:v>
                </c:pt>
                <c:pt idx="152">
                  <c:v>0.16109999999999999</c:v>
                </c:pt>
                <c:pt idx="153">
                  <c:v>0.1258</c:v>
                </c:pt>
                <c:pt idx="154">
                  <c:v>7.22E-2</c:v>
                </c:pt>
                <c:pt idx="155">
                  <c:v>6.1800000000000001E-2</c:v>
                </c:pt>
                <c:pt idx="156">
                  <c:v>9.9599999999999994E-2</c:v>
                </c:pt>
                <c:pt idx="157">
                  <c:v>0.1323</c:v>
                </c:pt>
                <c:pt idx="158">
                  <c:v>0.1464</c:v>
                </c:pt>
                <c:pt idx="159">
                  <c:v>0.12920000000000001</c:v>
                </c:pt>
                <c:pt idx="160">
                  <c:v>0.10920000000000001</c:v>
                </c:pt>
                <c:pt idx="161">
                  <c:v>8.7800000000000003E-2</c:v>
                </c:pt>
                <c:pt idx="162">
                  <c:v>7.5700000000000003E-2</c:v>
                </c:pt>
                <c:pt idx="163">
                  <c:v>0.1089</c:v>
                </c:pt>
                <c:pt idx="164">
                  <c:v>0.10249999999999999</c:v>
                </c:pt>
                <c:pt idx="165">
                  <c:v>9.2999999999999999E-2</c:v>
                </c:pt>
                <c:pt idx="166">
                  <c:v>7.7899999999999997E-2</c:v>
                </c:pt>
                <c:pt idx="167">
                  <c:v>6.9599999999999995E-2</c:v>
                </c:pt>
                <c:pt idx="168">
                  <c:v>9.5899999999999999E-2</c:v>
                </c:pt>
                <c:pt idx="169">
                  <c:v>7.5999999999999998E-2</c:v>
                </c:pt>
                <c:pt idx="170">
                  <c:v>8.43E-2</c:v>
                </c:pt>
                <c:pt idx="171">
                  <c:v>9.5899999999999999E-2</c:v>
                </c:pt>
                <c:pt idx="172">
                  <c:v>0.1017</c:v>
                </c:pt>
                <c:pt idx="173">
                  <c:v>0.1115</c:v>
                </c:pt>
                <c:pt idx="174">
                  <c:v>0.1278</c:v>
                </c:pt>
                <c:pt idx="175">
                  <c:v>#N/A</c:v>
                </c:pt>
                <c:pt idx="176">
                  <c:v>0.1036</c:v>
                </c:pt>
                <c:pt idx="177">
                  <c:v>7.8799999999999995E-2</c:v>
                </c:pt>
                <c:pt idx="178">
                  <c:v>6.8699999999999997E-2</c:v>
                </c:pt>
                <c:pt idx="179">
                  <c:v>6.4299999999999996E-2</c:v>
                </c:pt>
                <c:pt idx="180">
                  <c:v>6.0100000000000001E-2</c:v>
                </c:pt>
                <c:pt idx="181">
                  <c:v>4.2500000000000003E-2</c:v>
                </c:pt>
                <c:pt idx="182">
                  <c:v>3.3399999999999999E-2</c:v>
                </c:pt>
                <c:pt idx="183">
                  <c:v>5.04E-2</c:v>
                </c:pt>
                <c:pt idx="184">
                  <c:v>4.7500000000000001E-2</c:v>
                </c:pt>
                <c:pt idx="185">
                  <c:v>4.9399999999999999E-2</c:v>
                </c:pt>
                <c:pt idx="186">
                  <c:v>6.0299999999999999E-2</c:v>
                </c:pt>
                <c:pt idx="187">
                  <c:v>9.1899999999999996E-2</c:v>
                </c:pt>
                <c:pt idx="188">
                  <c:v>0.1082</c:v>
                </c:pt>
                <c:pt idx="189">
                  <c:v>0.1144</c:v>
                </c:pt>
                <c:pt idx="190">
                  <c:v>0.1323</c:v>
                </c:pt>
                <c:pt idx="191">
                  <c:v>0.1323</c:v>
                </c:pt>
                <c:pt idx="192">
                  <c:v>0.15579999999999999</c:v>
                </c:pt>
                <c:pt idx="193">
                  <c:v>0.15740000000000001</c:v>
                </c:pt>
                <c:pt idx="194">
                  <c:v>0.13980000000000001</c:v>
                </c:pt>
                <c:pt idx="195">
                  <c:v>0.1651</c:v>
                </c:pt>
                <c:pt idx="196">
                  <c:v>0.13869999999999999</c:v>
                </c:pt>
                <c:pt idx="197">
                  <c:v>0.15720000000000001</c:v>
                </c:pt>
                <c:pt idx="198">
                  <c:v>0.18559999999999999</c:v>
                </c:pt>
                <c:pt idx="199">
                  <c:v>0.2324</c:v>
                </c:pt>
                <c:pt idx="200">
                  <c:v>0.25580000000000003</c:v>
                </c:pt>
                <c:pt idx="201">
                  <c:v>0.25850000000000001</c:v>
                </c:pt>
                <c:pt idx="202">
                  <c:v>0.27210000000000001</c:v>
                </c:pt>
                <c:pt idx="203">
                  <c:v>0.27839999999999998</c:v>
                </c:pt>
                <c:pt idx="204">
                  <c:v>0.28110000000000002</c:v>
                </c:pt>
                <c:pt idx="205">
                  <c:v>#N/A</c:v>
                </c:pt>
                <c:pt idx="206">
                  <c:v>0.26169999999999999</c:v>
                </c:pt>
                <c:pt idx="207">
                  <c:v>0.25580000000000003</c:v>
                </c:pt>
                <c:pt idx="208">
                  <c:v>0.28439999999999999</c:v>
                </c:pt>
                <c:pt idx="209">
                  <c:v>0.2782</c:v>
                </c:pt>
                <c:pt idx="210">
                  <c:v>0.3236</c:v>
                </c:pt>
                <c:pt idx="211">
                  <c:v>0.3322</c:v>
                </c:pt>
                <c:pt idx="212">
                  <c:v>0.34870000000000001</c:v>
                </c:pt>
                <c:pt idx="213">
                  <c:v>0.33460000000000001</c:v>
                </c:pt>
                <c:pt idx="214">
                  <c:v>0.34770000000000001</c:v>
                </c:pt>
                <c:pt idx="215">
                  <c:v>0.36630000000000001</c:v>
                </c:pt>
                <c:pt idx="216">
                  <c:v>0.3674</c:v>
                </c:pt>
                <c:pt idx="217">
                  <c:v>0.37209999999999999</c:v>
                </c:pt>
                <c:pt idx="218">
                  <c:v>0.37230000000000002</c:v>
                </c:pt>
                <c:pt idx="219">
                  <c:v>0.41549999999999998</c:v>
                </c:pt>
                <c:pt idx="220">
                  <c:v>0.39689999999999998</c:v>
                </c:pt>
                <c:pt idx="221">
                  <c:v>0.38329999999999997</c:v>
                </c:pt>
                <c:pt idx="222">
                  <c:v>0.43580000000000002</c:v>
                </c:pt>
                <c:pt idx="223">
                  <c:v>0.40160000000000001</c:v>
                </c:pt>
                <c:pt idx="224">
                  <c:v>0.38619999999999999</c:v>
                </c:pt>
                <c:pt idx="225">
                  <c:v>#N/A</c:v>
                </c:pt>
                <c:pt idx="226">
                  <c:v>0.434</c:v>
                </c:pt>
                <c:pt idx="227">
                  <c:v>0.44769999999999999</c:v>
                </c:pt>
                <c:pt idx="228">
                  <c:v>0.43680000000000002</c:v>
                </c:pt>
                <c:pt idx="229">
                  <c:v>0.43590000000000001</c:v>
                </c:pt>
                <c:pt idx="230">
                  <c:v>0.43169999999999997</c:v>
                </c:pt>
                <c:pt idx="231">
                  <c:v>0.4163</c:v>
                </c:pt>
                <c:pt idx="232">
                  <c:v>0.41959999999999997</c:v>
                </c:pt>
                <c:pt idx="233">
                  <c:v>0.42649999999999999</c:v>
                </c:pt>
                <c:pt idx="234">
                  <c:v>0.42049999999999998</c:v>
                </c:pt>
                <c:pt idx="235">
                  <c:v>0.36059999999999998</c:v>
                </c:pt>
                <c:pt idx="236">
                  <c:v>0.37480000000000002</c:v>
                </c:pt>
                <c:pt idx="237">
                  <c:v>0.35320000000000001</c:v>
                </c:pt>
                <c:pt idx="238">
                  <c:v>#N/A</c:v>
                </c:pt>
                <c:pt idx="239">
                  <c:v>0.33019999999999999</c:v>
                </c:pt>
                <c:pt idx="240">
                  <c:v>0.33260000000000001</c:v>
                </c:pt>
                <c:pt idx="241">
                  <c:v>0.35299999999999998</c:v>
                </c:pt>
                <c:pt idx="242">
                  <c:v>0.34449999999999997</c:v>
                </c:pt>
                <c:pt idx="243">
                  <c:v>0.33679999999999999</c:v>
                </c:pt>
                <c:pt idx="244">
                  <c:v>0.33260000000000001</c:v>
                </c:pt>
                <c:pt idx="245">
                  <c:v>0.34889999999999999</c:v>
                </c:pt>
                <c:pt idx="246">
                  <c:v>0.3574</c:v>
                </c:pt>
                <c:pt idx="247">
                  <c:v>0.38340000000000002</c:v>
                </c:pt>
                <c:pt idx="248">
                  <c:v>0.41270000000000001</c:v>
                </c:pt>
                <c:pt idx="249">
                  <c:v>0.44750000000000001</c:v>
                </c:pt>
                <c:pt idx="250">
                  <c:v>0.44819999999999999</c:v>
                </c:pt>
                <c:pt idx="251">
                  <c:v>0.45090000000000002</c:v>
                </c:pt>
                <c:pt idx="252">
                  <c:v>0.50209999999999999</c:v>
                </c:pt>
                <c:pt idx="253">
                  <c:v>0.53449999999999998</c:v>
                </c:pt>
                <c:pt idx="254">
                  <c:v>0.5111</c:v>
                </c:pt>
                <c:pt idx="255">
                  <c:v>0.53879999999999995</c:v>
                </c:pt>
                <c:pt idx="256">
                  <c:v>0.53869999999999996</c:v>
                </c:pt>
                <c:pt idx="257">
                  <c:v>#N/A</c:v>
                </c:pt>
                <c:pt idx="258">
                  <c:v>0.53120000000000001</c:v>
                </c:pt>
                <c:pt idx="259">
                  <c:v>0.55249999999999999</c:v>
                </c:pt>
                <c:pt idx="260">
                  <c:v>0.52429999999999999</c:v>
                </c:pt>
                <c:pt idx="261">
                  <c:v>0.53220000000000001</c:v>
                </c:pt>
                <c:pt idx="262">
                  <c:v>#N/A</c:v>
                </c:pt>
                <c:pt idx="263">
                  <c:v>0.5282</c:v>
                </c:pt>
                <c:pt idx="264">
                  <c:v>0.54410000000000003</c:v>
                </c:pt>
                <c:pt idx="265">
                  <c:v>0.55520000000000003</c:v>
                </c:pt>
                <c:pt idx="266">
                  <c:v>0.57720000000000005</c:v>
                </c:pt>
                <c:pt idx="267">
                  <c:v>0.57630000000000003</c:v>
                </c:pt>
                <c:pt idx="268">
                  <c:v>0.58440000000000003</c:v>
                </c:pt>
                <c:pt idx="269">
                  <c:v>0.62450000000000006</c:v>
                </c:pt>
                <c:pt idx="270">
                  <c:v>0.62880000000000003</c:v>
                </c:pt>
                <c:pt idx="271">
                  <c:v>0.62609999999999999</c:v>
                </c:pt>
                <c:pt idx="272">
                  <c:v>0.57079999999999997</c:v>
                </c:pt>
                <c:pt idx="273">
                  <c:v>0.5504</c:v>
                </c:pt>
                <c:pt idx="274">
                  <c:v>0.54800000000000004</c:v>
                </c:pt>
                <c:pt idx="275">
                  <c:v>#N/A</c:v>
                </c:pt>
                <c:pt idx="276">
                  <c:v>0.53139999999999998</c:v>
                </c:pt>
                <c:pt idx="277">
                  <c:v>0.53959999999999997</c:v>
                </c:pt>
                <c:pt idx="278">
                  <c:v>0.55769999999999997</c:v>
                </c:pt>
                <c:pt idx="279">
                  <c:v>0.55379999999999996</c:v>
                </c:pt>
                <c:pt idx="280">
                  <c:v>0.51319999999999999</c:v>
                </c:pt>
                <c:pt idx="281">
                  <c:v>0.5181</c:v>
                </c:pt>
                <c:pt idx="282">
                  <c:v>0.52</c:v>
                </c:pt>
                <c:pt idx="283">
                  <c:v>0.50390000000000001</c:v>
                </c:pt>
                <c:pt idx="284">
                  <c:v>0.52749999999999997</c:v>
                </c:pt>
                <c:pt idx="285">
                  <c:v>0.50639999999999996</c:v>
                </c:pt>
                <c:pt idx="286">
                  <c:v>0.50049999999999994</c:v>
                </c:pt>
                <c:pt idx="287">
                  <c:v>0.4612</c:v>
                </c:pt>
                <c:pt idx="288">
                  <c:v>0.4662</c:v>
                </c:pt>
                <c:pt idx="289">
                  <c:v>0.48099999999999998</c:v>
                </c:pt>
                <c:pt idx="290">
                  <c:v>0.4819</c:v>
                </c:pt>
                <c:pt idx="291">
                  <c:v>0.49480000000000002</c:v>
                </c:pt>
                <c:pt idx="292">
                  <c:v>0.54049999999999998</c:v>
                </c:pt>
                <c:pt idx="293">
                  <c:v>0.49830000000000002</c:v>
                </c:pt>
                <c:pt idx="294">
                  <c:v>0.47470000000000001</c:v>
                </c:pt>
                <c:pt idx="295">
                  <c:v>#N/A</c:v>
                </c:pt>
                <c:pt idx="296">
                  <c:v>0.50270000000000004</c:v>
                </c:pt>
                <c:pt idx="297">
                  <c:v>0.49509999999999998</c:v>
                </c:pt>
                <c:pt idx="298">
                  <c:v>0.48549999999999999</c:v>
                </c:pt>
                <c:pt idx="299">
                  <c:v>0.45910000000000001</c:v>
                </c:pt>
                <c:pt idx="300">
                  <c:v>0.45079999999999998</c:v>
                </c:pt>
                <c:pt idx="301">
                  <c:v>0.40899999999999997</c:v>
                </c:pt>
                <c:pt idx="302">
                  <c:v>0.38679999999999998</c:v>
                </c:pt>
                <c:pt idx="303">
                  <c:v>0.4</c:v>
                </c:pt>
                <c:pt idx="304">
                  <c:v>0.38279999999999997</c:v>
                </c:pt>
              </c:numCache>
            </c:numRef>
          </c:val>
          <c:smooth val="0"/>
          <c:extLst>
            <c:ext xmlns:c16="http://schemas.microsoft.com/office/drawing/2014/chart" uri="{C3380CC4-5D6E-409C-BE32-E72D297353CC}">
              <c16:uniqueId val="{00000000-3658-46B1-9776-4D9840E53AA3}"/>
            </c:ext>
          </c:extLst>
        </c:ser>
        <c:dLbls>
          <c:showLegendKey val="0"/>
          <c:showVal val="0"/>
          <c:showCatName val="0"/>
          <c:showSerName val="0"/>
          <c:showPercent val="0"/>
          <c:showBubbleSize val="0"/>
        </c:dLbls>
        <c:smooth val="0"/>
        <c:axId val="1850746704"/>
        <c:axId val="1850748144"/>
      </c:lineChart>
      <c:dateAx>
        <c:axId val="1850746704"/>
        <c:scaling>
          <c:orientation val="minMax"/>
        </c:scaling>
        <c:delete val="0"/>
        <c:axPos val="b"/>
        <c:numFmt formatCode="mmm/yy"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850748144"/>
        <c:crosses val="autoZero"/>
        <c:auto val="1"/>
        <c:lblOffset val="100"/>
        <c:baseTimeUnit val="days"/>
      </c:dateAx>
      <c:valAx>
        <c:axId val="1850748144"/>
        <c:scaling>
          <c:orientation val="minMax"/>
        </c:scaling>
        <c:delete val="0"/>
        <c:axPos val="l"/>
        <c:majorGridlines>
          <c:spPr>
            <a:ln w="9525" cap="flat" cmpd="sng" algn="ctr">
              <a:solidFill>
                <a:schemeClr val="bg2"/>
              </a:solidFill>
              <a:round/>
            </a:ln>
            <a:effectLst/>
          </c:spPr>
        </c:majorGridlines>
        <c:numFmt formatCode="0.00&quot;%&quot;"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8507467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ysClr val="windowText" lastClr="000000"/>
          </a:solidFill>
        </a:defRPr>
      </a:pPr>
      <a:endParaRPr lang="en-US"/>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r>
              <a:rPr lang="en-US" b="1"/>
              <a:t>Expected 10-Year Inflation</a:t>
            </a:r>
          </a:p>
        </c:rich>
      </c:tx>
      <c:layout>
        <c:manualLayout>
          <c:xMode val="edge"/>
          <c:yMode val="edge"/>
          <c:x val="0.31840474454703444"/>
          <c:y val="0"/>
        </c:manualLayout>
      </c:layout>
      <c:overlay val="0"/>
      <c:spPr>
        <a:noFill/>
        <a:ln>
          <a:noFill/>
        </a:ln>
        <a:effectLst/>
      </c:spPr>
      <c:txPr>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8.9688191183236649E-2"/>
          <c:y val="0.12158283936960307"/>
          <c:w val="0.86174118392715282"/>
          <c:h val="0.63728321379516839"/>
        </c:manualLayout>
      </c:layout>
      <c:lineChart>
        <c:grouping val="standard"/>
        <c:varyColors val="0"/>
        <c:ser>
          <c:idx val="0"/>
          <c:order val="0"/>
          <c:spPr>
            <a:ln w="28575" cap="rnd">
              <a:solidFill>
                <a:schemeClr val="accent1"/>
              </a:solidFill>
              <a:round/>
            </a:ln>
            <a:effectLst/>
          </c:spPr>
          <c:marker>
            <c:symbol val="none"/>
          </c:marker>
          <c:cat>
            <c:numRef>
              <c:f>Sheet1!$B$4:$B$308</c:f>
              <c:numCache>
                <c:formatCode>dd"/"mmm"/"yyyy</c:formatCode>
                <c:ptCount val="305"/>
                <c:pt idx="0">
                  <c:v>45292</c:v>
                </c:pt>
                <c:pt idx="1">
                  <c:v>45293</c:v>
                </c:pt>
                <c:pt idx="2">
                  <c:v>45294</c:v>
                </c:pt>
                <c:pt idx="3">
                  <c:v>45295</c:v>
                </c:pt>
                <c:pt idx="4">
                  <c:v>45296</c:v>
                </c:pt>
                <c:pt idx="5">
                  <c:v>45299</c:v>
                </c:pt>
                <c:pt idx="6">
                  <c:v>45300</c:v>
                </c:pt>
                <c:pt idx="7">
                  <c:v>45301</c:v>
                </c:pt>
                <c:pt idx="8">
                  <c:v>45302</c:v>
                </c:pt>
                <c:pt idx="9">
                  <c:v>45303</c:v>
                </c:pt>
                <c:pt idx="10">
                  <c:v>45306</c:v>
                </c:pt>
                <c:pt idx="11">
                  <c:v>45307</c:v>
                </c:pt>
                <c:pt idx="12">
                  <c:v>45308</c:v>
                </c:pt>
                <c:pt idx="13">
                  <c:v>45309</c:v>
                </c:pt>
                <c:pt idx="14">
                  <c:v>45310</c:v>
                </c:pt>
                <c:pt idx="15">
                  <c:v>45313</c:v>
                </c:pt>
                <c:pt idx="16">
                  <c:v>45314</c:v>
                </c:pt>
                <c:pt idx="17">
                  <c:v>45315</c:v>
                </c:pt>
                <c:pt idx="18">
                  <c:v>45316</c:v>
                </c:pt>
                <c:pt idx="19">
                  <c:v>45317</c:v>
                </c:pt>
                <c:pt idx="20">
                  <c:v>45320</c:v>
                </c:pt>
                <c:pt idx="21">
                  <c:v>45321</c:v>
                </c:pt>
                <c:pt idx="22">
                  <c:v>45322</c:v>
                </c:pt>
                <c:pt idx="23">
                  <c:v>45323</c:v>
                </c:pt>
                <c:pt idx="24">
                  <c:v>45324</c:v>
                </c:pt>
                <c:pt idx="25">
                  <c:v>45327</c:v>
                </c:pt>
                <c:pt idx="26">
                  <c:v>45328</c:v>
                </c:pt>
                <c:pt idx="27">
                  <c:v>45329</c:v>
                </c:pt>
                <c:pt idx="28">
                  <c:v>45330</c:v>
                </c:pt>
                <c:pt idx="29">
                  <c:v>45331</c:v>
                </c:pt>
                <c:pt idx="30">
                  <c:v>45334</c:v>
                </c:pt>
                <c:pt idx="31">
                  <c:v>45335</c:v>
                </c:pt>
                <c:pt idx="32">
                  <c:v>45336</c:v>
                </c:pt>
                <c:pt idx="33">
                  <c:v>45337</c:v>
                </c:pt>
                <c:pt idx="34">
                  <c:v>45338</c:v>
                </c:pt>
                <c:pt idx="35">
                  <c:v>45341</c:v>
                </c:pt>
                <c:pt idx="36">
                  <c:v>45342</c:v>
                </c:pt>
                <c:pt idx="37">
                  <c:v>45343</c:v>
                </c:pt>
                <c:pt idx="38">
                  <c:v>45344</c:v>
                </c:pt>
                <c:pt idx="39">
                  <c:v>45345</c:v>
                </c:pt>
                <c:pt idx="40">
                  <c:v>45348</c:v>
                </c:pt>
                <c:pt idx="41">
                  <c:v>45349</c:v>
                </c:pt>
                <c:pt idx="42">
                  <c:v>45350</c:v>
                </c:pt>
                <c:pt idx="43">
                  <c:v>45351</c:v>
                </c:pt>
                <c:pt idx="44">
                  <c:v>45352</c:v>
                </c:pt>
                <c:pt idx="45">
                  <c:v>45355</c:v>
                </c:pt>
                <c:pt idx="46">
                  <c:v>45356</c:v>
                </c:pt>
                <c:pt idx="47">
                  <c:v>45357</c:v>
                </c:pt>
                <c:pt idx="48">
                  <c:v>45358</c:v>
                </c:pt>
                <c:pt idx="49">
                  <c:v>45359</c:v>
                </c:pt>
                <c:pt idx="50">
                  <c:v>45362</c:v>
                </c:pt>
                <c:pt idx="51">
                  <c:v>45363</c:v>
                </c:pt>
                <c:pt idx="52">
                  <c:v>45364</c:v>
                </c:pt>
                <c:pt idx="53">
                  <c:v>45365</c:v>
                </c:pt>
                <c:pt idx="54">
                  <c:v>45366</c:v>
                </c:pt>
                <c:pt idx="55">
                  <c:v>45369</c:v>
                </c:pt>
                <c:pt idx="56">
                  <c:v>45370</c:v>
                </c:pt>
                <c:pt idx="57">
                  <c:v>45371</c:v>
                </c:pt>
                <c:pt idx="58">
                  <c:v>45372</c:v>
                </c:pt>
                <c:pt idx="59">
                  <c:v>45373</c:v>
                </c:pt>
                <c:pt idx="60">
                  <c:v>45376</c:v>
                </c:pt>
                <c:pt idx="61">
                  <c:v>45377</c:v>
                </c:pt>
                <c:pt idx="62">
                  <c:v>45378</c:v>
                </c:pt>
                <c:pt idx="63">
                  <c:v>45379</c:v>
                </c:pt>
                <c:pt idx="64">
                  <c:v>45380</c:v>
                </c:pt>
                <c:pt idx="65">
                  <c:v>45383</c:v>
                </c:pt>
                <c:pt idx="66">
                  <c:v>45384</c:v>
                </c:pt>
                <c:pt idx="67">
                  <c:v>45385</c:v>
                </c:pt>
                <c:pt idx="68">
                  <c:v>45386</c:v>
                </c:pt>
                <c:pt idx="69">
                  <c:v>45387</c:v>
                </c:pt>
                <c:pt idx="70">
                  <c:v>45390</c:v>
                </c:pt>
                <c:pt idx="71">
                  <c:v>45391</c:v>
                </c:pt>
                <c:pt idx="72">
                  <c:v>45392</c:v>
                </c:pt>
                <c:pt idx="73">
                  <c:v>45393</c:v>
                </c:pt>
                <c:pt idx="74">
                  <c:v>45394</c:v>
                </c:pt>
                <c:pt idx="75">
                  <c:v>45397</c:v>
                </c:pt>
                <c:pt idx="76">
                  <c:v>45398</c:v>
                </c:pt>
                <c:pt idx="77">
                  <c:v>45399</c:v>
                </c:pt>
                <c:pt idx="78">
                  <c:v>45400</c:v>
                </c:pt>
                <c:pt idx="79">
                  <c:v>45401</c:v>
                </c:pt>
                <c:pt idx="80">
                  <c:v>45404</c:v>
                </c:pt>
                <c:pt idx="81">
                  <c:v>45405</c:v>
                </c:pt>
                <c:pt idx="82">
                  <c:v>45406</c:v>
                </c:pt>
                <c:pt idx="83">
                  <c:v>45407</c:v>
                </c:pt>
                <c:pt idx="84">
                  <c:v>45408</c:v>
                </c:pt>
                <c:pt idx="85">
                  <c:v>45411</c:v>
                </c:pt>
                <c:pt idx="86">
                  <c:v>45412</c:v>
                </c:pt>
                <c:pt idx="87">
                  <c:v>45413</c:v>
                </c:pt>
                <c:pt idx="88">
                  <c:v>45414</c:v>
                </c:pt>
                <c:pt idx="89">
                  <c:v>45415</c:v>
                </c:pt>
                <c:pt idx="90">
                  <c:v>45418</c:v>
                </c:pt>
                <c:pt idx="91">
                  <c:v>45419</c:v>
                </c:pt>
                <c:pt idx="92">
                  <c:v>45420</c:v>
                </c:pt>
                <c:pt idx="93">
                  <c:v>45421</c:v>
                </c:pt>
                <c:pt idx="94">
                  <c:v>45422</c:v>
                </c:pt>
                <c:pt idx="95">
                  <c:v>45425</c:v>
                </c:pt>
                <c:pt idx="96">
                  <c:v>45426</c:v>
                </c:pt>
                <c:pt idx="97">
                  <c:v>45427</c:v>
                </c:pt>
                <c:pt idx="98">
                  <c:v>45428</c:v>
                </c:pt>
                <c:pt idx="99">
                  <c:v>45429</c:v>
                </c:pt>
                <c:pt idx="100">
                  <c:v>45432</c:v>
                </c:pt>
                <c:pt idx="101">
                  <c:v>45433</c:v>
                </c:pt>
                <c:pt idx="102">
                  <c:v>45434</c:v>
                </c:pt>
                <c:pt idx="103">
                  <c:v>45435</c:v>
                </c:pt>
                <c:pt idx="104">
                  <c:v>45436</c:v>
                </c:pt>
                <c:pt idx="105">
                  <c:v>45439</c:v>
                </c:pt>
                <c:pt idx="106">
                  <c:v>45440</c:v>
                </c:pt>
                <c:pt idx="107">
                  <c:v>45441</c:v>
                </c:pt>
                <c:pt idx="108">
                  <c:v>45442</c:v>
                </c:pt>
                <c:pt idx="109">
                  <c:v>45443</c:v>
                </c:pt>
                <c:pt idx="110">
                  <c:v>45446</c:v>
                </c:pt>
                <c:pt idx="111">
                  <c:v>45447</c:v>
                </c:pt>
                <c:pt idx="112">
                  <c:v>45448</c:v>
                </c:pt>
                <c:pt idx="113">
                  <c:v>45449</c:v>
                </c:pt>
                <c:pt idx="114">
                  <c:v>45450</c:v>
                </c:pt>
                <c:pt idx="115">
                  <c:v>45453</c:v>
                </c:pt>
                <c:pt idx="116">
                  <c:v>45454</c:v>
                </c:pt>
                <c:pt idx="117">
                  <c:v>45455</c:v>
                </c:pt>
                <c:pt idx="118">
                  <c:v>45456</c:v>
                </c:pt>
                <c:pt idx="119">
                  <c:v>45457</c:v>
                </c:pt>
                <c:pt idx="120">
                  <c:v>45460</c:v>
                </c:pt>
                <c:pt idx="121">
                  <c:v>45461</c:v>
                </c:pt>
                <c:pt idx="122">
                  <c:v>45462</c:v>
                </c:pt>
                <c:pt idx="123">
                  <c:v>45463</c:v>
                </c:pt>
                <c:pt idx="124">
                  <c:v>45464</c:v>
                </c:pt>
                <c:pt idx="125">
                  <c:v>45467</c:v>
                </c:pt>
                <c:pt idx="126">
                  <c:v>45468</c:v>
                </c:pt>
                <c:pt idx="127">
                  <c:v>45469</c:v>
                </c:pt>
                <c:pt idx="128">
                  <c:v>45470</c:v>
                </c:pt>
                <c:pt idx="129">
                  <c:v>45471</c:v>
                </c:pt>
                <c:pt idx="130">
                  <c:v>45474</c:v>
                </c:pt>
                <c:pt idx="131">
                  <c:v>45475</c:v>
                </c:pt>
                <c:pt idx="132">
                  <c:v>45476</c:v>
                </c:pt>
                <c:pt idx="133">
                  <c:v>45477</c:v>
                </c:pt>
                <c:pt idx="134">
                  <c:v>45478</c:v>
                </c:pt>
                <c:pt idx="135">
                  <c:v>45481</c:v>
                </c:pt>
                <c:pt idx="136">
                  <c:v>45482</c:v>
                </c:pt>
                <c:pt idx="137">
                  <c:v>45483</c:v>
                </c:pt>
                <c:pt idx="138">
                  <c:v>45484</c:v>
                </c:pt>
                <c:pt idx="139">
                  <c:v>45485</c:v>
                </c:pt>
                <c:pt idx="140">
                  <c:v>45488</c:v>
                </c:pt>
                <c:pt idx="141">
                  <c:v>45489</c:v>
                </c:pt>
                <c:pt idx="142">
                  <c:v>45490</c:v>
                </c:pt>
                <c:pt idx="143">
                  <c:v>45491</c:v>
                </c:pt>
                <c:pt idx="144">
                  <c:v>45492</c:v>
                </c:pt>
                <c:pt idx="145">
                  <c:v>45495</c:v>
                </c:pt>
                <c:pt idx="146">
                  <c:v>45496</c:v>
                </c:pt>
                <c:pt idx="147">
                  <c:v>45497</c:v>
                </c:pt>
                <c:pt idx="148">
                  <c:v>45498</c:v>
                </c:pt>
                <c:pt idx="149">
                  <c:v>45499</c:v>
                </c:pt>
                <c:pt idx="150">
                  <c:v>45502</c:v>
                </c:pt>
                <c:pt idx="151">
                  <c:v>45503</c:v>
                </c:pt>
                <c:pt idx="152">
                  <c:v>45504</c:v>
                </c:pt>
                <c:pt idx="153">
                  <c:v>45505</c:v>
                </c:pt>
                <c:pt idx="154">
                  <c:v>45506</c:v>
                </c:pt>
                <c:pt idx="155">
                  <c:v>45509</c:v>
                </c:pt>
                <c:pt idx="156">
                  <c:v>45510</c:v>
                </c:pt>
                <c:pt idx="157">
                  <c:v>45511</c:v>
                </c:pt>
                <c:pt idx="158">
                  <c:v>45512</c:v>
                </c:pt>
                <c:pt idx="159">
                  <c:v>45513</c:v>
                </c:pt>
                <c:pt idx="160">
                  <c:v>45516</c:v>
                </c:pt>
                <c:pt idx="161">
                  <c:v>45517</c:v>
                </c:pt>
                <c:pt idx="162">
                  <c:v>45518</c:v>
                </c:pt>
                <c:pt idx="163">
                  <c:v>45519</c:v>
                </c:pt>
                <c:pt idx="164">
                  <c:v>45520</c:v>
                </c:pt>
                <c:pt idx="165">
                  <c:v>45523</c:v>
                </c:pt>
                <c:pt idx="166">
                  <c:v>45524</c:v>
                </c:pt>
                <c:pt idx="167">
                  <c:v>45525</c:v>
                </c:pt>
                <c:pt idx="168">
                  <c:v>45526</c:v>
                </c:pt>
                <c:pt idx="169">
                  <c:v>45527</c:v>
                </c:pt>
                <c:pt idx="170">
                  <c:v>45530</c:v>
                </c:pt>
                <c:pt idx="171">
                  <c:v>45531</c:v>
                </c:pt>
                <c:pt idx="172">
                  <c:v>45532</c:v>
                </c:pt>
                <c:pt idx="173">
                  <c:v>45533</c:v>
                </c:pt>
                <c:pt idx="174">
                  <c:v>45534</c:v>
                </c:pt>
                <c:pt idx="175">
                  <c:v>45537</c:v>
                </c:pt>
                <c:pt idx="176">
                  <c:v>45538</c:v>
                </c:pt>
                <c:pt idx="177">
                  <c:v>45539</c:v>
                </c:pt>
                <c:pt idx="178">
                  <c:v>45540</c:v>
                </c:pt>
                <c:pt idx="179">
                  <c:v>45541</c:v>
                </c:pt>
                <c:pt idx="180">
                  <c:v>45544</c:v>
                </c:pt>
                <c:pt idx="181">
                  <c:v>45545</c:v>
                </c:pt>
                <c:pt idx="182">
                  <c:v>45546</c:v>
                </c:pt>
                <c:pt idx="183">
                  <c:v>45547</c:v>
                </c:pt>
                <c:pt idx="184">
                  <c:v>45548</c:v>
                </c:pt>
                <c:pt idx="185">
                  <c:v>45551</c:v>
                </c:pt>
                <c:pt idx="186">
                  <c:v>45552</c:v>
                </c:pt>
                <c:pt idx="187">
                  <c:v>45553</c:v>
                </c:pt>
                <c:pt idx="188">
                  <c:v>45554</c:v>
                </c:pt>
                <c:pt idx="189">
                  <c:v>45555</c:v>
                </c:pt>
                <c:pt idx="190">
                  <c:v>45558</c:v>
                </c:pt>
                <c:pt idx="191">
                  <c:v>45559</c:v>
                </c:pt>
                <c:pt idx="192">
                  <c:v>45560</c:v>
                </c:pt>
                <c:pt idx="193">
                  <c:v>45561</c:v>
                </c:pt>
                <c:pt idx="194">
                  <c:v>45562</c:v>
                </c:pt>
                <c:pt idx="195">
                  <c:v>45565</c:v>
                </c:pt>
                <c:pt idx="196">
                  <c:v>45566</c:v>
                </c:pt>
                <c:pt idx="197">
                  <c:v>45567</c:v>
                </c:pt>
                <c:pt idx="198">
                  <c:v>45568</c:v>
                </c:pt>
                <c:pt idx="199">
                  <c:v>45569</c:v>
                </c:pt>
                <c:pt idx="200">
                  <c:v>45572</c:v>
                </c:pt>
                <c:pt idx="201">
                  <c:v>45573</c:v>
                </c:pt>
                <c:pt idx="202">
                  <c:v>45574</c:v>
                </c:pt>
                <c:pt idx="203">
                  <c:v>45575</c:v>
                </c:pt>
                <c:pt idx="204">
                  <c:v>45576</c:v>
                </c:pt>
                <c:pt idx="205">
                  <c:v>45579</c:v>
                </c:pt>
                <c:pt idx="206">
                  <c:v>45580</c:v>
                </c:pt>
                <c:pt idx="207">
                  <c:v>45581</c:v>
                </c:pt>
                <c:pt idx="208">
                  <c:v>45582</c:v>
                </c:pt>
                <c:pt idx="209">
                  <c:v>45583</c:v>
                </c:pt>
                <c:pt idx="210">
                  <c:v>45586</c:v>
                </c:pt>
                <c:pt idx="211">
                  <c:v>45587</c:v>
                </c:pt>
                <c:pt idx="212">
                  <c:v>45588</c:v>
                </c:pt>
                <c:pt idx="213">
                  <c:v>45589</c:v>
                </c:pt>
                <c:pt idx="214">
                  <c:v>45590</c:v>
                </c:pt>
                <c:pt idx="215">
                  <c:v>45593</c:v>
                </c:pt>
                <c:pt idx="216">
                  <c:v>45594</c:v>
                </c:pt>
                <c:pt idx="217">
                  <c:v>45595</c:v>
                </c:pt>
                <c:pt idx="218">
                  <c:v>45596</c:v>
                </c:pt>
                <c:pt idx="219">
                  <c:v>45597</c:v>
                </c:pt>
                <c:pt idx="220">
                  <c:v>45600</c:v>
                </c:pt>
                <c:pt idx="221">
                  <c:v>45601</c:v>
                </c:pt>
                <c:pt idx="222">
                  <c:v>45602</c:v>
                </c:pt>
                <c:pt idx="223">
                  <c:v>45603</c:v>
                </c:pt>
                <c:pt idx="224">
                  <c:v>45604</c:v>
                </c:pt>
                <c:pt idx="225">
                  <c:v>45607</c:v>
                </c:pt>
                <c:pt idx="226">
                  <c:v>45608</c:v>
                </c:pt>
                <c:pt idx="227">
                  <c:v>45609</c:v>
                </c:pt>
                <c:pt idx="228">
                  <c:v>45610</c:v>
                </c:pt>
                <c:pt idx="229">
                  <c:v>45611</c:v>
                </c:pt>
                <c:pt idx="230">
                  <c:v>45614</c:v>
                </c:pt>
                <c:pt idx="231">
                  <c:v>45615</c:v>
                </c:pt>
                <c:pt idx="232">
                  <c:v>45616</c:v>
                </c:pt>
                <c:pt idx="233">
                  <c:v>45617</c:v>
                </c:pt>
                <c:pt idx="234">
                  <c:v>45618</c:v>
                </c:pt>
                <c:pt idx="235">
                  <c:v>45621</c:v>
                </c:pt>
                <c:pt idx="236">
                  <c:v>45622</c:v>
                </c:pt>
                <c:pt idx="237">
                  <c:v>45623</c:v>
                </c:pt>
                <c:pt idx="238">
                  <c:v>45624</c:v>
                </c:pt>
                <c:pt idx="239">
                  <c:v>45625</c:v>
                </c:pt>
                <c:pt idx="240">
                  <c:v>45628</c:v>
                </c:pt>
                <c:pt idx="241">
                  <c:v>45629</c:v>
                </c:pt>
                <c:pt idx="242">
                  <c:v>45630</c:v>
                </c:pt>
                <c:pt idx="243">
                  <c:v>45631</c:v>
                </c:pt>
                <c:pt idx="244">
                  <c:v>45632</c:v>
                </c:pt>
                <c:pt idx="245">
                  <c:v>45635</c:v>
                </c:pt>
                <c:pt idx="246">
                  <c:v>45636</c:v>
                </c:pt>
                <c:pt idx="247">
                  <c:v>45637</c:v>
                </c:pt>
                <c:pt idx="248">
                  <c:v>45638</c:v>
                </c:pt>
                <c:pt idx="249">
                  <c:v>45639</c:v>
                </c:pt>
                <c:pt idx="250">
                  <c:v>45642</c:v>
                </c:pt>
                <c:pt idx="251">
                  <c:v>45643</c:v>
                </c:pt>
                <c:pt idx="252">
                  <c:v>45644</c:v>
                </c:pt>
                <c:pt idx="253">
                  <c:v>45645</c:v>
                </c:pt>
                <c:pt idx="254">
                  <c:v>45646</c:v>
                </c:pt>
                <c:pt idx="255">
                  <c:v>45649</c:v>
                </c:pt>
                <c:pt idx="256">
                  <c:v>45650</c:v>
                </c:pt>
                <c:pt idx="257">
                  <c:v>45651</c:v>
                </c:pt>
                <c:pt idx="258">
                  <c:v>45652</c:v>
                </c:pt>
                <c:pt idx="259">
                  <c:v>45653</c:v>
                </c:pt>
                <c:pt idx="260">
                  <c:v>45656</c:v>
                </c:pt>
                <c:pt idx="261">
                  <c:v>45657</c:v>
                </c:pt>
                <c:pt idx="262">
                  <c:v>45658</c:v>
                </c:pt>
                <c:pt idx="263">
                  <c:v>45659</c:v>
                </c:pt>
                <c:pt idx="264">
                  <c:v>45660</c:v>
                </c:pt>
                <c:pt idx="265">
                  <c:v>45663</c:v>
                </c:pt>
                <c:pt idx="266">
                  <c:v>45664</c:v>
                </c:pt>
                <c:pt idx="267">
                  <c:v>45665</c:v>
                </c:pt>
                <c:pt idx="268">
                  <c:v>45666</c:v>
                </c:pt>
                <c:pt idx="269">
                  <c:v>45667</c:v>
                </c:pt>
                <c:pt idx="270">
                  <c:v>45670</c:v>
                </c:pt>
                <c:pt idx="271">
                  <c:v>45671</c:v>
                </c:pt>
                <c:pt idx="272">
                  <c:v>45672</c:v>
                </c:pt>
                <c:pt idx="273">
                  <c:v>45673</c:v>
                </c:pt>
                <c:pt idx="274">
                  <c:v>45674</c:v>
                </c:pt>
                <c:pt idx="275">
                  <c:v>45677</c:v>
                </c:pt>
                <c:pt idx="276">
                  <c:v>45678</c:v>
                </c:pt>
                <c:pt idx="277">
                  <c:v>45679</c:v>
                </c:pt>
                <c:pt idx="278">
                  <c:v>45680</c:v>
                </c:pt>
                <c:pt idx="279">
                  <c:v>45681</c:v>
                </c:pt>
                <c:pt idx="280">
                  <c:v>45684</c:v>
                </c:pt>
                <c:pt idx="281">
                  <c:v>45685</c:v>
                </c:pt>
                <c:pt idx="282">
                  <c:v>45686</c:v>
                </c:pt>
                <c:pt idx="283">
                  <c:v>45687</c:v>
                </c:pt>
                <c:pt idx="284">
                  <c:v>45688</c:v>
                </c:pt>
                <c:pt idx="285">
                  <c:v>45691</c:v>
                </c:pt>
                <c:pt idx="286">
                  <c:v>45692</c:v>
                </c:pt>
                <c:pt idx="287">
                  <c:v>45693</c:v>
                </c:pt>
                <c:pt idx="288">
                  <c:v>45694</c:v>
                </c:pt>
                <c:pt idx="289">
                  <c:v>45695</c:v>
                </c:pt>
                <c:pt idx="290">
                  <c:v>45698</c:v>
                </c:pt>
                <c:pt idx="291">
                  <c:v>45699</c:v>
                </c:pt>
                <c:pt idx="292">
                  <c:v>45700</c:v>
                </c:pt>
                <c:pt idx="293">
                  <c:v>45701</c:v>
                </c:pt>
                <c:pt idx="294">
                  <c:v>45702</c:v>
                </c:pt>
                <c:pt idx="295">
                  <c:v>45705</c:v>
                </c:pt>
                <c:pt idx="296">
                  <c:v>45706</c:v>
                </c:pt>
                <c:pt idx="297">
                  <c:v>45707</c:v>
                </c:pt>
                <c:pt idx="298">
                  <c:v>45708</c:v>
                </c:pt>
                <c:pt idx="299">
                  <c:v>45709</c:v>
                </c:pt>
                <c:pt idx="300">
                  <c:v>45712</c:v>
                </c:pt>
                <c:pt idx="301">
                  <c:v>45713</c:v>
                </c:pt>
                <c:pt idx="302">
                  <c:v>45714</c:v>
                </c:pt>
                <c:pt idx="303">
                  <c:v>45715</c:v>
                </c:pt>
                <c:pt idx="304">
                  <c:v>45716</c:v>
                </c:pt>
              </c:numCache>
            </c:numRef>
          </c:cat>
          <c:val>
            <c:numRef>
              <c:f>Sheet1!$E$4:$E$308</c:f>
              <c:numCache>
                <c:formatCode>0.0000</c:formatCode>
                <c:ptCount val="305"/>
                <c:pt idx="0">
                  <c:v>#N/A</c:v>
                </c:pt>
                <c:pt idx="1">
                  <c:v>2.6949999999999998</c:v>
                </c:pt>
                <c:pt idx="2">
                  <c:v>2.6882999999999999</c:v>
                </c:pt>
                <c:pt idx="3">
                  <c:v>2.7046999999999999</c:v>
                </c:pt>
                <c:pt idx="4">
                  <c:v>2.7170000000000001</c:v>
                </c:pt>
                <c:pt idx="5">
                  <c:v>2.7088000000000001</c:v>
                </c:pt>
                <c:pt idx="6">
                  <c:v>2.7097000000000002</c:v>
                </c:pt>
                <c:pt idx="7">
                  <c:v>2.7141999999999999</c:v>
                </c:pt>
                <c:pt idx="8">
                  <c:v>2.7054</c:v>
                </c:pt>
                <c:pt idx="9">
                  <c:v>2.7027999999999999</c:v>
                </c:pt>
                <c:pt idx="10">
                  <c:v>#N/A</c:v>
                </c:pt>
                <c:pt idx="11">
                  <c:v>2.7305000000000001</c:v>
                </c:pt>
                <c:pt idx="12">
                  <c:v>2.7357999999999998</c:v>
                </c:pt>
                <c:pt idx="13">
                  <c:v>2.7408999999999999</c:v>
                </c:pt>
                <c:pt idx="14">
                  <c:v>2.7421000000000002</c:v>
                </c:pt>
                <c:pt idx="15">
                  <c:v>2.7317</c:v>
                </c:pt>
                <c:pt idx="16">
                  <c:v>2.7410999999999999</c:v>
                </c:pt>
                <c:pt idx="17">
                  <c:v>2.7496</c:v>
                </c:pt>
                <c:pt idx="18">
                  <c:v>2.7416</c:v>
                </c:pt>
                <c:pt idx="19">
                  <c:v>2.7446000000000002</c:v>
                </c:pt>
                <c:pt idx="20">
                  <c:v>2.7261000000000002</c:v>
                </c:pt>
                <c:pt idx="21">
                  <c:v>2.7235999999999998</c:v>
                </c:pt>
                <c:pt idx="22">
                  <c:v>2.7069000000000001</c:v>
                </c:pt>
                <c:pt idx="23">
                  <c:v>2.6806000000000001</c:v>
                </c:pt>
                <c:pt idx="24">
                  <c:v>2.7141000000000002</c:v>
                </c:pt>
                <c:pt idx="25">
                  <c:v>2.7378</c:v>
                </c:pt>
                <c:pt idx="26">
                  <c:v>2.7219000000000002</c:v>
                </c:pt>
                <c:pt idx="27">
                  <c:v>2.7256</c:v>
                </c:pt>
                <c:pt idx="28">
                  <c:v>2.7397</c:v>
                </c:pt>
                <c:pt idx="29">
                  <c:v>2.7425000000000002</c:v>
                </c:pt>
                <c:pt idx="30">
                  <c:v>2.7412999999999998</c:v>
                </c:pt>
                <c:pt idx="31">
                  <c:v>2.7658999999999998</c:v>
                </c:pt>
                <c:pt idx="32">
                  <c:v>2.7564000000000002</c:v>
                </c:pt>
                <c:pt idx="33">
                  <c:v>2.7517999999999998</c:v>
                </c:pt>
                <c:pt idx="34">
                  <c:v>2.7606999999999999</c:v>
                </c:pt>
                <c:pt idx="35">
                  <c:v>#N/A</c:v>
                </c:pt>
                <c:pt idx="36">
                  <c:v>2.7574000000000001</c:v>
                </c:pt>
                <c:pt idx="37">
                  <c:v>2.7665999999999999</c:v>
                </c:pt>
                <c:pt idx="38">
                  <c:v>2.7658</c:v>
                </c:pt>
                <c:pt idx="39">
                  <c:v>2.7475000000000001</c:v>
                </c:pt>
                <c:pt idx="40">
                  <c:v>2.7481</c:v>
                </c:pt>
                <c:pt idx="41">
                  <c:v>2.7528999999999999</c:v>
                </c:pt>
                <c:pt idx="42">
                  <c:v>2.7456</c:v>
                </c:pt>
                <c:pt idx="43">
                  <c:v>2.7421000000000002</c:v>
                </c:pt>
                <c:pt idx="44">
                  <c:v>2.7313999999999998</c:v>
                </c:pt>
                <c:pt idx="45">
                  <c:v>2.7389000000000001</c:v>
                </c:pt>
                <c:pt idx="46">
                  <c:v>2.7206999999999999</c:v>
                </c:pt>
                <c:pt idx="47">
                  <c:v>2.7126000000000001</c:v>
                </c:pt>
                <c:pt idx="48">
                  <c:v>2.7094</c:v>
                </c:pt>
                <c:pt idx="49">
                  <c:v>2.7111999999999998</c:v>
                </c:pt>
                <c:pt idx="50">
                  <c:v>2.7128999999999999</c:v>
                </c:pt>
                <c:pt idx="51">
                  <c:v>2.7235</c:v>
                </c:pt>
                <c:pt idx="52">
                  <c:v>2.7284000000000002</c:v>
                </c:pt>
                <c:pt idx="53">
                  <c:v>2.7494999999999998</c:v>
                </c:pt>
                <c:pt idx="54">
                  <c:v>2.7488999999999999</c:v>
                </c:pt>
                <c:pt idx="55">
                  <c:v>2.7530000000000001</c:v>
                </c:pt>
                <c:pt idx="56">
                  <c:v>2.7465000000000002</c:v>
                </c:pt>
                <c:pt idx="57">
                  <c:v>2.7437</c:v>
                </c:pt>
                <c:pt idx="58">
                  <c:v>2.7450999999999999</c:v>
                </c:pt>
                <c:pt idx="59">
                  <c:v>2.7336999999999998</c:v>
                </c:pt>
                <c:pt idx="60">
                  <c:v>2.742</c:v>
                </c:pt>
                <c:pt idx="61">
                  <c:v>2.7389999999999999</c:v>
                </c:pt>
                <c:pt idx="62">
                  <c:v>2.7292999999999998</c:v>
                </c:pt>
                <c:pt idx="63">
                  <c:v>2.7271000000000001</c:v>
                </c:pt>
                <c:pt idx="64">
                  <c:v>#N/A</c:v>
                </c:pt>
                <c:pt idx="65">
                  <c:v>2.7501000000000002</c:v>
                </c:pt>
                <c:pt idx="66">
                  <c:v>2.7570000000000001</c:v>
                </c:pt>
                <c:pt idx="67">
                  <c:v>2.758</c:v>
                </c:pt>
                <c:pt idx="68">
                  <c:v>2.7494999999999998</c:v>
                </c:pt>
                <c:pt idx="69">
                  <c:v>2.7629000000000001</c:v>
                </c:pt>
                <c:pt idx="70">
                  <c:v>2.7652999999999999</c:v>
                </c:pt>
                <c:pt idx="71">
                  <c:v>2.7517999999999998</c:v>
                </c:pt>
                <c:pt idx="72">
                  <c:v>2.7833999999999999</c:v>
                </c:pt>
                <c:pt idx="73">
                  <c:v>2.7804000000000002</c:v>
                </c:pt>
                <c:pt idx="74">
                  <c:v>2.7681</c:v>
                </c:pt>
                <c:pt idx="75">
                  <c:v>2.7945000000000002</c:v>
                </c:pt>
                <c:pt idx="76">
                  <c:v>2.8035999999999999</c:v>
                </c:pt>
                <c:pt idx="77">
                  <c:v>2.7863000000000002</c:v>
                </c:pt>
                <c:pt idx="78">
                  <c:v>2.7959999999999998</c:v>
                </c:pt>
                <c:pt idx="79">
                  <c:v>2.7909999999999999</c:v>
                </c:pt>
                <c:pt idx="80">
                  <c:v>2.7913000000000001</c:v>
                </c:pt>
                <c:pt idx="81">
                  <c:v>2.7907000000000002</c:v>
                </c:pt>
                <c:pt idx="82">
                  <c:v>2.8026</c:v>
                </c:pt>
                <c:pt idx="83">
                  <c:v>2.8125</c:v>
                </c:pt>
                <c:pt idx="84">
                  <c:v>2.8035000000000001</c:v>
                </c:pt>
                <c:pt idx="85">
                  <c:v>2.7934999999999999</c:v>
                </c:pt>
                <c:pt idx="86">
                  <c:v>2.8031000000000001</c:v>
                </c:pt>
                <c:pt idx="87">
                  <c:v>2.7913000000000001</c:v>
                </c:pt>
                <c:pt idx="88">
                  <c:v>2.7864</c:v>
                </c:pt>
                <c:pt idx="89">
                  <c:v>2.7761999999999998</c:v>
                </c:pt>
                <c:pt idx="90">
                  <c:v>2.7745000000000002</c:v>
                </c:pt>
                <c:pt idx="91">
                  <c:v>2.7692000000000001</c:v>
                </c:pt>
                <c:pt idx="92">
                  <c:v>2.7749000000000001</c:v>
                </c:pt>
                <c:pt idx="93">
                  <c:v>2.7685</c:v>
                </c:pt>
                <c:pt idx="94">
                  <c:v>2.7774999999999999</c:v>
                </c:pt>
                <c:pt idx="95">
                  <c:v>2.7738999999999998</c:v>
                </c:pt>
                <c:pt idx="96">
                  <c:v>2.7686000000000002</c:v>
                </c:pt>
                <c:pt idx="97">
                  <c:v>2.7521</c:v>
                </c:pt>
                <c:pt idx="98">
                  <c:v>2.7585999999999999</c:v>
                </c:pt>
                <c:pt idx="99">
                  <c:v>2.7627999999999999</c:v>
                </c:pt>
                <c:pt idx="100">
                  <c:v>2.7652000000000001</c:v>
                </c:pt>
                <c:pt idx="101">
                  <c:v>2.7584</c:v>
                </c:pt>
                <c:pt idx="102">
                  <c:v>2.7576999999999998</c:v>
                </c:pt>
                <c:pt idx="103">
                  <c:v>2.7707999999999999</c:v>
                </c:pt>
                <c:pt idx="104">
                  <c:v>2.7688999999999999</c:v>
                </c:pt>
                <c:pt idx="105">
                  <c:v>#N/A</c:v>
                </c:pt>
                <c:pt idx="106">
                  <c:v>2.7768999999999999</c:v>
                </c:pt>
                <c:pt idx="107">
                  <c:v>2.7987000000000002</c:v>
                </c:pt>
                <c:pt idx="108">
                  <c:v>2.7883</c:v>
                </c:pt>
                <c:pt idx="109">
                  <c:v>2.7814000000000001</c:v>
                </c:pt>
                <c:pt idx="110">
                  <c:v>2.7564000000000002</c:v>
                </c:pt>
                <c:pt idx="111">
                  <c:v>2.7414999999999998</c:v>
                </c:pt>
                <c:pt idx="112">
                  <c:v>2.7355999999999998</c:v>
                </c:pt>
                <c:pt idx="113">
                  <c:v>2.7343999999999999</c:v>
                </c:pt>
                <c:pt idx="114">
                  <c:v>2.7612999999999999</c:v>
                </c:pt>
                <c:pt idx="115">
                  <c:v>2.7732999999999999</c:v>
                </c:pt>
                <c:pt idx="116">
                  <c:v>2.7565</c:v>
                </c:pt>
                <c:pt idx="117">
                  <c:v>2.7427999999999999</c:v>
                </c:pt>
                <c:pt idx="118">
                  <c:v>2.7296</c:v>
                </c:pt>
                <c:pt idx="119">
                  <c:v>2.7254</c:v>
                </c:pt>
                <c:pt idx="120">
                  <c:v>2.7345000000000002</c:v>
                </c:pt>
                <c:pt idx="121">
                  <c:v>2.7242999999999999</c:v>
                </c:pt>
                <c:pt idx="122">
                  <c:v>#N/A</c:v>
                </c:pt>
                <c:pt idx="123">
                  <c:v>2.7315</c:v>
                </c:pt>
                <c:pt idx="124">
                  <c:v>2.7334000000000001</c:v>
                </c:pt>
                <c:pt idx="125">
                  <c:v>2.7317</c:v>
                </c:pt>
                <c:pt idx="126">
                  <c:v>2.7277</c:v>
                </c:pt>
                <c:pt idx="127">
                  <c:v>2.7441</c:v>
                </c:pt>
                <c:pt idx="128">
                  <c:v>2.7376999999999998</c:v>
                </c:pt>
                <c:pt idx="129">
                  <c:v>2.7530000000000001</c:v>
                </c:pt>
                <c:pt idx="130">
                  <c:v>2.7829000000000002</c:v>
                </c:pt>
                <c:pt idx="131">
                  <c:v>2.7742</c:v>
                </c:pt>
                <c:pt idx="132">
                  <c:v>2.7599</c:v>
                </c:pt>
                <c:pt idx="133">
                  <c:v>#N/A</c:v>
                </c:pt>
                <c:pt idx="134">
                  <c:v>2.7446999999999999</c:v>
                </c:pt>
                <c:pt idx="135">
                  <c:v>2.7454000000000001</c:v>
                </c:pt>
                <c:pt idx="136">
                  <c:v>2.7528999999999999</c:v>
                </c:pt>
                <c:pt idx="137">
                  <c:v>2.7498</c:v>
                </c:pt>
                <c:pt idx="138">
                  <c:v>2.7328000000000001</c:v>
                </c:pt>
                <c:pt idx="139">
                  <c:v>2.7332000000000001</c:v>
                </c:pt>
                <c:pt idx="140">
                  <c:v>2.7446000000000002</c:v>
                </c:pt>
                <c:pt idx="141">
                  <c:v>2.7323</c:v>
                </c:pt>
                <c:pt idx="142">
                  <c:v>2.7294999999999998</c:v>
                </c:pt>
                <c:pt idx="143">
                  <c:v>2.7393999999999998</c:v>
                </c:pt>
                <c:pt idx="144">
                  <c:v>2.7475000000000001</c:v>
                </c:pt>
                <c:pt idx="145">
                  <c:v>2.7498999999999998</c:v>
                </c:pt>
                <c:pt idx="146">
                  <c:v>2.7471999999999999</c:v>
                </c:pt>
                <c:pt idx="147">
                  <c:v>2.7570000000000001</c:v>
                </c:pt>
                <c:pt idx="148">
                  <c:v>2.7528000000000001</c:v>
                </c:pt>
                <c:pt idx="149">
                  <c:v>2.7387000000000001</c:v>
                </c:pt>
                <c:pt idx="150">
                  <c:v>2.7339000000000002</c:v>
                </c:pt>
                <c:pt idx="151">
                  <c:v>2.7290000000000001</c:v>
                </c:pt>
                <c:pt idx="152">
                  <c:v>2.7153</c:v>
                </c:pt>
                <c:pt idx="153">
                  <c:v>2.6970000000000001</c:v>
                </c:pt>
                <c:pt idx="154">
                  <c:v>2.6621999999999999</c:v>
                </c:pt>
                <c:pt idx="155">
                  <c:v>2.6558000000000002</c:v>
                </c:pt>
                <c:pt idx="156">
                  <c:v>2.6821000000000002</c:v>
                </c:pt>
                <c:pt idx="157">
                  <c:v>2.7000999999999999</c:v>
                </c:pt>
                <c:pt idx="158">
                  <c:v>2.7079</c:v>
                </c:pt>
                <c:pt idx="159">
                  <c:v>2.6987000000000001</c:v>
                </c:pt>
                <c:pt idx="160">
                  <c:v>2.6901999999999999</c:v>
                </c:pt>
                <c:pt idx="161">
                  <c:v>2.6775000000000002</c:v>
                </c:pt>
                <c:pt idx="162">
                  <c:v>2.6739999999999999</c:v>
                </c:pt>
                <c:pt idx="163">
                  <c:v>2.6917</c:v>
                </c:pt>
                <c:pt idx="164">
                  <c:v>2.6842999999999999</c:v>
                </c:pt>
                <c:pt idx="165">
                  <c:v>2.6751999999999998</c:v>
                </c:pt>
                <c:pt idx="166">
                  <c:v>2.6637</c:v>
                </c:pt>
                <c:pt idx="167">
                  <c:v>2.6576</c:v>
                </c:pt>
                <c:pt idx="168">
                  <c:v>2.6732</c:v>
                </c:pt>
                <c:pt idx="169">
                  <c:v>2.6627999999999998</c:v>
                </c:pt>
                <c:pt idx="170">
                  <c:v>2.6654</c:v>
                </c:pt>
                <c:pt idx="171">
                  <c:v>2.6707999999999998</c:v>
                </c:pt>
                <c:pt idx="172">
                  <c:v>2.6730999999999998</c:v>
                </c:pt>
                <c:pt idx="173">
                  <c:v>2.6793999999999998</c:v>
                </c:pt>
                <c:pt idx="174">
                  <c:v>2.6882999999999999</c:v>
                </c:pt>
                <c:pt idx="175">
                  <c:v>#N/A</c:v>
                </c:pt>
                <c:pt idx="176">
                  <c:v>2.6726999999999999</c:v>
                </c:pt>
                <c:pt idx="177">
                  <c:v>2.6572</c:v>
                </c:pt>
                <c:pt idx="178">
                  <c:v>2.6513</c:v>
                </c:pt>
                <c:pt idx="179">
                  <c:v>2.6494</c:v>
                </c:pt>
                <c:pt idx="180">
                  <c:v>2.6442999999999999</c:v>
                </c:pt>
                <c:pt idx="181">
                  <c:v>2.6354000000000002</c:v>
                </c:pt>
                <c:pt idx="182">
                  <c:v>2.6374</c:v>
                </c:pt>
                <c:pt idx="183">
                  <c:v>2.6434000000000002</c:v>
                </c:pt>
                <c:pt idx="184">
                  <c:v>2.6364000000000001</c:v>
                </c:pt>
                <c:pt idx="185">
                  <c:v>2.6274999999999999</c:v>
                </c:pt>
                <c:pt idx="186">
                  <c:v>2.6288</c:v>
                </c:pt>
                <c:pt idx="187">
                  <c:v>2.6393</c:v>
                </c:pt>
                <c:pt idx="188">
                  <c:v>2.6425999999999998</c:v>
                </c:pt>
                <c:pt idx="189">
                  <c:v>2.6421999999999999</c:v>
                </c:pt>
                <c:pt idx="190">
                  <c:v>2.6432000000000002</c:v>
                </c:pt>
                <c:pt idx="191">
                  <c:v>2.6394000000000002</c:v>
                </c:pt>
                <c:pt idx="192">
                  <c:v>2.6511</c:v>
                </c:pt>
                <c:pt idx="193">
                  <c:v>2.65</c:v>
                </c:pt>
                <c:pt idx="194">
                  <c:v>2.64</c:v>
                </c:pt>
                <c:pt idx="195">
                  <c:v>2.6480999999999999</c:v>
                </c:pt>
                <c:pt idx="196">
                  <c:v>2.6322000000000001</c:v>
                </c:pt>
                <c:pt idx="197">
                  <c:v>2.6415000000000002</c:v>
                </c:pt>
                <c:pt idx="198">
                  <c:v>2.6543999999999999</c:v>
                </c:pt>
                <c:pt idx="199">
                  <c:v>2.6768000000000001</c:v>
                </c:pt>
                <c:pt idx="200">
                  <c:v>2.6833</c:v>
                </c:pt>
                <c:pt idx="201">
                  <c:v>2.6808999999999998</c:v>
                </c:pt>
                <c:pt idx="202">
                  <c:v>2.6882000000000001</c:v>
                </c:pt>
                <c:pt idx="203">
                  <c:v>2.6918000000000002</c:v>
                </c:pt>
                <c:pt idx="204">
                  <c:v>2.6945999999999999</c:v>
                </c:pt>
                <c:pt idx="205">
                  <c:v>#N/A</c:v>
                </c:pt>
                <c:pt idx="206">
                  <c:v>2.6823000000000001</c:v>
                </c:pt>
                <c:pt idx="207">
                  <c:v>2.6791999999999998</c:v>
                </c:pt>
                <c:pt idx="208">
                  <c:v>2.6966000000000001</c:v>
                </c:pt>
                <c:pt idx="209">
                  <c:v>2.6960999999999999</c:v>
                </c:pt>
                <c:pt idx="210">
                  <c:v>2.7202000000000002</c:v>
                </c:pt>
                <c:pt idx="211">
                  <c:v>2.7222</c:v>
                </c:pt>
                <c:pt idx="212">
                  <c:v>2.7296999999999998</c:v>
                </c:pt>
                <c:pt idx="213">
                  <c:v>2.7208000000000001</c:v>
                </c:pt>
                <c:pt idx="214">
                  <c:v>2.7294999999999998</c:v>
                </c:pt>
                <c:pt idx="215">
                  <c:v>2.7332000000000001</c:v>
                </c:pt>
                <c:pt idx="216">
                  <c:v>2.7320000000000002</c:v>
                </c:pt>
                <c:pt idx="217">
                  <c:v>2.7290999999999999</c:v>
                </c:pt>
                <c:pt idx="218">
                  <c:v>2.7246999999999999</c:v>
                </c:pt>
                <c:pt idx="219">
                  <c:v>2.7435</c:v>
                </c:pt>
                <c:pt idx="220">
                  <c:v>2.7294999999999998</c:v>
                </c:pt>
                <c:pt idx="221">
                  <c:v>2.7191000000000001</c:v>
                </c:pt>
                <c:pt idx="222">
                  <c:v>2.7467000000000001</c:v>
                </c:pt>
                <c:pt idx="223">
                  <c:v>2.7294999999999998</c:v>
                </c:pt>
                <c:pt idx="224">
                  <c:v>2.7199</c:v>
                </c:pt>
                <c:pt idx="225">
                  <c:v>#N/A</c:v>
                </c:pt>
                <c:pt idx="226">
                  <c:v>2.7437999999999998</c:v>
                </c:pt>
                <c:pt idx="227">
                  <c:v>2.7490000000000001</c:v>
                </c:pt>
                <c:pt idx="228">
                  <c:v>2.7421000000000002</c:v>
                </c:pt>
                <c:pt idx="229">
                  <c:v>2.7448000000000001</c:v>
                </c:pt>
                <c:pt idx="230">
                  <c:v>2.7442000000000002</c:v>
                </c:pt>
                <c:pt idx="231">
                  <c:v>2.7382</c:v>
                </c:pt>
                <c:pt idx="232">
                  <c:v>2.7383000000000002</c:v>
                </c:pt>
                <c:pt idx="233">
                  <c:v>2.7408999999999999</c:v>
                </c:pt>
                <c:pt idx="234">
                  <c:v>2.7368999999999999</c:v>
                </c:pt>
                <c:pt idx="235">
                  <c:v>2.7082000000000002</c:v>
                </c:pt>
                <c:pt idx="236">
                  <c:v>2.7160000000000002</c:v>
                </c:pt>
                <c:pt idx="237">
                  <c:v>2.7054</c:v>
                </c:pt>
                <c:pt idx="238">
                  <c:v>#N/A</c:v>
                </c:pt>
                <c:pt idx="239">
                  <c:v>2.6951999999999998</c:v>
                </c:pt>
                <c:pt idx="240">
                  <c:v>2.6958000000000002</c:v>
                </c:pt>
                <c:pt idx="241">
                  <c:v>2.7017000000000002</c:v>
                </c:pt>
                <c:pt idx="242">
                  <c:v>2.6957</c:v>
                </c:pt>
                <c:pt idx="243">
                  <c:v>2.6901000000000002</c:v>
                </c:pt>
                <c:pt idx="244">
                  <c:v>2.6850999999999998</c:v>
                </c:pt>
                <c:pt idx="245">
                  <c:v>2.6920999999999999</c:v>
                </c:pt>
                <c:pt idx="246">
                  <c:v>2.6959</c:v>
                </c:pt>
                <c:pt idx="247">
                  <c:v>2.706</c:v>
                </c:pt>
                <c:pt idx="248">
                  <c:v>2.7185999999999999</c:v>
                </c:pt>
                <c:pt idx="249">
                  <c:v>2.7349000000000001</c:v>
                </c:pt>
                <c:pt idx="250">
                  <c:v>2.7319</c:v>
                </c:pt>
                <c:pt idx="251">
                  <c:v>2.7332000000000001</c:v>
                </c:pt>
                <c:pt idx="252">
                  <c:v>2.7534999999999998</c:v>
                </c:pt>
                <c:pt idx="253">
                  <c:v>2.7677999999999998</c:v>
                </c:pt>
                <c:pt idx="254">
                  <c:v>2.7555000000000001</c:v>
                </c:pt>
                <c:pt idx="255">
                  <c:v>2.7698</c:v>
                </c:pt>
                <c:pt idx="256">
                  <c:v>2.7692000000000001</c:v>
                </c:pt>
                <c:pt idx="257">
                  <c:v>#N/A</c:v>
                </c:pt>
                <c:pt idx="258">
                  <c:v>2.7671000000000001</c:v>
                </c:pt>
                <c:pt idx="259">
                  <c:v>2.7778</c:v>
                </c:pt>
                <c:pt idx="260">
                  <c:v>2.7644000000000002</c:v>
                </c:pt>
                <c:pt idx="261">
                  <c:v>2.7688000000000001</c:v>
                </c:pt>
                <c:pt idx="262">
                  <c:v>#N/A</c:v>
                </c:pt>
                <c:pt idx="263">
                  <c:v>2.7684000000000002</c:v>
                </c:pt>
                <c:pt idx="264">
                  <c:v>2.7761</c:v>
                </c:pt>
                <c:pt idx="265">
                  <c:v>2.7801</c:v>
                </c:pt>
                <c:pt idx="266">
                  <c:v>2.7919999999999998</c:v>
                </c:pt>
                <c:pt idx="267">
                  <c:v>2.7926000000000002</c:v>
                </c:pt>
                <c:pt idx="268">
                  <c:v>2.7976999999999999</c:v>
                </c:pt>
                <c:pt idx="269">
                  <c:v>2.8157000000000001</c:v>
                </c:pt>
                <c:pt idx="270">
                  <c:v>2.8172000000000001</c:v>
                </c:pt>
                <c:pt idx="271">
                  <c:v>2.8170000000000002</c:v>
                </c:pt>
                <c:pt idx="272">
                  <c:v>2.7894999999999999</c:v>
                </c:pt>
                <c:pt idx="273">
                  <c:v>2.7833000000000001</c:v>
                </c:pt>
                <c:pt idx="274">
                  <c:v>2.7833999999999999</c:v>
                </c:pt>
                <c:pt idx="275">
                  <c:v>#N/A</c:v>
                </c:pt>
                <c:pt idx="276">
                  <c:v>2.774</c:v>
                </c:pt>
                <c:pt idx="277">
                  <c:v>2.7770000000000001</c:v>
                </c:pt>
                <c:pt idx="278">
                  <c:v>2.7841</c:v>
                </c:pt>
                <c:pt idx="279">
                  <c:v>2.7808000000000002</c:v>
                </c:pt>
                <c:pt idx="280">
                  <c:v>2.762</c:v>
                </c:pt>
                <c:pt idx="281">
                  <c:v>2.7669000000000001</c:v>
                </c:pt>
                <c:pt idx="282">
                  <c:v>2.7696000000000001</c:v>
                </c:pt>
                <c:pt idx="283">
                  <c:v>2.7633000000000001</c:v>
                </c:pt>
                <c:pt idx="284">
                  <c:v>2.7751999999999999</c:v>
                </c:pt>
                <c:pt idx="285">
                  <c:v>2.7622</c:v>
                </c:pt>
                <c:pt idx="286">
                  <c:v>2.7599</c:v>
                </c:pt>
                <c:pt idx="287">
                  <c:v>2.7404999999999999</c:v>
                </c:pt>
                <c:pt idx="288">
                  <c:v>2.7429999999999999</c:v>
                </c:pt>
                <c:pt idx="289">
                  <c:v>2.7486999999999999</c:v>
                </c:pt>
                <c:pt idx="290">
                  <c:v>2.7481</c:v>
                </c:pt>
                <c:pt idx="291">
                  <c:v>2.7553999999999998</c:v>
                </c:pt>
                <c:pt idx="292">
                  <c:v>2.7787999999999999</c:v>
                </c:pt>
                <c:pt idx="293">
                  <c:v>2.7557</c:v>
                </c:pt>
                <c:pt idx="294">
                  <c:v>2.7458</c:v>
                </c:pt>
                <c:pt idx="295">
                  <c:v>#N/A</c:v>
                </c:pt>
                <c:pt idx="296">
                  <c:v>2.7627000000000002</c:v>
                </c:pt>
                <c:pt idx="297">
                  <c:v>2.7595999999999998</c:v>
                </c:pt>
                <c:pt idx="298">
                  <c:v>2.7545999999999999</c:v>
                </c:pt>
                <c:pt idx="299">
                  <c:v>2.7425000000000002</c:v>
                </c:pt>
                <c:pt idx="300">
                  <c:v>2.7395999999999998</c:v>
                </c:pt>
                <c:pt idx="301">
                  <c:v>2.7208999999999999</c:v>
                </c:pt>
                <c:pt idx="302">
                  <c:v>2.7130000000000001</c:v>
                </c:pt>
                <c:pt idx="303">
                  <c:v>2.722</c:v>
                </c:pt>
                <c:pt idx="304">
                  <c:v>2.7132000000000001</c:v>
                </c:pt>
              </c:numCache>
            </c:numRef>
          </c:val>
          <c:smooth val="0"/>
          <c:extLst>
            <c:ext xmlns:c16="http://schemas.microsoft.com/office/drawing/2014/chart" uri="{C3380CC4-5D6E-409C-BE32-E72D297353CC}">
              <c16:uniqueId val="{00000000-8CD0-49F1-A458-BF6A40AA0963}"/>
            </c:ext>
          </c:extLst>
        </c:ser>
        <c:dLbls>
          <c:showLegendKey val="0"/>
          <c:showVal val="0"/>
          <c:showCatName val="0"/>
          <c:showSerName val="0"/>
          <c:showPercent val="0"/>
          <c:showBubbleSize val="0"/>
        </c:dLbls>
        <c:smooth val="0"/>
        <c:axId val="1850746704"/>
        <c:axId val="1850748144"/>
      </c:lineChart>
      <c:dateAx>
        <c:axId val="1850746704"/>
        <c:scaling>
          <c:orientation val="minMax"/>
        </c:scaling>
        <c:delete val="0"/>
        <c:axPos val="b"/>
        <c:numFmt formatCode="mmm/yy"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850748144"/>
        <c:crosses val="autoZero"/>
        <c:auto val="1"/>
        <c:lblOffset val="100"/>
        <c:baseTimeUnit val="days"/>
      </c:dateAx>
      <c:valAx>
        <c:axId val="1850748144"/>
        <c:scaling>
          <c:orientation val="minMax"/>
          <c:max val="2.8499999999999996"/>
          <c:min val="2.6"/>
        </c:scaling>
        <c:delete val="0"/>
        <c:axPos val="l"/>
        <c:majorGridlines>
          <c:spPr>
            <a:ln w="9525" cap="flat" cmpd="sng" algn="ctr">
              <a:solidFill>
                <a:schemeClr val="bg2"/>
              </a:solidFill>
              <a:round/>
            </a:ln>
            <a:effectLst/>
          </c:spPr>
        </c:majorGridlines>
        <c:numFmt formatCode="0.00&quot;%&quot;"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8507467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ysClr val="windowText" lastClr="000000"/>
          </a:solidFill>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849467617054779"/>
          <c:y val="2.7480563381532961E-2"/>
          <c:w val="0.87194830456154904"/>
          <c:h val="0.89788904053455276"/>
        </c:manualLayout>
      </c:layout>
      <c:lineChart>
        <c:grouping val="standard"/>
        <c:varyColors val="0"/>
        <c:ser>
          <c:idx val="0"/>
          <c:order val="0"/>
          <c:spPr>
            <a:ln w="28575" cap="rnd">
              <a:solidFill>
                <a:schemeClr val="accent1"/>
              </a:solidFill>
              <a:round/>
            </a:ln>
            <a:effectLst/>
          </c:spPr>
          <c:marker>
            <c:symbol val="none"/>
          </c:marker>
          <c:dLbls>
            <c:dLbl>
              <c:idx val="420"/>
              <c:layout>
                <c:manualLayout>
                  <c:x val="-5.1039408853796875E-2"/>
                  <c:y val="-0.23975808753224626"/>
                </c:manualLayout>
              </c:layout>
              <c:tx>
                <c:rich>
                  <a:bodyPr/>
                  <a:lstStyle/>
                  <a:p>
                    <a:fld id="{6CD9BF89-37A3-44CA-8711-30F79DA661CB}" type="VALUE">
                      <a:rPr lang="en-US" b="1" dirty="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352C-4097-BCCD-F63E81DF5D9A}"/>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ysClr val="windowText" lastClr="000000"/>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Share!$B$4:$B$424</c:f>
              <c:numCache>
                <c:formatCode>mmm"/"yyyy</c:formatCode>
                <c:ptCount val="421"/>
                <c:pt idx="0">
                  <c:v>32904</c:v>
                </c:pt>
                <c:pt idx="1">
                  <c:v>32932</c:v>
                </c:pt>
                <c:pt idx="2">
                  <c:v>32963</c:v>
                </c:pt>
                <c:pt idx="3">
                  <c:v>32993</c:v>
                </c:pt>
                <c:pt idx="4">
                  <c:v>33024</c:v>
                </c:pt>
                <c:pt idx="5">
                  <c:v>33054</c:v>
                </c:pt>
                <c:pt idx="6">
                  <c:v>33085</c:v>
                </c:pt>
                <c:pt idx="7">
                  <c:v>33116</c:v>
                </c:pt>
                <c:pt idx="8">
                  <c:v>33146</c:v>
                </c:pt>
                <c:pt idx="9">
                  <c:v>33177</c:v>
                </c:pt>
                <c:pt idx="10">
                  <c:v>33207</c:v>
                </c:pt>
                <c:pt idx="11">
                  <c:v>33238</c:v>
                </c:pt>
                <c:pt idx="12">
                  <c:v>33269</c:v>
                </c:pt>
                <c:pt idx="13">
                  <c:v>33297</c:v>
                </c:pt>
                <c:pt idx="14">
                  <c:v>33328</c:v>
                </c:pt>
                <c:pt idx="15">
                  <c:v>33358</c:v>
                </c:pt>
                <c:pt idx="16">
                  <c:v>33389</c:v>
                </c:pt>
                <c:pt idx="17">
                  <c:v>33419</c:v>
                </c:pt>
                <c:pt idx="18">
                  <c:v>33450</c:v>
                </c:pt>
                <c:pt idx="19">
                  <c:v>33481</c:v>
                </c:pt>
                <c:pt idx="20">
                  <c:v>33511</c:v>
                </c:pt>
                <c:pt idx="21">
                  <c:v>33542</c:v>
                </c:pt>
                <c:pt idx="22">
                  <c:v>33572</c:v>
                </c:pt>
                <c:pt idx="23">
                  <c:v>33603</c:v>
                </c:pt>
                <c:pt idx="24">
                  <c:v>33634</c:v>
                </c:pt>
                <c:pt idx="25">
                  <c:v>33663</c:v>
                </c:pt>
                <c:pt idx="26">
                  <c:v>33694</c:v>
                </c:pt>
                <c:pt idx="27">
                  <c:v>33724</c:v>
                </c:pt>
                <c:pt idx="28">
                  <c:v>33755</c:v>
                </c:pt>
                <c:pt idx="29">
                  <c:v>33785</c:v>
                </c:pt>
                <c:pt idx="30">
                  <c:v>33816</c:v>
                </c:pt>
                <c:pt idx="31">
                  <c:v>33847</c:v>
                </c:pt>
                <c:pt idx="32">
                  <c:v>33877</c:v>
                </c:pt>
                <c:pt idx="33">
                  <c:v>33908</c:v>
                </c:pt>
                <c:pt idx="34">
                  <c:v>33938</c:v>
                </c:pt>
                <c:pt idx="35">
                  <c:v>33969</c:v>
                </c:pt>
                <c:pt idx="36">
                  <c:v>34000</c:v>
                </c:pt>
                <c:pt idx="37">
                  <c:v>34028</c:v>
                </c:pt>
                <c:pt idx="38">
                  <c:v>34059</c:v>
                </c:pt>
                <c:pt idx="39">
                  <c:v>34089</c:v>
                </c:pt>
                <c:pt idx="40">
                  <c:v>34120</c:v>
                </c:pt>
                <c:pt idx="41">
                  <c:v>34150</c:v>
                </c:pt>
                <c:pt idx="42">
                  <c:v>34181</c:v>
                </c:pt>
                <c:pt idx="43">
                  <c:v>34212</c:v>
                </c:pt>
                <c:pt idx="44">
                  <c:v>34242</c:v>
                </c:pt>
                <c:pt idx="45">
                  <c:v>34273</c:v>
                </c:pt>
                <c:pt idx="46">
                  <c:v>34303</c:v>
                </c:pt>
                <c:pt idx="47">
                  <c:v>34334</c:v>
                </c:pt>
                <c:pt idx="48">
                  <c:v>34365</c:v>
                </c:pt>
                <c:pt idx="49">
                  <c:v>34393</c:v>
                </c:pt>
                <c:pt idx="50">
                  <c:v>34424</c:v>
                </c:pt>
                <c:pt idx="51">
                  <c:v>34454</c:v>
                </c:pt>
                <c:pt idx="52">
                  <c:v>34485</c:v>
                </c:pt>
                <c:pt idx="53">
                  <c:v>34515</c:v>
                </c:pt>
                <c:pt idx="54">
                  <c:v>34546</c:v>
                </c:pt>
                <c:pt idx="55">
                  <c:v>34577</c:v>
                </c:pt>
                <c:pt idx="56">
                  <c:v>34607</c:v>
                </c:pt>
                <c:pt idx="57">
                  <c:v>34638</c:v>
                </c:pt>
                <c:pt idx="58">
                  <c:v>34668</c:v>
                </c:pt>
                <c:pt idx="59">
                  <c:v>34699</c:v>
                </c:pt>
                <c:pt idx="60">
                  <c:v>34730</c:v>
                </c:pt>
                <c:pt idx="61">
                  <c:v>34758</c:v>
                </c:pt>
                <c:pt idx="62">
                  <c:v>34789</c:v>
                </c:pt>
                <c:pt idx="63">
                  <c:v>34819</c:v>
                </c:pt>
                <c:pt idx="64">
                  <c:v>34850</c:v>
                </c:pt>
                <c:pt idx="65">
                  <c:v>34880</c:v>
                </c:pt>
                <c:pt idx="66">
                  <c:v>34911</c:v>
                </c:pt>
                <c:pt idx="67">
                  <c:v>34942</c:v>
                </c:pt>
                <c:pt idx="68">
                  <c:v>34972</c:v>
                </c:pt>
                <c:pt idx="69">
                  <c:v>35003</c:v>
                </c:pt>
                <c:pt idx="70">
                  <c:v>35033</c:v>
                </c:pt>
                <c:pt idx="71">
                  <c:v>35064</c:v>
                </c:pt>
                <c:pt idx="72">
                  <c:v>35095</c:v>
                </c:pt>
                <c:pt idx="73">
                  <c:v>35124</c:v>
                </c:pt>
                <c:pt idx="74">
                  <c:v>35155</c:v>
                </c:pt>
                <c:pt idx="75">
                  <c:v>35185</c:v>
                </c:pt>
                <c:pt idx="76">
                  <c:v>35216</c:v>
                </c:pt>
                <c:pt idx="77">
                  <c:v>35246</c:v>
                </c:pt>
                <c:pt idx="78">
                  <c:v>35277</c:v>
                </c:pt>
                <c:pt idx="79">
                  <c:v>35308</c:v>
                </c:pt>
                <c:pt idx="80">
                  <c:v>35338</c:v>
                </c:pt>
                <c:pt idx="81">
                  <c:v>35369</c:v>
                </c:pt>
                <c:pt idx="82">
                  <c:v>35399</c:v>
                </c:pt>
                <c:pt idx="83">
                  <c:v>35430</c:v>
                </c:pt>
                <c:pt idx="84">
                  <c:v>35461</c:v>
                </c:pt>
                <c:pt idx="85">
                  <c:v>35489</c:v>
                </c:pt>
                <c:pt idx="86">
                  <c:v>35520</c:v>
                </c:pt>
                <c:pt idx="87">
                  <c:v>35550</c:v>
                </c:pt>
                <c:pt idx="88">
                  <c:v>35581</c:v>
                </c:pt>
                <c:pt idx="89">
                  <c:v>35611</c:v>
                </c:pt>
                <c:pt idx="90">
                  <c:v>35642</c:v>
                </c:pt>
                <c:pt idx="91">
                  <c:v>35673</c:v>
                </c:pt>
                <c:pt idx="92">
                  <c:v>35703</c:v>
                </c:pt>
                <c:pt idx="93">
                  <c:v>35734</c:v>
                </c:pt>
                <c:pt idx="94">
                  <c:v>35764</c:v>
                </c:pt>
                <c:pt idx="95">
                  <c:v>35795</c:v>
                </c:pt>
                <c:pt idx="96">
                  <c:v>35826</c:v>
                </c:pt>
                <c:pt idx="97">
                  <c:v>35854</c:v>
                </c:pt>
                <c:pt idx="98">
                  <c:v>35885</c:v>
                </c:pt>
                <c:pt idx="99">
                  <c:v>35915</c:v>
                </c:pt>
                <c:pt idx="100">
                  <c:v>35946</c:v>
                </c:pt>
                <c:pt idx="101">
                  <c:v>35976</c:v>
                </c:pt>
                <c:pt idx="102">
                  <c:v>36007</c:v>
                </c:pt>
                <c:pt idx="103">
                  <c:v>36038</c:v>
                </c:pt>
                <c:pt idx="104">
                  <c:v>36068</c:v>
                </c:pt>
                <c:pt idx="105">
                  <c:v>36099</c:v>
                </c:pt>
                <c:pt idx="106">
                  <c:v>36129</c:v>
                </c:pt>
                <c:pt idx="107">
                  <c:v>36160</c:v>
                </c:pt>
                <c:pt idx="108">
                  <c:v>36191</c:v>
                </c:pt>
                <c:pt idx="109">
                  <c:v>36219</c:v>
                </c:pt>
                <c:pt idx="110">
                  <c:v>36250</c:v>
                </c:pt>
                <c:pt idx="111">
                  <c:v>36280</c:v>
                </c:pt>
                <c:pt idx="112">
                  <c:v>36311</c:v>
                </c:pt>
                <c:pt idx="113">
                  <c:v>36341</c:v>
                </c:pt>
                <c:pt idx="114">
                  <c:v>36372</c:v>
                </c:pt>
                <c:pt idx="115">
                  <c:v>36403</c:v>
                </c:pt>
                <c:pt idx="116">
                  <c:v>36433</c:v>
                </c:pt>
                <c:pt idx="117">
                  <c:v>36464</c:v>
                </c:pt>
                <c:pt idx="118">
                  <c:v>36494</c:v>
                </c:pt>
                <c:pt idx="119">
                  <c:v>36525</c:v>
                </c:pt>
                <c:pt idx="120">
                  <c:v>36556</c:v>
                </c:pt>
                <c:pt idx="121">
                  <c:v>36585</c:v>
                </c:pt>
                <c:pt idx="122">
                  <c:v>36616</c:v>
                </c:pt>
                <c:pt idx="123">
                  <c:v>36646</c:v>
                </c:pt>
                <c:pt idx="124">
                  <c:v>36677</c:v>
                </c:pt>
                <c:pt idx="125">
                  <c:v>36707</c:v>
                </c:pt>
                <c:pt idx="126">
                  <c:v>36738</c:v>
                </c:pt>
                <c:pt idx="127">
                  <c:v>36769</c:v>
                </c:pt>
                <c:pt idx="128">
                  <c:v>36799</c:v>
                </c:pt>
                <c:pt idx="129">
                  <c:v>36830</c:v>
                </c:pt>
                <c:pt idx="130">
                  <c:v>36860</c:v>
                </c:pt>
                <c:pt idx="131">
                  <c:v>36891</c:v>
                </c:pt>
                <c:pt idx="132">
                  <c:v>36922</c:v>
                </c:pt>
                <c:pt idx="133">
                  <c:v>36950</c:v>
                </c:pt>
                <c:pt idx="134">
                  <c:v>36981</c:v>
                </c:pt>
                <c:pt idx="135">
                  <c:v>37011</c:v>
                </c:pt>
                <c:pt idx="136">
                  <c:v>37042</c:v>
                </c:pt>
                <c:pt idx="137">
                  <c:v>37072</c:v>
                </c:pt>
                <c:pt idx="138">
                  <c:v>37103</c:v>
                </c:pt>
                <c:pt idx="139">
                  <c:v>37134</c:v>
                </c:pt>
                <c:pt idx="140">
                  <c:v>37164</c:v>
                </c:pt>
                <c:pt idx="141">
                  <c:v>37195</c:v>
                </c:pt>
                <c:pt idx="142">
                  <c:v>37225</c:v>
                </c:pt>
                <c:pt idx="143">
                  <c:v>37256</c:v>
                </c:pt>
                <c:pt idx="144">
                  <c:v>37287</c:v>
                </c:pt>
                <c:pt idx="145">
                  <c:v>37315</c:v>
                </c:pt>
                <c:pt idx="146">
                  <c:v>37346</c:v>
                </c:pt>
                <c:pt idx="147">
                  <c:v>37376</c:v>
                </c:pt>
                <c:pt idx="148">
                  <c:v>37407</c:v>
                </c:pt>
                <c:pt idx="149">
                  <c:v>37437</c:v>
                </c:pt>
                <c:pt idx="150">
                  <c:v>37468</c:v>
                </c:pt>
                <c:pt idx="151">
                  <c:v>37499</c:v>
                </c:pt>
                <c:pt idx="152">
                  <c:v>37529</c:v>
                </c:pt>
                <c:pt idx="153">
                  <c:v>37560</c:v>
                </c:pt>
                <c:pt idx="154">
                  <c:v>37590</c:v>
                </c:pt>
                <c:pt idx="155">
                  <c:v>37621</c:v>
                </c:pt>
                <c:pt idx="156">
                  <c:v>37652</c:v>
                </c:pt>
                <c:pt idx="157">
                  <c:v>37680</c:v>
                </c:pt>
                <c:pt idx="158">
                  <c:v>37711</c:v>
                </c:pt>
                <c:pt idx="159">
                  <c:v>37741</c:v>
                </c:pt>
                <c:pt idx="160">
                  <c:v>37772</c:v>
                </c:pt>
                <c:pt idx="161">
                  <c:v>37802</c:v>
                </c:pt>
                <c:pt idx="162">
                  <c:v>37833</c:v>
                </c:pt>
                <c:pt idx="163">
                  <c:v>37864</c:v>
                </c:pt>
                <c:pt idx="164">
                  <c:v>37894</c:v>
                </c:pt>
                <c:pt idx="165">
                  <c:v>37925</c:v>
                </c:pt>
                <c:pt idx="166">
                  <c:v>37955</c:v>
                </c:pt>
                <c:pt idx="167">
                  <c:v>37986</c:v>
                </c:pt>
                <c:pt idx="168">
                  <c:v>38017</c:v>
                </c:pt>
                <c:pt idx="169">
                  <c:v>38046</c:v>
                </c:pt>
                <c:pt idx="170">
                  <c:v>38077</c:v>
                </c:pt>
                <c:pt idx="171">
                  <c:v>38107</c:v>
                </c:pt>
                <c:pt idx="172">
                  <c:v>38138</c:v>
                </c:pt>
                <c:pt idx="173">
                  <c:v>38168</c:v>
                </c:pt>
                <c:pt idx="174">
                  <c:v>38199</c:v>
                </c:pt>
                <c:pt idx="175">
                  <c:v>38230</c:v>
                </c:pt>
                <c:pt idx="176">
                  <c:v>38260</c:v>
                </c:pt>
                <c:pt idx="177">
                  <c:v>38291</c:v>
                </c:pt>
                <c:pt idx="178">
                  <c:v>38321</c:v>
                </c:pt>
                <c:pt idx="179">
                  <c:v>38352</c:v>
                </c:pt>
                <c:pt idx="180">
                  <c:v>38383</c:v>
                </c:pt>
                <c:pt idx="181">
                  <c:v>38411</c:v>
                </c:pt>
                <c:pt idx="182">
                  <c:v>38442</c:v>
                </c:pt>
                <c:pt idx="183">
                  <c:v>38472</c:v>
                </c:pt>
                <c:pt idx="184">
                  <c:v>38503</c:v>
                </c:pt>
                <c:pt idx="185">
                  <c:v>38533</c:v>
                </c:pt>
                <c:pt idx="186">
                  <c:v>38564</c:v>
                </c:pt>
                <c:pt idx="187">
                  <c:v>38595</c:v>
                </c:pt>
                <c:pt idx="188">
                  <c:v>38625</c:v>
                </c:pt>
                <c:pt idx="189">
                  <c:v>38656</c:v>
                </c:pt>
                <c:pt idx="190">
                  <c:v>38686</c:v>
                </c:pt>
                <c:pt idx="191">
                  <c:v>38717</c:v>
                </c:pt>
                <c:pt idx="192">
                  <c:v>38748</c:v>
                </c:pt>
                <c:pt idx="193">
                  <c:v>38776</c:v>
                </c:pt>
                <c:pt idx="194">
                  <c:v>38807</c:v>
                </c:pt>
                <c:pt idx="195">
                  <c:v>38837</c:v>
                </c:pt>
                <c:pt idx="196">
                  <c:v>38868</c:v>
                </c:pt>
                <c:pt idx="197">
                  <c:v>38898</c:v>
                </c:pt>
                <c:pt idx="198">
                  <c:v>38929</c:v>
                </c:pt>
                <c:pt idx="199">
                  <c:v>38960</c:v>
                </c:pt>
                <c:pt idx="200">
                  <c:v>38990</c:v>
                </c:pt>
                <c:pt idx="201">
                  <c:v>39021</c:v>
                </c:pt>
                <c:pt idx="202">
                  <c:v>39051</c:v>
                </c:pt>
                <c:pt idx="203">
                  <c:v>39082</c:v>
                </c:pt>
                <c:pt idx="204">
                  <c:v>39113</c:v>
                </c:pt>
                <c:pt idx="205">
                  <c:v>39141</c:v>
                </c:pt>
                <c:pt idx="206">
                  <c:v>39172</c:v>
                </c:pt>
                <c:pt idx="207">
                  <c:v>39202</c:v>
                </c:pt>
                <c:pt idx="208">
                  <c:v>39233</c:v>
                </c:pt>
                <c:pt idx="209">
                  <c:v>39263</c:v>
                </c:pt>
                <c:pt idx="210">
                  <c:v>39294</c:v>
                </c:pt>
                <c:pt idx="211">
                  <c:v>39325</c:v>
                </c:pt>
                <c:pt idx="212">
                  <c:v>39355</c:v>
                </c:pt>
                <c:pt idx="213">
                  <c:v>39386</c:v>
                </c:pt>
                <c:pt idx="214">
                  <c:v>39416</c:v>
                </c:pt>
                <c:pt idx="215">
                  <c:v>39447</c:v>
                </c:pt>
                <c:pt idx="216">
                  <c:v>39478</c:v>
                </c:pt>
                <c:pt idx="217">
                  <c:v>39507</c:v>
                </c:pt>
                <c:pt idx="218">
                  <c:v>39538</c:v>
                </c:pt>
                <c:pt idx="219">
                  <c:v>39568</c:v>
                </c:pt>
                <c:pt idx="220">
                  <c:v>39599</c:v>
                </c:pt>
                <c:pt idx="221">
                  <c:v>39629</c:v>
                </c:pt>
                <c:pt idx="222">
                  <c:v>39660</c:v>
                </c:pt>
                <c:pt idx="223">
                  <c:v>39691</c:v>
                </c:pt>
                <c:pt idx="224">
                  <c:v>39721</c:v>
                </c:pt>
                <c:pt idx="225">
                  <c:v>39752</c:v>
                </c:pt>
                <c:pt idx="226">
                  <c:v>39782</c:v>
                </c:pt>
                <c:pt idx="227">
                  <c:v>39813</c:v>
                </c:pt>
                <c:pt idx="228">
                  <c:v>39844</c:v>
                </c:pt>
                <c:pt idx="229">
                  <c:v>39872</c:v>
                </c:pt>
                <c:pt idx="230">
                  <c:v>39903</c:v>
                </c:pt>
                <c:pt idx="231">
                  <c:v>39933</c:v>
                </c:pt>
                <c:pt idx="232">
                  <c:v>39964</c:v>
                </c:pt>
                <c:pt idx="233">
                  <c:v>39994</c:v>
                </c:pt>
                <c:pt idx="234">
                  <c:v>40025</c:v>
                </c:pt>
                <c:pt idx="235">
                  <c:v>40056</c:v>
                </c:pt>
                <c:pt idx="236">
                  <c:v>40086</c:v>
                </c:pt>
                <c:pt idx="237">
                  <c:v>40117</c:v>
                </c:pt>
                <c:pt idx="238">
                  <c:v>40147</c:v>
                </c:pt>
                <c:pt idx="239">
                  <c:v>40178</c:v>
                </c:pt>
                <c:pt idx="240">
                  <c:v>40209</c:v>
                </c:pt>
                <c:pt idx="241">
                  <c:v>40237</c:v>
                </c:pt>
                <c:pt idx="242">
                  <c:v>40268</c:v>
                </c:pt>
                <c:pt idx="243">
                  <c:v>40298</c:v>
                </c:pt>
                <c:pt idx="244">
                  <c:v>40329</c:v>
                </c:pt>
                <c:pt idx="245">
                  <c:v>40359</c:v>
                </c:pt>
                <c:pt idx="246">
                  <c:v>40390</c:v>
                </c:pt>
                <c:pt idx="247">
                  <c:v>40421</c:v>
                </c:pt>
                <c:pt idx="248">
                  <c:v>40451</c:v>
                </c:pt>
                <c:pt idx="249">
                  <c:v>40482</c:v>
                </c:pt>
                <c:pt idx="250">
                  <c:v>40512</c:v>
                </c:pt>
                <c:pt idx="251">
                  <c:v>40543</c:v>
                </c:pt>
                <c:pt idx="252">
                  <c:v>40574</c:v>
                </c:pt>
                <c:pt idx="253">
                  <c:v>40602</c:v>
                </c:pt>
                <c:pt idx="254">
                  <c:v>40633</c:v>
                </c:pt>
                <c:pt idx="255">
                  <c:v>40663</c:v>
                </c:pt>
                <c:pt idx="256">
                  <c:v>40694</c:v>
                </c:pt>
                <c:pt idx="257">
                  <c:v>40724</c:v>
                </c:pt>
                <c:pt idx="258">
                  <c:v>40755</c:v>
                </c:pt>
                <c:pt idx="259">
                  <c:v>40786</c:v>
                </c:pt>
                <c:pt idx="260">
                  <c:v>40816</c:v>
                </c:pt>
                <c:pt idx="261">
                  <c:v>40847</c:v>
                </c:pt>
                <c:pt idx="262">
                  <c:v>40877</c:v>
                </c:pt>
                <c:pt idx="263">
                  <c:v>40908</c:v>
                </c:pt>
                <c:pt idx="264">
                  <c:v>40939</c:v>
                </c:pt>
                <c:pt idx="265">
                  <c:v>40968</c:v>
                </c:pt>
                <c:pt idx="266">
                  <c:v>40999</c:v>
                </c:pt>
                <c:pt idx="267">
                  <c:v>41029</c:v>
                </c:pt>
                <c:pt idx="268">
                  <c:v>41060</c:v>
                </c:pt>
                <c:pt idx="269">
                  <c:v>41090</c:v>
                </c:pt>
                <c:pt idx="270">
                  <c:v>41121</c:v>
                </c:pt>
                <c:pt idx="271">
                  <c:v>41152</c:v>
                </c:pt>
                <c:pt idx="272">
                  <c:v>41182</c:v>
                </c:pt>
                <c:pt idx="273">
                  <c:v>41213</c:v>
                </c:pt>
                <c:pt idx="274">
                  <c:v>41243</c:v>
                </c:pt>
                <c:pt idx="275">
                  <c:v>41274</c:v>
                </c:pt>
                <c:pt idx="276">
                  <c:v>41305</c:v>
                </c:pt>
                <c:pt idx="277">
                  <c:v>41333</c:v>
                </c:pt>
                <c:pt idx="278">
                  <c:v>41364</c:v>
                </c:pt>
                <c:pt idx="279">
                  <c:v>41394</c:v>
                </c:pt>
                <c:pt idx="280">
                  <c:v>41425</c:v>
                </c:pt>
                <c:pt idx="281">
                  <c:v>41455</c:v>
                </c:pt>
                <c:pt idx="282">
                  <c:v>41486</c:v>
                </c:pt>
                <c:pt idx="283">
                  <c:v>41517</c:v>
                </c:pt>
                <c:pt idx="284">
                  <c:v>41547</c:v>
                </c:pt>
                <c:pt idx="285">
                  <c:v>41578</c:v>
                </c:pt>
                <c:pt idx="286">
                  <c:v>41608</c:v>
                </c:pt>
                <c:pt idx="287">
                  <c:v>41639</c:v>
                </c:pt>
                <c:pt idx="288">
                  <c:v>41670</c:v>
                </c:pt>
                <c:pt idx="289">
                  <c:v>41698</c:v>
                </c:pt>
                <c:pt idx="290">
                  <c:v>41729</c:v>
                </c:pt>
                <c:pt idx="291">
                  <c:v>41759</c:v>
                </c:pt>
                <c:pt idx="292">
                  <c:v>41790</c:v>
                </c:pt>
                <c:pt idx="293">
                  <c:v>41820</c:v>
                </c:pt>
                <c:pt idx="294">
                  <c:v>41851</c:v>
                </c:pt>
                <c:pt idx="295">
                  <c:v>41882</c:v>
                </c:pt>
                <c:pt idx="296">
                  <c:v>41912</c:v>
                </c:pt>
                <c:pt idx="297">
                  <c:v>41943</c:v>
                </c:pt>
                <c:pt idx="298">
                  <c:v>41973</c:v>
                </c:pt>
                <c:pt idx="299">
                  <c:v>42004</c:v>
                </c:pt>
                <c:pt idx="300">
                  <c:v>42035</c:v>
                </c:pt>
                <c:pt idx="301">
                  <c:v>42063</c:v>
                </c:pt>
                <c:pt idx="302">
                  <c:v>42094</c:v>
                </c:pt>
                <c:pt idx="303">
                  <c:v>42124</c:v>
                </c:pt>
                <c:pt idx="304">
                  <c:v>42155</c:v>
                </c:pt>
                <c:pt idx="305">
                  <c:v>42185</c:v>
                </c:pt>
                <c:pt idx="306">
                  <c:v>42216</c:v>
                </c:pt>
                <c:pt idx="307">
                  <c:v>42247</c:v>
                </c:pt>
                <c:pt idx="308">
                  <c:v>42277</c:v>
                </c:pt>
                <c:pt idx="309">
                  <c:v>42308</c:v>
                </c:pt>
                <c:pt idx="310">
                  <c:v>42338</c:v>
                </c:pt>
                <c:pt idx="311">
                  <c:v>42369</c:v>
                </c:pt>
                <c:pt idx="312">
                  <c:v>42400</c:v>
                </c:pt>
                <c:pt idx="313">
                  <c:v>42429</c:v>
                </c:pt>
                <c:pt idx="314">
                  <c:v>42460</c:v>
                </c:pt>
                <c:pt idx="315">
                  <c:v>42490</c:v>
                </c:pt>
                <c:pt idx="316">
                  <c:v>42521</c:v>
                </c:pt>
                <c:pt idx="317">
                  <c:v>42551</c:v>
                </c:pt>
                <c:pt idx="318">
                  <c:v>42582</c:v>
                </c:pt>
                <c:pt idx="319">
                  <c:v>42613</c:v>
                </c:pt>
                <c:pt idx="320">
                  <c:v>42643</c:v>
                </c:pt>
                <c:pt idx="321">
                  <c:v>42674</c:v>
                </c:pt>
                <c:pt idx="322">
                  <c:v>42704</c:v>
                </c:pt>
                <c:pt idx="323">
                  <c:v>42735</c:v>
                </c:pt>
                <c:pt idx="324">
                  <c:v>42766</c:v>
                </c:pt>
                <c:pt idx="325">
                  <c:v>42794</c:v>
                </c:pt>
                <c:pt idx="326">
                  <c:v>42825</c:v>
                </c:pt>
                <c:pt idx="327">
                  <c:v>42855</c:v>
                </c:pt>
                <c:pt idx="328">
                  <c:v>42886</c:v>
                </c:pt>
                <c:pt idx="329">
                  <c:v>42916</c:v>
                </c:pt>
                <c:pt idx="330">
                  <c:v>42947</c:v>
                </c:pt>
                <c:pt idx="331">
                  <c:v>42978</c:v>
                </c:pt>
                <c:pt idx="332">
                  <c:v>43008</c:v>
                </c:pt>
                <c:pt idx="333">
                  <c:v>43039</c:v>
                </c:pt>
                <c:pt idx="334">
                  <c:v>43069</c:v>
                </c:pt>
                <c:pt idx="335">
                  <c:v>43100</c:v>
                </c:pt>
                <c:pt idx="336">
                  <c:v>43131</c:v>
                </c:pt>
                <c:pt idx="337">
                  <c:v>43159</c:v>
                </c:pt>
                <c:pt idx="338">
                  <c:v>43190</c:v>
                </c:pt>
                <c:pt idx="339">
                  <c:v>43220</c:v>
                </c:pt>
                <c:pt idx="340">
                  <c:v>43251</c:v>
                </c:pt>
                <c:pt idx="341">
                  <c:v>43281</c:v>
                </c:pt>
                <c:pt idx="342">
                  <c:v>43312</c:v>
                </c:pt>
                <c:pt idx="343">
                  <c:v>43343</c:v>
                </c:pt>
                <c:pt idx="344">
                  <c:v>43373</c:v>
                </c:pt>
                <c:pt idx="345">
                  <c:v>43404</c:v>
                </c:pt>
                <c:pt idx="346">
                  <c:v>43434</c:v>
                </c:pt>
                <c:pt idx="347">
                  <c:v>43465</c:v>
                </c:pt>
                <c:pt idx="348">
                  <c:v>43496</c:v>
                </c:pt>
                <c:pt idx="349">
                  <c:v>43524</c:v>
                </c:pt>
                <c:pt idx="350">
                  <c:v>43555</c:v>
                </c:pt>
                <c:pt idx="351">
                  <c:v>43585</c:v>
                </c:pt>
                <c:pt idx="352">
                  <c:v>43616</c:v>
                </c:pt>
                <c:pt idx="353">
                  <c:v>43646</c:v>
                </c:pt>
                <c:pt idx="354">
                  <c:v>43677</c:v>
                </c:pt>
                <c:pt idx="355">
                  <c:v>43708</c:v>
                </c:pt>
                <c:pt idx="356">
                  <c:v>43738</c:v>
                </c:pt>
                <c:pt idx="357">
                  <c:v>43769</c:v>
                </c:pt>
                <c:pt idx="358">
                  <c:v>43799</c:v>
                </c:pt>
                <c:pt idx="359">
                  <c:v>43830</c:v>
                </c:pt>
                <c:pt idx="360">
                  <c:v>43861</c:v>
                </c:pt>
                <c:pt idx="361">
                  <c:v>43890</c:v>
                </c:pt>
                <c:pt idx="362">
                  <c:v>43921</c:v>
                </c:pt>
                <c:pt idx="363">
                  <c:v>43951</c:v>
                </c:pt>
                <c:pt idx="364">
                  <c:v>43982</c:v>
                </c:pt>
                <c:pt idx="365">
                  <c:v>44012</c:v>
                </c:pt>
                <c:pt idx="366">
                  <c:v>44043</c:v>
                </c:pt>
                <c:pt idx="367">
                  <c:v>44074</c:v>
                </c:pt>
                <c:pt idx="368">
                  <c:v>44104</c:v>
                </c:pt>
                <c:pt idx="369">
                  <c:v>44135</c:v>
                </c:pt>
                <c:pt idx="370">
                  <c:v>44165</c:v>
                </c:pt>
                <c:pt idx="371">
                  <c:v>44196</c:v>
                </c:pt>
                <c:pt idx="372">
                  <c:v>44227</c:v>
                </c:pt>
                <c:pt idx="373">
                  <c:v>44255</c:v>
                </c:pt>
                <c:pt idx="374">
                  <c:v>44286</c:v>
                </c:pt>
                <c:pt idx="375">
                  <c:v>44316</c:v>
                </c:pt>
                <c:pt idx="376">
                  <c:v>44347</c:v>
                </c:pt>
                <c:pt idx="377">
                  <c:v>44377</c:v>
                </c:pt>
                <c:pt idx="378">
                  <c:v>44408</c:v>
                </c:pt>
                <c:pt idx="379">
                  <c:v>44439</c:v>
                </c:pt>
                <c:pt idx="380">
                  <c:v>44469</c:v>
                </c:pt>
                <c:pt idx="381">
                  <c:v>44500</c:v>
                </c:pt>
                <c:pt idx="382">
                  <c:v>44530</c:v>
                </c:pt>
                <c:pt idx="383">
                  <c:v>44561</c:v>
                </c:pt>
                <c:pt idx="384">
                  <c:v>44592</c:v>
                </c:pt>
                <c:pt idx="385">
                  <c:v>44620</c:v>
                </c:pt>
                <c:pt idx="386">
                  <c:v>44651</c:v>
                </c:pt>
                <c:pt idx="387">
                  <c:v>44681</c:v>
                </c:pt>
                <c:pt idx="388">
                  <c:v>44712</c:v>
                </c:pt>
                <c:pt idx="389">
                  <c:v>44742</c:v>
                </c:pt>
                <c:pt idx="390">
                  <c:v>44773</c:v>
                </c:pt>
                <c:pt idx="391">
                  <c:v>44804</c:v>
                </c:pt>
                <c:pt idx="392">
                  <c:v>44834</c:v>
                </c:pt>
                <c:pt idx="393">
                  <c:v>44865</c:v>
                </c:pt>
                <c:pt idx="394">
                  <c:v>44895</c:v>
                </c:pt>
                <c:pt idx="395">
                  <c:v>44926</c:v>
                </c:pt>
                <c:pt idx="396">
                  <c:v>44957</c:v>
                </c:pt>
                <c:pt idx="397">
                  <c:v>44985</c:v>
                </c:pt>
                <c:pt idx="398">
                  <c:v>45016</c:v>
                </c:pt>
                <c:pt idx="399">
                  <c:v>45046</c:v>
                </c:pt>
                <c:pt idx="400">
                  <c:v>45077</c:v>
                </c:pt>
                <c:pt idx="401">
                  <c:v>45107</c:v>
                </c:pt>
                <c:pt idx="402">
                  <c:v>45138</c:v>
                </c:pt>
                <c:pt idx="403">
                  <c:v>45169</c:v>
                </c:pt>
                <c:pt idx="404">
                  <c:v>45199</c:v>
                </c:pt>
                <c:pt idx="405">
                  <c:v>45230</c:v>
                </c:pt>
                <c:pt idx="406">
                  <c:v>45260</c:v>
                </c:pt>
                <c:pt idx="407">
                  <c:v>45291</c:v>
                </c:pt>
                <c:pt idx="408">
                  <c:v>45322</c:v>
                </c:pt>
                <c:pt idx="409">
                  <c:v>45351</c:v>
                </c:pt>
                <c:pt idx="410">
                  <c:v>45382</c:v>
                </c:pt>
                <c:pt idx="411">
                  <c:v>45412</c:v>
                </c:pt>
                <c:pt idx="412">
                  <c:v>45443</c:v>
                </c:pt>
                <c:pt idx="413">
                  <c:v>45473</c:v>
                </c:pt>
                <c:pt idx="414">
                  <c:v>45504</c:v>
                </c:pt>
                <c:pt idx="415">
                  <c:v>45535</c:v>
                </c:pt>
                <c:pt idx="416">
                  <c:v>45565</c:v>
                </c:pt>
                <c:pt idx="417">
                  <c:v>45596</c:v>
                </c:pt>
                <c:pt idx="418">
                  <c:v>45626</c:v>
                </c:pt>
                <c:pt idx="419">
                  <c:v>45657</c:v>
                </c:pt>
                <c:pt idx="420">
                  <c:v>45688</c:v>
                </c:pt>
              </c:numCache>
            </c:numRef>
          </c:cat>
          <c:val>
            <c:numRef>
              <c:f>Share!$H$4:$H$424</c:f>
              <c:numCache>
                <c:formatCode>0.00%</c:formatCode>
                <c:ptCount val="421"/>
                <c:pt idx="0">
                  <c:v>2.0778994798153712E-2</c:v>
                </c:pt>
                <c:pt idx="1">
                  <c:v>2.0692554445673132E-2</c:v>
                </c:pt>
                <c:pt idx="2">
                  <c:v>2.0951520461431752E-2</c:v>
                </c:pt>
                <c:pt idx="3">
                  <c:v>2.0789620255476121E-2</c:v>
                </c:pt>
                <c:pt idx="4">
                  <c:v>2.0750184943329711E-2</c:v>
                </c:pt>
                <c:pt idx="5">
                  <c:v>2.0562231407220868E-2</c:v>
                </c:pt>
                <c:pt idx="6">
                  <c:v>2.0693932649859536E-2</c:v>
                </c:pt>
                <c:pt idx="7">
                  <c:v>2.0695731568135128E-2</c:v>
                </c:pt>
                <c:pt idx="8">
                  <c:v>2.0719955425241372E-2</c:v>
                </c:pt>
                <c:pt idx="9">
                  <c:v>2.0704160951074531E-2</c:v>
                </c:pt>
                <c:pt idx="10">
                  <c:v>2.0756755766782962E-2</c:v>
                </c:pt>
                <c:pt idx="11">
                  <c:v>2.0933534881590398E-2</c:v>
                </c:pt>
                <c:pt idx="12">
                  <c:v>2.0865961231638211E-2</c:v>
                </c:pt>
                <c:pt idx="13">
                  <c:v>2.0942658757529771E-2</c:v>
                </c:pt>
                <c:pt idx="14">
                  <c:v>2.0972109645567755E-2</c:v>
                </c:pt>
                <c:pt idx="15">
                  <c:v>2.0946931241347486E-2</c:v>
                </c:pt>
                <c:pt idx="16">
                  <c:v>2.10516105789216E-2</c:v>
                </c:pt>
                <c:pt idx="17">
                  <c:v>2.1114188128865504E-2</c:v>
                </c:pt>
                <c:pt idx="18">
                  <c:v>2.1405485271031491E-2</c:v>
                </c:pt>
                <c:pt idx="19">
                  <c:v>2.131506292763553E-2</c:v>
                </c:pt>
                <c:pt idx="20">
                  <c:v>2.1317210504453777E-2</c:v>
                </c:pt>
                <c:pt idx="21">
                  <c:v>2.1418222423196537E-2</c:v>
                </c:pt>
                <c:pt idx="22">
                  <c:v>2.1431209602954755E-2</c:v>
                </c:pt>
                <c:pt idx="23">
                  <c:v>2.1378196252192377E-2</c:v>
                </c:pt>
                <c:pt idx="24">
                  <c:v>2.1364831818391546E-2</c:v>
                </c:pt>
                <c:pt idx="25">
                  <c:v>2.1338158854431136E-2</c:v>
                </c:pt>
                <c:pt idx="26">
                  <c:v>2.1325680327036828E-2</c:v>
                </c:pt>
                <c:pt idx="27">
                  <c:v>2.1261184883474477E-2</c:v>
                </c:pt>
                <c:pt idx="28">
                  <c:v>2.1281765718335524E-2</c:v>
                </c:pt>
                <c:pt idx="29">
                  <c:v>2.1262660178277389E-2</c:v>
                </c:pt>
                <c:pt idx="30">
                  <c:v>2.1233178910213986E-2</c:v>
                </c:pt>
                <c:pt idx="31">
                  <c:v>2.1197987439861912E-2</c:v>
                </c:pt>
                <c:pt idx="32">
                  <c:v>2.1192818856009987E-2</c:v>
                </c:pt>
                <c:pt idx="33">
                  <c:v>2.1185105096300096E-2</c:v>
                </c:pt>
                <c:pt idx="34">
                  <c:v>2.1191768161562183E-2</c:v>
                </c:pt>
                <c:pt idx="35">
                  <c:v>2.1088199302295847E-2</c:v>
                </c:pt>
                <c:pt idx="36">
                  <c:v>2.1018307678294927E-2</c:v>
                </c:pt>
                <c:pt idx="37">
                  <c:v>2.0863623146263447E-2</c:v>
                </c:pt>
                <c:pt idx="38">
                  <c:v>2.0804698010981417E-2</c:v>
                </c:pt>
                <c:pt idx="39">
                  <c:v>2.0747960108794199E-2</c:v>
                </c:pt>
                <c:pt idx="40">
                  <c:v>2.0641036076367223E-2</c:v>
                </c:pt>
                <c:pt idx="41">
                  <c:v>2.0570334651712992E-2</c:v>
                </c:pt>
                <c:pt idx="42">
                  <c:v>2.0448610585841125E-2</c:v>
                </c:pt>
                <c:pt idx="43">
                  <c:v>2.0351618705035969E-2</c:v>
                </c:pt>
                <c:pt idx="44">
                  <c:v>2.022360003230177E-2</c:v>
                </c:pt>
                <c:pt idx="45">
                  <c:v>2.004582311561387E-2</c:v>
                </c:pt>
                <c:pt idx="46">
                  <c:v>1.9956602493124264E-2</c:v>
                </c:pt>
                <c:pt idx="47">
                  <c:v>1.9874648338734376E-2</c:v>
                </c:pt>
                <c:pt idx="48">
                  <c:v>1.9961634443743836E-2</c:v>
                </c:pt>
                <c:pt idx="49">
                  <c:v>1.9857778723555177E-2</c:v>
                </c:pt>
                <c:pt idx="50">
                  <c:v>1.9735087641838494E-2</c:v>
                </c:pt>
                <c:pt idx="51">
                  <c:v>1.9561753338791607E-2</c:v>
                </c:pt>
                <c:pt idx="52">
                  <c:v>1.9420305121047737E-2</c:v>
                </c:pt>
                <c:pt idx="53">
                  <c:v>1.925437022382899E-2</c:v>
                </c:pt>
                <c:pt idx="54">
                  <c:v>1.9089417841686447E-2</c:v>
                </c:pt>
                <c:pt idx="55">
                  <c:v>1.8974265249819412E-2</c:v>
                </c:pt>
                <c:pt idx="56">
                  <c:v>1.8875979418119346E-2</c:v>
                </c:pt>
                <c:pt idx="57">
                  <c:v>1.8716924915769508E-2</c:v>
                </c:pt>
                <c:pt idx="58">
                  <c:v>1.8580626229847758E-2</c:v>
                </c:pt>
                <c:pt idx="59">
                  <c:v>1.8496552555240891E-2</c:v>
                </c:pt>
                <c:pt idx="60">
                  <c:v>1.8303935453414015E-2</c:v>
                </c:pt>
                <c:pt idx="61">
                  <c:v>1.823401374535109E-2</c:v>
                </c:pt>
                <c:pt idx="62">
                  <c:v>1.814418174975194E-2</c:v>
                </c:pt>
                <c:pt idx="63">
                  <c:v>1.811301413744501E-2</c:v>
                </c:pt>
                <c:pt idx="64">
                  <c:v>1.8047451023947645E-2</c:v>
                </c:pt>
                <c:pt idx="65">
                  <c:v>1.7991150216129112E-2</c:v>
                </c:pt>
                <c:pt idx="66">
                  <c:v>1.7876676151369036E-2</c:v>
                </c:pt>
                <c:pt idx="67">
                  <c:v>1.7781310031790287E-2</c:v>
                </c:pt>
                <c:pt idx="68">
                  <c:v>1.7624901376905654E-2</c:v>
                </c:pt>
                <c:pt idx="69">
                  <c:v>1.7601206513818989E-2</c:v>
                </c:pt>
                <c:pt idx="70">
                  <c:v>1.7387551305378071E-2</c:v>
                </c:pt>
                <c:pt idx="71">
                  <c:v>1.7325163743925627E-2</c:v>
                </c:pt>
                <c:pt idx="72">
                  <c:v>1.7263791340213157E-2</c:v>
                </c:pt>
                <c:pt idx="73">
                  <c:v>1.7211147325601958E-2</c:v>
                </c:pt>
                <c:pt idx="74">
                  <c:v>1.7098628479225494E-2</c:v>
                </c:pt>
                <c:pt idx="75">
                  <c:v>1.6984172275466187E-2</c:v>
                </c:pt>
                <c:pt idx="76">
                  <c:v>1.6862489120974759E-2</c:v>
                </c:pt>
                <c:pt idx="77">
                  <c:v>1.6821407698088004E-2</c:v>
                </c:pt>
                <c:pt idx="78">
                  <c:v>1.6738183121005841E-2</c:v>
                </c:pt>
                <c:pt idx="79">
                  <c:v>1.6669994509060052E-2</c:v>
                </c:pt>
                <c:pt idx="80">
                  <c:v>1.6602990033222593E-2</c:v>
                </c:pt>
                <c:pt idx="81">
                  <c:v>1.6394977831185514E-2</c:v>
                </c:pt>
                <c:pt idx="82">
                  <c:v>1.6356751304290307E-2</c:v>
                </c:pt>
                <c:pt idx="83">
                  <c:v>1.628406098577714E-2</c:v>
                </c:pt>
                <c:pt idx="84">
                  <c:v>1.6286658371581369E-2</c:v>
                </c:pt>
                <c:pt idx="85">
                  <c:v>1.6184229991616943E-2</c:v>
                </c:pt>
                <c:pt idx="86">
                  <c:v>1.6118402177209792E-2</c:v>
                </c:pt>
                <c:pt idx="87">
                  <c:v>1.6078437786209605E-2</c:v>
                </c:pt>
                <c:pt idx="88">
                  <c:v>1.5960345953002612E-2</c:v>
                </c:pt>
                <c:pt idx="89">
                  <c:v>1.5954761594580511E-2</c:v>
                </c:pt>
                <c:pt idx="90">
                  <c:v>1.5543317575580355E-2</c:v>
                </c:pt>
                <c:pt idx="91">
                  <c:v>1.5512730936093464E-2</c:v>
                </c:pt>
                <c:pt idx="92">
                  <c:v>1.5400364151325105E-2</c:v>
                </c:pt>
                <c:pt idx="93">
                  <c:v>1.5512733610922825E-2</c:v>
                </c:pt>
                <c:pt idx="94">
                  <c:v>1.5498365881538486E-2</c:v>
                </c:pt>
                <c:pt idx="95">
                  <c:v>1.5382700784430225E-2</c:v>
                </c:pt>
                <c:pt idx="96">
                  <c:v>1.5239651939810587E-2</c:v>
                </c:pt>
                <c:pt idx="97">
                  <c:v>1.5181935256805074E-2</c:v>
                </c:pt>
                <c:pt idx="98">
                  <c:v>1.5119242599768306E-2</c:v>
                </c:pt>
                <c:pt idx="99">
                  <c:v>1.4983458886364541E-2</c:v>
                </c:pt>
                <c:pt idx="100">
                  <c:v>1.4985338874629498E-2</c:v>
                </c:pt>
                <c:pt idx="101">
                  <c:v>1.4911995431218421E-2</c:v>
                </c:pt>
                <c:pt idx="102">
                  <c:v>1.4977537259624907E-2</c:v>
                </c:pt>
                <c:pt idx="103">
                  <c:v>1.4866595011538582E-2</c:v>
                </c:pt>
                <c:pt idx="104">
                  <c:v>1.4805258340434934E-2</c:v>
                </c:pt>
                <c:pt idx="105">
                  <c:v>1.4657379903718119E-2</c:v>
                </c:pt>
                <c:pt idx="106">
                  <c:v>1.4592473777735844E-2</c:v>
                </c:pt>
                <c:pt idx="107">
                  <c:v>1.4629825592788557E-2</c:v>
                </c:pt>
                <c:pt idx="108">
                  <c:v>1.4497634637676619E-2</c:v>
                </c:pt>
                <c:pt idx="109">
                  <c:v>1.4384203376067708E-2</c:v>
                </c:pt>
                <c:pt idx="110">
                  <c:v>1.4342881213142375E-2</c:v>
                </c:pt>
                <c:pt idx="111">
                  <c:v>1.4478043772457884E-2</c:v>
                </c:pt>
                <c:pt idx="112">
                  <c:v>1.4481580683979658E-2</c:v>
                </c:pt>
                <c:pt idx="113">
                  <c:v>1.4462909161340305E-2</c:v>
                </c:pt>
                <c:pt idx="114">
                  <c:v>1.440151456610772E-2</c:v>
                </c:pt>
                <c:pt idx="115">
                  <c:v>1.4427077303075913E-2</c:v>
                </c:pt>
                <c:pt idx="116">
                  <c:v>1.4361792314687793E-2</c:v>
                </c:pt>
                <c:pt idx="117">
                  <c:v>1.4382293515253481E-2</c:v>
                </c:pt>
                <c:pt idx="118">
                  <c:v>1.4329188832845294E-2</c:v>
                </c:pt>
                <c:pt idx="119">
                  <c:v>1.427031077939557E-2</c:v>
                </c:pt>
                <c:pt idx="120">
                  <c:v>1.4164866123577062E-2</c:v>
                </c:pt>
                <c:pt idx="121">
                  <c:v>1.4165051654941935E-2</c:v>
                </c:pt>
                <c:pt idx="122">
                  <c:v>1.4058577405857741E-2</c:v>
                </c:pt>
                <c:pt idx="123">
                  <c:v>1.4013454617241955E-2</c:v>
                </c:pt>
                <c:pt idx="124">
                  <c:v>1.39357780733422E-2</c:v>
                </c:pt>
                <c:pt idx="125">
                  <c:v>1.3820138588462094E-2</c:v>
                </c:pt>
                <c:pt idx="126">
                  <c:v>1.3875420467286887E-2</c:v>
                </c:pt>
                <c:pt idx="127">
                  <c:v>1.3874841015080856E-2</c:v>
                </c:pt>
                <c:pt idx="128">
                  <c:v>1.3935789107728585E-2</c:v>
                </c:pt>
                <c:pt idx="129">
                  <c:v>1.3954103414663634E-2</c:v>
                </c:pt>
                <c:pt idx="130">
                  <c:v>1.3972086005281025E-2</c:v>
                </c:pt>
                <c:pt idx="131">
                  <c:v>1.4052669253663866E-2</c:v>
                </c:pt>
                <c:pt idx="132">
                  <c:v>1.4103887687357292E-2</c:v>
                </c:pt>
                <c:pt idx="133">
                  <c:v>1.4078291386140106E-2</c:v>
                </c:pt>
                <c:pt idx="134">
                  <c:v>1.4132580037664783E-2</c:v>
                </c:pt>
                <c:pt idx="135">
                  <c:v>1.4198570101995364E-2</c:v>
                </c:pt>
                <c:pt idx="136">
                  <c:v>1.4226374340112832E-2</c:v>
                </c:pt>
                <c:pt idx="137">
                  <c:v>1.4409783898593339E-2</c:v>
                </c:pt>
                <c:pt idx="138">
                  <c:v>1.4450976386650627E-2</c:v>
                </c:pt>
                <c:pt idx="139">
                  <c:v>1.4465122972860379E-2</c:v>
                </c:pt>
                <c:pt idx="140">
                  <c:v>1.4396302452129962E-2</c:v>
                </c:pt>
                <c:pt idx="141">
                  <c:v>1.4413626266622038E-2</c:v>
                </c:pt>
                <c:pt idx="142">
                  <c:v>1.4428414567193315E-2</c:v>
                </c:pt>
                <c:pt idx="143">
                  <c:v>1.439423436629181E-2</c:v>
                </c:pt>
                <c:pt idx="144">
                  <c:v>1.4472065352784294E-2</c:v>
                </c:pt>
                <c:pt idx="145">
                  <c:v>1.4527750581324194E-2</c:v>
                </c:pt>
                <c:pt idx="146">
                  <c:v>1.4536956288918467E-2</c:v>
                </c:pt>
                <c:pt idx="147">
                  <c:v>1.4586379818550703E-2</c:v>
                </c:pt>
                <c:pt idx="148">
                  <c:v>1.4632708677812481E-2</c:v>
                </c:pt>
                <c:pt idx="149">
                  <c:v>1.4667911504289333E-2</c:v>
                </c:pt>
                <c:pt idx="150">
                  <c:v>1.4710950123676129E-2</c:v>
                </c:pt>
                <c:pt idx="151">
                  <c:v>1.4774624373956593E-2</c:v>
                </c:pt>
                <c:pt idx="152">
                  <c:v>1.4855597189336643E-2</c:v>
                </c:pt>
                <c:pt idx="153">
                  <c:v>1.4945221525528836E-2</c:v>
                </c:pt>
                <c:pt idx="154">
                  <c:v>1.4981319287070496E-2</c:v>
                </c:pt>
                <c:pt idx="155">
                  <c:v>1.5030851186141878E-2</c:v>
                </c:pt>
                <c:pt idx="156">
                  <c:v>1.506819939803788E-2</c:v>
                </c:pt>
                <c:pt idx="157">
                  <c:v>1.5101080181844665E-2</c:v>
                </c:pt>
                <c:pt idx="158">
                  <c:v>1.5160287173186932E-2</c:v>
                </c:pt>
                <c:pt idx="159">
                  <c:v>1.50086040008604E-2</c:v>
                </c:pt>
                <c:pt idx="160">
                  <c:v>1.5031183753725154E-2</c:v>
                </c:pt>
                <c:pt idx="161">
                  <c:v>1.4989438107308831E-2</c:v>
                </c:pt>
                <c:pt idx="162">
                  <c:v>1.4989553247710933E-2</c:v>
                </c:pt>
                <c:pt idx="163">
                  <c:v>1.4953170499335398E-2</c:v>
                </c:pt>
                <c:pt idx="164">
                  <c:v>1.4955509661965559E-2</c:v>
                </c:pt>
                <c:pt idx="165">
                  <c:v>1.4901870591842992E-2</c:v>
                </c:pt>
                <c:pt idx="166">
                  <c:v>1.4821314980725163E-2</c:v>
                </c:pt>
                <c:pt idx="167">
                  <c:v>1.4867255281838439E-2</c:v>
                </c:pt>
                <c:pt idx="168">
                  <c:v>1.4821499587017039E-2</c:v>
                </c:pt>
                <c:pt idx="169">
                  <c:v>1.4816541813178413E-2</c:v>
                </c:pt>
                <c:pt idx="170">
                  <c:v>1.4802614020238069E-2</c:v>
                </c:pt>
                <c:pt idx="171">
                  <c:v>1.4949167503728732E-2</c:v>
                </c:pt>
                <c:pt idx="172">
                  <c:v>1.4780139259056774E-2</c:v>
                </c:pt>
                <c:pt idx="173">
                  <c:v>1.4776848718454558E-2</c:v>
                </c:pt>
                <c:pt idx="174">
                  <c:v>1.4777062334569558E-2</c:v>
                </c:pt>
                <c:pt idx="175">
                  <c:v>1.4773381840230408E-2</c:v>
                </c:pt>
                <c:pt idx="176">
                  <c:v>1.4767092383281222E-2</c:v>
                </c:pt>
                <c:pt idx="177">
                  <c:v>1.4705016197113969E-2</c:v>
                </c:pt>
                <c:pt idx="178">
                  <c:v>1.4727857272233292E-2</c:v>
                </c:pt>
                <c:pt idx="179">
                  <c:v>1.4714730564205414E-2</c:v>
                </c:pt>
                <c:pt idx="180">
                  <c:v>1.4688095435340899E-2</c:v>
                </c:pt>
                <c:pt idx="181">
                  <c:v>1.4681319672562447E-2</c:v>
                </c:pt>
                <c:pt idx="182">
                  <c:v>1.470424777697669E-2</c:v>
                </c:pt>
                <c:pt idx="183">
                  <c:v>1.4645106688935658E-2</c:v>
                </c:pt>
                <c:pt idx="184">
                  <c:v>1.4640695943570526E-2</c:v>
                </c:pt>
                <c:pt idx="185">
                  <c:v>1.4605030347824139E-2</c:v>
                </c:pt>
                <c:pt idx="186">
                  <c:v>1.4549516008935219E-2</c:v>
                </c:pt>
                <c:pt idx="187">
                  <c:v>1.4539452651613717E-2</c:v>
                </c:pt>
                <c:pt idx="188">
                  <c:v>1.4542860115641303E-2</c:v>
                </c:pt>
                <c:pt idx="189">
                  <c:v>1.4561469961305079E-2</c:v>
                </c:pt>
                <c:pt idx="190">
                  <c:v>1.4546774420551262E-2</c:v>
                </c:pt>
                <c:pt idx="191">
                  <c:v>1.4486008967282736E-2</c:v>
                </c:pt>
                <c:pt idx="192">
                  <c:v>1.4427067180600476E-2</c:v>
                </c:pt>
                <c:pt idx="193">
                  <c:v>1.4432222557853402E-2</c:v>
                </c:pt>
                <c:pt idx="194">
                  <c:v>1.4410891234673175E-2</c:v>
                </c:pt>
                <c:pt idx="195">
                  <c:v>1.440517443909315E-2</c:v>
                </c:pt>
                <c:pt idx="196">
                  <c:v>1.4409647043281052E-2</c:v>
                </c:pt>
                <c:pt idx="197">
                  <c:v>1.4407892324054717E-2</c:v>
                </c:pt>
                <c:pt idx="198">
                  <c:v>1.4399138644537058E-2</c:v>
                </c:pt>
                <c:pt idx="199">
                  <c:v>1.4366500113392786E-2</c:v>
                </c:pt>
                <c:pt idx="200">
                  <c:v>1.4348566458864714E-2</c:v>
                </c:pt>
                <c:pt idx="201">
                  <c:v>1.4345322479283282E-2</c:v>
                </c:pt>
                <c:pt idx="202">
                  <c:v>1.4313334938458058E-2</c:v>
                </c:pt>
                <c:pt idx="203">
                  <c:v>1.4296643327091636E-2</c:v>
                </c:pt>
                <c:pt idx="204">
                  <c:v>1.4286545623836126E-2</c:v>
                </c:pt>
                <c:pt idx="205">
                  <c:v>1.4280521670858838E-2</c:v>
                </c:pt>
                <c:pt idx="206">
                  <c:v>1.4262385507540897E-2</c:v>
                </c:pt>
                <c:pt idx="207">
                  <c:v>1.4257318002103812E-2</c:v>
                </c:pt>
                <c:pt idx="208">
                  <c:v>1.4224634582913627E-2</c:v>
                </c:pt>
                <c:pt idx="209">
                  <c:v>1.4195800650399437E-2</c:v>
                </c:pt>
                <c:pt idx="210">
                  <c:v>1.4230969835704557E-2</c:v>
                </c:pt>
                <c:pt idx="211">
                  <c:v>1.425083144341475E-2</c:v>
                </c:pt>
                <c:pt idx="212">
                  <c:v>1.4235957741073562E-2</c:v>
                </c:pt>
                <c:pt idx="213">
                  <c:v>1.4225956562959104E-2</c:v>
                </c:pt>
                <c:pt idx="214">
                  <c:v>1.4243877041889928E-2</c:v>
                </c:pt>
                <c:pt idx="215">
                  <c:v>1.4266411358791864E-2</c:v>
                </c:pt>
                <c:pt idx="216">
                  <c:v>1.4314514672196891E-2</c:v>
                </c:pt>
                <c:pt idx="217">
                  <c:v>1.4363790149428528E-2</c:v>
                </c:pt>
                <c:pt idx="218">
                  <c:v>1.4403610667090998E-2</c:v>
                </c:pt>
                <c:pt idx="219">
                  <c:v>1.4467755255799127E-2</c:v>
                </c:pt>
                <c:pt idx="220">
                  <c:v>1.4528730295754111E-2</c:v>
                </c:pt>
                <c:pt idx="221">
                  <c:v>1.4580458684948221E-2</c:v>
                </c:pt>
                <c:pt idx="222">
                  <c:v>1.4667122430871721E-2</c:v>
                </c:pt>
                <c:pt idx="223">
                  <c:v>1.4745902296463111E-2</c:v>
                </c:pt>
                <c:pt idx="224">
                  <c:v>1.4831605270469868E-2</c:v>
                </c:pt>
                <c:pt idx="225">
                  <c:v>1.493106762636379E-2</c:v>
                </c:pt>
                <c:pt idx="226">
                  <c:v>1.5077983208156882E-2</c:v>
                </c:pt>
                <c:pt idx="227">
                  <c:v>1.517753848892053E-2</c:v>
                </c:pt>
                <c:pt idx="228">
                  <c:v>1.5323741543785848E-2</c:v>
                </c:pt>
                <c:pt idx="229">
                  <c:v>1.5469091072754685E-2</c:v>
                </c:pt>
                <c:pt idx="230">
                  <c:v>1.5572161835748792E-2</c:v>
                </c:pt>
                <c:pt idx="231">
                  <c:v>1.575458445650936E-2</c:v>
                </c:pt>
                <c:pt idx="232">
                  <c:v>1.5849435688247246E-2</c:v>
                </c:pt>
                <c:pt idx="233">
                  <c:v>1.6030779095864058E-2</c:v>
                </c:pt>
                <c:pt idx="234">
                  <c:v>1.6193420992208669E-2</c:v>
                </c:pt>
                <c:pt idx="235">
                  <c:v>1.6285344186652562E-2</c:v>
                </c:pt>
                <c:pt idx="236">
                  <c:v>1.6343798708528166E-2</c:v>
                </c:pt>
                <c:pt idx="237">
                  <c:v>1.6452766350109577E-2</c:v>
                </c:pt>
                <c:pt idx="238">
                  <c:v>1.650198008381714E-2</c:v>
                </c:pt>
                <c:pt idx="239">
                  <c:v>1.6604901651090583E-2</c:v>
                </c:pt>
                <c:pt idx="240">
                  <c:v>1.6641495476891307E-2</c:v>
                </c:pt>
                <c:pt idx="241">
                  <c:v>1.6695201517745593E-2</c:v>
                </c:pt>
                <c:pt idx="242">
                  <c:v>1.6732419978732913E-2</c:v>
                </c:pt>
                <c:pt idx="243">
                  <c:v>1.6691288490836065E-2</c:v>
                </c:pt>
                <c:pt idx="244">
                  <c:v>1.6859754456906954E-2</c:v>
                </c:pt>
                <c:pt idx="245">
                  <c:v>1.6861027886609821E-2</c:v>
                </c:pt>
                <c:pt idx="246">
                  <c:v>1.6897687741420222E-2</c:v>
                </c:pt>
                <c:pt idx="247">
                  <c:v>1.6929580922859729E-2</c:v>
                </c:pt>
                <c:pt idx="248">
                  <c:v>1.6943898846059416E-2</c:v>
                </c:pt>
                <c:pt idx="249">
                  <c:v>1.6942275302403921E-2</c:v>
                </c:pt>
                <c:pt idx="250">
                  <c:v>1.6944680265241034E-2</c:v>
                </c:pt>
                <c:pt idx="251">
                  <c:v>1.6976228693724681E-2</c:v>
                </c:pt>
                <c:pt idx="252">
                  <c:v>1.7029716591763736E-2</c:v>
                </c:pt>
                <c:pt idx="253">
                  <c:v>1.7013727270646227E-2</c:v>
                </c:pt>
                <c:pt idx="254">
                  <c:v>1.7015668918867452E-2</c:v>
                </c:pt>
                <c:pt idx="255">
                  <c:v>1.6975310987332539E-2</c:v>
                </c:pt>
                <c:pt idx="256">
                  <c:v>1.6970631112190972E-2</c:v>
                </c:pt>
                <c:pt idx="257">
                  <c:v>1.6895195215680923E-2</c:v>
                </c:pt>
                <c:pt idx="258">
                  <c:v>1.6866803542612111E-2</c:v>
                </c:pt>
                <c:pt idx="259">
                  <c:v>1.6823462630085148E-2</c:v>
                </c:pt>
                <c:pt idx="260">
                  <c:v>1.6803935199177902E-2</c:v>
                </c:pt>
                <c:pt idx="261">
                  <c:v>1.6775931136979168E-2</c:v>
                </c:pt>
                <c:pt idx="262">
                  <c:v>1.6737508478408322E-2</c:v>
                </c:pt>
                <c:pt idx="263">
                  <c:v>1.6690747095298296E-2</c:v>
                </c:pt>
                <c:pt idx="264">
                  <c:v>1.6607002138917033E-2</c:v>
                </c:pt>
                <c:pt idx="265">
                  <c:v>1.655930730742727E-2</c:v>
                </c:pt>
                <c:pt idx="266">
                  <c:v>1.6537069713191976E-2</c:v>
                </c:pt>
                <c:pt idx="267">
                  <c:v>1.6516345974220064E-2</c:v>
                </c:pt>
                <c:pt idx="268">
                  <c:v>1.6494814571464837E-2</c:v>
                </c:pt>
                <c:pt idx="269">
                  <c:v>1.6497776318538639E-2</c:v>
                </c:pt>
                <c:pt idx="270">
                  <c:v>1.6419568117951356E-2</c:v>
                </c:pt>
                <c:pt idx="271">
                  <c:v>1.6455507749110452E-2</c:v>
                </c:pt>
                <c:pt idx="272">
                  <c:v>1.6475984448062329E-2</c:v>
                </c:pt>
                <c:pt idx="273">
                  <c:v>1.6437461015237471E-2</c:v>
                </c:pt>
                <c:pt idx="274">
                  <c:v>1.6384943445206749E-2</c:v>
                </c:pt>
                <c:pt idx="275">
                  <c:v>1.634585486474081E-2</c:v>
                </c:pt>
                <c:pt idx="276">
                  <c:v>1.6291947921364514E-2</c:v>
                </c:pt>
                <c:pt idx="277">
                  <c:v>1.6255855988786011E-2</c:v>
                </c:pt>
                <c:pt idx="278">
                  <c:v>1.6226812785118915E-2</c:v>
                </c:pt>
                <c:pt idx="279">
                  <c:v>1.6137128053402811E-2</c:v>
                </c:pt>
                <c:pt idx="280">
                  <c:v>1.605275726514567E-2</c:v>
                </c:pt>
                <c:pt idx="281">
                  <c:v>1.5981185655897095E-2</c:v>
                </c:pt>
                <c:pt idx="282">
                  <c:v>1.5902075650152871E-2</c:v>
                </c:pt>
                <c:pt idx="283">
                  <c:v>1.5821904775844151E-2</c:v>
                </c:pt>
                <c:pt idx="284">
                  <c:v>1.5784857587651017E-2</c:v>
                </c:pt>
                <c:pt idx="285">
                  <c:v>1.5679978984391534E-2</c:v>
                </c:pt>
                <c:pt idx="286">
                  <c:v>1.5668967927990912E-2</c:v>
                </c:pt>
                <c:pt idx="287">
                  <c:v>1.5630436839844802E-2</c:v>
                </c:pt>
                <c:pt idx="288">
                  <c:v>1.5584358938943452E-2</c:v>
                </c:pt>
                <c:pt idx="289">
                  <c:v>1.5538950853956082E-2</c:v>
                </c:pt>
                <c:pt idx="290">
                  <c:v>1.5493713084755591E-2</c:v>
                </c:pt>
                <c:pt idx="291">
                  <c:v>1.544140509193981E-2</c:v>
                </c:pt>
                <c:pt idx="292">
                  <c:v>1.542249047013977E-2</c:v>
                </c:pt>
                <c:pt idx="293">
                  <c:v>1.5386499002513522E-2</c:v>
                </c:pt>
                <c:pt idx="294">
                  <c:v>1.5380411726215728E-2</c:v>
                </c:pt>
                <c:pt idx="295">
                  <c:v>1.5384615384615384E-2</c:v>
                </c:pt>
                <c:pt idx="296">
                  <c:v>1.5342175218360166E-2</c:v>
                </c:pt>
                <c:pt idx="297">
                  <c:v>1.5317209954433931E-2</c:v>
                </c:pt>
                <c:pt idx="298">
                  <c:v>1.5311585409379684E-2</c:v>
                </c:pt>
                <c:pt idx="299">
                  <c:v>1.5293807528996037E-2</c:v>
                </c:pt>
                <c:pt idx="300">
                  <c:v>1.529508849809345E-2</c:v>
                </c:pt>
                <c:pt idx="301">
                  <c:v>1.5277610117378059E-2</c:v>
                </c:pt>
                <c:pt idx="302">
                  <c:v>1.5282104411629045E-2</c:v>
                </c:pt>
                <c:pt idx="303">
                  <c:v>1.5273095555114876E-2</c:v>
                </c:pt>
                <c:pt idx="304">
                  <c:v>1.524820189631053E-2</c:v>
                </c:pt>
                <c:pt idx="305">
                  <c:v>1.5233330275423578E-2</c:v>
                </c:pt>
                <c:pt idx="306">
                  <c:v>1.5218570191068448E-2</c:v>
                </c:pt>
                <c:pt idx="307">
                  <c:v>1.5223218997361477E-2</c:v>
                </c:pt>
                <c:pt idx="308">
                  <c:v>1.5200843437005798E-2</c:v>
                </c:pt>
                <c:pt idx="309">
                  <c:v>1.5167731573373358E-2</c:v>
                </c:pt>
                <c:pt idx="310">
                  <c:v>1.5178421376953671E-2</c:v>
                </c:pt>
                <c:pt idx="311">
                  <c:v>1.5174346680458773E-2</c:v>
                </c:pt>
                <c:pt idx="312">
                  <c:v>1.5170728301096292E-2</c:v>
                </c:pt>
                <c:pt idx="313">
                  <c:v>1.5154769292991277E-2</c:v>
                </c:pt>
                <c:pt idx="314">
                  <c:v>1.5150840166501927E-2</c:v>
                </c:pt>
                <c:pt idx="315">
                  <c:v>1.5146501685725211E-2</c:v>
                </c:pt>
                <c:pt idx="316">
                  <c:v>1.5166782487838776E-2</c:v>
                </c:pt>
                <c:pt idx="317">
                  <c:v>1.5169342194719243E-2</c:v>
                </c:pt>
                <c:pt idx="318">
                  <c:v>1.5159147522834211E-2</c:v>
                </c:pt>
                <c:pt idx="319">
                  <c:v>1.5139428460825924E-2</c:v>
                </c:pt>
                <c:pt idx="320">
                  <c:v>1.512689094759497E-2</c:v>
                </c:pt>
                <c:pt idx="321">
                  <c:v>1.5112431582865732E-2</c:v>
                </c:pt>
                <c:pt idx="322">
                  <c:v>1.508165556573428E-2</c:v>
                </c:pt>
                <c:pt idx="323">
                  <c:v>1.510714678697183E-2</c:v>
                </c:pt>
                <c:pt idx="324">
                  <c:v>1.5098744746889336E-2</c:v>
                </c:pt>
                <c:pt idx="325">
                  <c:v>1.5062942241237453E-2</c:v>
                </c:pt>
                <c:pt idx="326">
                  <c:v>1.5022367763018176E-2</c:v>
                </c:pt>
                <c:pt idx="327">
                  <c:v>1.4952043455060408E-2</c:v>
                </c:pt>
                <c:pt idx="328">
                  <c:v>1.495764448695177E-2</c:v>
                </c:pt>
                <c:pt idx="329">
                  <c:v>1.4924650198181235E-2</c:v>
                </c:pt>
                <c:pt idx="330">
                  <c:v>1.4903387567110894E-2</c:v>
                </c:pt>
                <c:pt idx="331">
                  <c:v>1.4893240493060801E-2</c:v>
                </c:pt>
                <c:pt idx="332">
                  <c:v>1.4874121640466099E-2</c:v>
                </c:pt>
                <c:pt idx="333">
                  <c:v>1.4856269113149847E-2</c:v>
                </c:pt>
                <c:pt idx="334">
                  <c:v>1.4803254327454825E-2</c:v>
                </c:pt>
                <c:pt idx="335">
                  <c:v>1.4795658981989248E-2</c:v>
                </c:pt>
                <c:pt idx="336">
                  <c:v>1.4774481917919545E-2</c:v>
                </c:pt>
                <c:pt idx="337">
                  <c:v>1.4737190484552933E-2</c:v>
                </c:pt>
                <c:pt idx="338">
                  <c:v>1.4733612085244131E-2</c:v>
                </c:pt>
                <c:pt idx="339">
                  <c:v>1.4769373812507579E-2</c:v>
                </c:pt>
                <c:pt idx="340">
                  <c:v>1.4693523554683036E-2</c:v>
                </c:pt>
                <c:pt idx="341">
                  <c:v>1.4704144792491845E-2</c:v>
                </c:pt>
                <c:pt idx="342">
                  <c:v>1.4716816534693328E-2</c:v>
                </c:pt>
                <c:pt idx="343">
                  <c:v>1.4695971971945151E-2</c:v>
                </c:pt>
                <c:pt idx="344">
                  <c:v>1.4703598066390818E-2</c:v>
                </c:pt>
                <c:pt idx="345">
                  <c:v>1.4703797332905314E-2</c:v>
                </c:pt>
                <c:pt idx="346">
                  <c:v>1.4690175581651818E-2</c:v>
                </c:pt>
                <c:pt idx="347">
                  <c:v>1.4674685766542732E-2</c:v>
                </c:pt>
                <c:pt idx="348">
                  <c:v>1.4679559373313165E-2</c:v>
                </c:pt>
                <c:pt idx="349">
                  <c:v>1.4679736645697836E-2</c:v>
                </c:pt>
                <c:pt idx="350">
                  <c:v>1.4657937109931201E-2</c:v>
                </c:pt>
                <c:pt idx="351">
                  <c:v>1.4753107734806628E-2</c:v>
                </c:pt>
                <c:pt idx="352">
                  <c:v>1.4734528844302514E-2</c:v>
                </c:pt>
                <c:pt idx="353">
                  <c:v>1.4733785477038127E-2</c:v>
                </c:pt>
                <c:pt idx="354">
                  <c:v>1.4705102892655067E-2</c:v>
                </c:pt>
                <c:pt idx="355">
                  <c:v>1.4679378605832847E-2</c:v>
                </c:pt>
                <c:pt idx="356">
                  <c:v>1.4647442462847816E-2</c:v>
                </c:pt>
                <c:pt idx="357">
                  <c:v>1.4654244607166675E-2</c:v>
                </c:pt>
                <c:pt idx="358">
                  <c:v>1.4702992819606629E-2</c:v>
                </c:pt>
                <c:pt idx="359">
                  <c:v>1.4664628723144934E-2</c:v>
                </c:pt>
                <c:pt idx="360">
                  <c:v>1.4701548500835429E-2</c:v>
                </c:pt>
                <c:pt idx="361">
                  <c:v>1.4703294105285279E-2</c:v>
                </c:pt>
                <c:pt idx="362">
                  <c:v>1.4857680732874624E-2</c:v>
                </c:pt>
                <c:pt idx="363">
                  <c:v>1.7159577242257369E-2</c:v>
                </c:pt>
                <c:pt idx="364">
                  <c:v>1.6880304932600575E-2</c:v>
                </c:pt>
                <c:pt idx="365">
                  <c:v>1.6363477856561667E-2</c:v>
                </c:pt>
                <c:pt idx="366">
                  <c:v>1.6239359218418879E-2</c:v>
                </c:pt>
                <c:pt idx="367">
                  <c:v>1.6107478065337896E-2</c:v>
                </c:pt>
                <c:pt idx="368">
                  <c:v>1.6041208849444964E-2</c:v>
                </c:pt>
                <c:pt idx="369">
                  <c:v>1.599022210983268E-2</c:v>
                </c:pt>
                <c:pt idx="370">
                  <c:v>1.5969171483622348E-2</c:v>
                </c:pt>
                <c:pt idx="371">
                  <c:v>1.6030025605948999E-2</c:v>
                </c:pt>
                <c:pt idx="372">
                  <c:v>1.5938479623824452E-2</c:v>
                </c:pt>
                <c:pt idx="373">
                  <c:v>1.5855308111726234E-2</c:v>
                </c:pt>
                <c:pt idx="374">
                  <c:v>1.5800091510336508E-2</c:v>
                </c:pt>
                <c:pt idx="375">
                  <c:v>1.5779574167940198E-2</c:v>
                </c:pt>
                <c:pt idx="376">
                  <c:v>1.5748938165370402E-2</c:v>
                </c:pt>
                <c:pt idx="377">
                  <c:v>1.5639508170864676E-2</c:v>
                </c:pt>
                <c:pt idx="378">
                  <c:v>1.5522575193861837E-2</c:v>
                </c:pt>
                <c:pt idx="379">
                  <c:v>1.5481211330929145E-2</c:v>
                </c:pt>
                <c:pt idx="380">
                  <c:v>1.5422006485637494E-2</c:v>
                </c:pt>
                <c:pt idx="381">
                  <c:v>1.5324192799305372E-2</c:v>
                </c:pt>
                <c:pt idx="382">
                  <c:v>1.5252067611222067E-2</c:v>
                </c:pt>
                <c:pt idx="383">
                  <c:v>1.5162136719610631E-2</c:v>
                </c:pt>
                <c:pt idx="384">
                  <c:v>1.5110062264176098E-2</c:v>
                </c:pt>
                <c:pt idx="385">
                  <c:v>1.5008450704225353E-2</c:v>
                </c:pt>
                <c:pt idx="386">
                  <c:v>1.494126042313639E-2</c:v>
                </c:pt>
                <c:pt idx="387">
                  <c:v>1.4911210608568358E-2</c:v>
                </c:pt>
                <c:pt idx="388">
                  <c:v>1.4887551681457879E-2</c:v>
                </c:pt>
                <c:pt idx="389">
                  <c:v>1.4791963400786331E-2</c:v>
                </c:pt>
                <c:pt idx="390">
                  <c:v>1.4767819456513925E-2</c:v>
                </c:pt>
                <c:pt idx="391">
                  <c:v>1.4752814999412863E-2</c:v>
                </c:pt>
                <c:pt idx="392">
                  <c:v>1.4755753584386988E-2</c:v>
                </c:pt>
                <c:pt idx="393">
                  <c:v>1.4747292301495001E-2</c:v>
                </c:pt>
                <c:pt idx="394">
                  <c:v>1.4766227871084883E-2</c:v>
                </c:pt>
                <c:pt idx="395">
                  <c:v>1.4748989218328842E-2</c:v>
                </c:pt>
                <c:pt idx="396">
                  <c:v>1.4744799069647241E-2</c:v>
                </c:pt>
                <c:pt idx="397">
                  <c:v>1.4746011890177064E-2</c:v>
                </c:pt>
                <c:pt idx="398">
                  <c:v>1.4779823549503452E-2</c:v>
                </c:pt>
                <c:pt idx="399">
                  <c:v>1.4790812616242028E-2</c:v>
                </c:pt>
                <c:pt idx="400">
                  <c:v>1.482321642011644E-2</c:v>
                </c:pt>
                <c:pt idx="401">
                  <c:v>1.4856515965125007E-2</c:v>
                </c:pt>
                <c:pt idx="402">
                  <c:v>1.4909081586217062E-2</c:v>
                </c:pt>
                <c:pt idx="403">
                  <c:v>1.4950440528634363E-2</c:v>
                </c:pt>
                <c:pt idx="404">
                  <c:v>1.4984584287487047E-2</c:v>
                </c:pt>
                <c:pt idx="405">
                  <c:v>1.5003194479938668E-2</c:v>
                </c:pt>
                <c:pt idx="406">
                  <c:v>1.5031820299883187E-2</c:v>
                </c:pt>
                <c:pt idx="407">
                  <c:v>1.5067227426241E-2</c:v>
                </c:pt>
                <c:pt idx="408">
                  <c:v>1.5095288731542384E-2</c:v>
                </c:pt>
                <c:pt idx="409">
                  <c:v>1.5121033121173006E-2</c:v>
                </c:pt>
                <c:pt idx="410">
                  <c:v>1.5165347232362222E-2</c:v>
                </c:pt>
                <c:pt idx="411">
                  <c:v>1.514891997335617E-2</c:v>
                </c:pt>
                <c:pt idx="412">
                  <c:v>1.5145601540917961E-2</c:v>
                </c:pt>
                <c:pt idx="413">
                  <c:v>1.5148655922489946E-2</c:v>
                </c:pt>
                <c:pt idx="414">
                  <c:v>1.5156041340987195E-2</c:v>
                </c:pt>
                <c:pt idx="415">
                  <c:v>1.5170110201551172E-2</c:v>
                </c:pt>
                <c:pt idx="416">
                  <c:v>1.5166694038429955E-2</c:v>
                </c:pt>
                <c:pt idx="417">
                  <c:v>1.5187107692696296E-2</c:v>
                </c:pt>
                <c:pt idx="418">
                  <c:v>1.5170944212231826E-2</c:v>
                </c:pt>
                <c:pt idx="419">
                  <c:v>1.5200785271132477E-2</c:v>
                </c:pt>
                <c:pt idx="420">
                  <c:v>1.5210380400958075E-2</c:v>
                </c:pt>
              </c:numCache>
            </c:numRef>
          </c:val>
          <c:smooth val="0"/>
          <c:extLst>
            <c:ext xmlns:c16="http://schemas.microsoft.com/office/drawing/2014/chart" uri="{C3380CC4-5D6E-409C-BE32-E72D297353CC}">
              <c16:uniqueId val="{00000000-352C-4097-BCCD-F63E81DF5D9A}"/>
            </c:ext>
          </c:extLst>
        </c:ser>
        <c:dLbls>
          <c:showLegendKey val="0"/>
          <c:showVal val="0"/>
          <c:showCatName val="0"/>
          <c:showSerName val="0"/>
          <c:showPercent val="0"/>
          <c:showBubbleSize val="0"/>
        </c:dLbls>
        <c:smooth val="0"/>
        <c:axId val="1643839679"/>
        <c:axId val="1643840639"/>
      </c:lineChart>
      <c:dateAx>
        <c:axId val="1643839679"/>
        <c:scaling>
          <c:orientation val="minMax"/>
        </c:scaling>
        <c:delete val="0"/>
        <c:axPos val="b"/>
        <c:numFmt formatCode="\'yy"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643840639"/>
        <c:crosses val="autoZero"/>
        <c:auto val="1"/>
        <c:lblOffset val="100"/>
        <c:baseTimeUnit val="months"/>
        <c:majorUnit val="24"/>
        <c:majorTimeUnit val="months"/>
      </c:dateAx>
      <c:valAx>
        <c:axId val="1643840639"/>
        <c:scaling>
          <c:orientation val="minMax"/>
          <c:min val="1.2500000000000002E-2"/>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643839679"/>
        <c:crosses val="autoZero"/>
        <c:crossBetween val="between"/>
        <c:majorUnit val="2.5000000000000005E-3"/>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ysClr val="windowText" lastClr="000000"/>
          </a:solidFill>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r>
              <a:rPr lang="en-US" b="1"/>
              <a:t>Inflation Risk Premium (10-Year)</a:t>
            </a:r>
          </a:p>
        </c:rich>
      </c:tx>
      <c:layout>
        <c:manualLayout>
          <c:xMode val="edge"/>
          <c:yMode val="edge"/>
          <c:x val="0.32543756472320051"/>
          <c:y val="1.3888888888888888E-2"/>
        </c:manualLayout>
      </c:layout>
      <c:overlay val="0"/>
      <c:spPr>
        <a:noFill/>
        <a:ln>
          <a:noFill/>
        </a:ln>
        <a:effectLst/>
      </c:spPr>
      <c:txPr>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7.74746817467446E-2"/>
          <c:y val="0.10881233595800525"/>
          <c:w val="0.89125811816777856"/>
          <c:h val="0.67888888888888888"/>
        </c:manualLayout>
      </c:layout>
      <c:lineChart>
        <c:grouping val="standard"/>
        <c:varyColors val="0"/>
        <c:ser>
          <c:idx val="0"/>
          <c:order val="0"/>
          <c:spPr>
            <a:ln w="28575" cap="rnd">
              <a:solidFill>
                <a:schemeClr val="accent1"/>
              </a:solidFill>
              <a:round/>
            </a:ln>
            <a:effectLst/>
          </c:spPr>
          <c:marker>
            <c:symbol val="none"/>
          </c:marker>
          <c:cat>
            <c:numRef>
              <c:f>Sheet1!$B$4:$B$308</c:f>
              <c:numCache>
                <c:formatCode>dd"/"mmm"/"yyyy</c:formatCode>
                <c:ptCount val="305"/>
                <c:pt idx="0">
                  <c:v>45292</c:v>
                </c:pt>
                <c:pt idx="1">
                  <c:v>45293</c:v>
                </c:pt>
                <c:pt idx="2">
                  <c:v>45294</c:v>
                </c:pt>
                <c:pt idx="3">
                  <c:v>45295</c:v>
                </c:pt>
                <c:pt idx="4">
                  <c:v>45296</c:v>
                </c:pt>
                <c:pt idx="5">
                  <c:v>45299</c:v>
                </c:pt>
                <c:pt idx="6">
                  <c:v>45300</c:v>
                </c:pt>
                <c:pt idx="7">
                  <c:v>45301</c:v>
                </c:pt>
                <c:pt idx="8">
                  <c:v>45302</c:v>
                </c:pt>
                <c:pt idx="9">
                  <c:v>45303</c:v>
                </c:pt>
                <c:pt idx="10">
                  <c:v>45306</c:v>
                </c:pt>
                <c:pt idx="11">
                  <c:v>45307</c:v>
                </c:pt>
                <c:pt idx="12">
                  <c:v>45308</c:v>
                </c:pt>
                <c:pt idx="13">
                  <c:v>45309</c:v>
                </c:pt>
                <c:pt idx="14">
                  <c:v>45310</c:v>
                </c:pt>
                <c:pt idx="15">
                  <c:v>45313</c:v>
                </c:pt>
                <c:pt idx="16">
                  <c:v>45314</c:v>
                </c:pt>
                <c:pt idx="17">
                  <c:v>45315</c:v>
                </c:pt>
                <c:pt idx="18">
                  <c:v>45316</c:v>
                </c:pt>
                <c:pt idx="19">
                  <c:v>45317</c:v>
                </c:pt>
                <c:pt idx="20">
                  <c:v>45320</c:v>
                </c:pt>
                <c:pt idx="21">
                  <c:v>45321</c:v>
                </c:pt>
                <c:pt idx="22">
                  <c:v>45322</c:v>
                </c:pt>
                <c:pt idx="23">
                  <c:v>45323</c:v>
                </c:pt>
                <c:pt idx="24">
                  <c:v>45324</c:v>
                </c:pt>
                <c:pt idx="25">
                  <c:v>45327</c:v>
                </c:pt>
                <c:pt idx="26">
                  <c:v>45328</c:v>
                </c:pt>
                <c:pt idx="27">
                  <c:v>45329</c:v>
                </c:pt>
                <c:pt idx="28">
                  <c:v>45330</c:v>
                </c:pt>
                <c:pt idx="29">
                  <c:v>45331</c:v>
                </c:pt>
                <c:pt idx="30">
                  <c:v>45334</c:v>
                </c:pt>
                <c:pt idx="31">
                  <c:v>45335</c:v>
                </c:pt>
                <c:pt idx="32">
                  <c:v>45336</c:v>
                </c:pt>
                <c:pt idx="33">
                  <c:v>45337</c:v>
                </c:pt>
                <c:pt idx="34">
                  <c:v>45338</c:v>
                </c:pt>
                <c:pt idx="35">
                  <c:v>45341</c:v>
                </c:pt>
                <c:pt idx="36">
                  <c:v>45342</c:v>
                </c:pt>
                <c:pt idx="37">
                  <c:v>45343</c:v>
                </c:pt>
                <c:pt idx="38">
                  <c:v>45344</c:v>
                </c:pt>
                <c:pt idx="39">
                  <c:v>45345</c:v>
                </c:pt>
                <c:pt idx="40">
                  <c:v>45348</c:v>
                </c:pt>
                <c:pt idx="41">
                  <c:v>45349</c:v>
                </c:pt>
                <c:pt idx="42">
                  <c:v>45350</c:v>
                </c:pt>
                <c:pt idx="43">
                  <c:v>45351</c:v>
                </c:pt>
                <c:pt idx="44">
                  <c:v>45352</c:v>
                </c:pt>
                <c:pt idx="45">
                  <c:v>45355</c:v>
                </c:pt>
                <c:pt idx="46">
                  <c:v>45356</c:v>
                </c:pt>
                <c:pt idx="47">
                  <c:v>45357</c:v>
                </c:pt>
                <c:pt idx="48">
                  <c:v>45358</c:v>
                </c:pt>
                <c:pt idx="49">
                  <c:v>45359</c:v>
                </c:pt>
                <c:pt idx="50">
                  <c:v>45362</c:v>
                </c:pt>
                <c:pt idx="51">
                  <c:v>45363</c:v>
                </c:pt>
                <c:pt idx="52">
                  <c:v>45364</c:v>
                </c:pt>
                <c:pt idx="53">
                  <c:v>45365</c:v>
                </c:pt>
                <c:pt idx="54">
                  <c:v>45366</c:v>
                </c:pt>
                <c:pt idx="55">
                  <c:v>45369</c:v>
                </c:pt>
                <c:pt idx="56">
                  <c:v>45370</c:v>
                </c:pt>
                <c:pt idx="57">
                  <c:v>45371</c:v>
                </c:pt>
                <c:pt idx="58">
                  <c:v>45372</c:v>
                </c:pt>
                <c:pt idx="59">
                  <c:v>45373</c:v>
                </c:pt>
                <c:pt idx="60">
                  <c:v>45376</c:v>
                </c:pt>
                <c:pt idx="61">
                  <c:v>45377</c:v>
                </c:pt>
                <c:pt idx="62">
                  <c:v>45378</c:v>
                </c:pt>
                <c:pt idx="63">
                  <c:v>45379</c:v>
                </c:pt>
                <c:pt idx="64">
                  <c:v>45380</c:v>
                </c:pt>
                <c:pt idx="65">
                  <c:v>45383</c:v>
                </c:pt>
                <c:pt idx="66">
                  <c:v>45384</c:v>
                </c:pt>
                <c:pt idx="67">
                  <c:v>45385</c:v>
                </c:pt>
                <c:pt idx="68">
                  <c:v>45386</c:v>
                </c:pt>
                <c:pt idx="69">
                  <c:v>45387</c:v>
                </c:pt>
                <c:pt idx="70">
                  <c:v>45390</c:v>
                </c:pt>
                <c:pt idx="71">
                  <c:v>45391</c:v>
                </c:pt>
                <c:pt idx="72">
                  <c:v>45392</c:v>
                </c:pt>
                <c:pt idx="73">
                  <c:v>45393</c:v>
                </c:pt>
                <c:pt idx="74">
                  <c:v>45394</c:v>
                </c:pt>
                <c:pt idx="75">
                  <c:v>45397</c:v>
                </c:pt>
                <c:pt idx="76">
                  <c:v>45398</c:v>
                </c:pt>
                <c:pt idx="77">
                  <c:v>45399</c:v>
                </c:pt>
                <c:pt idx="78">
                  <c:v>45400</c:v>
                </c:pt>
                <c:pt idx="79">
                  <c:v>45401</c:v>
                </c:pt>
                <c:pt idx="80">
                  <c:v>45404</c:v>
                </c:pt>
                <c:pt idx="81">
                  <c:v>45405</c:v>
                </c:pt>
                <c:pt idx="82">
                  <c:v>45406</c:v>
                </c:pt>
                <c:pt idx="83">
                  <c:v>45407</c:v>
                </c:pt>
                <c:pt idx="84">
                  <c:v>45408</c:v>
                </c:pt>
                <c:pt idx="85">
                  <c:v>45411</c:v>
                </c:pt>
                <c:pt idx="86">
                  <c:v>45412</c:v>
                </c:pt>
                <c:pt idx="87">
                  <c:v>45413</c:v>
                </c:pt>
                <c:pt idx="88">
                  <c:v>45414</c:v>
                </c:pt>
                <c:pt idx="89">
                  <c:v>45415</c:v>
                </c:pt>
                <c:pt idx="90">
                  <c:v>45418</c:v>
                </c:pt>
                <c:pt idx="91">
                  <c:v>45419</c:v>
                </c:pt>
                <c:pt idx="92">
                  <c:v>45420</c:v>
                </c:pt>
                <c:pt idx="93">
                  <c:v>45421</c:v>
                </c:pt>
                <c:pt idx="94">
                  <c:v>45422</c:v>
                </c:pt>
                <c:pt idx="95">
                  <c:v>45425</c:v>
                </c:pt>
                <c:pt idx="96">
                  <c:v>45426</c:v>
                </c:pt>
                <c:pt idx="97">
                  <c:v>45427</c:v>
                </c:pt>
                <c:pt idx="98">
                  <c:v>45428</c:v>
                </c:pt>
                <c:pt idx="99">
                  <c:v>45429</c:v>
                </c:pt>
                <c:pt idx="100">
                  <c:v>45432</c:v>
                </c:pt>
                <c:pt idx="101">
                  <c:v>45433</c:v>
                </c:pt>
                <c:pt idx="102">
                  <c:v>45434</c:v>
                </c:pt>
                <c:pt idx="103">
                  <c:v>45435</c:v>
                </c:pt>
                <c:pt idx="104">
                  <c:v>45436</c:v>
                </c:pt>
                <c:pt idx="105">
                  <c:v>45439</c:v>
                </c:pt>
                <c:pt idx="106">
                  <c:v>45440</c:v>
                </c:pt>
                <c:pt idx="107">
                  <c:v>45441</c:v>
                </c:pt>
                <c:pt idx="108">
                  <c:v>45442</c:v>
                </c:pt>
                <c:pt idx="109">
                  <c:v>45443</c:v>
                </c:pt>
                <c:pt idx="110">
                  <c:v>45446</c:v>
                </c:pt>
                <c:pt idx="111">
                  <c:v>45447</c:v>
                </c:pt>
                <c:pt idx="112">
                  <c:v>45448</c:v>
                </c:pt>
                <c:pt idx="113">
                  <c:v>45449</c:v>
                </c:pt>
                <c:pt idx="114">
                  <c:v>45450</c:v>
                </c:pt>
                <c:pt idx="115">
                  <c:v>45453</c:v>
                </c:pt>
                <c:pt idx="116">
                  <c:v>45454</c:v>
                </c:pt>
                <c:pt idx="117">
                  <c:v>45455</c:v>
                </c:pt>
                <c:pt idx="118">
                  <c:v>45456</c:v>
                </c:pt>
                <c:pt idx="119">
                  <c:v>45457</c:v>
                </c:pt>
                <c:pt idx="120">
                  <c:v>45460</c:v>
                </c:pt>
                <c:pt idx="121">
                  <c:v>45461</c:v>
                </c:pt>
                <c:pt idx="122">
                  <c:v>45462</c:v>
                </c:pt>
                <c:pt idx="123">
                  <c:v>45463</c:v>
                </c:pt>
                <c:pt idx="124">
                  <c:v>45464</c:v>
                </c:pt>
                <c:pt idx="125">
                  <c:v>45467</c:v>
                </c:pt>
                <c:pt idx="126">
                  <c:v>45468</c:v>
                </c:pt>
                <c:pt idx="127">
                  <c:v>45469</c:v>
                </c:pt>
                <c:pt idx="128">
                  <c:v>45470</c:v>
                </c:pt>
                <c:pt idx="129">
                  <c:v>45471</c:v>
                </c:pt>
                <c:pt idx="130">
                  <c:v>45474</c:v>
                </c:pt>
                <c:pt idx="131">
                  <c:v>45475</c:v>
                </c:pt>
                <c:pt idx="132">
                  <c:v>45476</c:v>
                </c:pt>
                <c:pt idx="133">
                  <c:v>45477</c:v>
                </c:pt>
                <c:pt idx="134">
                  <c:v>45478</c:v>
                </c:pt>
                <c:pt idx="135">
                  <c:v>45481</c:v>
                </c:pt>
                <c:pt idx="136">
                  <c:v>45482</c:v>
                </c:pt>
                <c:pt idx="137">
                  <c:v>45483</c:v>
                </c:pt>
                <c:pt idx="138">
                  <c:v>45484</c:v>
                </c:pt>
                <c:pt idx="139">
                  <c:v>45485</c:v>
                </c:pt>
                <c:pt idx="140">
                  <c:v>45488</c:v>
                </c:pt>
                <c:pt idx="141">
                  <c:v>45489</c:v>
                </c:pt>
                <c:pt idx="142">
                  <c:v>45490</c:v>
                </c:pt>
                <c:pt idx="143">
                  <c:v>45491</c:v>
                </c:pt>
                <c:pt idx="144">
                  <c:v>45492</c:v>
                </c:pt>
                <c:pt idx="145">
                  <c:v>45495</c:v>
                </c:pt>
                <c:pt idx="146">
                  <c:v>45496</c:v>
                </c:pt>
                <c:pt idx="147">
                  <c:v>45497</c:v>
                </c:pt>
                <c:pt idx="148">
                  <c:v>45498</c:v>
                </c:pt>
                <c:pt idx="149">
                  <c:v>45499</c:v>
                </c:pt>
                <c:pt idx="150">
                  <c:v>45502</c:v>
                </c:pt>
                <c:pt idx="151">
                  <c:v>45503</c:v>
                </c:pt>
                <c:pt idx="152">
                  <c:v>45504</c:v>
                </c:pt>
                <c:pt idx="153">
                  <c:v>45505</c:v>
                </c:pt>
                <c:pt idx="154">
                  <c:v>45506</c:v>
                </c:pt>
                <c:pt idx="155">
                  <c:v>45509</c:v>
                </c:pt>
                <c:pt idx="156">
                  <c:v>45510</c:v>
                </c:pt>
                <c:pt idx="157">
                  <c:v>45511</c:v>
                </c:pt>
                <c:pt idx="158">
                  <c:v>45512</c:v>
                </c:pt>
                <c:pt idx="159">
                  <c:v>45513</c:v>
                </c:pt>
                <c:pt idx="160">
                  <c:v>45516</c:v>
                </c:pt>
                <c:pt idx="161">
                  <c:v>45517</c:v>
                </c:pt>
                <c:pt idx="162">
                  <c:v>45518</c:v>
                </c:pt>
                <c:pt idx="163">
                  <c:v>45519</c:v>
                </c:pt>
                <c:pt idx="164">
                  <c:v>45520</c:v>
                </c:pt>
                <c:pt idx="165">
                  <c:v>45523</c:v>
                </c:pt>
                <c:pt idx="166">
                  <c:v>45524</c:v>
                </c:pt>
                <c:pt idx="167">
                  <c:v>45525</c:v>
                </c:pt>
                <c:pt idx="168">
                  <c:v>45526</c:v>
                </c:pt>
                <c:pt idx="169">
                  <c:v>45527</c:v>
                </c:pt>
                <c:pt idx="170">
                  <c:v>45530</c:v>
                </c:pt>
                <c:pt idx="171">
                  <c:v>45531</c:v>
                </c:pt>
                <c:pt idx="172">
                  <c:v>45532</c:v>
                </c:pt>
                <c:pt idx="173">
                  <c:v>45533</c:v>
                </c:pt>
                <c:pt idx="174">
                  <c:v>45534</c:v>
                </c:pt>
                <c:pt idx="175">
                  <c:v>45537</c:v>
                </c:pt>
                <c:pt idx="176">
                  <c:v>45538</c:v>
                </c:pt>
                <c:pt idx="177">
                  <c:v>45539</c:v>
                </c:pt>
                <c:pt idx="178">
                  <c:v>45540</c:v>
                </c:pt>
                <c:pt idx="179">
                  <c:v>45541</c:v>
                </c:pt>
                <c:pt idx="180">
                  <c:v>45544</c:v>
                </c:pt>
                <c:pt idx="181">
                  <c:v>45545</c:v>
                </c:pt>
                <c:pt idx="182">
                  <c:v>45546</c:v>
                </c:pt>
                <c:pt idx="183">
                  <c:v>45547</c:v>
                </c:pt>
                <c:pt idx="184">
                  <c:v>45548</c:v>
                </c:pt>
                <c:pt idx="185">
                  <c:v>45551</c:v>
                </c:pt>
                <c:pt idx="186">
                  <c:v>45552</c:v>
                </c:pt>
                <c:pt idx="187">
                  <c:v>45553</c:v>
                </c:pt>
                <c:pt idx="188">
                  <c:v>45554</c:v>
                </c:pt>
                <c:pt idx="189">
                  <c:v>45555</c:v>
                </c:pt>
                <c:pt idx="190">
                  <c:v>45558</c:v>
                </c:pt>
                <c:pt idx="191">
                  <c:v>45559</c:v>
                </c:pt>
                <c:pt idx="192">
                  <c:v>45560</c:v>
                </c:pt>
                <c:pt idx="193">
                  <c:v>45561</c:v>
                </c:pt>
                <c:pt idx="194">
                  <c:v>45562</c:v>
                </c:pt>
                <c:pt idx="195">
                  <c:v>45565</c:v>
                </c:pt>
                <c:pt idx="196">
                  <c:v>45566</c:v>
                </c:pt>
                <c:pt idx="197">
                  <c:v>45567</c:v>
                </c:pt>
                <c:pt idx="198">
                  <c:v>45568</c:v>
                </c:pt>
                <c:pt idx="199">
                  <c:v>45569</c:v>
                </c:pt>
                <c:pt idx="200">
                  <c:v>45572</c:v>
                </c:pt>
                <c:pt idx="201">
                  <c:v>45573</c:v>
                </c:pt>
                <c:pt idx="202">
                  <c:v>45574</c:v>
                </c:pt>
                <c:pt idx="203">
                  <c:v>45575</c:v>
                </c:pt>
                <c:pt idx="204">
                  <c:v>45576</c:v>
                </c:pt>
                <c:pt idx="205">
                  <c:v>45579</c:v>
                </c:pt>
                <c:pt idx="206">
                  <c:v>45580</c:v>
                </c:pt>
                <c:pt idx="207">
                  <c:v>45581</c:v>
                </c:pt>
                <c:pt idx="208">
                  <c:v>45582</c:v>
                </c:pt>
                <c:pt idx="209">
                  <c:v>45583</c:v>
                </c:pt>
                <c:pt idx="210">
                  <c:v>45586</c:v>
                </c:pt>
                <c:pt idx="211">
                  <c:v>45587</c:v>
                </c:pt>
                <c:pt idx="212">
                  <c:v>45588</c:v>
                </c:pt>
                <c:pt idx="213">
                  <c:v>45589</c:v>
                </c:pt>
                <c:pt idx="214">
                  <c:v>45590</c:v>
                </c:pt>
                <c:pt idx="215">
                  <c:v>45593</c:v>
                </c:pt>
                <c:pt idx="216">
                  <c:v>45594</c:v>
                </c:pt>
                <c:pt idx="217">
                  <c:v>45595</c:v>
                </c:pt>
                <c:pt idx="218">
                  <c:v>45596</c:v>
                </c:pt>
                <c:pt idx="219">
                  <c:v>45597</c:v>
                </c:pt>
                <c:pt idx="220">
                  <c:v>45600</c:v>
                </c:pt>
                <c:pt idx="221">
                  <c:v>45601</c:v>
                </c:pt>
                <c:pt idx="222">
                  <c:v>45602</c:v>
                </c:pt>
                <c:pt idx="223">
                  <c:v>45603</c:v>
                </c:pt>
                <c:pt idx="224">
                  <c:v>45604</c:v>
                </c:pt>
                <c:pt idx="225">
                  <c:v>45607</c:v>
                </c:pt>
                <c:pt idx="226">
                  <c:v>45608</c:v>
                </c:pt>
                <c:pt idx="227">
                  <c:v>45609</c:v>
                </c:pt>
                <c:pt idx="228">
                  <c:v>45610</c:v>
                </c:pt>
                <c:pt idx="229">
                  <c:v>45611</c:v>
                </c:pt>
                <c:pt idx="230">
                  <c:v>45614</c:v>
                </c:pt>
                <c:pt idx="231">
                  <c:v>45615</c:v>
                </c:pt>
                <c:pt idx="232">
                  <c:v>45616</c:v>
                </c:pt>
                <c:pt idx="233">
                  <c:v>45617</c:v>
                </c:pt>
                <c:pt idx="234">
                  <c:v>45618</c:v>
                </c:pt>
                <c:pt idx="235">
                  <c:v>45621</c:v>
                </c:pt>
                <c:pt idx="236">
                  <c:v>45622</c:v>
                </c:pt>
                <c:pt idx="237">
                  <c:v>45623</c:v>
                </c:pt>
                <c:pt idx="238">
                  <c:v>45624</c:v>
                </c:pt>
                <c:pt idx="239">
                  <c:v>45625</c:v>
                </c:pt>
                <c:pt idx="240">
                  <c:v>45628</c:v>
                </c:pt>
                <c:pt idx="241">
                  <c:v>45629</c:v>
                </c:pt>
                <c:pt idx="242">
                  <c:v>45630</c:v>
                </c:pt>
                <c:pt idx="243">
                  <c:v>45631</c:v>
                </c:pt>
                <c:pt idx="244">
                  <c:v>45632</c:v>
                </c:pt>
                <c:pt idx="245">
                  <c:v>45635</c:v>
                </c:pt>
                <c:pt idx="246">
                  <c:v>45636</c:v>
                </c:pt>
                <c:pt idx="247">
                  <c:v>45637</c:v>
                </c:pt>
                <c:pt idx="248">
                  <c:v>45638</c:v>
                </c:pt>
                <c:pt idx="249">
                  <c:v>45639</c:v>
                </c:pt>
                <c:pt idx="250">
                  <c:v>45642</c:v>
                </c:pt>
                <c:pt idx="251">
                  <c:v>45643</c:v>
                </c:pt>
                <c:pt idx="252">
                  <c:v>45644</c:v>
                </c:pt>
                <c:pt idx="253">
                  <c:v>45645</c:v>
                </c:pt>
                <c:pt idx="254">
                  <c:v>45646</c:v>
                </c:pt>
                <c:pt idx="255">
                  <c:v>45649</c:v>
                </c:pt>
                <c:pt idx="256">
                  <c:v>45650</c:v>
                </c:pt>
                <c:pt idx="257">
                  <c:v>45651</c:v>
                </c:pt>
                <c:pt idx="258">
                  <c:v>45652</c:v>
                </c:pt>
                <c:pt idx="259">
                  <c:v>45653</c:v>
                </c:pt>
                <c:pt idx="260">
                  <c:v>45656</c:v>
                </c:pt>
                <c:pt idx="261">
                  <c:v>45657</c:v>
                </c:pt>
                <c:pt idx="262">
                  <c:v>45658</c:v>
                </c:pt>
                <c:pt idx="263">
                  <c:v>45659</c:v>
                </c:pt>
                <c:pt idx="264">
                  <c:v>45660</c:v>
                </c:pt>
                <c:pt idx="265">
                  <c:v>45663</c:v>
                </c:pt>
                <c:pt idx="266">
                  <c:v>45664</c:v>
                </c:pt>
                <c:pt idx="267">
                  <c:v>45665</c:v>
                </c:pt>
                <c:pt idx="268">
                  <c:v>45666</c:v>
                </c:pt>
                <c:pt idx="269">
                  <c:v>45667</c:v>
                </c:pt>
                <c:pt idx="270">
                  <c:v>45670</c:v>
                </c:pt>
                <c:pt idx="271">
                  <c:v>45671</c:v>
                </c:pt>
                <c:pt idx="272">
                  <c:v>45672</c:v>
                </c:pt>
                <c:pt idx="273">
                  <c:v>45673</c:v>
                </c:pt>
                <c:pt idx="274">
                  <c:v>45674</c:v>
                </c:pt>
                <c:pt idx="275">
                  <c:v>45677</c:v>
                </c:pt>
                <c:pt idx="276">
                  <c:v>45678</c:v>
                </c:pt>
                <c:pt idx="277">
                  <c:v>45679</c:v>
                </c:pt>
                <c:pt idx="278">
                  <c:v>45680</c:v>
                </c:pt>
                <c:pt idx="279">
                  <c:v>45681</c:v>
                </c:pt>
                <c:pt idx="280">
                  <c:v>45684</c:v>
                </c:pt>
                <c:pt idx="281">
                  <c:v>45685</c:v>
                </c:pt>
                <c:pt idx="282">
                  <c:v>45686</c:v>
                </c:pt>
                <c:pt idx="283">
                  <c:v>45687</c:v>
                </c:pt>
                <c:pt idx="284">
                  <c:v>45688</c:v>
                </c:pt>
                <c:pt idx="285">
                  <c:v>45691</c:v>
                </c:pt>
                <c:pt idx="286">
                  <c:v>45692</c:v>
                </c:pt>
                <c:pt idx="287">
                  <c:v>45693</c:v>
                </c:pt>
                <c:pt idx="288">
                  <c:v>45694</c:v>
                </c:pt>
                <c:pt idx="289">
                  <c:v>45695</c:v>
                </c:pt>
                <c:pt idx="290">
                  <c:v>45698</c:v>
                </c:pt>
                <c:pt idx="291">
                  <c:v>45699</c:v>
                </c:pt>
                <c:pt idx="292">
                  <c:v>45700</c:v>
                </c:pt>
                <c:pt idx="293">
                  <c:v>45701</c:v>
                </c:pt>
                <c:pt idx="294">
                  <c:v>45702</c:v>
                </c:pt>
                <c:pt idx="295">
                  <c:v>45705</c:v>
                </c:pt>
                <c:pt idx="296">
                  <c:v>45706</c:v>
                </c:pt>
                <c:pt idx="297">
                  <c:v>45707</c:v>
                </c:pt>
                <c:pt idx="298">
                  <c:v>45708</c:v>
                </c:pt>
                <c:pt idx="299">
                  <c:v>45709</c:v>
                </c:pt>
                <c:pt idx="300">
                  <c:v>45712</c:v>
                </c:pt>
                <c:pt idx="301">
                  <c:v>45713</c:v>
                </c:pt>
                <c:pt idx="302">
                  <c:v>45714</c:v>
                </c:pt>
                <c:pt idx="303">
                  <c:v>45715</c:v>
                </c:pt>
                <c:pt idx="304">
                  <c:v>45716</c:v>
                </c:pt>
              </c:numCache>
            </c:numRef>
          </c:cat>
          <c:val>
            <c:numRef>
              <c:f>Sheet1!$F$4:$F$308</c:f>
              <c:numCache>
                <c:formatCode>0.0000</c:formatCode>
                <c:ptCount val="305"/>
                <c:pt idx="0">
                  <c:v>#N/A</c:v>
                </c:pt>
                <c:pt idx="1">
                  <c:v>-0.1628</c:v>
                </c:pt>
                <c:pt idx="2">
                  <c:v>-0.16769999999999999</c:v>
                </c:pt>
                <c:pt idx="3">
                  <c:v>-0.15709999999999999</c:v>
                </c:pt>
                <c:pt idx="4">
                  <c:v>-0.14799999999999999</c:v>
                </c:pt>
                <c:pt idx="5">
                  <c:v>-0.15310000000000001</c:v>
                </c:pt>
                <c:pt idx="6">
                  <c:v>-0.1525</c:v>
                </c:pt>
                <c:pt idx="7">
                  <c:v>-0.15</c:v>
                </c:pt>
                <c:pt idx="8">
                  <c:v>-0.1578</c:v>
                </c:pt>
                <c:pt idx="9">
                  <c:v>-0.1598</c:v>
                </c:pt>
                <c:pt idx="10">
                  <c:v>#N/A</c:v>
                </c:pt>
                <c:pt idx="11">
                  <c:v>-0.14369999999999999</c:v>
                </c:pt>
                <c:pt idx="12">
                  <c:v>-0.13880000000000001</c:v>
                </c:pt>
                <c:pt idx="13">
                  <c:v>-0.13450000000000001</c:v>
                </c:pt>
                <c:pt idx="14">
                  <c:v>-0.13239999999999999</c:v>
                </c:pt>
                <c:pt idx="15">
                  <c:v>-0.1389</c:v>
                </c:pt>
                <c:pt idx="16">
                  <c:v>-0.13400000000000001</c:v>
                </c:pt>
                <c:pt idx="17">
                  <c:v>-0.129</c:v>
                </c:pt>
                <c:pt idx="18">
                  <c:v>-0.13270000000000001</c:v>
                </c:pt>
                <c:pt idx="19">
                  <c:v>-0.1303</c:v>
                </c:pt>
                <c:pt idx="20">
                  <c:v>-0.14099999999999999</c:v>
                </c:pt>
                <c:pt idx="21">
                  <c:v>-0.14199999999999999</c:v>
                </c:pt>
                <c:pt idx="22">
                  <c:v>-0.15429999999999999</c:v>
                </c:pt>
                <c:pt idx="23">
                  <c:v>-0.16919999999999999</c:v>
                </c:pt>
                <c:pt idx="24">
                  <c:v>-0.1492</c:v>
                </c:pt>
                <c:pt idx="25">
                  <c:v>-0.13270000000000001</c:v>
                </c:pt>
                <c:pt idx="26">
                  <c:v>-0.1421</c:v>
                </c:pt>
                <c:pt idx="27">
                  <c:v>-0.1399</c:v>
                </c:pt>
                <c:pt idx="28">
                  <c:v>-0.13100000000000001</c:v>
                </c:pt>
                <c:pt idx="29">
                  <c:v>-0.12939999999999999</c:v>
                </c:pt>
                <c:pt idx="30">
                  <c:v>-0.13059999999999999</c:v>
                </c:pt>
                <c:pt idx="31">
                  <c:v>-0.1138</c:v>
                </c:pt>
                <c:pt idx="32">
                  <c:v>-0.1186</c:v>
                </c:pt>
                <c:pt idx="33">
                  <c:v>-0.12230000000000001</c:v>
                </c:pt>
                <c:pt idx="34">
                  <c:v>-0.11559999999999999</c:v>
                </c:pt>
                <c:pt idx="35">
                  <c:v>#N/A</c:v>
                </c:pt>
                <c:pt idx="36">
                  <c:v>-0.11849999999999999</c:v>
                </c:pt>
                <c:pt idx="37">
                  <c:v>-0.11219999999999999</c:v>
                </c:pt>
                <c:pt idx="38">
                  <c:v>-0.1108</c:v>
                </c:pt>
                <c:pt idx="39">
                  <c:v>-0.12039999999999999</c:v>
                </c:pt>
                <c:pt idx="40">
                  <c:v>-0.1183</c:v>
                </c:pt>
                <c:pt idx="41">
                  <c:v>-0.114</c:v>
                </c:pt>
                <c:pt idx="42">
                  <c:v>-0.1179</c:v>
                </c:pt>
                <c:pt idx="43">
                  <c:v>-0.12039999999999999</c:v>
                </c:pt>
                <c:pt idx="44">
                  <c:v>-0.12859999999999999</c:v>
                </c:pt>
                <c:pt idx="45">
                  <c:v>-0.12570000000000001</c:v>
                </c:pt>
                <c:pt idx="46">
                  <c:v>-0.13739999999999999</c:v>
                </c:pt>
                <c:pt idx="47">
                  <c:v>-0.14199999999999999</c:v>
                </c:pt>
                <c:pt idx="48">
                  <c:v>-0.14510000000000001</c:v>
                </c:pt>
                <c:pt idx="49">
                  <c:v>-0.1459</c:v>
                </c:pt>
                <c:pt idx="50">
                  <c:v>-0.1454</c:v>
                </c:pt>
                <c:pt idx="51">
                  <c:v>-0.1381</c:v>
                </c:pt>
                <c:pt idx="52">
                  <c:v>-0.13339999999999999</c:v>
                </c:pt>
                <c:pt idx="53">
                  <c:v>-0.1187</c:v>
                </c:pt>
                <c:pt idx="54">
                  <c:v>-0.11559999999999999</c:v>
                </c:pt>
                <c:pt idx="55">
                  <c:v>-0.1113</c:v>
                </c:pt>
                <c:pt idx="56">
                  <c:v>-0.11700000000000001</c:v>
                </c:pt>
                <c:pt idx="57">
                  <c:v>-0.11990000000000001</c:v>
                </c:pt>
                <c:pt idx="58">
                  <c:v>-0.1198</c:v>
                </c:pt>
                <c:pt idx="59">
                  <c:v>-0.12659999999999999</c:v>
                </c:pt>
                <c:pt idx="60">
                  <c:v>-0.12330000000000001</c:v>
                </c:pt>
                <c:pt idx="61">
                  <c:v>-0.1249</c:v>
                </c:pt>
                <c:pt idx="62">
                  <c:v>-0.13109999999999999</c:v>
                </c:pt>
                <c:pt idx="63">
                  <c:v>-0.13189999999999999</c:v>
                </c:pt>
                <c:pt idx="64">
                  <c:v>#N/A</c:v>
                </c:pt>
                <c:pt idx="65">
                  <c:v>-0.1152</c:v>
                </c:pt>
                <c:pt idx="66">
                  <c:v>-0.1086</c:v>
                </c:pt>
                <c:pt idx="67">
                  <c:v>-0.1085</c:v>
                </c:pt>
                <c:pt idx="68">
                  <c:v>-0.1135</c:v>
                </c:pt>
                <c:pt idx="69">
                  <c:v>-0.1048</c:v>
                </c:pt>
                <c:pt idx="70">
                  <c:v>-0.10009999999999999</c:v>
                </c:pt>
                <c:pt idx="71">
                  <c:v>-0.10680000000000001</c:v>
                </c:pt>
                <c:pt idx="72">
                  <c:v>-8.3799999999999999E-2</c:v>
                </c:pt>
                <c:pt idx="73">
                  <c:v>-8.2000000000000003E-2</c:v>
                </c:pt>
                <c:pt idx="74">
                  <c:v>-8.8599999999999998E-2</c:v>
                </c:pt>
                <c:pt idx="75">
                  <c:v>-7.3700000000000002E-2</c:v>
                </c:pt>
                <c:pt idx="76">
                  <c:v>-6.7000000000000004E-2</c:v>
                </c:pt>
                <c:pt idx="77">
                  <c:v>-7.6899999999999996E-2</c:v>
                </c:pt>
                <c:pt idx="78">
                  <c:v>-7.0300000000000001E-2</c:v>
                </c:pt>
                <c:pt idx="79">
                  <c:v>-7.3499999999999996E-2</c:v>
                </c:pt>
                <c:pt idx="80">
                  <c:v>-7.2999999999999995E-2</c:v>
                </c:pt>
                <c:pt idx="81">
                  <c:v>-7.5600000000000001E-2</c:v>
                </c:pt>
                <c:pt idx="82">
                  <c:v>-7.0300000000000001E-2</c:v>
                </c:pt>
                <c:pt idx="83">
                  <c:v>-6.3500000000000001E-2</c:v>
                </c:pt>
                <c:pt idx="84">
                  <c:v>-6.7699999999999996E-2</c:v>
                </c:pt>
                <c:pt idx="85">
                  <c:v>-7.2999999999999995E-2</c:v>
                </c:pt>
                <c:pt idx="86">
                  <c:v>-6.5799999999999997E-2</c:v>
                </c:pt>
                <c:pt idx="87">
                  <c:v>-7.4300000000000005E-2</c:v>
                </c:pt>
                <c:pt idx="88">
                  <c:v>-8.0699999999999994E-2</c:v>
                </c:pt>
                <c:pt idx="89">
                  <c:v>-9.1800000000000007E-2</c:v>
                </c:pt>
                <c:pt idx="90">
                  <c:v>-9.4200000000000006E-2</c:v>
                </c:pt>
                <c:pt idx="91">
                  <c:v>-9.74E-2</c:v>
                </c:pt>
                <c:pt idx="92">
                  <c:v>-9.3799999999999994E-2</c:v>
                </c:pt>
                <c:pt idx="93">
                  <c:v>-9.7600000000000006E-2</c:v>
                </c:pt>
                <c:pt idx="94">
                  <c:v>-9.2600000000000002E-2</c:v>
                </c:pt>
                <c:pt idx="95">
                  <c:v>-9.4700000000000006E-2</c:v>
                </c:pt>
                <c:pt idx="96">
                  <c:v>-9.9699999999999997E-2</c:v>
                </c:pt>
                <c:pt idx="97">
                  <c:v>-0.112</c:v>
                </c:pt>
                <c:pt idx="98">
                  <c:v>-0.1087</c:v>
                </c:pt>
                <c:pt idx="99">
                  <c:v>-0.10440000000000001</c:v>
                </c:pt>
                <c:pt idx="100">
                  <c:v>-0.10249999999999999</c:v>
                </c:pt>
                <c:pt idx="101">
                  <c:v>-0.1056</c:v>
                </c:pt>
                <c:pt idx="102">
                  <c:v>-0.1043</c:v>
                </c:pt>
                <c:pt idx="103">
                  <c:v>-9.5699999999999993E-2</c:v>
                </c:pt>
                <c:pt idx="104">
                  <c:v>-9.5799999999999996E-2</c:v>
                </c:pt>
                <c:pt idx="105">
                  <c:v>#N/A</c:v>
                </c:pt>
                <c:pt idx="106">
                  <c:v>-8.8999999999999996E-2</c:v>
                </c:pt>
                <c:pt idx="107">
                  <c:v>-7.4999999999999997E-2</c:v>
                </c:pt>
                <c:pt idx="108">
                  <c:v>-8.2199999999999995E-2</c:v>
                </c:pt>
                <c:pt idx="109">
                  <c:v>-8.8800000000000004E-2</c:v>
                </c:pt>
                <c:pt idx="110">
                  <c:v>-0.105</c:v>
                </c:pt>
                <c:pt idx="111">
                  <c:v>-0.11559999999999999</c:v>
                </c:pt>
                <c:pt idx="112">
                  <c:v>-0.1207</c:v>
                </c:pt>
                <c:pt idx="113">
                  <c:v>-0.1231</c:v>
                </c:pt>
                <c:pt idx="114">
                  <c:v>-0.10489999999999999</c:v>
                </c:pt>
                <c:pt idx="115">
                  <c:v>-9.74E-2</c:v>
                </c:pt>
                <c:pt idx="116">
                  <c:v>-0.10730000000000001</c:v>
                </c:pt>
                <c:pt idx="117">
                  <c:v>-0.1179</c:v>
                </c:pt>
                <c:pt idx="118">
                  <c:v>-0.12859999999999999</c:v>
                </c:pt>
                <c:pt idx="119">
                  <c:v>-0.13220000000000001</c:v>
                </c:pt>
                <c:pt idx="120">
                  <c:v>-0.126</c:v>
                </c:pt>
                <c:pt idx="121">
                  <c:v>-0.1326</c:v>
                </c:pt>
                <c:pt idx="122">
                  <c:v>#N/A</c:v>
                </c:pt>
                <c:pt idx="123">
                  <c:v>-0.12859999999999999</c:v>
                </c:pt>
                <c:pt idx="124">
                  <c:v>-0.12690000000000001</c:v>
                </c:pt>
                <c:pt idx="125">
                  <c:v>-0.12720000000000001</c:v>
                </c:pt>
                <c:pt idx="126">
                  <c:v>-0.12939999999999999</c:v>
                </c:pt>
                <c:pt idx="127">
                  <c:v>-0.1179</c:v>
                </c:pt>
                <c:pt idx="128">
                  <c:v>-0.12</c:v>
                </c:pt>
                <c:pt idx="129">
                  <c:v>-0.11070000000000001</c:v>
                </c:pt>
                <c:pt idx="130">
                  <c:v>-9.3100000000000002E-2</c:v>
                </c:pt>
                <c:pt idx="131">
                  <c:v>-9.8299999999999998E-2</c:v>
                </c:pt>
                <c:pt idx="132">
                  <c:v>-0.1082</c:v>
                </c:pt>
                <c:pt idx="133">
                  <c:v>#N/A</c:v>
                </c:pt>
                <c:pt idx="134">
                  <c:v>-0.11940000000000001</c:v>
                </c:pt>
                <c:pt idx="135">
                  <c:v>-0.11990000000000001</c:v>
                </c:pt>
                <c:pt idx="136">
                  <c:v>-0.1171</c:v>
                </c:pt>
                <c:pt idx="137">
                  <c:v>-0.1192</c:v>
                </c:pt>
                <c:pt idx="138">
                  <c:v>-0.12620000000000001</c:v>
                </c:pt>
                <c:pt idx="139">
                  <c:v>-0.127</c:v>
                </c:pt>
                <c:pt idx="140">
                  <c:v>-0.1207</c:v>
                </c:pt>
                <c:pt idx="141">
                  <c:v>-0.1283</c:v>
                </c:pt>
                <c:pt idx="142">
                  <c:v>-0.13070000000000001</c:v>
                </c:pt>
                <c:pt idx="143">
                  <c:v>-0.12509999999999999</c:v>
                </c:pt>
                <c:pt idx="144">
                  <c:v>-0.1186</c:v>
                </c:pt>
                <c:pt idx="145">
                  <c:v>-0.1162</c:v>
                </c:pt>
                <c:pt idx="146">
                  <c:v>-0.1169</c:v>
                </c:pt>
                <c:pt idx="147">
                  <c:v>-0.1114</c:v>
                </c:pt>
                <c:pt idx="148">
                  <c:v>-0.11210000000000001</c:v>
                </c:pt>
                <c:pt idx="149">
                  <c:v>-0.1211</c:v>
                </c:pt>
                <c:pt idx="150">
                  <c:v>-0.12470000000000001</c:v>
                </c:pt>
                <c:pt idx="151">
                  <c:v>-0.12690000000000001</c:v>
                </c:pt>
                <c:pt idx="152">
                  <c:v>-0.13519999999999999</c:v>
                </c:pt>
                <c:pt idx="153">
                  <c:v>-0.1462</c:v>
                </c:pt>
                <c:pt idx="154">
                  <c:v>-0.1613</c:v>
                </c:pt>
                <c:pt idx="155">
                  <c:v>-0.16450000000000001</c:v>
                </c:pt>
                <c:pt idx="156">
                  <c:v>-0.15379999999999999</c:v>
                </c:pt>
                <c:pt idx="157">
                  <c:v>-0.14360000000000001</c:v>
                </c:pt>
                <c:pt idx="158">
                  <c:v>-0.13930000000000001</c:v>
                </c:pt>
                <c:pt idx="159">
                  <c:v>-0.1447</c:v>
                </c:pt>
                <c:pt idx="160">
                  <c:v>-0.1512</c:v>
                </c:pt>
                <c:pt idx="161">
                  <c:v>-0.15770000000000001</c:v>
                </c:pt>
                <c:pt idx="162">
                  <c:v>-0.16200000000000001</c:v>
                </c:pt>
                <c:pt idx="163">
                  <c:v>-0.15179999999999999</c:v>
                </c:pt>
                <c:pt idx="164">
                  <c:v>-0.15310000000000001</c:v>
                </c:pt>
                <c:pt idx="165">
                  <c:v>-0.1555</c:v>
                </c:pt>
                <c:pt idx="166">
                  <c:v>-0.15959999999999999</c:v>
                </c:pt>
                <c:pt idx="167">
                  <c:v>-0.1618</c:v>
                </c:pt>
                <c:pt idx="168">
                  <c:v>-0.15379999999999999</c:v>
                </c:pt>
                <c:pt idx="169">
                  <c:v>-0.15989999999999999</c:v>
                </c:pt>
                <c:pt idx="170">
                  <c:v>-0.157</c:v>
                </c:pt>
                <c:pt idx="171">
                  <c:v>-0.15310000000000001</c:v>
                </c:pt>
                <c:pt idx="172">
                  <c:v>-0.151</c:v>
                </c:pt>
                <c:pt idx="173">
                  <c:v>-0.1482</c:v>
                </c:pt>
                <c:pt idx="174">
                  <c:v>-0.1431</c:v>
                </c:pt>
                <c:pt idx="175">
                  <c:v>#N/A</c:v>
                </c:pt>
                <c:pt idx="176">
                  <c:v>-0.1502</c:v>
                </c:pt>
                <c:pt idx="177">
                  <c:v>-0.15740000000000001</c:v>
                </c:pt>
                <c:pt idx="178">
                  <c:v>-0.16039999999999999</c:v>
                </c:pt>
                <c:pt idx="179">
                  <c:v>-0.16170000000000001</c:v>
                </c:pt>
                <c:pt idx="180">
                  <c:v>-0.16250000000000001</c:v>
                </c:pt>
                <c:pt idx="181">
                  <c:v>-0.16800000000000001</c:v>
                </c:pt>
                <c:pt idx="182">
                  <c:v>-0.17219999999999999</c:v>
                </c:pt>
                <c:pt idx="183">
                  <c:v>-0.1663</c:v>
                </c:pt>
                <c:pt idx="184">
                  <c:v>-0.1661</c:v>
                </c:pt>
                <c:pt idx="185">
                  <c:v>-0.16370000000000001</c:v>
                </c:pt>
                <c:pt idx="186">
                  <c:v>-0.1595</c:v>
                </c:pt>
                <c:pt idx="187">
                  <c:v>-0.1484</c:v>
                </c:pt>
                <c:pt idx="188">
                  <c:v>-0.14230000000000001</c:v>
                </c:pt>
                <c:pt idx="189">
                  <c:v>-0.1396</c:v>
                </c:pt>
                <c:pt idx="190">
                  <c:v>-0.13250000000000001</c:v>
                </c:pt>
                <c:pt idx="191">
                  <c:v>-0.13170000000000001</c:v>
                </c:pt>
                <c:pt idx="192">
                  <c:v>-0.1242</c:v>
                </c:pt>
                <c:pt idx="193">
                  <c:v>-0.1235</c:v>
                </c:pt>
                <c:pt idx="194">
                  <c:v>-0.129</c:v>
                </c:pt>
                <c:pt idx="195">
                  <c:v>-0.1202</c:v>
                </c:pt>
                <c:pt idx="196">
                  <c:v>-0.12809999999999999</c:v>
                </c:pt>
                <c:pt idx="197">
                  <c:v>-0.12230000000000001</c:v>
                </c:pt>
                <c:pt idx="198">
                  <c:v>-0.113</c:v>
                </c:pt>
                <c:pt idx="199">
                  <c:v>-9.8299999999999998E-2</c:v>
                </c:pt>
                <c:pt idx="200">
                  <c:v>-9.01E-2</c:v>
                </c:pt>
                <c:pt idx="201">
                  <c:v>-8.8599999999999998E-2</c:v>
                </c:pt>
                <c:pt idx="202">
                  <c:v>-8.4400000000000003E-2</c:v>
                </c:pt>
                <c:pt idx="203">
                  <c:v>-8.2400000000000001E-2</c:v>
                </c:pt>
                <c:pt idx="204">
                  <c:v>-8.1699999999999995E-2</c:v>
                </c:pt>
                <c:pt idx="205">
                  <c:v>#N/A</c:v>
                </c:pt>
                <c:pt idx="206">
                  <c:v>-8.7499999999999994E-2</c:v>
                </c:pt>
                <c:pt idx="207">
                  <c:v>-8.9399999999999993E-2</c:v>
                </c:pt>
                <c:pt idx="208">
                  <c:v>-8.0699999999999994E-2</c:v>
                </c:pt>
                <c:pt idx="209">
                  <c:v>-8.3000000000000004E-2</c:v>
                </c:pt>
                <c:pt idx="210">
                  <c:v>-6.88E-2</c:v>
                </c:pt>
                <c:pt idx="211">
                  <c:v>-6.5600000000000006E-2</c:v>
                </c:pt>
                <c:pt idx="212">
                  <c:v>-6.0299999999999999E-2</c:v>
                </c:pt>
                <c:pt idx="213">
                  <c:v>-6.4600000000000005E-2</c:v>
                </c:pt>
                <c:pt idx="214">
                  <c:v>-6.08E-2</c:v>
                </c:pt>
                <c:pt idx="215">
                  <c:v>-5.3999999999999999E-2</c:v>
                </c:pt>
                <c:pt idx="216">
                  <c:v>-5.33E-2</c:v>
                </c:pt>
                <c:pt idx="217">
                  <c:v>-5.0999999999999997E-2</c:v>
                </c:pt>
                <c:pt idx="218">
                  <c:v>-5.0299999999999997E-2</c:v>
                </c:pt>
                <c:pt idx="219">
                  <c:v>-3.5900000000000001E-2</c:v>
                </c:pt>
                <c:pt idx="220">
                  <c:v>-4.1099999999999998E-2</c:v>
                </c:pt>
                <c:pt idx="221">
                  <c:v>-4.4999999999999998E-2</c:v>
                </c:pt>
                <c:pt idx="222">
                  <c:v>-2.8500000000000001E-2</c:v>
                </c:pt>
                <c:pt idx="223">
                  <c:v>-3.9300000000000002E-2</c:v>
                </c:pt>
                <c:pt idx="224">
                  <c:v>-4.41E-2</c:v>
                </c:pt>
                <c:pt idx="225">
                  <c:v>#N/A</c:v>
                </c:pt>
                <c:pt idx="226">
                  <c:v>-2.9000000000000001E-2</c:v>
                </c:pt>
                <c:pt idx="227">
                  <c:v>-2.41E-2</c:v>
                </c:pt>
                <c:pt idx="228">
                  <c:v>-2.75E-2</c:v>
                </c:pt>
                <c:pt idx="229">
                  <c:v>-2.8199999999999999E-2</c:v>
                </c:pt>
                <c:pt idx="230">
                  <c:v>-2.9700000000000001E-2</c:v>
                </c:pt>
                <c:pt idx="231">
                  <c:v>-3.5000000000000003E-2</c:v>
                </c:pt>
                <c:pt idx="232">
                  <c:v>-3.3700000000000001E-2</c:v>
                </c:pt>
                <c:pt idx="233">
                  <c:v>-3.15E-2</c:v>
                </c:pt>
                <c:pt idx="234">
                  <c:v>-3.3399999999999999E-2</c:v>
                </c:pt>
                <c:pt idx="235">
                  <c:v>-5.2699999999999997E-2</c:v>
                </c:pt>
                <c:pt idx="236">
                  <c:v>-4.8099999999999997E-2</c:v>
                </c:pt>
                <c:pt idx="237">
                  <c:v>-5.5100000000000003E-2</c:v>
                </c:pt>
                <c:pt idx="238">
                  <c:v>#N/A</c:v>
                </c:pt>
                <c:pt idx="239">
                  <c:v>-6.2600000000000003E-2</c:v>
                </c:pt>
                <c:pt idx="240">
                  <c:v>-6.1600000000000002E-2</c:v>
                </c:pt>
                <c:pt idx="241">
                  <c:v>-5.4300000000000001E-2</c:v>
                </c:pt>
                <c:pt idx="242">
                  <c:v>-5.67E-2</c:v>
                </c:pt>
                <c:pt idx="243">
                  <c:v>-5.8900000000000001E-2</c:v>
                </c:pt>
                <c:pt idx="244">
                  <c:v>-5.96E-2</c:v>
                </c:pt>
                <c:pt idx="245">
                  <c:v>-5.4199999999999998E-2</c:v>
                </c:pt>
                <c:pt idx="246">
                  <c:v>-5.1499999999999997E-2</c:v>
                </c:pt>
                <c:pt idx="247">
                  <c:v>-4.2599999999999999E-2</c:v>
                </c:pt>
                <c:pt idx="248">
                  <c:v>-3.2800000000000003E-2</c:v>
                </c:pt>
                <c:pt idx="249">
                  <c:v>-2.1499999999999998E-2</c:v>
                </c:pt>
                <c:pt idx="250">
                  <c:v>-2.07E-2</c:v>
                </c:pt>
                <c:pt idx="251">
                  <c:v>-1.9900000000000001E-2</c:v>
                </c:pt>
                <c:pt idx="252">
                  <c:v>-2.7000000000000001E-3</c:v>
                </c:pt>
                <c:pt idx="253">
                  <c:v>8.0999999999999996E-3</c:v>
                </c:pt>
                <c:pt idx="254">
                  <c:v>5.9999999999999995E-4</c:v>
                </c:pt>
                <c:pt idx="255">
                  <c:v>9.4999999999999998E-3</c:v>
                </c:pt>
                <c:pt idx="256">
                  <c:v>9.4999999999999998E-3</c:v>
                </c:pt>
                <c:pt idx="257">
                  <c:v>#N/A</c:v>
                </c:pt>
                <c:pt idx="258">
                  <c:v>6.7999999999999996E-3</c:v>
                </c:pt>
                <c:pt idx="259">
                  <c:v>1.38E-2</c:v>
                </c:pt>
                <c:pt idx="260">
                  <c:v>4.7999999999999996E-3</c:v>
                </c:pt>
                <c:pt idx="261">
                  <c:v>7.1999999999999998E-3</c:v>
                </c:pt>
                <c:pt idx="262">
                  <c:v>#N/A</c:v>
                </c:pt>
                <c:pt idx="263">
                  <c:v>5.7000000000000002E-3</c:v>
                </c:pt>
                <c:pt idx="264">
                  <c:v>1.0800000000000001E-2</c:v>
                </c:pt>
                <c:pt idx="265">
                  <c:v>1.46E-2</c:v>
                </c:pt>
                <c:pt idx="266">
                  <c:v>2.1600000000000001E-2</c:v>
                </c:pt>
                <c:pt idx="267">
                  <c:v>2.12E-2</c:v>
                </c:pt>
                <c:pt idx="268">
                  <c:v>2.3599999999999999E-2</c:v>
                </c:pt>
                <c:pt idx="269">
                  <c:v>3.6600000000000001E-2</c:v>
                </c:pt>
                <c:pt idx="270">
                  <c:v>3.7999999999999999E-2</c:v>
                </c:pt>
                <c:pt idx="271">
                  <c:v>3.6999999999999998E-2</c:v>
                </c:pt>
                <c:pt idx="272">
                  <c:v>1.9400000000000001E-2</c:v>
                </c:pt>
                <c:pt idx="273">
                  <c:v>1.23E-2</c:v>
                </c:pt>
                <c:pt idx="274">
                  <c:v>1.12E-2</c:v>
                </c:pt>
                <c:pt idx="275">
                  <c:v>#N/A</c:v>
                </c:pt>
                <c:pt idx="276">
                  <c:v>6.0000000000000001E-3</c:v>
                </c:pt>
                <c:pt idx="277">
                  <c:v>8.6999999999999994E-3</c:v>
                </c:pt>
                <c:pt idx="278">
                  <c:v>1.49E-2</c:v>
                </c:pt>
                <c:pt idx="279">
                  <c:v>1.3899999999999999E-2</c:v>
                </c:pt>
                <c:pt idx="280">
                  <c:v>6.9999999999999999E-4</c:v>
                </c:pt>
                <c:pt idx="281">
                  <c:v>1.9E-3</c:v>
                </c:pt>
                <c:pt idx="282">
                  <c:v>2.2000000000000001E-3</c:v>
                </c:pt>
                <c:pt idx="283">
                  <c:v>-3.2000000000000002E-3</c:v>
                </c:pt>
                <c:pt idx="284">
                  <c:v>4.4000000000000003E-3</c:v>
                </c:pt>
                <c:pt idx="285">
                  <c:v>-2.2000000000000001E-3</c:v>
                </c:pt>
                <c:pt idx="286">
                  <c:v>-4.0000000000000001E-3</c:v>
                </c:pt>
                <c:pt idx="287">
                  <c:v>-1.67E-2</c:v>
                </c:pt>
                <c:pt idx="288">
                  <c:v>-1.52E-2</c:v>
                </c:pt>
                <c:pt idx="289">
                  <c:v>-1.03E-2</c:v>
                </c:pt>
                <c:pt idx="290">
                  <c:v>-9.9000000000000008E-3</c:v>
                </c:pt>
                <c:pt idx="291">
                  <c:v>-6.0000000000000001E-3</c:v>
                </c:pt>
                <c:pt idx="292">
                  <c:v>8.5000000000000006E-3</c:v>
                </c:pt>
                <c:pt idx="293">
                  <c:v>-4.7000000000000002E-3</c:v>
                </c:pt>
                <c:pt idx="294">
                  <c:v>-1.2500000000000001E-2</c:v>
                </c:pt>
                <c:pt idx="295">
                  <c:v>#N/A</c:v>
                </c:pt>
                <c:pt idx="296">
                  <c:v>-4.0000000000000001E-3</c:v>
                </c:pt>
                <c:pt idx="297">
                  <c:v>-6.6E-3</c:v>
                </c:pt>
                <c:pt idx="298">
                  <c:v>-9.4999999999999998E-3</c:v>
                </c:pt>
                <c:pt idx="299">
                  <c:v>-1.7999999999999999E-2</c:v>
                </c:pt>
                <c:pt idx="300">
                  <c:v>-2.0799999999999999E-2</c:v>
                </c:pt>
                <c:pt idx="301">
                  <c:v>-3.4500000000000003E-2</c:v>
                </c:pt>
                <c:pt idx="302">
                  <c:v>-4.2000000000000003E-2</c:v>
                </c:pt>
                <c:pt idx="303">
                  <c:v>-3.8199999999999998E-2</c:v>
                </c:pt>
                <c:pt idx="304">
                  <c:v>-4.3400000000000001E-2</c:v>
                </c:pt>
              </c:numCache>
            </c:numRef>
          </c:val>
          <c:smooth val="0"/>
          <c:extLst>
            <c:ext xmlns:c16="http://schemas.microsoft.com/office/drawing/2014/chart" uri="{C3380CC4-5D6E-409C-BE32-E72D297353CC}">
              <c16:uniqueId val="{00000000-138E-4858-9289-AAC95FC3E162}"/>
            </c:ext>
          </c:extLst>
        </c:ser>
        <c:dLbls>
          <c:showLegendKey val="0"/>
          <c:showVal val="0"/>
          <c:showCatName val="0"/>
          <c:showSerName val="0"/>
          <c:showPercent val="0"/>
          <c:showBubbleSize val="0"/>
        </c:dLbls>
        <c:smooth val="0"/>
        <c:axId val="1850746704"/>
        <c:axId val="1850748144"/>
      </c:lineChart>
      <c:dateAx>
        <c:axId val="1850746704"/>
        <c:scaling>
          <c:orientation val="minMax"/>
        </c:scaling>
        <c:delete val="0"/>
        <c:axPos val="b"/>
        <c:numFmt formatCode="mmm/yy" sourceLinked="0"/>
        <c:majorTickMark val="out"/>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850748144"/>
        <c:crosses val="autoZero"/>
        <c:auto val="1"/>
        <c:lblOffset val="100"/>
        <c:baseTimeUnit val="days"/>
      </c:dateAx>
      <c:valAx>
        <c:axId val="1850748144"/>
        <c:scaling>
          <c:orientation val="minMax"/>
        </c:scaling>
        <c:delete val="0"/>
        <c:axPos val="l"/>
        <c:majorGridlines>
          <c:spPr>
            <a:ln w="9525" cap="flat" cmpd="sng" algn="ctr">
              <a:solidFill>
                <a:schemeClr val="bg2"/>
              </a:solidFill>
              <a:round/>
            </a:ln>
            <a:effectLst/>
          </c:spPr>
        </c:majorGridlines>
        <c:numFmt formatCode="0.00&quot;%&quot;"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8507467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ysClr val="windowText" lastClr="000000"/>
          </a:solidFill>
        </a:defRPr>
      </a:pPr>
      <a:endParaRPr lang="en-US"/>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3"/>
          <c:order val="2"/>
          <c:tx>
            <c:strRef>
              <c:f>DLXMonthly!$L$2</c:f>
              <c:strCache>
                <c:ptCount val="1"/>
                <c:pt idx="0">
                  <c:v>Primary/Secondary Spread</c:v>
                </c:pt>
              </c:strCache>
              <c:extLst xmlns:c15="http://schemas.microsoft.com/office/drawing/2012/chart"/>
            </c:strRef>
          </c:tx>
          <c:spPr>
            <a:solidFill>
              <a:schemeClr val="accent3"/>
            </a:solidFill>
            <a:ln>
              <a:noFill/>
            </a:ln>
            <a:effectLst/>
          </c:spPr>
          <c:cat>
            <c:numRef>
              <c:f>DLXMonthly!$B$189:$B$999</c:f>
              <c:numCache>
                <c:formatCode>mm/yyyy</c:formatCode>
                <c:ptCount val="811"/>
                <c:pt idx="0">
                  <c:v>34730</c:v>
                </c:pt>
                <c:pt idx="1">
                  <c:v>34758</c:v>
                </c:pt>
                <c:pt idx="2">
                  <c:v>34789</c:v>
                </c:pt>
                <c:pt idx="3">
                  <c:v>34819</c:v>
                </c:pt>
                <c:pt idx="4">
                  <c:v>34850</c:v>
                </c:pt>
                <c:pt idx="5">
                  <c:v>34880</c:v>
                </c:pt>
                <c:pt idx="6">
                  <c:v>34911</c:v>
                </c:pt>
                <c:pt idx="7">
                  <c:v>34942</c:v>
                </c:pt>
                <c:pt idx="8">
                  <c:v>34972</c:v>
                </c:pt>
                <c:pt idx="9">
                  <c:v>35003</c:v>
                </c:pt>
                <c:pt idx="10">
                  <c:v>35033</c:v>
                </c:pt>
                <c:pt idx="11">
                  <c:v>35064</c:v>
                </c:pt>
                <c:pt idx="12">
                  <c:v>35095</c:v>
                </c:pt>
                <c:pt idx="13">
                  <c:v>35124</c:v>
                </c:pt>
                <c:pt idx="14">
                  <c:v>35155</c:v>
                </c:pt>
                <c:pt idx="15">
                  <c:v>35185</c:v>
                </c:pt>
                <c:pt idx="16">
                  <c:v>35216</c:v>
                </c:pt>
                <c:pt idx="17">
                  <c:v>35246</c:v>
                </c:pt>
                <c:pt idx="18">
                  <c:v>35277</c:v>
                </c:pt>
                <c:pt idx="19">
                  <c:v>35308</c:v>
                </c:pt>
                <c:pt idx="20">
                  <c:v>35338</c:v>
                </c:pt>
                <c:pt idx="21">
                  <c:v>35369</c:v>
                </c:pt>
                <c:pt idx="22">
                  <c:v>35399</c:v>
                </c:pt>
                <c:pt idx="23">
                  <c:v>35430</c:v>
                </c:pt>
                <c:pt idx="24">
                  <c:v>35461</c:v>
                </c:pt>
                <c:pt idx="25">
                  <c:v>35489</c:v>
                </c:pt>
                <c:pt idx="26">
                  <c:v>35520</c:v>
                </c:pt>
                <c:pt idx="27">
                  <c:v>35550</c:v>
                </c:pt>
                <c:pt idx="28">
                  <c:v>35581</c:v>
                </c:pt>
                <c:pt idx="29">
                  <c:v>35611</c:v>
                </c:pt>
                <c:pt idx="30">
                  <c:v>35642</c:v>
                </c:pt>
                <c:pt idx="31">
                  <c:v>35673</c:v>
                </c:pt>
                <c:pt idx="32">
                  <c:v>35703</c:v>
                </c:pt>
                <c:pt idx="33">
                  <c:v>35734</c:v>
                </c:pt>
                <c:pt idx="34">
                  <c:v>35764</c:v>
                </c:pt>
                <c:pt idx="35">
                  <c:v>35795</c:v>
                </c:pt>
                <c:pt idx="36">
                  <c:v>35826</c:v>
                </c:pt>
                <c:pt idx="37">
                  <c:v>35854</c:v>
                </c:pt>
                <c:pt idx="38">
                  <c:v>35885</c:v>
                </c:pt>
                <c:pt idx="39">
                  <c:v>35915</c:v>
                </c:pt>
                <c:pt idx="40">
                  <c:v>35946</c:v>
                </c:pt>
                <c:pt idx="41">
                  <c:v>35976</c:v>
                </c:pt>
                <c:pt idx="42">
                  <c:v>36007</c:v>
                </c:pt>
                <c:pt idx="43">
                  <c:v>36038</c:v>
                </c:pt>
                <c:pt idx="44">
                  <c:v>36068</c:v>
                </c:pt>
                <c:pt idx="45">
                  <c:v>36099</c:v>
                </c:pt>
                <c:pt idx="46">
                  <c:v>36129</c:v>
                </c:pt>
                <c:pt idx="47">
                  <c:v>36160</c:v>
                </c:pt>
                <c:pt idx="48">
                  <c:v>36191</c:v>
                </c:pt>
                <c:pt idx="49">
                  <c:v>36219</c:v>
                </c:pt>
                <c:pt idx="50">
                  <c:v>36250</c:v>
                </c:pt>
                <c:pt idx="51">
                  <c:v>36280</c:v>
                </c:pt>
                <c:pt idx="52">
                  <c:v>36311</c:v>
                </c:pt>
                <c:pt idx="53">
                  <c:v>36341</c:v>
                </c:pt>
                <c:pt idx="54">
                  <c:v>36372</c:v>
                </c:pt>
                <c:pt idx="55">
                  <c:v>36403</c:v>
                </c:pt>
                <c:pt idx="56">
                  <c:v>36433</c:v>
                </c:pt>
                <c:pt idx="57">
                  <c:v>36464</c:v>
                </c:pt>
                <c:pt idx="58">
                  <c:v>36494</c:v>
                </c:pt>
                <c:pt idx="59">
                  <c:v>36525</c:v>
                </c:pt>
                <c:pt idx="60">
                  <c:v>36556</c:v>
                </c:pt>
                <c:pt idx="61">
                  <c:v>36585</c:v>
                </c:pt>
                <c:pt idx="62">
                  <c:v>36616</c:v>
                </c:pt>
                <c:pt idx="63">
                  <c:v>36646</c:v>
                </c:pt>
                <c:pt idx="64">
                  <c:v>36677</c:v>
                </c:pt>
                <c:pt idx="65">
                  <c:v>36707</c:v>
                </c:pt>
                <c:pt idx="66">
                  <c:v>36738</c:v>
                </c:pt>
                <c:pt idx="67">
                  <c:v>36769</c:v>
                </c:pt>
                <c:pt idx="68">
                  <c:v>36799</c:v>
                </c:pt>
                <c:pt idx="69">
                  <c:v>36830</c:v>
                </c:pt>
                <c:pt idx="70">
                  <c:v>36860</c:v>
                </c:pt>
                <c:pt idx="71">
                  <c:v>36891</c:v>
                </c:pt>
                <c:pt idx="72">
                  <c:v>36922</c:v>
                </c:pt>
                <c:pt idx="73">
                  <c:v>36950</c:v>
                </c:pt>
                <c:pt idx="74">
                  <c:v>36981</c:v>
                </c:pt>
                <c:pt idx="75">
                  <c:v>37011</c:v>
                </c:pt>
                <c:pt idx="76">
                  <c:v>37042</c:v>
                </c:pt>
                <c:pt idx="77">
                  <c:v>37072</c:v>
                </c:pt>
                <c:pt idx="78">
                  <c:v>37103</c:v>
                </c:pt>
                <c:pt idx="79">
                  <c:v>37134</c:v>
                </c:pt>
                <c:pt idx="80">
                  <c:v>37164</c:v>
                </c:pt>
                <c:pt idx="81">
                  <c:v>37195</c:v>
                </c:pt>
                <c:pt idx="82">
                  <c:v>37225</c:v>
                </c:pt>
                <c:pt idx="83">
                  <c:v>37256</c:v>
                </c:pt>
                <c:pt idx="84">
                  <c:v>37287</c:v>
                </c:pt>
                <c:pt idx="85">
                  <c:v>37315</c:v>
                </c:pt>
                <c:pt idx="86">
                  <c:v>37346</c:v>
                </c:pt>
                <c:pt idx="87">
                  <c:v>37376</c:v>
                </c:pt>
                <c:pt idx="88">
                  <c:v>37407</c:v>
                </c:pt>
                <c:pt idx="89">
                  <c:v>37437</c:v>
                </c:pt>
                <c:pt idx="90">
                  <c:v>37468</c:v>
                </c:pt>
                <c:pt idx="91">
                  <c:v>37499</c:v>
                </c:pt>
                <c:pt idx="92">
                  <c:v>37529</c:v>
                </c:pt>
                <c:pt idx="93">
                  <c:v>37560</c:v>
                </c:pt>
                <c:pt idx="94">
                  <c:v>37590</c:v>
                </c:pt>
                <c:pt idx="95">
                  <c:v>37621</c:v>
                </c:pt>
                <c:pt idx="96">
                  <c:v>37652</c:v>
                </c:pt>
                <c:pt idx="97">
                  <c:v>37680</c:v>
                </c:pt>
                <c:pt idx="98">
                  <c:v>37711</c:v>
                </c:pt>
                <c:pt idx="99">
                  <c:v>37741</c:v>
                </c:pt>
                <c:pt idx="100">
                  <c:v>37772</c:v>
                </c:pt>
                <c:pt idx="101">
                  <c:v>37802</c:v>
                </c:pt>
                <c:pt idx="102">
                  <c:v>37833</c:v>
                </c:pt>
                <c:pt idx="103">
                  <c:v>37864</c:v>
                </c:pt>
                <c:pt idx="104">
                  <c:v>37894</c:v>
                </c:pt>
                <c:pt idx="105">
                  <c:v>37925</c:v>
                </c:pt>
                <c:pt idx="106">
                  <c:v>37955</c:v>
                </c:pt>
                <c:pt idx="107">
                  <c:v>37986</c:v>
                </c:pt>
                <c:pt idx="108">
                  <c:v>38017</c:v>
                </c:pt>
                <c:pt idx="109">
                  <c:v>38046</c:v>
                </c:pt>
                <c:pt idx="110">
                  <c:v>38077</c:v>
                </c:pt>
                <c:pt idx="111">
                  <c:v>38107</c:v>
                </c:pt>
                <c:pt idx="112">
                  <c:v>38138</c:v>
                </c:pt>
                <c:pt idx="113">
                  <c:v>38168</c:v>
                </c:pt>
                <c:pt idx="114">
                  <c:v>38199</c:v>
                </c:pt>
                <c:pt idx="115">
                  <c:v>38230</c:v>
                </c:pt>
                <c:pt idx="116">
                  <c:v>38260</c:v>
                </c:pt>
                <c:pt idx="117">
                  <c:v>38291</c:v>
                </c:pt>
                <c:pt idx="118">
                  <c:v>38321</c:v>
                </c:pt>
                <c:pt idx="119">
                  <c:v>38352</c:v>
                </c:pt>
                <c:pt idx="120">
                  <c:v>38383</c:v>
                </c:pt>
                <c:pt idx="121">
                  <c:v>38411</c:v>
                </c:pt>
                <c:pt idx="122">
                  <c:v>38442</c:v>
                </c:pt>
                <c:pt idx="123">
                  <c:v>38472</c:v>
                </c:pt>
                <c:pt idx="124">
                  <c:v>38503</c:v>
                </c:pt>
                <c:pt idx="125">
                  <c:v>38533</c:v>
                </c:pt>
                <c:pt idx="126">
                  <c:v>38564</c:v>
                </c:pt>
                <c:pt idx="127">
                  <c:v>38595</c:v>
                </c:pt>
                <c:pt idx="128">
                  <c:v>38625</c:v>
                </c:pt>
                <c:pt idx="129">
                  <c:v>38656</c:v>
                </c:pt>
                <c:pt idx="130">
                  <c:v>38686</c:v>
                </c:pt>
                <c:pt idx="131">
                  <c:v>38717</c:v>
                </c:pt>
                <c:pt idx="132">
                  <c:v>38748</c:v>
                </c:pt>
                <c:pt idx="133">
                  <c:v>38776</c:v>
                </c:pt>
                <c:pt idx="134">
                  <c:v>38807</c:v>
                </c:pt>
                <c:pt idx="135">
                  <c:v>38837</c:v>
                </c:pt>
                <c:pt idx="136">
                  <c:v>38868</c:v>
                </c:pt>
                <c:pt idx="137">
                  <c:v>38898</c:v>
                </c:pt>
                <c:pt idx="138">
                  <c:v>38929</c:v>
                </c:pt>
                <c:pt idx="139">
                  <c:v>38960</c:v>
                </c:pt>
                <c:pt idx="140">
                  <c:v>38990</c:v>
                </c:pt>
                <c:pt idx="141">
                  <c:v>39021</c:v>
                </c:pt>
                <c:pt idx="142">
                  <c:v>39051</c:v>
                </c:pt>
                <c:pt idx="143">
                  <c:v>39082</c:v>
                </c:pt>
                <c:pt idx="144">
                  <c:v>39113</c:v>
                </c:pt>
                <c:pt idx="145">
                  <c:v>39141</c:v>
                </c:pt>
                <c:pt idx="146">
                  <c:v>39172</c:v>
                </c:pt>
                <c:pt idx="147">
                  <c:v>39202</c:v>
                </c:pt>
                <c:pt idx="148">
                  <c:v>39233</c:v>
                </c:pt>
                <c:pt idx="149">
                  <c:v>39263</c:v>
                </c:pt>
                <c:pt idx="150">
                  <c:v>39294</c:v>
                </c:pt>
                <c:pt idx="151">
                  <c:v>39325</c:v>
                </c:pt>
                <c:pt idx="152">
                  <c:v>39355</c:v>
                </c:pt>
                <c:pt idx="153">
                  <c:v>39386</c:v>
                </c:pt>
                <c:pt idx="154">
                  <c:v>39416</c:v>
                </c:pt>
                <c:pt idx="155">
                  <c:v>39447</c:v>
                </c:pt>
                <c:pt idx="156">
                  <c:v>39478</c:v>
                </c:pt>
                <c:pt idx="157">
                  <c:v>39507</c:v>
                </c:pt>
                <c:pt idx="158">
                  <c:v>39538</c:v>
                </c:pt>
                <c:pt idx="159">
                  <c:v>39568</c:v>
                </c:pt>
                <c:pt idx="160">
                  <c:v>39599</c:v>
                </c:pt>
                <c:pt idx="161">
                  <c:v>39629</c:v>
                </c:pt>
                <c:pt idx="162">
                  <c:v>39660</c:v>
                </c:pt>
                <c:pt idx="163">
                  <c:v>39691</c:v>
                </c:pt>
                <c:pt idx="164">
                  <c:v>39721</c:v>
                </c:pt>
                <c:pt idx="165">
                  <c:v>39752</c:v>
                </c:pt>
                <c:pt idx="166">
                  <c:v>39782</c:v>
                </c:pt>
                <c:pt idx="167">
                  <c:v>39813</c:v>
                </c:pt>
                <c:pt idx="168">
                  <c:v>39844</c:v>
                </c:pt>
                <c:pt idx="169">
                  <c:v>39872</c:v>
                </c:pt>
                <c:pt idx="170">
                  <c:v>39903</c:v>
                </c:pt>
                <c:pt idx="171">
                  <c:v>39933</c:v>
                </c:pt>
                <c:pt idx="172">
                  <c:v>39964</c:v>
                </c:pt>
                <c:pt idx="173">
                  <c:v>39994</c:v>
                </c:pt>
                <c:pt idx="174">
                  <c:v>40025</c:v>
                </c:pt>
                <c:pt idx="175">
                  <c:v>40056</c:v>
                </c:pt>
                <c:pt idx="176">
                  <c:v>40086</c:v>
                </c:pt>
                <c:pt idx="177">
                  <c:v>40117</c:v>
                </c:pt>
                <c:pt idx="178">
                  <c:v>40147</c:v>
                </c:pt>
                <c:pt idx="179">
                  <c:v>40178</c:v>
                </c:pt>
                <c:pt idx="180">
                  <c:v>40209</c:v>
                </c:pt>
                <c:pt idx="181">
                  <c:v>40237</c:v>
                </c:pt>
                <c:pt idx="182">
                  <c:v>40268</c:v>
                </c:pt>
                <c:pt idx="183">
                  <c:v>40298</c:v>
                </c:pt>
                <c:pt idx="184">
                  <c:v>40329</c:v>
                </c:pt>
                <c:pt idx="185">
                  <c:v>40359</c:v>
                </c:pt>
                <c:pt idx="186">
                  <c:v>40390</c:v>
                </c:pt>
                <c:pt idx="187">
                  <c:v>40421</c:v>
                </c:pt>
                <c:pt idx="188">
                  <c:v>40451</c:v>
                </c:pt>
                <c:pt idx="189">
                  <c:v>40482</c:v>
                </c:pt>
                <c:pt idx="190">
                  <c:v>40512</c:v>
                </c:pt>
                <c:pt idx="191">
                  <c:v>40543</c:v>
                </c:pt>
                <c:pt idx="192">
                  <c:v>40574</c:v>
                </c:pt>
                <c:pt idx="193">
                  <c:v>40602</c:v>
                </c:pt>
                <c:pt idx="194">
                  <c:v>40633</c:v>
                </c:pt>
                <c:pt idx="195">
                  <c:v>40663</c:v>
                </c:pt>
                <c:pt idx="196">
                  <c:v>40694</c:v>
                </c:pt>
                <c:pt idx="197">
                  <c:v>40724</c:v>
                </c:pt>
                <c:pt idx="198">
                  <c:v>40755</c:v>
                </c:pt>
                <c:pt idx="199">
                  <c:v>40786</c:v>
                </c:pt>
                <c:pt idx="200">
                  <c:v>40816</c:v>
                </c:pt>
                <c:pt idx="201">
                  <c:v>40847</c:v>
                </c:pt>
                <c:pt idx="202">
                  <c:v>40877</c:v>
                </c:pt>
                <c:pt idx="203">
                  <c:v>40908</c:v>
                </c:pt>
                <c:pt idx="204">
                  <c:v>40939</c:v>
                </c:pt>
                <c:pt idx="205">
                  <c:v>40968</c:v>
                </c:pt>
                <c:pt idx="206">
                  <c:v>40999</c:v>
                </c:pt>
                <c:pt idx="207">
                  <c:v>41029</c:v>
                </c:pt>
                <c:pt idx="208">
                  <c:v>41060</c:v>
                </c:pt>
                <c:pt idx="209">
                  <c:v>41090</c:v>
                </c:pt>
                <c:pt idx="210">
                  <c:v>41121</c:v>
                </c:pt>
                <c:pt idx="211">
                  <c:v>41152</c:v>
                </c:pt>
                <c:pt idx="212">
                  <c:v>41182</c:v>
                </c:pt>
                <c:pt idx="213">
                  <c:v>41213</c:v>
                </c:pt>
                <c:pt idx="214">
                  <c:v>41243</c:v>
                </c:pt>
                <c:pt idx="215">
                  <c:v>41274</c:v>
                </c:pt>
                <c:pt idx="216">
                  <c:v>41305</c:v>
                </c:pt>
                <c:pt idx="217">
                  <c:v>41333</c:v>
                </c:pt>
                <c:pt idx="218">
                  <c:v>41364</c:v>
                </c:pt>
                <c:pt idx="219">
                  <c:v>41394</c:v>
                </c:pt>
                <c:pt idx="220">
                  <c:v>41425</c:v>
                </c:pt>
                <c:pt idx="221">
                  <c:v>41455</c:v>
                </c:pt>
                <c:pt idx="222">
                  <c:v>41486</c:v>
                </c:pt>
                <c:pt idx="223">
                  <c:v>41517</c:v>
                </c:pt>
                <c:pt idx="224">
                  <c:v>41547</c:v>
                </c:pt>
                <c:pt idx="225">
                  <c:v>41578</c:v>
                </c:pt>
                <c:pt idx="226">
                  <c:v>41608</c:v>
                </c:pt>
                <c:pt idx="227">
                  <c:v>41639</c:v>
                </c:pt>
                <c:pt idx="228">
                  <c:v>41670</c:v>
                </c:pt>
                <c:pt idx="229">
                  <c:v>41698</c:v>
                </c:pt>
                <c:pt idx="230">
                  <c:v>41729</c:v>
                </c:pt>
                <c:pt idx="231">
                  <c:v>41759</c:v>
                </c:pt>
                <c:pt idx="232">
                  <c:v>41790</c:v>
                </c:pt>
                <c:pt idx="233">
                  <c:v>41820</c:v>
                </c:pt>
                <c:pt idx="234">
                  <c:v>41851</c:v>
                </c:pt>
                <c:pt idx="235">
                  <c:v>41882</c:v>
                </c:pt>
                <c:pt idx="236">
                  <c:v>41912</c:v>
                </c:pt>
                <c:pt idx="237">
                  <c:v>41943</c:v>
                </c:pt>
                <c:pt idx="238">
                  <c:v>41973</c:v>
                </c:pt>
                <c:pt idx="239">
                  <c:v>42004</c:v>
                </c:pt>
                <c:pt idx="240">
                  <c:v>42035</c:v>
                </c:pt>
                <c:pt idx="241">
                  <c:v>42063</c:v>
                </c:pt>
                <c:pt idx="242">
                  <c:v>42094</c:v>
                </c:pt>
                <c:pt idx="243">
                  <c:v>42124</c:v>
                </c:pt>
                <c:pt idx="244">
                  <c:v>42155</c:v>
                </c:pt>
                <c:pt idx="245">
                  <c:v>42185</c:v>
                </c:pt>
                <c:pt idx="246">
                  <c:v>42216</c:v>
                </c:pt>
                <c:pt idx="247">
                  <c:v>42247</c:v>
                </c:pt>
                <c:pt idx="248">
                  <c:v>42277</c:v>
                </c:pt>
                <c:pt idx="249">
                  <c:v>42308</c:v>
                </c:pt>
                <c:pt idx="250">
                  <c:v>42338</c:v>
                </c:pt>
                <c:pt idx="251">
                  <c:v>42369</c:v>
                </c:pt>
                <c:pt idx="252">
                  <c:v>42400</c:v>
                </c:pt>
                <c:pt idx="253">
                  <c:v>42429</c:v>
                </c:pt>
                <c:pt idx="254">
                  <c:v>42460</c:v>
                </c:pt>
                <c:pt idx="255">
                  <c:v>42490</c:v>
                </c:pt>
                <c:pt idx="256">
                  <c:v>42521</c:v>
                </c:pt>
                <c:pt idx="257">
                  <c:v>42551</c:v>
                </c:pt>
                <c:pt idx="258">
                  <c:v>42582</c:v>
                </c:pt>
                <c:pt idx="259">
                  <c:v>42613</c:v>
                </c:pt>
                <c:pt idx="260">
                  <c:v>42643</c:v>
                </c:pt>
                <c:pt idx="261">
                  <c:v>42674</c:v>
                </c:pt>
                <c:pt idx="262">
                  <c:v>42704</c:v>
                </c:pt>
                <c:pt idx="263">
                  <c:v>42735</c:v>
                </c:pt>
                <c:pt idx="264">
                  <c:v>42766</c:v>
                </c:pt>
                <c:pt idx="265">
                  <c:v>42794</c:v>
                </c:pt>
                <c:pt idx="266">
                  <c:v>42825</c:v>
                </c:pt>
                <c:pt idx="267">
                  <c:v>42855</c:v>
                </c:pt>
                <c:pt idx="268">
                  <c:v>42886</c:v>
                </c:pt>
                <c:pt idx="269">
                  <c:v>42916</c:v>
                </c:pt>
                <c:pt idx="270">
                  <c:v>42947</c:v>
                </c:pt>
                <c:pt idx="271">
                  <c:v>42978</c:v>
                </c:pt>
                <c:pt idx="272">
                  <c:v>43008</c:v>
                </c:pt>
                <c:pt idx="273">
                  <c:v>43039</c:v>
                </c:pt>
                <c:pt idx="274">
                  <c:v>43069</c:v>
                </c:pt>
                <c:pt idx="275">
                  <c:v>43100</c:v>
                </c:pt>
                <c:pt idx="276">
                  <c:v>43131</c:v>
                </c:pt>
                <c:pt idx="277">
                  <c:v>43159</c:v>
                </c:pt>
                <c:pt idx="278">
                  <c:v>43190</c:v>
                </c:pt>
                <c:pt idx="279">
                  <c:v>43220</c:v>
                </c:pt>
                <c:pt idx="280">
                  <c:v>43251</c:v>
                </c:pt>
                <c:pt idx="281">
                  <c:v>43281</c:v>
                </c:pt>
                <c:pt idx="282">
                  <c:v>43312</c:v>
                </c:pt>
                <c:pt idx="283">
                  <c:v>43343</c:v>
                </c:pt>
                <c:pt idx="284">
                  <c:v>43373</c:v>
                </c:pt>
                <c:pt idx="285">
                  <c:v>43404</c:v>
                </c:pt>
                <c:pt idx="286">
                  <c:v>43434</c:v>
                </c:pt>
                <c:pt idx="287">
                  <c:v>43465</c:v>
                </c:pt>
                <c:pt idx="288">
                  <c:v>43496</c:v>
                </c:pt>
                <c:pt idx="289">
                  <c:v>43524</c:v>
                </c:pt>
                <c:pt idx="290">
                  <c:v>43555</c:v>
                </c:pt>
                <c:pt idx="291">
                  <c:v>43585</c:v>
                </c:pt>
                <c:pt idx="292">
                  <c:v>43616</c:v>
                </c:pt>
                <c:pt idx="293">
                  <c:v>43646</c:v>
                </c:pt>
                <c:pt idx="294">
                  <c:v>43677</c:v>
                </c:pt>
                <c:pt idx="295">
                  <c:v>43708</c:v>
                </c:pt>
                <c:pt idx="296">
                  <c:v>43738</c:v>
                </c:pt>
                <c:pt idx="297">
                  <c:v>43769</c:v>
                </c:pt>
                <c:pt idx="298">
                  <c:v>43799</c:v>
                </c:pt>
                <c:pt idx="299">
                  <c:v>43830</c:v>
                </c:pt>
                <c:pt idx="300">
                  <c:v>43861</c:v>
                </c:pt>
                <c:pt idx="301">
                  <c:v>43890</c:v>
                </c:pt>
                <c:pt idx="302">
                  <c:v>43921</c:v>
                </c:pt>
                <c:pt idx="303">
                  <c:v>43951</c:v>
                </c:pt>
                <c:pt idx="304">
                  <c:v>43982</c:v>
                </c:pt>
                <c:pt idx="305">
                  <c:v>44012</c:v>
                </c:pt>
                <c:pt idx="306">
                  <c:v>44043</c:v>
                </c:pt>
                <c:pt idx="307">
                  <c:v>44074</c:v>
                </c:pt>
                <c:pt idx="308">
                  <c:v>44104</c:v>
                </c:pt>
                <c:pt idx="309">
                  <c:v>44135</c:v>
                </c:pt>
                <c:pt idx="310">
                  <c:v>44165</c:v>
                </c:pt>
                <c:pt idx="311">
                  <c:v>44196</c:v>
                </c:pt>
                <c:pt idx="312">
                  <c:v>44227</c:v>
                </c:pt>
                <c:pt idx="313">
                  <c:v>44255</c:v>
                </c:pt>
                <c:pt idx="314">
                  <c:v>44286</c:v>
                </c:pt>
                <c:pt idx="315">
                  <c:v>44316</c:v>
                </c:pt>
                <c:pt idx="316">
                  <c:v>44347</c:v>
                </c:pt>
                <c:pt idx="317">
                  <c:v>44377</c:v>
                </c:pt>
                <c:pt idx="318">
                  <c:v>44408</c:v>
                </c:pt>
                <c:pt idx="319">
                  <c:v>44439</c:v>
                </c:pt>
                <c:pt idx="320">
                  <c:v>44469</c:v>
                </c:pt>
                <c:pt idx="321">
                  <c:v>44500</c:v>
                </c:pt>
                <c:pt idx="322">
                  <c:v>44530</c:v>
                </c:pt>
                <c:pt idx="323">
                  <c:v>44561</c:v>
                </c:pt>
                <c:pt idx="324">
                  <c:v>44592</c:v>
                </c:pt>
                <c:pt idx="325">
                  <c:v>44620</c:v>
                </c:pt>
                <c:pt idx="326">
                  <c:v>44651</c:v>
                </c:pt>
                <c:pt idx="327">
                  <c:v>44681</c:v>
                </c:pt>
                <c:pt idx="328">
                  <c:v>44712</c:v>
                </c:pt>
                <c:pt idx="329">
                  <c:v>44742</c:v>
                </c:pt>
                <c:pt idx="330">
                  <c:v>44773</c:v>
                </c:pt>
                <c:pt idx="331">
                  <c:v>44804</c:v>
                </c:pt>
                <c:pt idx="332">
                  <c:v>44834</c:v>
                </c:pt>
                <c:pt idx="333">
                  <c:v>44865</c:v>
                </c:pt>
                <c:pt idx="334">
                  <c:v>44895</c:v>
                </c:pt>
                <c:pt idx="335">
                  <c:v>44926</c:v>
                </c:pt>
                <c:pt idx="336">
                  <c:v>44957</c:v>
                </c:pt>
                <c:pt idx="337">
                  <c:v>44985</c:v>
                </c:pt>
                <c:pt idx="338">
                  <c:v>45016</c:v>
                </c:pt>
                <c:pt idx="339">
                  <c:v>45046</c:v>
                </c:pt>
                <c:pt idx="340">
                  <c:v>45077</c:v>
                </c:pt>
                <c:pt idx="341">
                  <c:v>45107</c:v>
                </c:pt>
                <c:pt idx="342">
                  <c:v>45138</c:v>
                </c:pt>
                <c:pt idx="343">
                  <c:v>45169</c:v>
                </c:pt>
                <c:pt idx="344">
                  <c:v>45199</c:v>
                </c:pt>
                <c:pt idx="345">
                  <c:v>45230</c:v>
                </c:pt>
                <c:pt idx="346">
                  <c:v>45260</c:v>
                </c:pt>
                <c:pt idx="347">
                  <c:v>45291</c:v>
                </c:pt>
                <c:pt idx="348">
                  <c:v>45322</c:v>
                </c:pt>
                <c:pt idx="349">
                  <c:v>45351</c:v>
                </c:pt>
                <c:pt idx="350">
                  <c:v>45382</c:v>
                </c:pt>
                <c:pt idx="351">
                  <c:v>45412</c:v>
                </c:pt>
                <c:pt idx="352">
                  <c:v>45443</c:v>
                </c:pt>
                <c:pt idx="353">
                  <c:v>45473</c:v>
                </c:pt>
                <c:pt idx="354">
                  <c:v>45504</c:v>
                </c:pt>
                <c:pt idx="355">
                  <c:v>45535</c:v>
                </c:pt>
                <c:pt idx="356">
                  <c:v>45565</c:v>
                </c:pt>
                <c:pt idx="357">
                  <c:v>45596</c:v>
                </c:pt>
                <c:pt idx="358">
                  <c:v>45626</c:v>
                </c:pt>
                <c:pt idx="359">
                  <c:v>45657</c:v>
                </c:pt>
                <c:pt idx="360">
                  <c:v>45688</c:v>
                </c:pt>
                <c:pt idx="361">
                  <c:v>45716</c:v>
                </c:pt>
              </c:numCache>
              <c:extLst xmlns:c15="http://schemas.microsoft.com/office/drawing/2012/chart"/>
            </c:numRef>
          </c:cat>
          <c:val>
            <c:numRef>
              <c:f>DLXMonthly!$L$189:$L$999</c:f>
              <c:numCache>
                <c:formatCode>0.00</c:formatCode>
                <c:ptCount val="811"/>
                <c:pt idx="0">
                  <c:v>0.94554929584952596</c:v>
                </c:pt>
                <c:pt idx="1">
                  <c:v>0.96090177115410214</c:v>
                </c:pt>
                <c:pt idx="2">
                  <c:v>0.84038642765456473</c:v>
                </c:pt>
                <c:pt idx="3">
                  <c:v>0.83497741236591416</c:v>
                </c:pt>
                <c:pt idx="4">
                  <c:v>0.84522722322996557</c:v>
                </c:pt>
                <c:pt idx="5">
                  <c:v>0.77474626866309038</c:v>
                </c:pt>
                <c:pt idx="6">
                  <c:v>0.74683127611998579</c:v>
                </c:pt>
                <c:pt idx="7">
                  <c:v>0.7797918901446117</c:v>
                </c:pt>
                <c:pt idx="8">
                  <c:v>0.78563750415310274</c:v>
                </c:pt>
                <c:pt idx="9">
                  <c:v>0.78991053820851498</c:v>
                </c:pt>
                <c:pt idx="10">
                  <c:v>0.74413185954195882</c:v>
                </c:pt>
                <c:pt idx="11">
                  <c:v>0.75785340585871719</c:v>
                </c:pt>
                <c:pt idx="12">
                  <c:v>0.73450860345405644</c:v>
                </c:pt>
                <c:pt idx="13">
                  <c:v>0.70382529957808693</c:v>
                </c:pt>
                <c:pt idx="14">
                  <c:v>0.78016512132468918</c:v>
                </c:pt>
                <c:pt idx="15">
                  <c:v>0.79894743698102388</c:v>
                </c:pt>
                <c:pt idx="16">
                  <c:v>0.75634220592019474</c:v>
                </c:pt>
                <c:pt idx="17">
                  <c:v>0.84177535104621271</c:v>
                </c:pt>
                <c:pt idx="18">
                  <c:v>0.85261871028195202</c:v>
                </c:pt>
                <c:pt idx="19">
                  <c:v>0.80160575100230602</c:v>
                </c:pt>
                <c:pt idx="20">
                  <c:v>0.85147011803093875</c:v>
                </c:pt>
                <c:pt idx="21">
                  <c:v>0.80176949743463943</c:v>
                </c:pt>
                <c:pt idx="22">
                  <c:v>0.80140452930252515</c:v>
                </c:pt>
                <c:pt idx="23">
                  <c:v>0.73010176487789558</c:v>
                </c:pt>
                <c:pt idx="24">
                  <c:v>0.77694887108590294</c:v>
                </c:pt>
                <c:pt idx="25">
                  <c:v>0.74317076476279276</c:v>
                </c:pt>
                <c:pt idx="26">
                  <c:v>0.75664142209498131</c:v>
                </c:pt>
                <c:pt idx="27">
                  <c:v>0.81617453338347445</c:v>
                </c:pt>
                <c:pt idx="28">
                  <c:v>0.805072609617552</c:v>
                </c:pt>
                <c:pt idx="29">
                  <c:v>0.77344662191451441</c:v>
                </c:pt>
                <c:pt idx="30">
                  <c:v>0.80891246191992572</c:v>
                </c:pt>
                <c:pt idx="31">
                  <c:v>0.76671658335405102</c:v>
                </c:pt>
                <c:pt idx="32">
                  <c:v>0.78287729644631465</c:v>
                </c:pt>
                <c:pt idx="33">
                  <c:v>0.76857859747305213</c:v>
                </c:pt>
                <c:pt idx="34">
                  <c:v>0.77004573487394445</c:v>
                </c:pt>
                <c:pt idx="35">
                  <c:v>0.78426665144989283</c:v>
                </c:pt>
                <c:pt idx="36">
                  <c:v>0.78030116935710936</c:v>
                </c:pt>
                <c:pt idx="37">
                  <c:v>0.7336987986091259</c:v>
                </c:pt>
                <c:pt idx="38">
                  <c:v>0.78715877898893538</c:v>
                </c:pt>
                <c:pt idx="39">
                  <c:v>0.78413872672080132</c:v>
                </c:pt>
                <c:pt idx="40">
                  <c:v>0.78546229381609134</c:v>
                </c:pt>
                <c:pt idx="41">
                  <c:v>0.72613198841049353</c:v>
                </c:pt>
                <c:pt idx="42">
                  <c:v>0.72546459008538644</c:v>
                </c:pt>
                <c:pt idx="43">
                  <c:v>0.74653943275631462</c:v>
                </c:pt>
                <c:pt idx="44">
                  <c:v>0.80635764367026486</c:v>
                </c:pt>
                <c:pt idx="45">
                  <c:v>0.75279246861112714</c:v>
                </c:pt>
                <c:pt idx="46">
                  <c:v>0.78536644900416963</c:v>
                </c:pt>
                <c:pt idx="47">
                  <c:v>0.74145473937651651</c:v>
                </c:pt>
                <c:pt idx="48">
                  <c:v>0.76638480879705551</c:v>
                </c:pt>
                <c:pt idx="49">
                  <c:v>0.67244946970863584</c:v>
                </c:pt>
                <c:pt idx="50">
                  <c:v>0.71334004210165158</c:v>
                </c:pt>
                <c:pt idx="51">
                  <c:v>0.70895935294351808</c:v>
                </c:pt>
                <c:pt idx="52">
                  <c:v>0.65888427038178143</c:v>
                </c:pt>
                <c:pt idx="53">
                  <c:v>0.62537165958499852</c:v>
                </c:pt>
                <c:pt idx="54">
                  <c:v>0.68352286671806883</c:v>
                </c:pt>
                <c:pt idx="55">
                  <c:v>0.69351209006719827</c:v>
                </c:pt>
                <c:pt idx="56">
                  <c:v>0.67796397202199898</c:v>
                </c:pt>
                <c:pt idx="57">
                  <c:v>0.65276507346295531</c:v>
                </c:pt>
                <c:pt idx="58">
                  <c:v>0.65355053256276641</c:v>
                </c:pt>
                <c:pt idx="59">
                  <c:v>0.62650370130593558</c:v>
                </c:pt>
                <c:pt idx="60">
                  <c:v>0.64146487730765145</c:v>
                </c:pt>
                <c:pt idx="61">
                  <c:v>0.64871337168198728</c:v>
                </c:pt>
                <c:pt idx="62">
                  <c:v>0.65340931551503267</c:v>
                </c:pt>
                <c:pt idx="63">
                  <c:v>0.64837149090108248</c:v>
                </c:pt>
                <c:pt idx="64">
                  <c:v>0.58010725195868318</c:v>
                </c:pt>
                <c:pt idx="65">
                  <c:v>0.68916061061802658</c:v>
                </c:pt>
                <c:pt idx="66">
                  <c:v>0.62084878047785708</c:v>
                </c:pt>
                <c:pt idx="67">
                  <c:v>0.65372941712042909</c:v>
                </c:pt>
                <c:pt idx="68">
                  <c:v>0.61430099984497311</c:v>
                </c:pt>
                <c:pt idx="69">
                  <c:v>0.64563809312618758</c:v>
                </c:pt>
                <c:pt idx="70">
                  <c:v>0.61674284146355696</c:v>
                </c:pt>
                <c:pt idx="71">
                  <c:v>0.65586279615598286</c:v>
                </c:pt>
                <c:pt idx="72">
                  <c:v>0.58616823823521802</c:v>
                </c:pt>
                <c:pt idx="73">
                  <c:v>0.65030523227159076</c:v>
                </c:pt>
                <c:pt idx="74">
                  <c:v>0.67369486358937092</c:v>
                </c:pt>
                <c:pt idx="75">
                  <c:v>0.7165729506537204</c:v>
                </c:pt>
                <c:pt idx="76">
                  <c:v>0.6992528219526033</c:v>
                </c:pt>
                <c:pt idx="77">
                  <c:v>0.75570756167361619</c:v>
                </c:pt>
                <c:pt idx="78">
                  <c:v>0.74311270487621339</c:v>
                </c:pt>
                <c:pt idx="79">
                  <c:v>0.75707847042860887</c:v>
                </c:pt>
                <c:pt idx="80">
                  <c:v>0.85487949701822252</c:v>
                </c:pt>
                <c:pt idx="81">
                  <c:v>0.89871681155765248</c:v>
                </c:pt>
                <c:pt idx="82">
                  <c:v>0.81216907748276146</c:v>
                </c:pt>
                <c:pt idx="83">
                  <c:v>0.80299616066435053</c:v>
                </c:pt>
                <c:pt idx="84">
                  <c:v>0.83964393158118167</c:v>
                </c:pt>
                <c:pt idx="85">
                  <c:v>0.82439219640156391</c:v>
                </c:pt>
                <c:pt idx="86">
                  <c:v>0.77475123455573591</c:v>
                </c:pt>
                <c:pt idx="87">
                  <c:v>0.82271235041293611</c:v>
                </c:pt>
                <c:pt idx="88">
                  <c:v>0.76816416335667981</c:v>
                </c:pt>
                <c:pt idx="89">
                  <c:v>0.74884906498424186</c:v>
                </c:pt>
                <c:pt idx="90">
                  <c:v>0.78743387420205835</c:v>
                </c:pt>
                <c:pt idx="91">
                  <c:v>0.86115311697492114</c:v>
                </c:pt>
                <c:pt idx="92">
                  <c:v>0.87848326723587356</c:v>
                </c:pt>
                <c:pt idx="93">
                  <c:v>0.86645706530430733</c:v>
                </c:pt>
                <c:pt idx="94">
                  <c:v>0.88515028880295521</c:v>
                </c:pt>
                <c:pt idx="95">
                  <c:v>0.97088881252822024</c:v>
                </c:pt>
                <c:pt idx="96">
                  <c:v>0.88958057466810558</c:v>
                </c:pt>
                <c:pt idx="97">
                  <c:v>0.89826848268270076</c:v>
                </c:pt>
                <c:pt idx="98">
                  <c:v>0.88273688012162133</c:v>
                </c:pt>
                <c:pt idx="99">
                  <c:v>0.95029201833932841</c:v>
                </c:pt>
                <c:pt idx="100">
                  <c:v>1.0225952860017475</c:v>
                </c:pt>
                <c:pt idx="101">
                  <c:v>0.94975817597521761</c:v>
                </c:pt>
                <c:pt idx="102">
                  <c:v>0.79456012133706366</c:v>
                </c:pt>
                <c:pt idx="103">
                  <c:v>0.88414511550548802</c:v>
                </c:pt>
                <c:pt idx="104">
                  <c:v>0.99688832687648343</c:v>
                </c:pt>
                <c:pt idx="105">
                  <c:v>0.83215245835273688</c:v>
                </c:pt>
                <c:pt idx="106">
                  <c:v>0.81802255041556826</c:v>
                </c:pt>
                <c:pt idx="107">
                  <c:v>0.83683040279963805</c:v>
                </c:pt>
                <c:pt idx="108">
                  <c:v>0.84701165976099535</c:v>
                </c:pt>
                <c:pt idx="109">
                  <c:v>0.80912858758056139</c:v>
                </c:pt>
                <c:pt idx="110">
                  <c:v>0.79290598564535131</c:v>
                </c:pt>
                <c:pt idx="111">
                  <c:v>0.70328575043388586</c:v>
                </c:pt>
                <c:pt idx="112">
                  <c:v>0.73725357862680507</c:v>
                </c:pt>
                <c:pt idx="113">
                  <c:v>0.74797427487132051</c:v>
                </c:pt>
                <c:pt idx="114">
                  <c:v>0.77039908717857042</c:v>
                </c:pt>
                <c:pt idx="115">
                  <c:v>0.79004906069372005</c:v>
                </c:pt>
                <c:pt idx="116">
                  <c:v>0.79700200205609928</c:v>
                </c:pt>
                <c:pt idx="117">
                  <c:v>0.78970899584349041</c:v>
                </c:pt>
                <c:pt idx="118">
                  <c:v>0.75209523107926834</c:v>
                </c:pt>
                <c:pt idx="119">
                  <c:v>0.76444209583693201</c:v>
                </c:pt>
                <c:pt idx="120">
                  <c:v>0.80159056717143251</c:v>
                </c:pt>
                <c:pt idx="121">
                  <c:v>0.76464584007090508</c:v>
                </c:pt>
                <c:pt idx="122">
                  <c:v>0.71102448750252645</c:v>
                </c:pt>
                <c:pt idx="123">
                  <c:v>0.71387552567363155</c:v>
                </c:pt>
                <c:pt idx="124">
                  <c:v>0.7309546181276465</c:v>
                </c:pt>
                <c:pt idx="125">
                  <c:v>0.74465704471900906</c:v>
                </c:pt>
                <c:pt idx="126">
                  <c:v>0.62740727512434535</c:v>
                </c:pt>
                <c:pt idx="127">
                  <c:v>0.63066467670216397</c:v>
                </c:pt>
                <c:pt idx="128">
                  <c:v>0.63100267709626756</c:v>
                </c:pt>
                <c:pt idx="129">
                  <c:v>0.60661793665600072</c:v>
                </c:pt>
                <c:pt idx="130">
                  <c:v>0.69116445808985816</c:v>
                </c:pt>
                <c:pt idx="131">
                  <c:v>0.66209934134009885</c:v>
                </c:pt>
                <c:pt idx="132">
                  <c:v>0.68085348794030587</c:v>
                </c:pt>
                <c:pt idx="133">
                  <c:v>0.65709765091729899</c:v>
                </c:pt>
                <c:pt idx="134">
                  <c:v>0.63258305647016222</c:v>
                </c:pt>
                <c:pt idx="135">
                  <c:v>0.64755334378163809</c:v>
                </c:pt>
                <c:pt idx="136">
                  <c:v>0.58826702564229372</c:v>
                </c:pt>
                <c:pt idx="137">
                  <c:v>0.57381679850503886</c:v>
                </c:pt>
                <c:pt idx="138">
                  <c:v>0.64883393685641089</c:v>
                </c:pt>
                <c:pt idx="139">
                  <c:v>0.65429066925221768</c:v>
                </c:pt>
                <c:pt idx="140">
                  <c:v>0.68525969572876555</c:v>
                </c:pt>
                <c:pt idx="141">
                  <c:v>0.6177615648263588</c:v>
                </c:pt>
                <c:pt idx="142">
                  <c:v>0.68464745604339861</c:v>
                </c:pt>
                <c:pt idx="143">
                  <c:v>0.6514713811677213</c:v>
                </c:pt>
                <c:pt idx="144">
                  <c:v>0.58509461208656344</c:v>
                </c:pt>
                <c:pt idx="145">
                  <c:v>0.66771644910292149</c:v>
                </c:pt>
                <c:pt idx="146">
                  <c:v>0.64003429057646422</c:v>
                </c:pt>
                <c:pt idx="147">
                  <c:v>0.58162193110561944</c:v>
                </c:pt>
                <c:pt idx="148">
                  <c:v>0.55727276804463699</c:v>
                </c:pt>
                <c:pt idx="149">
                  <c:v>0.58230793699726213</c:v>
                </c:pt>
                <c:pt idx="150">
                  <c:v>0.59180628935044322</c:v>
                </c:pt>
                <c:pt idx="151">
                  <c:v>0.65685978319800675</c:v>
                </c:pt>
                <c:pt idx="152">
                  <c:v>0.67889382588670077</c:v>
                </c:pt>
                <c:pt idx="153">
                  <c:v>0.7088171324454331</c:v>
                </c:pt>
                <c:pt idx="154">
                  <c:v>0.6534252815364967</c:v>
                </c:pt>
                <c:pt idx="155">
                  <c:v>0.67878081208861651</c:v>
                </c:pt>
                <c:pt idx="156">
                  <c:v>0.76744377425155363</c:v>
                </c:pt>
                <c:pt idx="157">
                  <c:v>0.66913520835779572</c:v>
                </c:pt>
                <c:pt idx="158">
                  <c:v>0.70037146930967342</c:v>
                </c:pt>
                <c:pt idx="159">
                  <c:v>0.69513859433003233</c:v>
                </c:pt>
                <c:pt idx="160">
                  <c:v>0.77901224868035701</c:v>
                </c:pt>
                <c:pt idx="161">
                  <c:v>0.68829495024788567</c:v>
                </c:pt>
                <c:pt idx="162">
                  <c:v>0.71929086554322375</c:v>
                </c:pt>
                <c:pt idx="163">
                  <c:v>0.77355301386600228</c:v>
                </c:pt>
                <c:pt idx="164">
                  <c:v>0.89862734387651955</c:v>
                </c:pt>
                <c:pt idx="165">
                  <c:v>0.73861493422035007</c:v>
                </c:pt>
                <c:pt idx="166">
                  <c:v>0.93932070714858451</c:v>
                </c:pt>
                <c:pt idx="167">
                  <c:v>1.3420237996268414</c:v>
                </c:pt>
                <c:pt idx="168">
                  <c:v>1.3203645223734171</c:v>
                </c:pt>
                <c:pt idx="169">
                  <c:v>1.0870565744023075</c:v>
                </c:pt>
                <c:pt idx="170">
                  <c:v>1.1027617852283269</c:v>
                </c:pt>
                <c:pt idx="171">
                  <c:v>1.0377926241092617</c:v>
                </c:pt>
                <c:pt idx="172">
                  <c:v>0.9695543546350045</c:v>
                </c:pt>
                <c:pt idx="173">
                  <c:v>0.90344195879186717</c:v>
                </c:pt>
                <c:pt idx="174">
                  <c:v>0.91886214138985878</c:v>
                </c:pt>
                <c:pt idx="175">
                  <c:v>0.85811934439135307</c:v>
                </c:pt>
                <c:pt idx="176">
                  <c:v>0.93474585998783866</c:v>
                </c:pt>
                <c:pt idx="177">
                  <c:v>0.88979270767785934</c:v>
                </c:pt>
                <c:pt idx="178">
                  <c:v>0.92855299820536885</c:v>
                </c:pt>
                <c:pt idx="179">
                  <c:v>0.81763553717557169</c:v>
                </c:pt>
                <c:pt idx="180">
                  <c:v>0.82916607076444926</c:v>
                </c:pt>
                <c:pt idx="181">
                  <c:v>0.82846265266414409</c:v>
                </c:pt>
                <c:pt idx="182">
                  <c:v>0.82116742737348147</c:v>
                </c:pt>
                <c:pt idx="183">
                  <c:v>0.82029493222529926</c:v>
                </c:pt>
                <c:pt idx="184">
                  <c:v>0.89279163855468191</c:v>
                </c:pt>
                <c:pt idx="185">
                  <c:v>0.97375580360079272</c:v>
                </c:pt>
                <c:pt idx="186">
                  <c:v>1.1206351275136797</c:v>
                </c:pt>
                <c:pt idx="187">
                  <c:v>1.1801829779880384</c:v>
                </c:pt>
                <c:pt idx="188">
                  <c:v>1.0990933211358227</c:v>
                </c:pt>
                <c:pt idx="189">
                  <c:v>1.1167933331726276</c:v>
                </c:pt>
                <c:pt idx="190">
                  <c:v>0.91496502216826414</c:v>
                </c:pt>
                <c:pt idx="191">
                  <c:v>0.77887348835458603</c:v>
                </c:pt>
                <c:pt idx="192">
                  <c:v>0.84476722112764246</c:v>
                </c:pt>
                <c:pt idx="193">
                  <c:v>0.80722409958577757</c:v>
                </c:pt>
                <c:pt idx="194">
                  <c:v>0.82576247855149187</c:v>
                </c:pt>
                <c:pt idx="195">
                  <c:v>0.80611775291382326</c:v>
                </c:pt>
                <c:pt idx="196">
                  <c:v>0.85783922792360379</c:v>
                </c:pt>
                <c:pt idx="197">
                  <c:v>0.80860111042734761</c:v>
                </c:pt>
                <c:pt idx="198">
                  <c:v>0.82047302844001457</c:v>
                </c:pt>
                <c:pt idx="199">
                  <c:v>1.0648822402915874</c:v>
                </c:pt>
                <c:pt idx="200">
                  <c:v>1.0971770606223288</c:v>
                </c:pt>
                <c:pt idx="201">
                  <c:v>1.022117948792638</c:v>
                </c:pt>
                <c:pt idx="202">
                  <c:v>1.0076352325109541</c:v>
                </c:pt>
                <c:pt idx="203">
                  <c:v>1.069053025004818</c:v>
                </c:pt>
                <c:pt idx="204">
                  <c:v>1.2343806077149564</c:v>
                </c:pt>
                <c:pt idx="205">
                  <c:v>1.293027362885752</c:v>
                </c:pt>
                <c:pt idx="206">
                  <c:v>1.1276461208416766</c:v>
                </c:pt>
                <c:pt idx="207">
                  <c:v>1.155799124501228</c:v>
                </c:pt>
                <c:pt idx="208">
                  <c:v>1.2342309119818005</c:v>
                </c:pt>
                <c:pt idx="209">
                  <c:v>1.2437952396394141</c:v>
                </c:pt>
                <c:pt idx="210">
                  <c:v>1.3525257247152691</c:v>
                </c:pt>
                <c:pt idx="211">
                  <c:v>1.296179846777914</c:v>
                </c:pt>
                <c:pt idx="212">
                  <c:v>1.4538569904848386</c:v>
                </c:pt>
                <c:pt idx="213">
                  <c:v>1.4650145166949429</c:v>
                </c:pt>
                <c:pt idx="214">
                  <c:v>1.3936507071794941</c:v>
                </c:pt>
                <c:pt idx="215">
                  <c:v>1.3491805474656444</c:v>
                </c:pt>
                <c:pt idx="216">
                  <c:v>1.2225978240399789</c:v>
                </c:pt>
                <c:pt idx="217">
                  <c:v>1.1532161977250932</c:v>
                </c:pt>
                <c:pt idx="218">
                  <c:v>1.1378878710105167</c:v>
                </c:pt>
                <c:pt idx="219">
                  <c:v>1.209222595278872</c:v>
                </c:pt>
                <c:pt idx="220">
                  <c:v>1.082623093499933</c:v>
                </c:pt>
                <c:pt idx="221">
                  <c:v>1.1588132458753053</c:v>
                </c:pt>
                <c:pt idx="222">
                  <c:v>1.1739047855709934</c:v>
                </c:pt>
                <c:pt idx="223">
                  <c:v>1.1389390813040574</c:v>
                </c:pt>
                <c:pt idx="224">
                  <c:v>1.1615417076030008</c:v>
                </c:pt>
                <c:pt idx="225">
                  <c:v>1.1256949500794402</c:v>
                </c:pt>
                <c:pt idx="226">
                  <c:v>1.1095278391652359</c:v>
                </c:pt>
                <c:pt idx="227">
                  <c:v>1.1188126076553058</c:v>
                </c:pt>
                <c:pt idx="228">
                  <c:v>1.1582940173956962</c:v>
                </c:pt>
                <c:pt idx="229">
                  <c:v>1.1200986416998777</c:v>
                </c:pt>
                <c:pt idx="230">
                  <c:v>1.0932772517865903</c:v>
                </c:pt>
                <c:pt idx="231">
                  <c:v>1.1556897792817962</c:v>
                </c:pt>
                <c:pt idx="232">
                  <c:v>1.1417700464247185</c:v>
                </c:pt>
                <c:pt idx="233">
                  <c:v>1.0936792160635012</c:v>
                </c:pt>
                <c:pt idx="234">
                  <c:v>1.0813997264590922</c:v>
                </c:pt>
                <c:pt idx="235">
                  <c:v>1.1312916458099886</c:v>
                </c:pt>
                <c:pt idx="236">
                  <c:v>1.0836054645367135</c:v>
                </c:pt>
                <c:pt idx="237">
                  <c:v>1.1981881424265852</c:v>
                </c:pt>
                <c:pt idx="238">
                  <c:v>1.1550636904041447</c:v>
                </c:pt>
                <c:pt idx="239">
                  <c:v>1.1591371193863527</c:v>
                </c:pt>
                <c:pt idx="240">
                  <c:v>1.2838744035168301</c:v>
                </c:pt>
                <c:pt idx="241">
                  <c:v>1.1610080696703027</c:v>
                </c:pt>
                <c:pt idx="242">
                  <c:v>1.1712317825741767</c:v>
                </c:pt>
                <c:pt idx="243">
                  <c:v>1.1918322323611217</c:v>
                </c:pt>
                <c:pt idx="244">
                  <c:v>1.133454040848187</c:v>
                </c:pt>
                <c:pt idx="245">
                  <c:v>1.1019532371118883</c:v>
                </c:pt>
                <c:pt idx="246">
                  <c:v>1.1745655471015768</c:v>
                </c:pt>
                <c:pt idx="247">
                  <c:v>1.1616149502689002</c:v>
                </c:pt>
                <c:pt idx="248">
                  <c:v>1.1621916720497625</c:v>
                </c:pt>
                <c:pt idx="249">
                  <c:v>1.1943479731439628</c:v>
                </c:pt>
                <c:pt idx="250">
                  <c:v>1.1361663507330206</c:v>
                </c:pt>
                <c:pt idx="251">
                  <c:v>1.1350672936350259</c:v>
                </c:pt>
                <c:pt idx="252">
                  <c:v>1.2145737041804319</c:v>
                </c:pt>
                <c:pt idx="253">
                  <c:v>1.2659494894931433</c:v>
                </c:pt>
                <c:pt idx="254">
                  <c:v>1.1624208072781621</c:v>
                </c:pt>
                <c:pt idx="255">
                  <c:v>1.2156129611634068</c:v>
                </c:pt>
                <c:pt idx="256">
                  <c:v>1.1944633256536186</c:v>
                </c:pt>
                <c:pt idx="257">
                  <c:v>1.2437737257207497</c:v>
                </c:pt>
                <c:pt idx="258">
                  <c:v>1.2602713394535265</c:v>
                </c:pt>
                <c:pt idx="259">
                  <c:v>1.2236566459896943</c:v>
                </c:pt>
                <c:pt idx="260">
                  <c:v>1.2001361471996104</c:v>
                </c:pt>
                <c:pt idx="261">
                  <c:v>1.1605742347899897</c:v>
                </c:pt>
                <c:pt idx="262">
                  <c:v>1.0644378323388897</c:v>
                </c:pt>
                <c:pt idx="263">
                  <c:v>1.1614354178146593</c:v>
                </c:pt>
                <c:pt idx="264">
                  <c:v>1.1656233224076988</c:v>
                </c:pt>
                <c:pt idx="265">
                  <c:v>1.1744010071698074</c:v>
                </c:pt>
                <c:pt idx="266">
                  <c:v>1.1218021082678655</c:v>
                </c:pt>
                <c:pt idx="267">
                  <c:v>1.1581876361621601</c:v>
                </c:pt>
                <c:pt idx="268">
                  <c:v>1.1287588985524177</c:v>
                </c:pt>
                <c:pt idx="269">
                  <c:v>1.1257739224686976</c:v>
                </c:pt>
                <c:pt idx="270">
                  <c:v>1.1233309754747109</c:v>
                </c:pt>
                <c:pt idx="271">
                  <c:v>1.1288029356962683</c:v>
                </c:pt>
                <c:pt idx="272">
                  <c:v>1.0755994880785607</c:v>
                </c:pt>
                <c:pt idx="273">
                  <c:v>1.0565728774072465</c:v>
                </c:pt>
                <c:pt idx="274">
                  <c:v>1.0731505671824362</c:v>
                </c:pt>
                <c:pt idx="275">
                  <c:v>1.0746300906422528</c:v>
                </c:pt>
                <c:pt idx="276">
                  <c:v>1.0014077531476344</c:v>
                </c:pt>
                <c:pt idx="277">
                  <c:v>0.99541008621240579</c:v>
                </c:pt>
                <c:pt idx="278">
                  <c:v>1.0602349749358622</c:v>
                </c:pt>
                <c:pt idx="279">
                  <c:v>1.0593790150796041</c:v>
                </c:pt>
                <c:pt idx="280">
                  <c:v>1.0415559731479949</c:v>
                </c:pt>
                <c:pt idx="281">
                  <c:v>1.0717310536415958</c:v>
                </c:pt>
                <c:pt idx="282">
                  <c:v>1.0661735913648185</c:v>
                </c:pt>
                <c:pt idx="283">
                  <c:v>1.0804004136958296</c:v>
                </c:pt>
                <c:pt idx="284">
                  <c:v>1.0190344303404837</c:v>
                </c:pt>
                <c:pt idx="285">
                  <c:v>1.0373135730764833</c:v>
                </c:pt>
                <c:pt idx="286">
                  <c:v>1.0437401220713189</c:v>
                </c:pt>
                <c:pt idx="287">
                  <c:v>1.1171191919747718</c:v>
                </c:pt>
                <c:pt idx="288">
                  <c:v>1.1179504839157692</c:v>
                </c:pt>
                <c:pt idx="289">
                  <c:v>1.0815273305267281</c:v>
                </c:pt>
                <c:pt idx="290">
                  <c:v>1.1333166415078928</c:v>
                </c:pt>
                <c:pt idx="291">
                  <c:v>1.0297886995780301</c:v>
                </c:pt>
                <c:pt idx="292">
                  <c:v>1.0660863007365755</c:v>
                </c:pt>
                <c:pt idx="293">
                  <c:v>1.1637610542324586</c:v>
                </c:pt>
                <c:pt idx="294">
                  <c:v>1.1543044954341983</c:v>
                </c:pt>
                <c:pt idx="295">
                  <c:v>1.2747419849392889</c:v>
                </c:pt>
                <c:pt idx="296">
                  <c:v>1.1535387941670199</c:v>
                </c:pt>
                <c:pt idx="297">
                  <c:v>1.1913944842360422</c:v>
                </c:pt>
                <c:pt idx="298">
                  <c:v>1.1563678732613902</c:v>
                </c:pt>
                <c:pt idx="299">
                  <c:v>1.1818129073359178</c:v>
                </c:pt>
                <c:pt idx="300">
                  <c:v>1.2458271385801094</c:v>
                </c:pt>
                <c:pt idx="301">
                  <c:v>1.25820441811705</c:v>
                </c:pt>
                <c:pt idx="302">
                  <c:v>1.4964242025611192</c:v>
                </c:pt>
                <c:pt idx="303">
                  <c:v>1.6704923443463255</c:v>
                </c:pt>
                <c:pt idx="304">
                  <c:v>1.6874893784102647</c:v>
                </c:pt>
                <c:pt idx="305">
                  <c:v>1.6646455268360656</c:v>
                </c:pt>
                <c:pt idx="306">
                  <c:v>1.702113678404737</c:v>
                </c:pt>
                <c:pt idx="307">
                  <c:v>1.8118047194472982</c:v>
                </c:pt>
                <c:pt idx="308">
                  <c:v>1.7052896162028728</c:v>
                </c:pt>
                <c:pt idx="309">
                  <c:v>1.6156109358842352</c:v>
                </c:pt>
                <c:pt idx="310">
                  <c:v>1.575964141094246</c:v>
                </c:pt>
                <c:pt idx="311">
                  <c:v>1.4782721002547663</c:v>
                </c:pt>
                <c:pt idx="312">
                  <c:v>1.4646127434697833</c:v>
                </c:pt>
                <c:pt idx="313">
                  <c:v>1.3719239000021877</c:v>
                </c:pt>
                <c:pt idx="314">
                  <c:v>1.309386087737022</c:v>
                </c:pt>
                <c:pt idx="315">
                  <c:v>1.3427491217227758</c:v>
                </c:pt>
                <c:pt idx="316">
                  <c:v>1.3032938889822052</c:v>
                </c:pt>
                <c:pt idx="317">
                  <c:v>1.3089998166809367</c:v>
                </c:pt>
                <c:pt idx="318">
                  <c:v>1.3114055638753808</c:v>
                </c:pt>
                <c:pt idx="319">
                  <c:v>1.2584408216469987</c:v>
                </c:pt>
                <c:pt idx="320">
                  <c:v>1.2336100346477861</c:v>
                </c:pt>
                <c:pt idx="321">
                  <c:v>1.2295062148275044</c:v>
                </c:pt>
                <c:pt idx="322">
                  <c:v>1.2272878891083878</c:v>
                </c:pt>
                <c:pt idx="323">
                  <c:v>1.2303867480070116</c:v>
                </c:pt>
                <c:pt idx="324">
                  <c:v>1.1748748208355693</c:v>
                </c:pt>
                <c:pt idx="325">
                  <c:v>1.1432879730049725</c:v>
                </c:pt>
                <c:pt idx="326">
                  <c:v>1.170436576492377</c:v>
                </c:pt>
                <c:pt idx="327">
                  <c:v>1.2842717470529168</c:v>
                </c:pt>
                <c:pt idx="328">
                  <c:v>1.3843946411398758</c:v>
                </c:pt>
                <c:pt idx="329">
                  <c:v>1.3309759566621384</c:v>
                </c:pt>
                <c:pt idx="330">
                  <c:v>1.3594573078731651</c:v>
                </c:pt>
                <c:pt idx="331">
                  <c:v>1.2420593680420229</c:v>
                </c:pt>
                <c:pt idx="332">
                  <c:v>1.2125098622123591</c:v>
                </c:pt>
                <c:pt idx="333">
                  <c:v>1.3774921213553446</c:v>
                </c:pt>
                <c:pt idx="334">
                  <c:v>1.5983108373743411</c:v>
                </c:pt>
                <c:pt idx="335">
                  <c:v>1.5345234171500381</c:v>
                </c:pt>
                <c:pt idx="336">
                  <c:v>1.5890309452458151</c:v>
                </c:pt>
                <c:pt idx="337">
                  <c:v>1.257276550422449</c:v>
                </c:pt>
                <c:pt idx="338">
                  <c:v>1.5030024876630073</c:v>
                </c:pt>
                <c:pt idx="339">
                  <c:v>1.4752620031831407</c:v>
                </c:pt>
                <c:pt idx="340">
                  <c:v>1.3749856619126204</c:v>
                </c:pt>
                <c:pt idx="341">
                  <c:v>1.5075335324640191</c:v>
                </c:pt>
                <c:pt idx="342">
                  <c:v>1.4433969657168602</c:v>
                </c:pt>
                <c:pt idx="343">
                  <c:v>1.3619054633475587</c:v>
                </c:pt>
                <c:pt idx="344">
                  <c:v>1.3745597167439625</c:v>
                </c:pt>
                <c:pt idx="345">
                  <c:v>1.304213735625587</c:v>
                </c:pt>
                <c:pt idx="346">
                  <c:v>1.598754685901393</c:v>
                </c:pt>
                <c:pt idx="347">
                  <c:v>1.6122415546289011</c:v>
                </c:pt>
                <c:pt idx="348">
                  <c:v>1.4448338157731069</c:v>
                </c:pt>
                <c:pt idx="349">
                  <c:v>1.316135581630979</c:v>
                </c:pt>
                <c:pt idx="350">
                  <c:v>1.432594552052346</c:v>
                </c:pt>
                <c:pt idx="351">
                  <c:v>1.2558719098445374</c:v>
                </c:pt>
                <c:pt idx="352">
                  <c:v>1.433138529530634</c:v>
                </c:pt>
                <c:pt idx="353">
                  <c:v>1.4390986408674857</c:v>
                </c:pt>
                <c:pt idx="354">
                  <c:v>1.4732077437988567</c:v>
                </c:pt>
                <c:pt idx="355">
                  <c:v>1.5720864237260797</c:v>
                </c:pt>
                <c:pt idx="356">
                  <c:v>1.5596244107250419</c:v>
                </c:pt>
                <c:pt idx="357">
                  <c:v>1.2739513671019003</c:v>
                </c:pt>
                <c:pt idx="358">
                  <c:v>1.3704368935819922</c:v>
                </c:pt>
                <c:pt idx="359">
                  <c:v>1.3182156845205064</c:v>
                </c:pt>
                <c:pt idx="360">
                  <c:v>1.344256731212349</c:v>
                </c:pt>
                <c:pt idx="361">
                  <c:v>1.4140882909459931</c:v>
                </c:pt>
              </c:numCache>
              <c:extLst xmlns:c15="http://schemas.microsoft.com/office/drawing/2012/chart"/>
            </c:numRef>
          </c:val>
          <c:extLst>
            <c:ext xmlns:c16="http://schemas.microsoft.com/office/drawing/2014/chart" uri="{C3380CC4-5D6E-409C-BE32-E72D297353CC}">
              <c16:uniqueId val="{00000003-1420-49A1-855D-AE36BE251964}"/>
            </c:ext>
          </c:extLst>
        </c:ser>
        <c:ser>
          <c:idx val="1"/>
          <c:order val="1"/>
          <c:tx>
            <c:strRef>
              <c:f>DLXMonthly!$K$2</c:f>
              <c:strCache>
                <c:ptCount val="1"/>
                <c:pt idx="0">
                  <c:v>Secondary Spread</c:v>
                </c:pt>
              </c:strCache>
            </c:strRef>
          </c:tx>
          <c:spPr>
            <a:solidFill>
              <a:schemeClr val="accent2"/>
            </a:solidFill>
            <a:ln>
              <a:noFill/>
            </a:ln>
            <a:effectLst/>
          </c:spPr>
          <c:cat>
            <c:numRef>
              <c:f>DLXMonthly!$B$189:$B$999</c:f>
              <c:numCache>
                <c:formatCode>mm/yyyy</c:formatCode>
                <c:ptCount val="811"/>
                <c:pt idx="0">
                  <c:v>34730</c:v>
                </c:pt>
                <c:pt idx="1">
                  <c:v>34758</c:v>
                </c:pt>
                <c:pt idx="2">
                  <c:v>34789</c:v>
                </c:pt>
                <c:pt idx="3">
                  <c:v>34819</c:v>
                </c:pt>
                <c:pt idx="4">
                  <c:v>34850</c:v>
                </c:pt>
                <c:pt idx="5">
                  <c:v>34880</c:v>
                </c:pt>
                <c:pt idx="6">
                  <c:v>34911</c:v>
                </c:pt>
                <c:pt idx="7">
                  <c:v>34942</c:v>
                </c:pt>
                <c:pt idx="8">
                  <c:v>34972</c:v>
                </c:pt>
                <c:pt idx="9">
                  <c:v>35003</c:v>
                </c:pt>
                <c:pt idx="10">
                  <c:v>35033</c:v>
                </c:pt>
                <c:pt idx="11">
                  <c:v>35064</c:v>
                </c:pt>
                <c:pt idx="12">
                  <c:v>35095</c:v>
                </c:pt>
                <c:pt idx="13">
                  <c:v>35124</c:v>
                </c:pt>
                <c:pt idx="14">
                  <c:v>35155</c:v>
                </c:pt>
                <c:pt idx="15">
                  <c:v>35185</c:v>
                </c:pt>
                <c:pt idx="16">
                  <c:v>35216</c:v>
                </c:pt>
                <c:pt idx="17">
                  <c:v>35246</c:v>
                </c:pt>
                <c:pt idx="18">
                  <c:v>35277</c:v>
                </c:pt>
                <c:pt idx="19">
                  <c:v>35308</c:v>
                </c:pt>
                <c:pt idx="20">
                  <c:v>35338</c:v>
                </c:pt>
                <c:pt idx="21">
                  <c:v>35369</c:v>
                </c:pt>
                <c:pt idx="22">
                  <c:v>35399</c:v>
                </c:pt>
                <c:pt idx="23">
                  <c:v>35430</c:v>
                </c:pt>
                <c:pt idx="24">
                  <c:v>35461</c:v>
                </c:pt>
                <c:pt idx="25">
                  <c:v>35489</c:v>
                </c:pt>
                <c:pt idx="26">
                  <c:v>35520</c:v>
                </c:pt>
                <c:pt idx="27">
                  <c:v>35550</c:v>
                </c:pt>
                <c:pt idx="28">
                  <c:v>35581</c:v>
                </c:pt>
                <c:pt idx="29">
                  <c:v>35611</c:v>
                </c:pt>
                <c:pt idx="30">
                  <c:v>35642</c:v>
                </c:pt>
                <c:pt idx="31">
                  <c:v>35673</c:v>
                </c:pt>
                <c:pt idx="32">
                  <c:v>35703</c:v>
                </c:pt>
                <c:pt idx="33">
                  <c:v>35734</c:v>
                </c:pt>
                <c:pt idx="34">
                  <c:v>35764</c:v>
                </c:pt>
                <c:pt idx="35">
                  <c:v>35795</c:v>
                </c:pt>
                <c:pt idx="36">
                  <c:v>35826</c:v>
                </c:pt>
                <c:pt idx="37">
                  <c:v>35854</c:v>
                </c:pt>
                <c:pt idx="38">
                  <c:v>35885</c:v>
                </c:pt>
                <c:pt idx="39">
                  <c:v>35915</c:v>
                </c:pt>
                <c:pt idx="40">
                  <c:v>35946</c:v>
                </c:pt>
                <c:pt idx="41">
                  <c:v>35976</c:v>
                </c:pt>
                <c:pt idx="42">
                  <c:v>36007</c:v>
                </c:pt>
                <c:pt idx="43">
                  <c:v>36038</c:v>
                </c:pt>
                <c:pt idx="44">
                  <c:v>36068</c:v>
                </c:pt>
                <c:pt idx="45">
                  <c:v>36099</c:v>
                </c:pt>
                <c:pt idx="46">
                  <c:v>36129</c:v>
                </c:pt>
                <c:pt idx="47">
                  <c:v>36160</c:v>
                </c:pt>
                <c:pt idx="48">
                  <c:v>36191</c:v>
                </c:pt>
                <c:pt idx="49">
                  <c:v>36219</c:v>
                </c:pt>
                <c:pt idx="50">
                  <c:v>36250</c:v>
                </c:pt>
                <c:pt idx="51">
                  <c:v>36280</c:v>
                </c:pt>
                <c:pt idx="52">
                  <c:v>36311</c:v>
                </c:pt>
                <c:pt idx="53">
                  <c:v>36341</c:v>
                </c:pt>
                <c:pt idx="54">
                  <c:v>36372</c:v>
                </c:pt>
                <c:pt idx="55">
                  <c:v>36403</c:v>
                </c:pt>
                <c:pt idx="56">
                  <c:v>36433</c:v>
                </c:pt>
                <c:pt idx="57">
                  <c:v>36464</c:v>
                </c:pt>
                <c:pt idx="58">
                  <c:v>36494</c:v>
                </c:pt>
                <c:pt idx="59">
                  <c:v>36525</c:v>
                </c:pt>
                <c:pt idx="60">
                  <c:v>36556</c:v>
                </c:pt>
                <c:pt idx="61">
                  <c:v>36585</c:v>
                </c:pt>
                <c:pt idx="62">
                  <c:v>36616</c:v>
                </c:pt>
                <c:pt idx="63">
                  <c:v>36646</c:v>
                </c:pt>
                <c:pt idx="64">
                  <c:v>36677</c:v>
                </c:pt>
                <c:pt idx="65">
                  <c:v>36707</c:v>
                </c:pt>
                <c:pt idx="66">
                  <c:v>36738</c:v>
                </c:pt>
                <c:pt idx="67">
                  <c:v>36769</c:v>
                </c:pt>
                <c:pt idx="68">
                  <c:v>36799</c:v>
                </c:pt>
                <c:pt idx="69">
                  <c:v>36830</c:v>
                </c:pt>
                <c:pt idx="70">
                  <c:v>36860</c:v>
                </c:pt>
                <c:pt idx="71">
                  <c:v>36891</c:v>
                </c:pt>
                <c:pt idx="72">
                  <c:v>36922</c:v>
                </c:pt>
                <c:pt idx="73">
                  <c:v>36950</c:v>
                </c:pt>
                <c:pt idx="74">
                  <c:v>36981</c:v>
                </c:pt>
                <c:pt idx="75">
                  <c:v>37011</c:v>
                </c:pt>
                <c:pt idx="76">
                  <c:v>37042</c:v>
                </c:pt>
                <c:pt idx="77">
                  <c:v>37072</c:v>
                </c:pt>
                <c:pt idx="78">
                  <c:v>37103</c:v>
                </c:pt>
                <c:pt idx="79">
                  <c:v>37134</c:v>
                </c:pt>
                <c:pt idx="80">
                  <c:v>37164</c:v>
                </c:pt>
                <c:pt idx="81">
                  <c:v>37195</c:v>
                </c:pt>
                <c:pt idx="82">
                  <c:v>37225</c:v>
                </c:pt>
                <c:pt idx="83">
                  <c:v>37256</c:v>
                </c:pt>
                <c:pt idx="84">
                  <c:v>37287</c:v>
                </c:pt>
                <c:pt idx="85">
                  <c:v>37315</c:v>
                </c:pt>
                <c:pt idx="86">
                  <c:v>37346</c:v>
                </c:pt>
                <c:pt idx="87">
                  <c:v>37376</c:v>
                </c:pt>
                <c:pt idx="88">
                  <c:v>37407</c:v>
                </c:pt>
                <c:pt idx="89">
                  <c:v>37437</c:v>
                </c:pt>
                <c:pt idx="90">
                  <c:v>37468</c:v>
                </c:pt>
                <c:pt idx="91">
                  <c:v>37499</c:v>
                </c:pt>
                <c:pt idx="92">
                  <c:v>37529</c:v>
                </c:pt>
                <c:pt idx="93">
                  <c:v>37560</c:v>
                </c:pt>
                <c:pt idx="94">
                  <c:v>37590</c:v>
                </c:pt>
                <c:pt idx="95">
                  <c:v>37621</c:v>
                </c:pt>
                <c:pt idx="96">
                  <c:v>37652</c:v>
                </c:pt>
                <c:pt idx="97">
                  <c:v>37680</c:v>
                </c:pt>
                <c:pt idx="98">
                  <c:v>37711</c:v>
                </c:pt>
                <c:pt idx="99">
                  <c:v>37741</c:v>
                </c:pt>
                <c:pt idx="100">
                  <c:v>37772</c:v>
                </c:pt>
                <c:pt idx="101">
                  <c:v>37802</c:v>
                </c:pt>
                <c:pt idx="102">
                  <c:v>37833</c:v>
                </c:pt>
                <c:pt idx="103">
                  <c:v>37864</c:v>
                </c:pt>
                <c:pt idx="104">
                  <c:v>37894</c:v>
                </c:pt>
                <c:pt idx="105">
                  <c:v>37925</c:v>
                </c:pt>
                <c:pt idx="106">
                  <c:v>37955</c:v>
                </c:pt>
                <c:pt idx="107">
                  <c:v>37986</c:v>
                </c:pt>
                <c:pt idx="108">
                  <c:v>38017</c:v>
                </c:pt>
                <c:pt idx="109">
                  <c:v>38046</c:v>
                </c:pt>
                <c:pt idx="110">
                  <c:v>38077</c:v>
                </c:pt>
                <c:pt idx="111">
                  <c:v>38107</c:v>
                </c:pt>
                <c:pt idx="112">
                  <c:v>38138</c:v>
                </c:pt>
                <c:pt idx="113">
                  <c:v>38168</c:v>
                </c:pt>
                <c:pt idx="114">
                  <c:v>38199</c:v>
                </c:pt>
                <c:pt idx="115">
                  <c:v>38230</c:v>
                </c:pt>
                <c:pt idx="116">
                  <c:v>38260</c:v>
                </c:pt>
                <c:pt idx="117">
                  <c:v>38291</c:v>
                </c:pt>
                <c:pt idx="118">
                  <c:v>38321</c:v>
                </c:pt>
                <c:pt idx="119">
                  <c:v>38352</c:v>
                </c:pt>
                <c:pt idx="120">
                  <c:v>38383</c:v>
                </c:pt>
                <c:pt idx="121">
                  <c:v>38411</c:v>
                </c:pt>
                <c:pt idx="122">
                  <c:v>38442</c:v>
                </c:pt>
                <c:pt idx="123">
                  <c:v>38472</c:v>
                </c:pt>
                <c:pt idx="124">
                  <c:v>38503</c:v>
                </c:pt>
                <c:pt idx="125">
                  <c:v>38533</c:v>
                </c:pt>
                <c:pt idx="126">
                  <c:v>38564</c:v>
                </c:pt>
                <c:pt idx="127">
                  <c:v>38595</c:v>
                </c:pt>
                <c:pt idx="128">
                  <c:v>38625</c:v>
                </c:pt>
                <c:pt idx="129">
                  <c:v>38656</c:v>
                </c:pt>
                <c:pt idx="130">
                  <c:v>38686</c:v>
                </c:pt>
                <c:pt idx="131">
                  <c:v>38717</c:v>
                </c:pt>
                <c:pt idx="132">
                  <c:v>38748</c:v>
                </c:pt>
                <c:pt idx="133">
                  <c:v>38776</c:v>
                </c:pt>
                <c:pt idx="134">
                  <c:v>38807</c:v>
                </c:pt>
                <c:pt idx="135">
                  <c:v>38837</c:v>
                </c:pt>
                <c:pt idx="136">
                  <c:v>38868</c:v>
                </c:pt>
                <c:pt idx="137">
                  <c:v>38898</c:v>
                </c:pt>
                <c:pt idx="138">
                  <c:v>38929</c:v>
                </c:pt>
                <c:pt idx="139">
                  <c:v>38960</c:v>
                </c:pt>
                <c:pt idx="140">
                  <c:v>38990</c:v>
                </c:pt>
                <c:pt idx="141">
                  <c:v>39021</c:v>
                </c:pt>
                <c:pt idx="142">
                  <c:v>39051</c:v>
                </c:pt>
                <c:pt idx="143">
                  <c:v>39082</c:v>
                </c:pt>
                <c:pt idx="144">
                  <c:v>39113</c:v>
                </c:pt>
                <c:pt idx="145">
                  <c:v>39141</c:v>
                </c:pt>
                <c:pt idx="146">
                  <c:v>39172</c:v>
                </c:pt>
                <c:pt idx="147">
                  <c:v>39202</c:v>
                </c:pt>
                <c:pt idx="148">
                  <c:v>39233</c:v>
                </c:pt>
                <c:pt idx="149">
                  <c:v>39263</c:v>
                </c:pt>
                <c:pt idx="150">
                  <c:v>39294</c:v>
                </c:pt>
                <c:pt idx="151">
                  <c:v>39325</c:v>
                </c:pt>
                <c:pt idx="152">
                  <c:v>39355</c:v>
                </c:pt>
                <c:pt idx="153">
                  <c:v>39386</c:v>
                </c:pt>
                <c:pt idx="154">
                  <c:v>39416</c:v>
                </c:pt>
                <c:pt idx="155">
                  <c:v>39447</c:v>
                </c:pt>
                <c:pt idx="156">
                  <c:v>39478</c:v>
                </c:pt>
                <c:pt idx="157">
                  <c:v>39507</c:v>
                </c:pt>
                <c:pt idx="158">
                  <c:v>39538</c:v>
                </c:pt>
                <c:pt idx="159">
                  <c:v>39568</c:v>
                </c:pt>
                <c:pt idx="160">
                  <c:v>39599</c:v>
                </c:pt>
                <c:pt idx="161">
                  <c:v>39629</c:v>
                </c:pt>
                <c:pt idx="162">
                  <c:v>39660</c:v>
                </c:pt>
                <c:pt idx="163">
                  <c:v>39691</c:v>
                </c:pt>
                <c:pt idx="164">
                  <c:v>39721</c:v>
                </c:pt>
                <c:pt idx="165">
                  <c:v>39752</c:v>
                </c:pt>
                <c:pt idx="166">
                  <c:v>39782</c:v>
                </c:pt>
                <c:pt idx="167">
                  <c:v>39813</c:v>
                </c:pt>
                <c:pt idx="168">
                  <c:v>39844</c:v>
                </c:pt>
                <c:pt idx="169">
                  <c:v>39872</c:v>
                </c:pt>
                <c:pt idx="170">
                  <c:v>39903</c:v>
                </c:pt>
                <c:pt idx="171">
                  <c:v>39933</c:v>
                </c:pt>
                <c:pt idx="172">
                  <c:v>39964</c:v>
                </c:pt>
                <c:pt idx="173">
                  <c:v>39994</c:v>
                </c:pt>
                <c:pt idx="174">
                  <c:v>40025</c:v>
                </c:pt>
                <c:pt idx="175">
                  <c:v>40056</c:v>
                </c:pt>
                <c:pt idx="176">
                  <c:v>40086</c:v>
                </c:pt>
                <c:pt idx="177">
                  <c:v>40117</c:v>
                </c:pt>
                <c:pt idx="178">
                  <c:v>40147</c:v>
                </c:pt>
                <c:pt idx="179">
                  <c:v>40178</c:v>
                </c:pt>
                <c:pt idx="180">
                  <c:v>40209</c:v>
                </c:pt>
                <c:pt idx="181">
                  <c:v>40237</c:v>
                </c:pt>
                <c:pt idx="182">
                  <c:v>40268</c:v>
                </c:pt>
                <c:pt idx="183">
                  <c:v>40298</c:v>
                </c:pt>
                <c:pt idx="184">
                  <c:v>40329</c:v>
                </c:pt>
                <c:pt idx="185">
                  <c:v>40359</c:v>
                </c:pt>
                <c:pt idx="186">
                  <c:v>40390</c:v>
                </c:pt>
                <c:pt idx="187">
                  <c:v>40421</c:v>
                </c:pt>
                <c:pt idx="188">
                  <c:v>40451</c:v>
                </c:pt>
                <c:pt idx="189">
                  <c:v>40482</c:v>
                </c:pt>
                <c:pt idx="190">
                  <c:v>40512</c:v>
                </c:pt>
                <c:pt idx="191">
                  <c:v>40543</c:v>
                </c:pt>
                <c:pt idx="192">
                  <c:v>40574</c:v>
                </c:pt>
                <c:pt idx="193">
                  <c:v>40602</c:v>
                </c:pt>
                <c:pt idx="194">
                  <c:v>40633</c:v>
                </c:pt>
                <c:pt idx="195">
                  <c:v>40663</c:v>
                </c:pt>
                <c:pt idx="196">
                  <c:v>40694</c:v>
                </c:pt>
                <c:pt idx="197">
                  <c:v>40724</c:v>
                </c:pt>
                <c:pt idx="198">
                  <c:v>40755</c:v>
                </c:pt>
                <c:pt idx="199">
                  <c:v>40786</c:v>
                </c:pt>
                <c:pt idx="200">
                  <c:v>40816</c:v>
                </c:pt>
                <c:pt idx="201">
                  <c:v>40847</c:v>
                </c:pt>
                <c:pt idx="202">
                  <c:v>40877</c:v>
                </c:pt>
                <c:pt idx="203">
                  <c:v>40908</c:v>
                </c:pt>
                <c:pt idx="204">
                  <c:v>40939</c:v>
                </c:pt>
                <c:pt idx="205">
                  <c:v>40968</c:v>
                </c:pt>
                <c:pt idx="206">
                  <c:v>40999</c:v>
                </c:pt>
                <c:pt idx="207">
                  <c:v>41029</c:v>
                </c:pt>
                <c:pt idx="208">
                  <c:v>41060</c:v>
                </c:pt>
                <c:pt idx="209">
                  <c:v>41090</c:v>
                </c:pt>
                <c:pt idx="210">
                  <c:v>41121</c:v>
                </c:pt>
                <c:pt idx="211">
                  <c:v>41152</c:v>
                </c:pt>
                <c:pt idx="212">
                  <c:v>41182</c:v>
                </c:pt>
                <c:pt idx="213">
                  <c:v>41213</c:v>
                </c:pt>
                <c:pt idx="214">
                  <c:v>41243</c:v>
                </c:pt>
                <c:pt idx="215">
                  <c:v>41274</c:v>
                </c:pt>
                <c:pt idx="216">
                  <c:v>41305</c:v>
                </c:pt>
                <c:pt idx="217">
                  <c:v>41333</c:v>
                </c:pt>
                <c:pt idx="218">
                  <c:v>41364</c:v>
                </c:pt>
                <c:pt idx="219">
                  <c:v>41394</c:v>
                </c:pt>
                <c:pt idx="220">
                  <c:v>41425</c:v>
                </c:pt>
                <c:pt idx="221">
                  <c:v>41455</c:v>
                </c:pt>
                <c:pt idx="222">
                  <c:v>41486</c:v>
                </c:pt>
                <c:pt idx="223">
                  <c:v>41517</c:v>
                </c:pt>
                <c:pt idx="224">
                  <c:v>41547</c:v>
                </c:pt>
                <c:pt idx="225">
                  <c:v>41578</c:v>
                </c:pt>
                <c:pt idx="226">
                  <c:v>41608</c:v>
                </c:pt>
                <c:pt idx="227">
                  <c:v>41639</c:v>
                </c:pt>
                <c:pt idx="228">
                  <c:v>41670</c:v>
                </c:pt>
                <c:pt idx="229">
                  <c:v>41698</c:v>
                </c:pt>
                <c:pt idx="230">
                  <c:v>41729</c:v>
                </c:pt>
                <c:pt idx="231">
                  <c:v>41759</c:v>
                </c:pt>
                <c:pt idx="232">
                  <c:v>41790</c:v>
                </c:pt>
                <c:pt idx="233">
                  <c:v>41820</c:v>
                </c:pt>
                <c:pt idx="234">
                  <c:v>41851</c:v>
                </c:pt>
                <c:pt idx="235">
                  <c:v>41882</c:v>
                </c:pt>
                <c:pt idx="236">
                  <c:v>41912</c:v>
                </c:pt>
                <c:pt idx="237">
                  <c:v>41943</c:v>
                </c:pt>
                <c:pt idx="238">
                  <c:v>41973</c:v>
                </c:pt>
                <c:pt idx="239">
                  <c:v>42004</c:v>
                </c:pt>
                <c:pt idx="240">
                  <c:v>42035</c:v>
                </c:pt>
                <c:pt idx="241">
                  <c:v>42063</c:v>
                </c:pt>
                <c:pt idx="242">
                  <c:v>42094</c:v>
                </c:pt>
                <c:pt idx="243">
                  <c:v>42124</c:v>
                </c:pt>
                <c:pt idx="244">
                  <c:v>42155</c:v>
                </c:pt>
                <c:pt idx="245">
                  <c:v>42185</c:v>
                </c:pt>
                <c:pt idx="246">
                  <c:v>42216</c:v>
                </c:pt>
                <c:pt idx="247">
                  <c:v>42247</c:v>
                </c:pt>
                <c:pt idx="248">
                  <c:v>42277</c:v>
                </c:pt>
                <c:pt idx="249">
                  <c:v>42308</c:v>
                </c:pt>
                <c:pt idx="250">
                  <c:v>42338</c:v>
                </c:pt>
                <c:pt idx="251">
                  <c:v>42369</c:v>
                </c:pt>
                <c:pt idx="252">
                  <c:v>42400</c:v>
                </c:pt>
                <c:pt idx="253">
                  <c:v>42429</c:v>
                </c:pt>
                <c:pt idx="254">
                  <c:v>42460</c:v>
                </c:pt>
                <c:pt idx="255">
                  <c:v>42490</c:v>
                </c:pt>
                <c:pt idx="256">
                  <c:v>42521</c:v>
                </c:pt>
                <c:pt idx="257">
                  <c:v>42551</c:v>
                </c:pt>
                <c:pt idx="258">
                  <c:v>42582</c:v>
                </c:pt>
                <c:pt idx="259">
                  <c:v>42613</c:v>
                </c:pt>
                <c:pt idx="260">
                  <c:v>42643</c:v>
                </c:pt>
                <c:pt idx="261">
                  <c:v>42674</c:v>
                </c:pt>
                <c:pt idx="262">
                  <c:v>42704</c:v>
                </c:pt>
                <c:pt idx="263">
                  <c:v>42735</c:v>
                </c:pt>
                <c:pt idx="264">
                  <c:v>42766</c:v>
                </c:pt>
                <c:pt idx="265">
                  <c:v>42794</c:v>
                </c:pt>
                <c:pt idx="266">
                  <c:v>42825</c:v>
                </c:pt>
                <c:pt idx="267">
                  <c:v>42855</c:v>
                </c:pt>
                <c:pt idx="268">
                  <c:v>42886</c:v>
                </c:pt>
                <c:pt idx="269">
                  <c:v>42916</c:v>
                </c:pt>
                <c:pt idx="270">
                  <c:v>42947</c:v>
                </c:pt>
                <c:pt idx="271">
                  <c:v>42978</c:v>
                </c:pt>
                <c:pt idx="272">
                  <c:v>43008</c:v>
                </c:pt>
                <c:pt idx="273">
                  <c:v>43039</c:v>
                </c:pt>
                <c:pt idx="274">
                  <c:v>43069</c:v>
                </c:pt>
                <c:pt idx="275">
                  <c:v>43100</c:v>
                </c:pt>
                <c:pt idx="276">
                  <c:v>43131</c:v>
                </c:pt>
                <c:pt idx="277">
                  <c:v>43159</c:v>
                </c:pt>
                <c:pt idx="278">
                  <c:v>43190</c:v>
                </c:pt>
                <c:pt idx="279">
                  <c:v>43220</c:v>
                </c:pt>
                <c:pt idx="280">
                  <c:v>43251</c:v>
                </c:pt>
                <c:pt idx="281">
                  <c:v>43281</c:v>
                </c:pt>
                <c:pt idx="282">
                  <c:v>43312</c:v>
                </c:pt>
                <c:pt idx="283">
                  <c:v>43343</c:v>
                </c:pt>
                <c:pt idx="284">
                  <c:v>43373</c:v>
                </c:pt>
                <c:pt idx="285">
                  <c:v>43404</c:v>
                </c:pt>
                <c:pt idx="286">
                  <c:v>43434</c:v>
                </c:pt>
                <c:pt idx="287">
                  <c:v>43465</c:v>
                </c:pt>
                <c:pt idx="288">
                  <c:v>43496</c:v>
                </c:pt>
                <c:pt idx="289">
                  <c:v>43524</c:v>
                </c:pt>
                <c:pt idx="290">
                  <c:v>43555</c:v>
                </c:pt>
                <c:pt idx="291">
                  <c:v>43585</c:v>
                </c:pt>
                <c:pt idx="292">
                  <c:v>43616</c:v>
                </c:pt>
                <c:pt idx="293">
                  <c:v>43646</c:v>
                </c:pt>
                <c:pt idx="294">
                  <c:v>43677</c:v>
                </c:pt>
                <c:pt idx="295">
                  <c:v>43708</c:v>
                </c:pt>
                <c:pt idx="296">
                  <c:v>43738</c:v>
                </c:pt>
                <c:pt idx="297">
                  <c:v>43769</c:v>
                </c:pt>
                <c:pt idx="298">
                  <c:v>43799</c:v>
                </c:pt>
                <c:pt idx="299">
                  <c:v>43830</c:v>
                </c:pt>
                <c:pt idx="300">
                  <c:v>43861</c:v>
                </c:pt>
                <c:pt idx="301">
                  <c:v>43890</c:v>
                </c:pt>
                <c:pt idx="302">
                  <c:v>43921</c:v>
                </c:pt>
                <c:pt idx="303">
                  <c:v>43951</c:v>
                </c:pt>
                <c:pt idx="304">
                  <c:v>43982</c:v>
                </c:pt>
                <c:pt idx="305">
                  <c:v>44012</c:v>
                </c:pt>
                <c:pt idx="306">
                  <c:v>44043</c:v>
                </c:pt>
                <c:pt idx="307">
                  <c:v>44074</c:v>
                </c:pt>
                <c:pt idx="308">
                  <c:v>44104</c:v>
                </c:pt>
                <c:pt idx="309">
                  <c:v>44135</c:v>
                </c:pt>
                <c:pt idx="310">
                  <c:v>44165</c:v>
                </c:pt>
                <c:pt idx="311">
                  <c:v>44196</c:v>
                </c:pt>
                <c:pt idx="312">
                  <c:v>44227</c:v>
                </c:pt>
                <c:pt idx="313">
                  <c:v>44255</c:v>
                </c:pt>
                <c:pt idx="314">
                  <c:v>44286</c:v>
                </c:pt>
                <c:pt idx="315">
                  <c:v>44316</c:v>
                </c:pt>
                <c:pt idx="316">
                  <c:v>44347</c:v>
                </c:pt>
                <c:pt idx="317">
                  <c:v>44377</c:v>
                </c:pt>
                <c:pt idx="318">
                  <c:v>44408</c:v>
                </c:pt>
                <c:pt idx="319">
                  <c:v>44439</c:v>
                </c:pt>
                <c:pt idx="320">
                  <c:v>44469</c:v>
                </c:pt>
                <c:pt idx="321">
                  <c:v>44500</c:v>
                </c:pt>
                <c:pt idx="322">
                  <c:v>44530</c:v>
                </c:pt>
                <c:pt idx="323">
                  <c:v>44561</c:v>
                </c:pt>
                <c:pt idx="324">
                  <c:v>44592</c:v>
                </c:pt>
                <c:pt idx="325">
                  <c:v>44620</c:v>
                </c:pt>
                <c:pt idx="326">
                  <c:v>44651</c:v>
                </c:pt>
                <c:pt idx="327">
                  <c:v>44681</c:v>
                </c:pt>
                <c:pt idx="328">
                  <c:v>44712</c:v>
                </c:pt>
                <c:pt idx="329">
                  <c:v>44742</c:v>
                </c:pt>
                <c:pt idx="330">
                  <c:v>44773</c:v>
                </c:pt>
                <c:pt idx="331">
                  <c:v>44804</c:v>
                </c:pt>
                <c:pt idx="332">
                  <c:v>44834</c:v>
                </c:pt>
                <c:pt idx="333">
                  <c:v>44865</c:v>
                </c:pt>
                <c:pt idx="334">
                  <c:v>44895</c:v>
                </c:pt>
                <c:pt idx="335">
                  <c:v>44926</c:v>
                </c:pt>
                <c:pt idx="336">
                  <c:v>44957</c:v>
                </c:pt>
                <c:pt idx="337">
                  <c:v>44985</c:v>
                </c:pt>
                <c:pt idx="338">
                  <c:v>45016</c:v>
                </c:pt>
                <c:pt idx="339">
                  <c:v>45046</c:v>
                </c:pt>
                <c:pt idx="340">
                  <c:v>45077</c:v>
                </c:pt>
                <c:pt idx="341">
                  <c:v>45107</c:v>
                </c:pt>
                <c:pt idx="342">
                  <c:v>45138</c:v>
                </c:pt>
                <c:pt idx="343">
                  <c:v>45169</c:v>
                </c:pt>
                <c:pt idx="344">
                  <c:v>45199</c:v>
                </c:pt>
                <c:pt idx="345">
                  <c:v>45230</c:v>
                </c:pt>
                <c:pt idx="346">
                  <c:v>45260</c:v>
                </c:pt>
                <c:pt idx="347">
                  <c:v>45291</c:v>
                </c:pt>
                <c:pt idx="348">
                  <c:v>45322</c:v>
                </c:pt>
                <c:pt idx="349">
                  <c:v>45351</c:v>
                </c:pt>
                <c:pt idx="350">
                  <c:v>45382</c:v>
                </c:pt>
                <c:pt idx="351">
                  <c:v>45412</c:v>
                </c:pt>
                <c:pt idx="352">
                  <c:v>45443</c:v>
                </c:pt>
                <c:pt idx="353">
                  <c:v>45473</c:v>
                </c:pt>
                <c:pt idx="354">
                  <c:v>45504</c:v>
                </c:pt>
                <c:pt idx="355">
                  <c:v>45535</c:v>
                </c:pt>
                <c:pt idx="356">
                  <c:v>45565</c:v>
                </c:pt>
                <c:pt idx="357">
                  <c:v>45596</c:v>
                </c:pt>
                <c:pt idx="358">
                  <c:v>45626</c:v>
                </c:pt>
                <c:pt idx="359">
                  <c:v>45657</c:v>
                </c:pt>
                <c:pt idx="360">
                  <c:v>45688</c:v>
                </c:pt>
                <c:pt idx="361">
                  <c:v>45716</c:v>
                </c:pt>
              </c:numCache>
            </c:numRef>
          </c:cat>
          <c:val>
            <c:numRef>
              <c:f>DLXMonthly!$K$189:$K$999</c:f>
              <c:numCache>
                <c:formatCode>0.00</c:formatCode>
                <c:ptCount val="811"/>
                <c:pt idx="0">
                  <c:v>0.87445070415047343</c:v>
                </c:pt>
                <c:pt idx="1">
                  <c:v>0.87409822884589783</c:v>
                </c:pt>
                <c:pt idx="2">
                  <c:v>0.86961357234543524</c:v>
                </c:pt>
                <c:pt idx="3">
                  <c:v>0.90002258763408616</c:v>
                </c:pt>
                <c:pt idx="4">
                  <c:v>0.93477277677003467</c:v>
                </c:pt>
                <c:pt idx="5">
                  <c:v>1.0752537313369093</c:v>
                </c:pt>
                <c:pt idx="6">
                  <c:v>1.0331687238800145</c:v>
                </c:pt>
                <c:pt idx="7">
                  <c:v>1.0202081098553872</c:v>
                </c:pt>
                <c:pt idx="8">
                  <c:v>1.0743624958468976</c:v>
                </c:pt>
                <c:pt idx="9">
                  <c:v>1.1250894617914851</c:v>
                </c:pt>
                <c:pt idx="10">
                  <c:v>1.1458681404580418</c:v>
                </c:pt>
                <c:pt idx="11">
                  <c:v>1.152146594141283</c:v>
                </c:pt>
                <c:pt idx="12">
                  <c:v>1.0954913965459436</c:v>
                </c:pt>
                <c:pt idx="13">
                  <c:v>1.051174700421913</c:v>
                </c:pt>
                <c:pt idx="14">
                  <c:v>1.0798348786753103</c:v>
                </c:pt>
                <c:pt idx="15">
                  <c:v>1.0710525630189753</c:v>
                </c:pt>
                <c:pt idx="16">
                  <c:v>0.99865779407980604</c:v>
                </c:pt>
                <c:pt idx="17">
                  <c:v>0.99322464895378815</c:v>
                </c:pt>
                <c:pt idx="18">
                  <c:v>0.97738128971804716</c:v>
                </c:pt>
                <c:pt idx="19">
                  <c:v>0.98339424899769501</c:v>
                </c:pt>
                <c:pt idx="20">
                  <c:v>0.97352988196906232</c:v>
                </c:pt>
                <c:pt idx="21">
                  <c:v>0.98323050256535982</c:v>
                </c:pt>
                <c:pt idx="22">
                  <c:v>1.028595470697474</c:v>
                </c:pt>
                <c:pt idx="23">
                  <c:v>0.99489823512210496</c:v>
                </c:pt>
                <c:pt idx="24">
                  <c:v>0.91305112891409657</c:v>
                </c:pt>
                <c:pt idx="25">
                  <c:v>0.91182923523720838</c:v>
                </c:pt>
                <c:pt idx="26">
                  <c:v>0.90335857790501795</c:v>
                </c:pt>
                <c:pt idx="27">
                  <c:v>0.85882546661652714</c:v>
                </c:pt>
                <c:pt idx="28">
                  <c:v>0.84992739038244824</c:v>
                </c:pt>
                <c:pt idx="29">
                  <c:v>0.85155337808548559</c:v>
                </c:pt>
                <c:pt idx="30">
                  <c:v>0.89108753808007446</c:v>
                </c:pt>
                <c:pt idx="31">
                  <c:v>0.86828341664594877</c:v>
                </c:pt>
                <c:pt idx="32">
                  <c:v>0.86212270355368492</c:v>
                </c:pt>
                <c:pt idx="33">
                  <c:v>0.91642140252694748</c:v>
                </c:pt>
                <c:pt idx="34">
                  <c:v>0.98495426512605544</c:v>
                </c:pt>
                <c:pt idx="35">
                  <c:v>0.95573334855010739</c:v>
                </c:pt>
                <c:pt idx="36">
                  <c:v>1.0196988306428905</c:v>
                </c:pt>
                <c:pt idx="37">
                  <c:v>1.0363012013908737</c:v>
                </c:pt>
                <c:pt idx="38">
                  <c:v>0.99284122101106398</c:v>
                </c:pt>
                <c:pt idx="39">
                  <c:v>0.98586127327919915</c:v>
                </c:pt>
                <c:pt idx="40">
                  <c:v>0.96953770618390855</c:v>
                </c:pt>
                <c:pt idx="41">
                  <c:v>1.0238680115895065</c:v>
                </c:pt>
                <c:pt idx="42">
                  <c:v>1.0395354099146141</c:v>
                </c:pt>
                <c:pt idx="43">
                  <c:v>1.1084605672436858</c:v>
                </c:pt>
                <c:pt idx="44">
                  <c:v>1.3536423563297353</c:v>
                </c:pt>
                <c:pt idx="45">
                  <c:v>1.6522075313888722</c:v>
                </c:pt>
                <c:pt idx="46">
                  <c:v>1.47963355099583</c:v>
                </c:pt>
                <c:pt idx="47">
                  <c:v>1.5985452606234833</c:v>
                </c:pt>
                <c:pt idx="48">
                  <c:v>1.5286151912029444</c:v>
                </c:pt>
                <c:pt idx="49">
                  <c:v>1.3875505302913638</c:v>
                </c:pt>
                <c:pt idx="50">
                  <c:v>1.3216599578983477</c:v>
                </c:pt>
                <c:pt idx="51">
                  <c:v>1.2810406470564821</c:v>
                </c:pt>
                <c:pt idx="52">
                  <c:v>1.2011157296182189</c:v>
                </c:pt>
                <c:pt idx="53">
                  <c:v>1.2746283404150009</c:v>
                </c:pt>
                <c:pt idx="54">
                  <c:v>1.406477133281931</c:v>
                </c:pt>
                <c:pt idx="55">
                  <c:v>1.5564879099328026</c:v>
                </c:pt>
                <c:pt idx="56">
                  <c:v>1.4520360279780018</c:v>
                </c:pt>
                <c:pt idx="57">
                  <c:v>1.3772349265370449</c:v>
                </c:pt>
                <c:pt idx="58">
                  <c:v>1.3064494674372336</c:v>
                </c:pt>
                <c:pt idx="59">
                  <c:v>1.2534962986940643</c:v>
                </c:pt>
                <c:pt idx="60">
                  <c:v>1.1585351226923493</c:v>
                </c:pt>
                <c:pt idx="61">
                  <c:v>1.4112866283180132</c:v>
                </c:pt>
                <c:pt idx="62">
                  <c:v>1.5765906844849678</c:v>
                </c:pt>
                <c:pt idx="63">
                  <c:v>1.7616285090989177</c:v>
                </c:pt>
                <c:pt idx="64">
                  <c:v>1.749892748041316</c:v>
                </c:pt>
                <c:pt idx="65">
                  <c:v>1.7258393893819726</c:v>
                </c:pt>
                <c:pt idx="66">
                  <c:v>1.7041512195221431</c:v>
                </c:pt>
                <c:pt idx="67">
                  <c:v>1.7762705828795706</c:v>
                </c:pt>
                <c:pt idx="68">
                  <c:v>1.7356990001550274</c:v>
                </c:pt>
                <c:pt idx="69">
                  <c:v>1.6643619068738129</c:v>
                </c:pt>
                <c:pt idx="70">
                  <c:v>1.6182571585364434</c:v>
                </c:pt>
                <c:pt idx="71">
                  <c:v>1.6741372038440172</c:v>
                </c:pt>
                <c:pt idx="72">
                  <c:v>1.5088317617647817</c:v>
                </c:pt>
                <c:pt idx="73">
                  <c:v>1.5496947677284094</c:v>
                </c:pt>
                <c:pt idx="74">
                  <c:v>1.6113051364106292</c:v>
                </c:pt>
                <c:pt idx="75">
                  <c:v>1.4484270493462796</c:v>
                </c:pt>
                <c:pt idx="76">
                  <c:v>1.2957471780473968</c:v>
                </c:pt>
                <c:pt idx="77">
                  <c:v>1.3542924383263832</c:v>
                </c:pt>
                <c:pt idx="78">
                  <c:v>1.3718872951237859</c:v>
                </c:pt>
                <c:pt idx="79">
                  <c:v>1.4479215295713912</c:v>
                </c:pt>
                <c:pt idx="80">
                  <c:v>1.460120502981777</c:v>
                </c:pt>
                <c:pt idx="81">
                  <c:v>1.376283188442347</c:v>
                </c:pt>
                <c:pt idx="82">
                  <c:v>1.3978309225172385</c:v>
                </c:pt>
                <c:pt idx="83">
                  <c:v>1.3770038393356501</c:v>
                </c:pt>
                <c:pt idx="84">
                  <c:v>1.2953560684188181</c:v>
                </c:pt>
                <c:pt idx="85">
                  <c:v>1.2806078035984356</c:v>
                </c:pt>
                <c:pt idx="86">
                  <c:v>1.1902487654442639</c:v>
                </c:pt>
                <c:pt idx="87">
                  <c:v>1.132287649587064</c:v>
                </c:pt>
                <c:pt idx="88">
                  <c:v>1.0568358366433195</c:v>
                </c:pt>
                <c:pt idx="89">
                  <c:v>1.1211509350157591</c:v>
                </c:pt>
                <c:pt idx="90">
                  <c:v>1.2025661257979419</c:v>
                </c:pt>
                <c:pt idx="91">
                  <c:v>1.3188468830250795</c:v>
                </c:pt>
                <c:pt idx="92">
                  <c:v>1.4915167327641266</c:v>
                </c:pt>
                <c:pt idx="93">
                  <c:v>1.4635429346956932</c:v>
                </c:pt>
                <c:pt idx="94">
                  <c:v>1.2648497111970451</c:v>
                </c:pt>
                <c:pt idx="95">
                  <c:v>1.1991111874717797</c:v>
                </c:pt>
                <c:pt idx="96">
                  <c:v>1.1304194253318949</c:v>
                </c:pt>
                <c:pt idx="97">
                  <c:v>1.1917315173172995</c:v>
                </c:pt>
                <c:pt idx="98">
                  <c:v>1.207263119878379</c:v>
                </c:pt>
                <c:pt idx="99">
                  <c:v>1.0497079816606716</c:v>
                </c:pt>
                <c:pt idx="100">
                  <c:v>1.0374047139982534</c:v>
                </c:pt>
                <c:pt idx="101">
                  <c:v>1.1002418240247831</c:v>
                </c:pt>
                <c:pt idx="102">
                  <c:v>1.0804398786629368</c:v>
                </c:pt>
                <c:pt idx="103">
                  <c:v>1.1408548844945114</c:v>
                </c:pt>
                <c:pt idx="104">
                  <c:v>1.0331116731235177</c:v>
                </c:pt>
                <c:pt idx="105">
                  <c:v>0.97784754164726362</c:v>
                </c:pt>
                <c:pt idx="106">
                  <c:v>0.96197744958443199</c:v>
                </c:pt>
                <c:pt idx="107">
                  <c:v>0.94816959720036209</c:v>
                </c:pt>
                <c:pt idx="108">
                  <c:v>0.91798834023900433</c:v>
                </c:pt>
                <c:pt idx="109">
                  <c:v>0.92587141241943804</c:v>
                </c:pt>
                <c:pt idx="110">
                  <c:v>1.0020940143546486</c:v>
                </c:pt>
                <c:pt idx="111">
                  <c:v>0.95171424956611439</c:v>
                </c:pt>
                <c:pt idx="112">
                  <c:v>0.98774642137319457</c:v>
                </c:pt>
                <c:pt idx="113">
                  <c:v>0.96202572512867945</c:v>
                </c:pt>
                <c:pt idx="114">
                  <c:v>0.93960091282142955</c:v>
                </c:pt>
                <c:pt idx="115">
                  <c:v>0.97495093930627963</c:v>
                </c:pt>
                <c:pt idx="116">
                  <c:v>0.99799799794390065</c:v>
                </c:pt>
                <c:pt idx="117">
                  <c:v>1.0052910041565095</c:v>
                </c:pt>
                <c:pt idx="118">
                  <c:v>0.93790476892073205</c:v>
                </c:pt>
                <c:pt idx="119">
                  <c:v>0.90555790416306792</c:v>
                </c:pt>
                <c:pt idx="120">
                  <c:v>0.86340943282856752</c:v>
                </c:pt>
                <c:pt idx="121">
                  <c:v>0.87035415992909471</c:v>
                </c:pt>
                <c:pt idx="122">
                  <c:v>0.89397551249747309</c:v>
                </c:pt>
                <c:pt idx="123">
                  <c:v>0.95612447432636927</c:v>
                </c:pt>
                <c:pt idx="124">
                  <c:v>0.99904538187235392</c:v>
                </c:pt>
                <c:pt idx="125">
                  <c:v>0.98534295528099136</c:v>
                </c:pt>
                <c:pt idx="126">
                  <c:v>1.0175927248756551</c:v>
                </c:pt>
                <c:pt idx="127">
                  <c:v>1.0543353232978365</c:v>
                </c:pt>
                <c:pt idx="128">
                  <c:v>1.0889973229037322</c:v>
                </c:pt>
                <c:pt idx="129">
                  <c:v>1.1283820633439996</c:v>
                </c:pt>
                <c:pt idx="130">
                  <c:v>1.2488355419101422</c:v>
                </c:pt>
                <c:pt idx="131">
                  <c:v>1.262900658659901</c:v>
                </c:pt>
                <c:pt idx="132">
                  <c:v>1.1741465120596946</c:v>
                </c:pt>
                <c:pt idx="133">
                  <c:v>1.1729023490827011</c:v>
                </c:pt>
                <c:pt idx="134">
                  <c:v>1.1174169435298387</c:v>
                </c:pt>
                <c:pt idx="135">
                  <c:v>1.0224466562183618</c:v>
                </c:pt>
                <c:pt idx="136">
                  <c:v>1.0267329743577056</c:v>
                </c:pt>
                <c:pt idx="137">
                  <c:v>1.1211832014949605</c:v>
                </c:pt>
                <c:pt idx="138">
                  <c:v>1.146166063143589</c:v>
                </c:pt>
                <c:pt idx="139">
                  <c:v>1.0857093307477816</c:v>
                </c:pt>
                <c:pt idx="140">
                  <c:v>1.1197403042712351</c:v>
                </c:pt>
                <c:pt idx="141">
                  <c:v>1.1122384351736407</c:v>
                </c:pt>
                <c:pt idx="142">
                  <c:v>1.080352543956602</c:v>
                </c:pt>
                <c:pt idx="143">
                  <c:v>1.0285286188322784</c:v>
                </c:pt>
                <c:pt idx="144">
                  <c:v>0.97490538791343617</c:v>
                </c:pt>
                <c:pt idx="145">
                  <c:v>1.0022835508970784</c:v>
                </c:pt>
                <c:pt idx="146">
                  <c:v>1.059965709423536</c:v>
                </c:pt>
                <c:pt idx="147">
                  <c:v>1.0333780688943799</c:v>
                </c:pt>
                <c:pt idx="148">
                  <c:v>1.0527272319553624</c:v>
                </c:pt>
                <c:pt idx="149">
                  <c:v>1.077692063002738</c:v>
                </c:pt>
                <c:pt idx="150">
                  <c:v>1.2081937106495566</c:v>
                </c:pt>
                <c:pt idx="151">
                  <c:v>1.3431402168019932</c:v>
                </c:pt>
                <c:pt idx="152">
                  <c:v>1.3061061741132995</c:v>
                </c:pt>
                <c:pt idx="153">
                  <c:v>1.2661828675545665</c:v>
                </c:pt>
                <c:pt idx="154">
                  <c:v>1.5065747184635025</c:v>
                </c:pt>
                <c:pt idx="155">
                  <c:v>1.4462191879113835</c:v>
                </c:pt>
                <c:pt idx="156">
                  <c:v>1.3525562257484456</c:v>
                </c:pt>
                <c:pt idx="157">
                  <c:v>1.635864791642204</c:v>
                </c:pt>
                <c:pt idx="158">
                  <c:v>1.8846285306903265</c:v>
                </c:pt>
                <c:pt idx="159">
                  <c:v>1.6448614056699671</c:v>
                </c:pt>
                <c:pt idx="160">
                  <c:v>1.5059877513196431</c:v>
                </c:pt>
                <c:pt idx="161">
                  <c:v>1.7067050497521148</c:v>
                </c:pt>
                <c:pt idx="162">
                  <c:v>1.8507091344567765</c:v>
                </c:pt>
                <c:pt idx="163">
                  <c:v>1.9914469861339978</c:v>
                </c:pt>
                <c:pt idx="164">
                  <c:v>1.6263726561234804</c:v>
                </c:pt>
                <c:pt idx="165">
                  <c:v>1.8013850657796504</c:v>
                </c:pt>
                <c:pt idx="166">
                  <c:v>1.7956792928514154</c:v>
                </c:pt>
                <c:pt idx="167">
                  <c:v>1.7429762003731586</c:v>
                </c:pt>
                <c:pt idx="168">
                  <c:v>1.3946354776265824</c:v>
                </c:pt>
                <c:pt idx="169">
                  <c:v>1.3479434255976921</c:v>
                </c:pt>
                <c:pt idx="170">
                  <c:v>1.2522382147716731</c:v>
                </c:pt>
                <c:pt idx="171">
                  <c:v>1.0172073758907376</c:v>
                </c:pt>
                <c:pt idx="172">
                  <c:v>0.77544564536499561</c:v>
                </c:pt>
                <c:pt idx="173">
                  <c:v>0.97155804120813238</c:v>
                </c:pt>
                <c:pt idx="174">
                  <c:v>0.91613785861014074</c:v>
                </c:pt>
                <c:pt idx="175">
                  <c:v>0.91688065560864729</c:v>
                </c:pt>
                <c:pt idx="176">
                  <c:v>0.90025414001216086</c:v>
                </c:pt>
                <c:pt idx="177">
                  <c:v>0.84520729232214054</c:v>
                </c:pt>
                <c:pt idx="178">
                  <c:v>0.72644700179463095</c:v>
                </c:pt>
                <c:pt idx="179">
                  <c:v>0.69736446282442799</c:v>
                </c:pt>
                <c:pt idx="180">
                  <c:v>0.64583392923555083</c:v>
                </c:pt>
                <c:pt idx="181">
                  <c:v>0.64653734733585599</c:v>
                </c:pt>
                <c:pt idx="182">
                  <c:v>0.59383257262651812</c:v>
                </c:pt>
                <c:pt idx="183">
                  <c:v>0.60470506777470012</c:v>
                </c:pt>
                <c:pt idx="184">
                  <c:v>0.75220836144531766</c:v>
                </c:pt>
                <c:pt idx="185">
                  <c:v>0.74124419639920713</c:v>
                </c:pt>
                <c:pt idx="186">
                  <c:v>0.60436487248631998</c:v>
                </c:pt>
                <c:pt idx="187">
                  <c:v>0.72481702201196097</c:v>
                </c:pt>
                <c:pt idx="188">
                  <c:v>0.77590667886417686</c:v>
                </c:pt>
                <c:pt idx="189">
                  <c:v>0.77320666682737293</c:v>
                </c:pt>
                <c:pt idx="190">
                  <c:v>0.82503497783173607</c:v>
                </c:pt>
                <c:pt idx="191">
                  <c:v>0.81612651164541372</c:v>
                </c:pt>
                <c:pt idx="192">
                  <c:v>0.72523277887235738</c:v>
                </c:pt>
                <c:pt idx="193">
                  <c:v>0.73777590041422236</c:v>
                </c:pt>
                <c:pt idx="194">
                  <c:v>0.77923752144850766</c:v>
                </c:pt>
                <c:pt idx="195">
                  <c:v>0.74888224708617646</c:v>
                </c:pt>
                <c:pt idx="196">
                  <c:v>0.78716077207639579</c:v>
                </c:pt>
                <c:pt idx="197">
                  <c:v>0.876398889572652</c:v>
                </c:pt>
                <c:pt idx="198">
                  <c:v>0.90452697155998507</c:v>
                </c:pt>
                <c:pt idx="199">
                  <c:v>1.0801177597084122</c:v>
                </c:pt>
                <c:pt idx="200">
                  <c:v>1.2078229393776714</c:v>
                </c:pt>
                <c:pt idx="201">
                  <c:v>1.0978820512073626</c:v>
                </c:pt>
                <c:pt idx="202">
                  <c:v>1.1473647674890461</c:v>
                </c:pt>
                <c:pt idx="203">
                  <c:v>1.0859469749951818</c:v>
                </c:pt>
                <c:pt idx="204">
                  <c:v>0.91561939228504374</c:v>
                </c:pt>
                <c:pt idx="205">
                  <c:v>0.82697263711424784</c:v>
                </c:pt>
                <c:pt idx="206">
                  <c:v>0.85235387915832383</c:v>
                </c:pt>
                <c:pt idx="207">
                  <c:v>0.87920087549877213</c:v>
                </c:pt>
                <c:pt idx="208">
                  <c:v>0.9657690880181995</c:v>
                </c:pt>
                <c:pt idx="209">
                  <c:v>0.9912047603605858</c:v>
                </c:pt>
                <c:pt idx="210">
                  <c:v>0.84247427528473051</c:v>
                </c:pt>
                <c:pt idx="211">
                  <c:v>0.77382015322208608</c:v>
                </c:pt>
                <c:pt idx="212">
                  <c:v>0.47614300951516131</c:v>
                </c:pt>
                <c:pt idx="213">
                  <c:v>0.33998548330505685</c:v>
                </c:pt>
                <c:pt idx="214">
                  <c:v>0.48134929282050587</c:v>
                </c:pt>
                <c:pt idx="215">
                  <c:v>0.45581945253435552</c:v>
                </c:pt>
                <c:pt idx="216">
                  <c:v>0.45240217596002119</c:v>
                </c:pt>
                <c:pt idx="217">
                  <c:v>0.59678380227490679</c:v>
                </c:pt>
                <c:pt idx="218">
                  <c:v>0.67211212898948336</c:v>
                </c:pt>
                <c:pt idx="219">
                  <c:v>0.68077740472112835</c:v>
                </c:pt>
                <c:pt idx="220">
                  <c:v>0.7023769065000669</c:v>
                </c:pt>
                <c:pt idx="221">
                  <c:v>0.81118675412469532</c:v>
                </c:pt>
                <c:pt idx="222">
                  <c:v>0.81609521442900679</c:v>
                </c:pt>
                <c:pt idx="223">
                  <c:v>0.75606091869594216</c:v>
                </c:pt>
                <c:pt idx="224">
                  <c:v>0.69345829239699919</c:v>
                </c:pt>
                <c:pt idx="225">
                  <c:v>0.6193050499205599</c:v>
                </c:pt>
                <c:pt idx="226">
                  <c:v>0.60547216083476352</c:v>
                </c:pt>
                <c:pt idx="227">
                  <c:v>0.61618739234469411</c:v>
                </c:pt>
                <c:pt idx="228">
                  <c:v>0.58670598260430351</c:v>
                </c:pt>
                <c:pt idx="229">
                  <c:v>0.64490135830012196</c:v>
                </c:pt>
                <c:pt idx="230">
                  <c:v>0.67672274821340972</c:v>
                </c:pt>
                <c:pt idx="231">
                  <c:v>0.64931022071820355</c:v>
                </c:pt>
                <c:pt idx="232">
                  <c:v>0.63822995357528223</c:v>
                </c:pt>
                <c:pt idx="233">
                  <c:v>0.61632078393649925</c:v>
                </c:pt>
                <c:pt idx="234">
                  <c:v>0.658600273540908</c:v>
                </c:pt>
                <c:pt idx="235">
                  <c:v>0.71870835419001189</c:v>
                </c:pt>
                <c:pt idx="236">
                  <c:v>0.67139453546328687</c:v>
                </c:pt>
                <c:pt idx="237">
                  <c:v>0.66681185757341499</c:v>
                </c:pt>
                <c:pt idx="238">
                  <c:v>0.63993630959585523</c:v>
                </c:pt>
                <c:pt idx="239">
                  <c:v>0.64086288061364716</c:v>
                </c:pt>
                <c:pt idx="240">
                  <c:v>0.69612559648316985</c:v>
                </c:pt>
                <c:pt idx="241">
                  <c:v>0.71899193032969722</c:v>
                </c:pt>
                <c:pt idx="242">
                  <c:v>0.70876821742582319</c:v>
                </c:pt>
                <c:pt idx="243">
                  <c:v>0.68816776763887821</c:v>
                </c:pt>
                <c:pt idx="244">
                  <c:v>0.65654595915181257</c:v>
                </c:pt>
                <c:pt idx="245">
                  <c:v>0.69304676288811207</c:v>
                </c:pt>
                <c:pt idx="246">
                  <c:v>0.70543445289842355</c:v>
                </c:pt>
                <c:pt idx="247">
                  <c:v>0.72838504973110041</c:v>
                </c:pt>
                <c:pt idx="248">
                  <c:v>0.70780832795023763</c:v>
                </c:pt>
                <c:pt idx="249">
                  <c:v>0.6856520268560371</c:v>
                </c:pt>
                <c:pt idx="250">
                  <c:v>0.69383364926697944</c:v>
                </c:pt>
                <c:pt idx="251">
                  <c:v>0.73493270636497421</c:v>
                </c:pt>
                <c:pt idx="252">
                  <c:v>0.71542629581956874</c:v>
                </c:pt>
                <c:pt idx="253">
                  <c:v>0.76405051050685668</c:v>
                </c:pt>
                <c:pt idx="254">
                  <c:v>0.76257919272183794</c:v>
                </c:pt>
                <c:pt idx="255">
                  <c:v>0.73438703883659295</c:v>
                </c:pt>
                <c:pt idx="256">
                  <c:v>0.74553667434638138</c:v>
                </c:pt>
                <c:pt idx="257">
                  <c:v>0.8112262742792502</c:v>
                </c:pt>
                <c:pt idx="258">
                  <c:v>0.80472866054647341</c:v>
                </c:pt>
                <c:pt idx="259">
                  <c:v>0.78134335401030564</c:v>
                </c:pt>
                <c:pt idx="260">
                  <c:v>0.7548638528003897</c:v>
                </c:pt>
                <c:pt idx="261">
                  <c:v>0.69942576521001043</c:v>
                </c:pt>
                <c:pt idx="262">
                  <c:v>0.69056216766111023</c:v>
                </c:pt>
                <c:pt idx="263">
                  <c:v>0.67356458218534065</c:v>
                </c:pt>
                <c:pt idx="264">
                  <c:v>0.67937667759230136</c:v>
                </c:pt>
                <c:pt idx="265">
                  <c:v>0.70059899283019256</c:v>
                </c:pt>
                <c:pt idx="266">
                  <c:v>0.72319789173213467</c:v>
                </c:pt>
                <c:pt idx="267">
                  <c:v>0.71681236383783986</c:v>
                </c:pt>
                <c:pt idx="268">
                  <c:v>0.70624110144758223</c:v>
                </c:pt>
                <c:pt idx="269">
                  <c:v>0.70922607753130285</c:v>
                </c:pt>
                <c:pt idx="270">
                  <c:v>0.67666902452528932</c:v>
                </c:pt>
                <c:pt idx="271">
                  <c:v>0.6661970643037316</c:v>
                </c:pt>
                <c:pt idx="272">
                  <c:v>0.65940051192143923</c:v>
                </c:pt>
                <c:pt idx="273">
                  <c:v>0.608427122592754</c:v>
                </c:pt>
                <c:pt idx="274">
                  <c:v>0.62184943281756366</c:v>
                </c:pt>
                <c:pt idx="275">
                  <c:v>0.60036990935774748</c:v>
                </c:pt>
                <c:pt idx="276">
                  <c:v>0.57359224685236576</c:v>
                </c:pt>
                <c:pt idx="277">
                  <c:v>0.62458991378759476</c:v>
                </c:pt>
                <c:pt idx="278">
                  <c:v>0.66476502506413837</c:v>
                </c:pt>
                <c:pt idx="279">
                  <c:v>0.66562098492039556</c:v>
                </c:pt>
                <c:pt idx="280">
                  <c:v>0.66844402685200466</c:v>
                </c:pt>
                <c:pt idx="281">
                  <c:v>0.71326894635840432</c:v>
                </c:pt>
                <c:pt idx="282">
                  <c:v>0.69882640863518164</c:v>
                </c:pt>
                <c:pt idx="283">
                  <c:v>0.70459958630417008</c:v>
                </c:pt>
                <c:pt idx="284">
                  <c:v>0.73596556965951621</c:v>
                </c:pt>
                <c:pt idx="285">
                  <c:v>0.76768642692351685</c:v>
                </c:pt>
                <c:pt idx="286">
                  <c:v>0.83125987792868106</c:v>
                </c:pt>
                <c:pt idx="287">
                  <c:v>0.81788080802522778</c:v>
                </c:pt>
                <c:pt idx="288">
                  <c:v>0.75704951608423077</c:v>
                </c:pt>
                <c:pt idx="289">
                  <c:v>0.73347266947327183</c:v>
                </c:pt>
                <c:pt idx="290">
                  <c:v>0.69168335849210694</c:v>
                </c:pt>
                <c:pt idx="291">
                  <c:v>0.70521130042196978</c:v>
                </c:pt>
                <c:pt idx="292">
                  <c:v>0.72891369926342486</c:v>
                </c:pt>
                <c:pt idx="293">
                  <c:v>0.69123894576754141</c:v>
                </c:pt>
                <c:pt idx="294">
                  <c:v>0.70569550456580155</c:v>
                </c:pt>
                <c:pt idx="295">
                  <c:v>0.84025801506071129</c:v>
                </c:pt>
                <c:pt idx="296">
                  <c:v>0.88146120583298004</c:v>
                </c:pt>
                <c:pt idx="297">
                  <c:v>0.93860551576395768</c:v>
                </c:pt>
                <c:pt idx="298">
                  <c:v>0.8836321267386098</c:v>
                </c:pt>
                <c:pt idx="299">
                  <c:v>0.8531870926640821</c:v>
                </c:pt>
                <c:pt idx="300">
                  <c:v>0.78917286141989051</c:v>
                </c:pt>
                <c:pt idx="301">
                  <c:v>0.88679558188295005</c:v>
                </c:pt>
                <c:pt idx="302">
                  <c:v>1.2585757974388807</c:v>
                </c:pt>
                <c:pt idx="303">
                  <c:v>1.1545076556536742</c:v>
                </c:pt>
                <c:pt idx="304">
                  <c:v>1.0475106215897352</c:v>
                </c:pt>
                <c:pt idx="305">
                  <c:v>0.96535447316393475</c:v>
                </c:pt>
                <c:pt idx="306">
                  <c:v>0.89788632159526316</c:v>
                </c:pt>
                <c:pt idx="307">
                  <c:v>0.67819528055270195</c:v>
                </c:pt>
                <c:pt idx="308">
                  <c:v>0.70471038379712747</c:v>
                </c:pt>
                <c:pt idx="309">
                  <c:v>0.59938906411576465</c:v>
                </c:pt>
                <c:pt idx="310">
                  <c:v>0.49903585890575386</c:v>
                </c:pt>
                <c:pt idx="311">
                  <c:v>0.44672789974523364</c:v>
                </c:pt>
                <c:pt idx="312">
                  <c:v>0.37038725653021665</c:v>
                </c:pt>
                <c:pt idx="313">
                  <c:v>0.3530760999978122</c:v>
                </c:pt>
                <c:pt idx="314">
                  <c:v>0.33561391226297776</c:v>
                </c:pt>
                <c:pt idx="315">
                  <c:v>0.25225087827722414</c:v>
                </c:pt>
                <c:pt idx="316">
                  <c:v>0.21170611101779446</c:v>
                </c:pt>
                <c:pt idx="317">
                  <c:v>0.32600018331906311</c:v>
                </c:pt>
                <c:pt idx="318">
                  <c:v>0.4135944361246191</c:v>
                </c:pt>
                <c:pt idx="319">
                  <c:v>0.47655917835300099</c:v>
                </c:pt>
                <c:pt idx="320">
                  <c:v>0.47138996535221356</c:v>
                </c:pt>
                <c:pt idx="321">
                  <c:v>0.43549378517249515</c:v>
                </c:pt>
                <c:pt idx="322">
                  <c:v>0.45771211089161179</c:v>
                </c:pt>
                <c:pt idx="323">
                  <c:v>0.57461325199298829</c:v>
                </c:pt>
                <c:pt idx="324">
                  <c:v>0.69012517916443072</c:v>
                </c:pt>
                <c:pt idx="325">
                  <c:v>0.88671202699502749</c:v>
                </c:pt>
                <c:pt idx="326">
                  <c:v>1.0695634235076232</c:v>
                </c:pt>
                <c:pt idx="327">
                  <c:v>1.1457282529470838</c:v>
                </c:pt>
                <c:pt idx="328">
                  <c:v>1.1706053588601244</c:v>
                </c:pt>
                <c:pt idx="329">
                  <c:v>1.2740240433378607</c:v>
                </c:pt>
                <c:pt idx="330">
                  <c:v>1.3505426921268353</c:v>
                </c:pt>
                <c:pt idx="331">
                  <c:v>1.2779406319579771</c:v>
                </c:pt>
                <c:pt idx="332">
                  <c:v>1.5774901377876414</c:v>
                </c:pt>
                <c:pt idx="333">
                  <c:v>1.7425078786446559</c:v>
                </c:pt>
                <c:pt idx="334">
                  <c:v>1.5341891626256587</c:v>
                </c:pt>
                <c:pt idx="335">
                  <c:v>1.4204765828499619</c:v>
                </c:pt>
                <c:pt idx="336">
                  <c:v>1.363469054754185</c:v>
                </c:pt>
                <c:pt idx="337">
                  <c:v>1.452723449577551</c:v>
                </c:pt>
                <c:pt idx="338">
                  <c:v>1.5869975123369926</c:v>
                </c:pt>
                <c:pt idx="339">
                  <c:v>1.6047379968168594</c:v>
                </c:pt>
                <c:pt idx="340">
                  <c:v>1.6912643380873793</c:v>
                </c:pt>
                <c:pt idx="341">
                  <c:v>1.6674664675359807</c:v>
                </c:pt>
                <c:pt idx="342">
                  <c:v>1.7028530342831396</c:v>
                </c:pt>
                <c:pt idx="343">
                  <c:v>1.7380945366524418</c:v>
                </c:pt>
                <c:pt idx="344">
                  <c:v>1.6579402832560381</c:v>
                </c:pt>
                <c:pt idx="345">
                  <c:v>1.7345362643744133</c:v>
                </c:pt>
                <c:pt idx="346">
                  <c:v>1.5562453140986072</c:v>
                </c:pt>
                <c:pt idx="347">
                  <c:v>1.3940084453710995</c:v>
                </c:pt>
                <c:pt idx="348">
                  <c:v>1.341416184226893</c:v>
                </c:pt>
                <c:pt idx="349">
                  <c:v>1.4601144183690211</c:v>
                </c:pt>
                <c:pt idx="350">
                  <c:v>1.3836554479476542</c:v>
                </c:pt>
                <c:pt idx="351">
                  <c:v>1.4003780901554626</c:v>
                </c:pt>
                <c:pt idx="352">
                  <c:v>1.353111470469365</c:v>
                </c:pt>
                <c:pt idx="353">
                  <c:v>1.3771513591325144</c:v>
                </c:pt>
                <c:pt idx="354">
                  <c:v>1.3330422562011428</c:v>
                </c:pt>
                <c:pt idx="355">
                  <c:v>1.2641635762739201</c:v>
                </c:pt>
                <c:pt idx="356">
                  <c:v>1.1066255892749575</c:v>
                </c:pt>
                <c:pt idx="357">
                  <c:v>1.2622986328980996</c:v>
                </c:pt>
                <c:pt idx="358">
                  <c:v>1.2858131064180069</c:v>
                </c:pt>
                <c:pt idx="359">
                  <c:v>1.2180343154794935</c:v>
                </c:pt>
                <c:pt idx="360">
                  <c:v>1.1919932687876509</c:v>
                </c:pt>
                <c:pt idx="361">
                  <c:v>1.1811090774750594</c:v>
                </c:pt>
              </c:numCache>
            </c:numRef>
          </c:val>
          <c:extLst>
            <c:ext xmlns:c16="http://schemas.microsoft.com/office/drawing/2014/chart" uri="{C3380CC4-5D6E-409C-BE32-E72D297353CC}">
              <c16:uniqueId val="{00000002-1420-49A1-855D-AE36BE251964}"/>
            </c:ext>
          </c:extLst>
        </c:ser>
        <c:dLbls>
          <c:showLegendKey val="0"/>
          <c:showVal val="0"/>
          <c:showCatName val="0"/>
          <c:showSerName val="0"/>
          <c:showPercent val="0"/>
          <c:showBubbleSize val="0"/>
        </c:dLbls>
        <c:axId val="1101960064"/>
        <c:axId val="1101959584"/>
        <c:extLst>
          <c:ext xmlns:c15="http://schemas.microsoft.com/office/drawing/2012/chart" uri="{02D57815-91ED-43cb-92C2-25804820EDAC}">
            <c15:filteredAreaSeries>
              <c15:ser>
                <c:idx val="0"/>
                <c:order val="0"/>
                <c:tx>
                  <c:strRef>
                    <c:extLst>
                      <c:ext uri="{02D57815-91ED-43cb-92C2-25804820EDAC}">
                        <c15:formulaRef>
                          <c15:sqref>DLXMonthly!$J$2</c15:sqref>
                        </c15:formulaRef>
                      </c:ext>
                    </c:extLst>
                    <c:strCache>
                      <c:ptCount val="1"/>
                      <c:pt idx="0">
                        <c:v>Primary Spread</c:v>
                      </c:pt>
                    </c:strCache>
                  </c:strRef>
                </c:tx>
                <c:spPr>
                  <a:solidFill>
                    <a:schemeClr val="accent1"/>
                  </a:solidFill>
                  <a:ln>
                    <a:noFill/>
                  </a:ln>
                  <a:effectLst/>
                </c:spPr>
                <c:cat>
                  <c:numRef>
                    <c:extLst>
                      <c:ext uri="{02D57815-91ED-43cb-92C2-25804820EDAC}">
                        <c15:formulaRef>
                          <c15:sqref>DLXMonthly!$B$189:$B$999</c15:sqref>
                        </c15:formulaRef>
                      </c:ext>
                    </c:extLst>
                    <c:numCache>
                      <c:formatCode>mm/yyyy</c:formatCode>
                      <c:ptCount val="811"/>
                      <c:pt idx="0">
                        <c:v>34730</c:v>
                      </c:pt>
                      <c:pt idx="1">
                        <c:v>34758</c:v>
                      </c:pt>
                      <c:pt idx="2">
                        <c:v>34789</c:v>
                      </c:pt>
                      <c:pt idx="3">
                        <c:v>34819</c:v>
                      </c:pt>
                      <c:pt idx="4">
                        <c:v>34850</c:v>
                      </c:pt>
                      <c:pt idx="5">
                        <c:v>34880</c:v>
                      </c:pt>
                      <c:pt idx="6">
                        <c:v>34911</c:v>
                      </c:pt>
                      <c:pt idx="7">
                        <c:v>34942</c:v>
                      </c:pt>
                      <c:pt idx="8">
                        <c:v>34972</c:v>
                      </c:pt>
                      <c:pt idx="9">
                        <c:v>35003</c:v>
                      </c:pt>
                      <c:pt idx="10">
                        <c:v>35033</c:v>
                      </c:pt>
                      <c:pt idx="11">
                        <c:v>35064</c:v>
                      </c:pt>
                      <c:pt idx="12">
                        <c:v>35095</c:v>
                      </c:pt>
                      <c:pt idx="13">
                        <c:v>35124</c:v>
                      </c:pt>
                      <c:pt idx="14">
                        <c:v>35155</c:v>
                      </c:pt>
                      <c:pt idx="15">
                        <c:v>35185</c:v>
                      </c:pt>
                      <c:pt idx="16">
                        <c:v>35216</c:v>
                      </c:pt>
                      <c:pt idx="17">
                        <c:v>35246</c:v>
                      </c:pt>
                      <c:pt idx="18">
                        <c:v>35277</c:v>
                      </c:pt>
                      <c:pt idx="19">
                        <c:v>35308</c:v>
                      </c:pt>
                      <c:pt idx="20">
                        <c:v>35338</c:v>
                      </c:pt>
                      <c:pt idx="21">
                        <c:v>35369</c:v>
                      </c:pt>
                      <c:pt idx="22">
                        <c:v>35399</c:v>
                      </c:pt>
                      <c:pt idx="23">
                        <c:v>35430</c:v>
                      </c:pt>
                      <c:pt idx="24">
                        <c:v>35461</c:v>
                      </c:pt>
                      <c:pt idx="25">
                        <c:v>35489</c:v>
                      </c:pt>
                      <c:pt idx="26">
                        <c:v>35520</c:v>
                      </c:pt>
                      <c:pt idx="27">
                        <c:v>35550</c:v>
                      </c:pt>
                      <c:pt idx="28">
                        <c:v>35581</c:v>
                      </c:pt>
                      <c:pt idx="29">
                        <c:v>35611</c:v>
                      </c:pt>
                      <c:pt idx="30">
                        <c:v>35642</c:v>
                      </c:pt>
                      <c:pt idx="31">
                        <c:v>35673</c:v>
                      </c:pt>
                      <c:pt idx="32">
                        <c:v>35703</c:v>
                      </c:pt>
                      <c:pt idx="33">
                        <c:v>35734</c:v>
                      </c:pt>
                      <c:pt idx="34">
                        <c:v>35764</c:v>
                      </c:pt>
                      <c:pt idx="35">
                        <c:v>35795</c:v>
                      </c:pt>
                      <c:pt idx="36">
                        <c:v>35826</c:v>
                      </c:pt>
                      <c:pt idx="37">
                        <c:v>35854</c:v>
                      </c:pt>
                      <c:pt idx="38">
                        <c:v>35885</c:v>
                      </c:pt>
                      <c:pt idx="39">
                        <c:v>35915</c:v>
                      </c:pt>
                      <c:pt idx="40">
                        <c:v>35946</c:v>
                      </c:pt>
                      <c:pt idx="41">
                        <c:v>35976</c:v>
                      </c:pt>
                      <c:pt idx="42">
                        <c:v>36007</c:v>
                      </c:pt>
                      <c:pt idx="43">
                        <c:v>36038</c:v>
                      </c:pt>
                      <c:pt idx="44">
                        <c:v>36068</c:v>
                      </c:pt>
                      <c:pt idx="45">
                        <c:v>36099</c:v>
                      </c:pt>
                      <c:pt idx="46">
                        <c:v>36129</c:v>
                      </c:pt>
                      <c:pt idx="47">
                        <c:v>36160</c:v>
                      </c:pt>
                      <c:pt idx="48">
                        <c:v>36191</c:v>
                      </c:pt>
                      <c:pt idx="49">
                        <c:v>36219</c:v>
                      </c:pt>
                      <c:pt idx="50">
                        <c:v>36250</c:v>
                      </c:pt>
                      <c:pt idx="51">
                        <c:v>36280</c:v>
                      </c:pt>
                      <c:pt idx="52">
                        <c:v>36311</c:v>
                      </c:pt>
                      <c:pt idx="53">
                        <c:v>36341</c:v>
                      </c:pt>
                      <c:pt idx="54">
                        <c:v>36372</c:v>
                      </c:pt>
                      <c:pt idx="55">
                        <c:v>36403</c:v>
                      </c:pt>
                      <c:pt idx="56">
                        <c:v>36433</c:v>
                      </c:pt>
                      <c:pt idx="57">
                        <c:v>36464</c:v>
                      </c:pt>
                      <c:pt idx="58">
                        <c:v>36494</c:v>
                      </c:pt>
                      <c:pt idx="59">
                        <c:v>36525</c:v>
                      </c:pt>
                      <c:pt idx="60">
                        <c:v>36556</c:v>
                      </c:pt>
                      <c:pt idx="61">
                        <c:v>36585</c:v>
                      </c:pt>
                      <c:pt idx="62">
                        <c:v>36616</c:v>
                      </c:pt>
                      <c:pt idx="63">
                        <c:v>36646</c:v>
                      </c:pt>
                      <c:pt idx="64">
                        <c:v>36677</c:v>
                      </c:pt>
                      <c:pt idx="65">
                        <c:v>36707</c:v>
                      </c:pt>
                      <c:pt idx="66">
                        <c:v>36738</c:v>
                      </c:pt>
                      <c:pt idx="67">
                        <c:v>36769</c:v>
                      </c:pt>
                      <c:pt idx="68">
                        <c:v>36799</c:v>
                      </c:pt>
                      <c:pt idx="69">
                        <c:v>36830</c:v>
                      </c:pt>
                      <c:pt idx="70">
                        <c:v>36860</c:v>
                      </c:pt>
                      <c:pt idx="71">
                        <c:v>36891</c:v>
                      </c:pt>
                      <c:pt idx="72">
                        <c:v>36922</c:v>
                      </c:pt>
                      <c:pt idx="73">
                        <c:v>36950</c:v>
                      </c:pt>
                      <c:pt idx="74">
                        <c:v>36981</c:v>
                      </c:pt>
                      <c:pt idx="75">
                        <c:v>37011</c:v>
                      </c:pt>
                      <c:pt idx="76">
                        <c:v>37042</c:v>
                      </c:pt>
                      <c:pt idx="77">
                        <c:v>37072</c:v>
                      </c:pt>
                      <c:pt idx="78">
                        <c:v>37103</c:v>
                      </c:pt>
                      <c:pt idx="79">
                        <c:v>37134</c:v>
                      </c:pt>
                      <c:pt idx="80">
                        <c:v>37164</c:v>
                      </c:pt>
                      <c:pt idx="81">
                        <c:v>37195</c:v>
                      </c:pt>
                      <c:pt idx="82">
                        <c:v>37225</c:v>
                      </c:pt>
                      <c:pt idx="83">
                        <c:v>37256</c:v>
                      </c:pt>
                      <c:pt idx="84">
                        <c:v>37287</c:v>
                      </c:pt>
                      <c:pt idx="85">
                        <c:v>37315</c:v>
                      </c:pt>
                      <c:pt idx="86">
                        <c:v>37346</c:v>
                      </c:pt>
                      <c:pt idx="87">
                        <c:v>37376</c:v>
                      </c:pt>
                      <c:pt idx="88">
                        <c:v>37407</c:v>
                      </c:pt>
                      <c:pt idx="89">
                        <c:v>37437</c:v>
                      </c:pt>
                      <c:pt idx="90">
                        <c:v>37468</c:v>
                      </c:pt>
                      <c:pt idx="91">
                        <c:v>37499</c:v>
                      </c:pt>
                      <c:pt idx="92">
                        <c:v>37529</c:v>
                      </c:pt>
                      <c:pt idx="93">
                        <c:v>37560</c:v>
                      </c:pt>
                      <c:pt idx="94">
                        <c:v>37590</c:v>
                      </c:pt>
                      <c:pt idx="95">
                        <c:v>37621</c:v>
                      </c:pt>
                      <c:pt idx="96">
                        <c:v>37652</c:v>
                      </c:pt>
                      <c:pt idx="97">
                        <c:v>37680</c:v>
                      </c:pt>
                      <c:pt idx="98">
                        <c:v>37711</c:v>
                      </c:pt>
                      <c:pt idx="99">
                        <c:v>37741</c:v>
                      </c:pt>
                      <c:pt idx="100">
                        <c:v>37772</c:v>
                      </c:pt>
                      <c:pt idx="101">
                        <c:v>37802</c:v>
                      </c:pt>
                      <c:pt idx="102">
                        <c:v>37833</c:v>
                      </c:pt>
                      <c:pt idx="103">
                        <c:v>37864</c:v>
                      </c:pt>
                      <c:pt idx="104">
                        <c:v>37894</c:v>
                      </c:pt>
                      <c:pt idx="105">
                        <c:v>37925</c:v>
                      </c:pt>
                      <c:pt idx="106">
                        <c:v>37955</c:v>
                      </c:pt>
                      <c:pt idx="107">
                        <c:v>37986</c:v>
                      </c:pt>
                      <c:pt idx="108">
                        <c:v>38017</c:v>
                      </c:pt>
                      <c:pt idx="109">
                        <c:v>38046</c:v>
                      </c:pt>
                      <c:pt idx="110">
                        <c:v>38077</c:v>
                      </c:pt>
                      <c:pt idx="111">
                        <c:v>38107</c:v>
                      </c:pt>
                      <c:pt idx="112">
                        <c:v>38138</c:v>
                      </c:pt>
                      <c:pt idx="113">
                        <c:v>38168</c:v>
                      </c:pt>
                      <c:pt idx="114">
                        <c:v>38199</c:v>
                      </c:pt>
                      <c:pt idx="115">
                        <c:v>38230</c:v>
                      </c:pt>
                      <c:pt idx="116">
                        <c:v>38260</c:v>
                      </c:pt>
                      <c:pt idx="117">
                        <c:v>38291</c:v>
                      </c:pt>
                      <c:pt idx="118">
                        <c:v>38321</c:v>
                      </c:pt>
                      <c:pt idx="119">
                        <c:v>38352</c:v>
                      </c:pt>
                      <c:pt idx="120">
                        <c:v>38383</c:v>
                      </c:pt>
                      <c:pt idx="121">
                        <c:v>38411</c:v>
                      </c:pt>
                      <c:pt idx="122">
                        <c:v>38442</c:v>
                      </c:pt>
                      <c:pt idx="123">
                        <c:v>38472</c:v>
                      </c:pt>
                      <c:pt idx="124">
                        <c:v>38503</c:v>
                      </c:pt>
                      <c:pt idx="125">
                        <c:v>38533</c:v>
                      </c:pt>
                      <c:pt idx="126">
                        <c:v>38564</c:v>
                      </c:pt>
                      <c:pt idx="127">
                        <c:v>38595</c:v>
                      </c:pt>
                      <c:pt idx="128">
                        <c:v>38625</c:v>
                      </c:pt>
                      <c:pt idx="129">
                        <c:v>38656</c:v>
                      </c:pt>
                      <c:pt idx="130">
                        <c:v>38686</c:v>
                      </c:pt>
                      <c:pt idx="131">
                        <c:v>38717</c:v>
                      </c:pt>
                      <c:pt idx="132">
                        <c:v>38748</c:v>
                      </c:pt>
                      <c:pt idx="133">
                        <c:v>38776</c:v>
                      </c:pt>
                      <c:pt idx="134">
                        <c:v>38807</c:v>
                      </c:pt>
                      <c:pt idx="135">
                        <c:v>38837</c:v>
                      </c:pt>
                      <c:pt idx="136">
                        <c:v>38868</c:v>
                      </c:pt>
                      <c:pt idx="137">
                        <c:v>38898</c:v>
                      </c:pt>
                      <c:pt idx="138">
                        <c:v>38929</c:v>
                      </c:pt>
                      <c:pt idx="139">
                        <c:v>38960</c:v>
                      </c:pt>
                      <c:pt idx="140">
                        <c:v>38990</c:v>
                      </c:pt>
                      <c:pt idx="141">
                        <c:v>39021</c:v>
                      </c:pt>
                      <c:pt idx="142">
                        <c:v>39051</c:v>
                      </c:pt>
                      <c:pt idx="143">
                        <c:v>39082</c:v>
                      </c:pt>
                      <c:pt idx="144">
                        <c:v>39113</c:v>
                      </c:pt>
                      <c:pt idx="145">
                        <c:v>39141</c:v>
                      </c:pt>
                      <c:pt idx="146">
                        <c:v>39172</c:v>
                      </c:pt>
                      <c:pt idx="147">
                        <c:v>39202</c:v>
                      </c:pt>
                      <c:pt idx="148">
                        <c:v>39233</c:v>
                      </c:pt>
                      <c:pt idx="149">
                        <c:v>39263</c:v>
                      </c:pt>
                      <c:pt idx="150">
                        <c:v>39294</c:v>
                      </c:pt>
                      <c:pt idx="151">
                        <c:v>39325</c:v>
                      </c:pt>
                      <c:pt idx="152">
                        <c:v>39355</c:v>
                      </c:pt>
                      <c:pt idx="153">
                        <c:v>39386</c:v>
                      </c:pt>
                      <c:pt idx="154">
                        <c:v>39416</c:v>
                      </c:pt>
                      <c:pt idx="155">
                        <c:v>39447</c:v>
                      </c:pt>
                      <c:pt idx="156">
                        <c:v>39478</c:v>
                      </c:pt>
                      <c:pt idx="157">
                        <c:v>39507</c:v>
                      </c:pt>
                      <c:pt idx="158">
                        <c:v>39538</c:v>
                      </c:pt>
                      <c:pt idx="159">
                        <c:v>39568</c:v>
                      </c:pt>
                      <c:pt idx="160">
                        <c:v>39599</c:v>
                      </c:pt>
                      <c:pt idx="161">
                        <c:v>39629</c:v>
                      </c:pt>
                      <c:pt idx="162">
                        <c:v>39660</c:v>
                      </c:pt>
                      <c:pt idx="163">
                        <c:v>39691</c:v>
                      </c:pt>
                      <c:pt idx="164">
                        <c:v>39721</c:v>
                      </c:pt>
                      <c:pt idx="165">
                        <c:v>39752</c:v>
                      </c:pt>
                      <c:pt idx="166">
                        <c:v>39782</c:v>
                      </c:pt>
                      <c:pt idx="167">
                        <c:v>39813</c:v>
                      </c:pt>
                      <c:pt idx="168">
                        <c:v>39844</c:v>
                      </c:pt>
                      <c:pt idx="169">
                        <c:v>39872</c:v>
                      </c:pt>
                      <c:pt idx="170">
                        <c:v>39903</c:v>
                      </c:pt>
                      <c:pt idx="171">
                        <c:v>39933</c:v>
                      </c:pt>
                      <c:pt idx="172">
                        <c:v>39964</c:v>
                      </c:pt>
                      <c:pt idx="173">
                        <c:v>39994</c:v>
                      </c:pt>
                      <c:pt idx="174">
                        <c:v>40025</c:v>
                      </c:pt>
                      <c:pt idx="175">
                        <c:v>40056</c:v>
                      </c:pt>
                      <c:pt idx="176">
                        <c:v>40086</c:v>
                      </c:pt>
                      <c:pt idx="177">
                        <c:v>40117</c:v>
                      </c:pt>
                      <c:pt idx="178">
                        <c:v>40147</c:v>
                      </c:pt>
                      <c:pt idx="179">
                        <c:v>40178</c:v>
                      </c:pt>
                      <c:pt idx="180">
                        <c:v>40209</c:v>
                      </c:pt>
                      <c:pt idx="181">
                        <c:v>40237</c:v>
                      </c:pt>
                      <c:pt idx="182">
                        <c:v>40268</c:v>
                      </c:pt>
                      <c:pt idx="183">
                        <c:v>40298</c:v>
                      </c:pt>
                      <c:pt idx="184">
                        <c:v>40329</c:v>
                      </c:pt>
                      <c:pt idx="185">
                        <c:v>40359</c:v>
                      </c:pt>
                      <c:pt idx="186">
                        <c:v>40390</c:v>
                      </c:pt>
                      <c:pt idx="187">
                        <c:v>40421</c:v>
                      </c:pt>
                      <c:pt idx="188">
                        <c:v>40451</c:v>
                      </c:pt>
                      <c:pt idx="189">
                        <c:v>40482</c:v>
                      </c:pt>
                      <c:pt idx="190">
                        <c:v>40512</c:v>
                      </c:pt>
                      <c:pt idx="191">
                        <c:v>40543</c:v>
                      </c:pt>
                      <c:pt idx="192">
                        <c:v>40574</c:v>
                      </c:pt>
                      <c:pt idx="193">
                        <c:v>40602</c:v>
                      </c:pt>
                      <c:pt idx="194">
                        <c:v>40633</c:v>
                      </c:pt>
                      <c:pt idx="195">
                        <c:v>40663</c:v>
                      </c:pt>
                      <c:pt idx="196">
                        <c:v>40694</c:v>
                      </c:pt>
                      <c:pt idx="197">
                        <c:v>40724</c:v>
                      </c:pt>
                      <c:pt idx="198">
                        <c:v>40755</c:v>
                      </c:pt>
                      <c:pt idx="199">
                        <c:v>40786</c:v>
                      </c:pt>
                      <c:pt idx="200">
                        <c:v>40816</c:v>
                      </c:pt>
                      <c:pt idx="201">
                        <c:v>40847</c:v>
                      </c:pt>
                      <c:pt idx="202">
                        <c:v>40877</c:v>
                      </c:pt>
                      <c:pt idx="203">
                        <c:v>40908</c:v>
                      </c:pt>
                      <c:pt idx="204">
                        <c:v>40939</c:v>
                      </c:pt>
                      <c:pt idx="205">
                        <c:v>40968</c:v>
                      </c:pt>
                      <c:pt idx="206">
                        <c:v>40999</c:v>
                      </c:pt>
                      <c:pt idx="207">
                        <c:v>41029</c:v>
                      </c:pt>
                      <c:pt idx="208">
                        <c:v>41060</c:v>
                      </c:pt>
                      <c:pt idx="209">
                        <c:v>41090</c:v>
                      </c:pt>
                      <c:pt idx="210">
                        <c:v>41121</c:v>
                      </c:pt>
                      <c:pt idx="211">
                        <c:v>41152</c:v>
                      </c:pt>
                      <c:pt idx="212">
                        <c:v>41182</c:v>
                      </c:pt>
                      <c:pt idx="213">
                        <c:v>41213</c:v>
                      </c:pt>
                      <c:pt idx="214">
                        <c:v>41243</c:v>
                      </c:pt>
                      <c:pt idx="215">
                        <c:v>41274</c:v>
                      </c:pt>
                      <c:pt idx="216">
                        <c:v>41305</c:v>
                      </c:pt>
                      <c:pt idx="217">
                        <c:v>41333</c:v>
                      </c:pt>
                      <c:pt idx="218">
                        <c:v>41364</c:v>
                      </c:pt>
                      <c:pt idx="219">
                        <c:v>41394</c:v>
                      </c:pt>
                      <c:pt idx="220">
                        <c:v>41425</c:v>
                      </c:pt>
                      <c:pt idx="221">
                        <c:v>41455</c:v>
                      </c:pt>
                      <c:pt idx="222">
                        <c:v>41486</c:v>
                      </c:pt>
                      <c:pt idx="223">
                        <c:v>41517</c:v>
                      </c:pt>
                      <c:pt idx="224">
                        <c:v>41547</c:v>
                      </c:pt>
                      <c:pt idx="225">
                        <c:v>41578</c:v>
                      </c:pt>
                      <c:pt idx="226">
                        <c:v>41608</c:v>
                      </c:pt>
                      <c:pt idx="227">
                        <c:v>41639</c:v>
                      </c:pt>
                      <c:pt idx="228">
                        <c:v>41670</c:v>
                      </c:pt>
                      <c:pt idx="229">
                        <c:v>41698</c:v>
                      </c:pt>
                      <c:pt idx="230">
                        <c:v>41729</c:v>
                      </c:pt>
                      <c:pt idx="231">
                        <c:v>41759</c:v>
                      </c:pt>
                      <c:pt idx="232">
                        <c:v>41790</c:v>
                      </c:pt>
                      <c:pt idx="233">
                        <c:v>41820</c:v>
                      </c:pt>
                      <c:pt idx="234">
                        <c:v>41851</c:v>
                      </c:pt>
                      <c:pt idx="235">
                        <c:v>41882</c:v>
                      </c:pt>
                      <c:pt idx="236">
                        <c:v>41912</c:v>
                      </c:pt>
                      <c:pt idx="237">
                        <c:v>41943</c:v>
                      </c:pt>
                      <c:pt idx="238">
                        <c:v>41973</c:v>
                      </c:pt>
                      <c:pt idx="239">
                        <c:v>42004</c:v>
                      </c:pt>
                      <c:pt idx="240">
                        <c:v>42035</c:v>
                      </c:pt>
                      <c:pt idx="241">
                        <c:v>42063</c:v>
                      </c:pt>
                      <c:pt idx="242">
                        <c:v>42094</c:v>
                      </c:pt>
                      <c:pt idx="243">
                        <c:v>42124</c:v>
                      </c:pt>
                      <c:pt idx="244">
                        <c:v>42155</c:v>
                      </c:pt>
                      <c:pt idx="245">
                        <c:v>42185</c:v>
                      </c:pt>
                      <c:pt idx="246">
                        <c:v>42216</c:v>
                      </c:pt>
                      <c:pt idx="247">
                        <c:v>42247</c:v>
                      </c:pt>
                      <c:pt idx="248">
                        <c:v>42277</c:v>
                      </c:pt>
                      <c:pt idx="249">
                        <c:v>42308</c:v>
                      </c:pt>
                      <c:pt idx="250">
                        <c:v>42338</c:v>
                      </c:pt>
                      <c:pt idx="251">
                        <c:v>42369</c:v>
                      </c:pt>
                      <c:pt idx="252">
                        <c:v>42400</c:v>
                      </c:pt>
                      <c:pt idx="253">
                        <c:v>42429</c:v>
                      </c:pt>
                      <c:pt idx="254">
                        <c:v>42460</c:v>
                      </c:pt>
                      <c:pt idx="255">
                        <c:v>42490</c:v>
                      </c:pt>
                      <c:pt idx="256">
                        <c:v>42521</c:v>
                      </c:pt>
                      <c:pt idx="257">
                        <c:v>42551</c:v>
                      </c:pt>
                      <c:pt idx="258">
                        <c:v>42582</c:v>
                      </c:pt>
                      <c:pt idx="259">
                        <c:v>42613</c:v>
                      </c:pt>
                      <c:pt idx="260">
                        <c:v>42643</c:v>
                      </c:pt>
                      <c:pt idx="261">
                        <c:v>42674</c:v>
                      </c:pt>
                      <c:pt idx="262">
                        <c:v>42704</c:v>
                      </c:pt>
                      <c:pt idx="263">
                        <c:v>42735</c:v>
                      </c:pt>
                      <c:pt idx="264">
                        <c:v>42766</c:v>
                      </c:pt>
                      <c:pt idx="265">
                        <c:v>42794</c:v>
                      </c:pt>
                      <c:pt idx="266">
                        <c:v>42825</c:v>
                      </c:pt>
                      <c:pt idx="267">
                        <c:v>42855</c:v>
                      </c:pt>
                      <c:pt idx="268">
                        <c:v>42886</c:v>
                      </c:pt>
                      <c:pt idx="269">
                        <c:v>42916</c:v>
                      </c:pt>
                      <c:pt idx="270">
                        <c:v>42947</c:v>
                      </c:pt>
                      <c:pt idx="271">
                        <c:v>42978</c:v>
                      </c:pt>
                      <c:pt idx="272">
                        <c:v>43008</c:v>
                      </c:pt>
                      <c:pt idx="273">
                        <c:v>43039</c:v>
                      </c:pt>
                      <c:pt idx="274">
                        <c:v>43069</c:v>
                      </c:pt>
                      <c:pt idx="275">
                        <c:v>43100</c:v>
                      </c:pt>
                      <c:pt idx="276">
                        <c:v>43131</c:v>
                      </c:pt>
                      <c:pt idx="277">
                        <c:v>43159</c:v>
                      </c:pt>
                      <c:pt idx="278">
                        <c:v>43190</c:v>
                      </c:pt>
                      <c:pt idx="279">
                        <c:v>43220</c:v>
                      </c:pt>
                      <c:pt idx="280">
                        <c:v>43251</c:v>
                      </c:pt>
                      <c:pt idx="281">
                        <c:v>43281</c:v>
                      </c:pt>
                      <c:pt idx="282">
                        <c:v>43312</c:v>
                      </c:pt>
                      <c:pt idx="283">
                        <c:v>43343</c:v>
                      </c:pt>
                      <c:pt idx="284">
                        <c:v>43373</c:v>
                      </c:pt>
                      <c:pt idx="285">
                        <c:v>43404</c:v>
                      </c:pt>
                      <c:pt idx="286">
                        <c:v>43434</c:v>
                      </c:pt>
                      <c:pt idx="287">
                        <c:v>43465</c:v>
                      </c:pt>
                      <c:pt idx="288">
                        <c:v>43496</c:v>
                      </c:pt>
                      <c:pt idx="289">
                        <c:v>43524</c:v>
                      </c:pt>
                      <c:pt idx="290">
                        <c:v>43555</c:v>
                      </c:pt>
                      <c:pt idx="291">
                        <c:v>43585</c:v>
                      </c:pt>
                      <c:pt idx="292">
                        <c:v>43616</c:v>
                      </c:pt>
                      <c:pt idx="293">
                        <c:v>43646</c:v>
                      </c:pt>
                      <c:pt idx="294">
                        <c:v>43677</c:v>
                      </c:pt>
                      <c:pt idx="295">
                        <c:v>43708</c:v>
                      </c:pt>
                      <c:pt idx="296">
                        <c:v>43738</c:v>
                      </c:pt>
                      <c:pt idx="297">
                        <c:v>43769</c:v>
                      </c:pt>
                      <c:pt idx="298">
                        <c:v>43799</c:v>
                      </c:pt>
                      <c:pt idx="299">
                        <c:v>43830</c:v>
                      </c:pt>
                      <c:pt idx="300">
                        <c:v>43861</c:v>
                      </c:pt>
                      <c:pt idx="301">
                        <c:v>43890</c:v>
                      </c:pt>
                      <c:pt idx="302">
                        <c:v>43921</c:v>
                      </c:pt>
                      <c:pt idx="303">
                        <c:v>43951</c:v>
                      </c:pt>
                      <c:pt idx="304">
                        <c:v>43982</c:v>
                      </c:pt>
                      <c:pt idx="305">
                        <c:v>44012</c:v>
                      </c:pt>
                      <c:pt idx="306">
                        <c:v>44043</c:v>
                      </c:pt>
                      <c:pt idx="307">
                        <c:v>44074</c:v>
                      </c:pt>
                      <c:pt idx="308">
                        <c:v>44104</c:v>
                      </c:pt>
                      <c:pt idx="309">
                        <c:v>44135</c:v>
                      </c:pt>
                      <c:pt idx="310">
                        <c:v>44165</c:v>
                      </c:pt>
                      <c:pt idx="311">
                        <c:v>44196</c:v>
                      </c:pt>
                      <c:pt idx="312">
                        <c:v>44227</c:v>
                      </c:pt>
                      <c:pt idx="313">
                        <c:v>44255</c:v>
                      </c:pt>
                      <c:pt idx="314">
                        <c:v>44286</c:v>
                      </c:pt>
                      <c:pt idx="315">
                        <c:v>44316</c:v>
                      </c:pt>
                      <c:pt idx="316">
                        <c:v>44347</c:v>
                      </c:pt>
                      <c:pt idx="317">
                        <c:v>44377</c:v>
                      </c:pt>
                      <c:pt idx="318">
                        <c:v>44408</c:v>
                      </c:pt>
                      <c:pt idx="319">
                        <c:v>44439</c:v>
                      </c:pt>
                      <c:pt idx="320">
                        <c:v>44469</c:v>
                      </c:pt>
                      <c:pt idx="321">
                        <c:v>44500</c:v>
                      </c:pt>
                      <c:pt idx="322">
                        <c:v>44530</c:v>
                      </c:pt>
                      <c:pt idx="323">
                        <c:v>44561</c:v>
                      </c:pt>
                      <c:pt idx="324">
                        <c:v>44592</c:v>
                      </c:pt>
                      <c:pt idx="325">
                        <c:v>44620</c:v>
                      </c:pt>
                      <c:pt idx="326">
                        <c:v>44651</c:v>
                      </c:pt>
                      <c:pt idx="327">
                        <c:v>44681</c:v>
                      </c:pt>
                      <c:pt idx="328">
                        <c:v>44712</c:v>
                      </c:pt>
                      <c:pt idx="329">
                        <c:v>44742</c:v>
                      </c:pt>
                      <c:pt idx="330">
                        <c:v>44773</c:v>
                      </c:pt>
                      <c:pt idx="331">
                        <c:v>44804</c:v>
                      </c:pt>
                      <c:pt idx="332">
                        <c:v>44834</c:v>
                      </c:pt>
                      <c:pt idx="333">
                        <c:v>44865</c:v>
                      </c:pt>
                      <c:pt idx="334">
                        <c:v>44895</c:v>
                      </c:pt>
                      <c:pt idx="335">
                        <c:v>44926</c:v>
                      </c:pt>
                      <c:pt idx="336">
                        <c:v>44957</c:v>
                      </c:pt>
                      <c:pt idx="337">
                        <c:v>44985</c:v>
                      </c:pt>
                      <c:pt idx="338">
                        <c:v>45016</c:v>
                      </c:pt>
                      <c:pt idx="339">
                        <c:v>45046</c:v>
                      </c:pt>
                      <c:pt idx="340">
                        <c:v>45077</c:v>
                      </c:pt>
                      <c:pt idx="341">
                        <c:v>45107</c:v>
                      </c:pt>
                      <c:pt idx="342">
                        <c:v>45138</c:v>
                      </c:pt>
                      <c:pt idx="343">
                        <c:v>45169</c:v>
                      </c:pt>
                      <c:pt idx="344">
                        <c:v>45199</c:v>
                      </c:pt>
                      <c:pt idx="345">
                        <c:v>45230</c:v>
                      </c:pt>
                      <c:pt idx="346">
                        <c:v>45260</c:v>
                      </c:pt>
                      <c:pt idx="347">
                        <c:v>45291</c:v>
                      </c:pt>
                      <c:pt idx="348">
                        <c:v>45322</c:v>
                      </c:pt>
                      <c:pt idx="349">
                        <c:v>45351</c:v>
                      </c:pt>
                      <c:pt idx="350">
                        <c:v>45382</c:v>
                      </c:pt>
                      <c:pt idx="351">
                        <c:v>45412</c:v>
                      </c:pt>
                      <c:pt idx="352">
                        <c:v>45443</c:v>
                      </c:pt>
                      <c:pt idx="353">
                        <c:v>45473</c:v>
                      </c:pt>
                      <c:pt idx="354">
                        <c:v>45504</c:v>
                      </c:pt>
                      <c:pt idx="355">
                        <c:v>45535</c:v>
                      </c:pt>
                      <c:pt idx="356">
                        <c:v>45565</c:v>
                      </c:pt>
                      <c:pt idx="357">
                        <c:v>45596</c:v>
                      </c:pt>
                      <c:pt idx="358">
                        <c:v>45626</c:v>
                      </c:pt>
                      <c:pt idx="359">
                        <c:v>45657</c:v>
                      </c:pt>
                      <c:pt idx="360">
                        <c:v>45688</c:v>
                      </c:pt>
                      <c:pt idx="361">
                        <c:v>45716</c:v>
                      </c:pt>
                    </c:numCache>
                  </c:numRef>
                </c:cat>
                <c:val>
                  <c:numRef>
                    <c:extLst>
                      <c:ext uri="{02D57815-91ED-43cb-92C2-25804820EDAC}">
                        <c15:formulaRef>
                          <c15:sqref>DLXMonthly!$J$189:$J$999</c15:sqref>
                        </c15:formulaRef>
                      </c:ext>
                    </c:extLst>
                    <c:numCache>
                      <c:formatCode>0.00</c:formatCode>
                      <c:ptCount val="811"/>
                      <c:pt idx="0">
                        <c:v>1.8199999999999994</c:v>
                      </c:pt>
                      <c:pt idx="1">
                        <c:v>1.835</c:v>
                      </c:pt>
                      <c:pt idx="2">
                        <c:v>1.71</c:v>
                      </c:pt>
                      <c:pt idx="3">
                        <c:v>1.7350000000000003</c:v>
                      </c:pt>
                      <c:pt idx="4">
                        <c:v>1.7800000000000002</c:v>
                      </c:pt>
                      <c:pt idx="5">
                        <c:v>1.8499999999999996</c:v>
                      </c:pt>
                      <c:pt idx="6">
                        <c:v>1.7800000000000002</c:v>
                      </c:pt>
                      <c:pt idx="7">
                        <c:v>1.7999999999999989</c:v>
                      </c:pt>
                      <c:pt idx="8">
                        <c:v>1.8600000000000003</c:v>
                      </c:pt>
                      <c:pt idx="9">
                        <c:v>1.915</c:v>
                      </c:pt>
                      <c:pt idx="10">
                        <c:v>1.8900000000000006</c:v>
                      </c:pt>
                      <c:pt idx="11">
                        <c:v>1.9100000000000001</c:v>
                      </c:pt>
                      <c:pt idx="12">
                        <c:v>1.83</c:v>
                      </c:pt>
                      <c:pt idx="13">
                        <c:v>1.7549999999999999</c:v>
                      </c:pt>
                      <c:pt idx="14">
                        <c:v>1.8599999999999994</c:v>
                      </c:pt>
                      <c:pt idx="15">
                        <c:v>1.8699999999999992</c:v>
                      </c:pt>
                      <c:pt idx="16">
                        <c:v>1.7550000000000008</c:v>
                      </c:pt>
                      <c:pt idx="17">
                        <c:v>1.8350000000000009</c:v>
                      </c:pt>
                      <c:pt idx="18">
                        <c:v>1.8299999999999992</c:v>
                      </c:pt>
                      <c:pt idx="19">
                        <c:v>1.785000000000001</c:v>
                      </c:pt>
                      <c:pt idx="20">
                        <c:v>1.8250000000000011</c:v>
                      </c:pt>
                      <c:pt idx="21">
                        <c:v>1.7849999999999993</c:v>
                      </c:pt>
                      <c:pt idx="22">
                        <c:v>1.8299999999999992</c:v>
                      </c:pt>
                      <c:pt idx="23">
                        <c:v>1.7250000000000005</c:v>
                      </c:pt>
                      <c:pt idx="24">
                        <c:v>1.6899999999999995</c:v>
                      </c:pt>
                      <c:pt idx="25">
                        <c:v>1.6550000000000011</c:v>
                      </c:pt>
                      <c:pt idx="26">
                        <c:v>1.6599999999999993</c:v>
                      </c:pt>
                      <c:pt idx="27">
                        <c:v>1.6750000000000016</c:v>
                      </c:pt>
                      <c:pt idx="28">
                        <c:v>1.6550000000000002</c:v>
                      </c:pt>
                      <c:pt idx="29">
                        <c:v>1.625</c:v>
                      </c:pt>
                      <c:pt idx="30">
                        <c:v>1.7000000000000002</c:v>
                      </c:pt>
                      <c:pt idx="31">
                        <c:v>1.6349999999999998</c:v>
                      </c:pt>
                      <c:pt idx="32">
                        <c:v>1.6449999999999996</c:v>
                      </c:pt>
                      <c:pt idx="33">
                        <c:v>1.6849999999999996</c:v>
                      </c:pt>
                      <c:pt idx="34">
                        <c:v>1.7549999999999999</c:v>
                      </c:pt>
                      <c:pt idx="35">
                        <c:v>1.7400000000000002</c:v>
                      </c:pt>
                      <c:pt idx="36">
                        <c:v>1.7999999999999998</c:v>
                      </c:pt>
                      <c:pt idx="37">
                        <c:v>1.7699999999999996</c:v>
                      </c:pt>
                      <c:pt idx="38">
                        <c:v>1.7799999999999994</c:v>
                      </c:pt>
                      <c:pt idx="39">
                        <c:v>1.7700000000000005</c:v>
                      </c:pt>
                      <c:pt idx="40">
                        <c:v>1.7549999999999999</c:v>
                      </c:pt>
                      <c:pt idx="41">
                        <c:v>1.75</c:v>
                      </c:pt>
                      <c:pt idx="42">
                        <c:v>1.7650000000000006</c:v>
                      </c:pt>
                      <c:pt idx="43">
                        <c:v>1.8550000000000004</c:v>
                      </c:pt>
                      <c:pt idx="44">
                        <c:v>2.16</c:v>
                      </c:pt>
                      <c:pt idx="45">
                        <c:v>2.4049999999999994</c:v>
                      </c:pt>
                      <c:pt idx="46">
                        <c:v>2.2649999999999997</c:v>
                      </c:pt>
                      <c:pt idx="47">
                        <c:v>2.34</c:v>
                      </c:pt>
                      <c:pt idx="48">
                        <c:v>2.2949999999999999</c:v>
                      </c:pt>
                      <c:pt idx="49">
                        <c:v>2.0599999999999996</c:v>
                      </c:pt>
                      <c:pt idx="50">
                        <c:v>2.0349999999999993</c:v>
                      </c:pt>
                      <c:pt idx="51">
                        <c:v>1.9900000000000002</c:v>
                      </c:pt>
                      <c:pt idx="52">
                        <c:v>1.8600000000000003</c:v>
                      </c:pt>
                      <c:pt idx="53">
                        <c:v>1.8999999999999995</c:v>
                      </c:pt>
                      <c:pt idx="54">
                        <c:v>2.09</c:v>
                      </c:pt>
                      <c:pt idx="55">
                        <c:v>2.2500000000000009</c:v>
                      </c:pt>
                      <c:pt idx="56">
                        <c:v>2.1300000000000008</c:v>
                      </c:pt>
                      <c:pt idx="57">
                        <c:v>2.0300000000000002</c:v>
                      </c:pt>
                      <c:pt idx="58">
                        <c:v>1.96</c:v>
                      </c:pt>
                      <c:pt idx="59">
                        <c:v>1.88</c:v>
                      </c:pt>
                      <c:pt idx="60">
                        <c:v>1.8000000000000007</c:v>
                      </c:pt>
                      <c:pt idx="61">
                        <c:v>2.0600000000000005</c:v>
                      </c:pt>
                      <c:pt idx="62">
                        <c:v>2.2300000000000004</c:v>
                      </c:pt>
                      <c:pt idx="63">
                        <c:v>2.41</c:v>
                      </c:pt>
                      <c:pt idx="64">
                        <c:v>2.3299999999999992</c:v>
                      </c:pt>
                      <c:pt idx="65">
                        <c:v>2.4149999999999991</c:v>
                      </c:pt>
                      <c:pt idx="66">
                        <c:v>2.3250000000000002</c:v>
                      </c:pt>
                      <c:pt idx="67">
                        <c:v>2.4299999999999997</c:v>
                      </c:pt>
                      <c:pt idx="68">
                        <c:v>2.3500000000000005</c:v>
                      </c:pt>
                      <c:pt idx="69">
                        <c:v>2.3100000000000005</c:v>
                      </c:pt>
                      <c:pt idx="70">
                        <c:v>2.2350000000000003</c:v>
                      </c:pt>
                      <c:pt idx="71">
                        <c:v>2.33</c:v>
                      </c:pt>
                      <c:pt idx="72">
                        <c:v>2.0949999999999998</c:v>
                      </c:pt>
                      <c:pt idx="73">
                        <c:v>2.2000000000000002</c:v>
                      </c:pt>
                      <c:pt idx="74">
                        <c:v>2.2850000000000001</c:v>
                      </c:pt>
                      <c:pt idx="75">
                        <c:v>2.165</c:v>
                      </c:pt>
                      <c:pt idx="76">
                        <c:v>1.9950000000000001</c:v>
                      </c:pt>
                      <c:pt idx="77">
                        <c:v>2.1099999999999994</c:v>
                      </c:pt>
                      <c:pt idx="78">
                        <c:v>2.1149999999999993</c:v>
                      </c:pt>
                      <c:pt idx="79">
                        <c:v>2.2050000000000001</c:v>
                      </c:pt>
                      <c:pt idx="80">
                        <c:v>2.3149999999999995</c:v>
                      </c:pt>
                      <c:pt idx="81">
                        <c:v>2.2749999999999995</c:v>
                      </c:pt>
                      <c:pt idx="82">
                        <c:v>2.21</c:v>
                      </c:pt>
                      <c:pt idx="83">
                        <c:v>2.1800000000000006</c:v>
                      </c:pt>
                      <c:pt idx="84">
                        <c:v>2.1349999999999998</c:v>
                      </c:pt>
                      <c:pt idx="85">
                        <c:v>2.1049999999999995</c:v>
                      </c:pt>
                      <c:pt idx="86">
                        <c:v>1.9649999999999999</c:v>
                      </c:pt>
                      <c:pt idx="87">
                        <c:v>1.9550000000000001</c:v>
                      </c:pt>
                      <c:pt idx="88">
                        <c:v>1.8249999999999993</c:v>
                      </c:pt>
                      <c:pt idx="89">
                        <c:v>1.870000000000001</c:v>
                      </c:pt>
                      <c:pt idx="90">
                        <c:v>1.9900000000000002</c:v>
                      </c:pt>
                      <c:pt idx="91">
                        <c:v>2.1800000000000006</c:v>
                      </c:pt>
                      <c:pt idx="92">
                        <c:v>2.37</c:v>
                      </c:pt>
                      <c:pt idx="93">
                        <c:v>2.3300000000000005</c:v>
                      </c:pt>
                      <c:pt idx="94">
                        <c:v>2.1500000000000004</c:v>
                      </c:pt>
                      <c:pt idx="95">
                        <c:v>2.17</c:v>
                      </c:pt>
                      <c:pt idx="96">
                        <c:v>2.0200000000000005</c:v>
                      </c:pt>
                      <c:pt idx="97">
                        <c:v>2.0900000000000003</c:v>
                      </c:pt>
                      <c:pt idx="98">
                        <c:v>2.0900000000000003</c:v>
                      </c:pt>
                      <c:pt idx="99">
                        <c:v>2</c:v>
                      </c:pt>
                      <c:pt idx="100">
                        <c:v>2.0600000000000009</c:v>
                      </c:pt>
                      <c:pt idx="101">
                        <c:v>2.0500000000000007</c:v>
                      </c:pt>
                      <c:pt idx="102">
                        <c:v>1.8750000000000004</c:v>
                      </c:pt>
                      <c:pt idx="103">
                        <c:v>2.0249999999999995</c:v>
                      </c:pt>
                      <c:pt idx="104">
                        <c:v>2.0300000000000011</c:v>
                      </c:pt>
                      <c:pt idx="105">
                        <c:v>1.8100000000000005</c:v>
                      </c:pt>
                      <c:pt idx="106">
                        <c:v>1.7800000000000002</c:v>
                      </c:pt>
                      <c:pt idx="107">
                        <c:v>1.7850000000000001</c:v>
                      </c:pt>
                      <c:pt idx="108">
                        <c:v>1.7649999999999997</c:v>
                      </c:pt>
                      <c:pt idx="109">
                        <c:v>1.7349999999999994</c:v>
                      </c:pt>
                      <c:pt idx="110">
                        <c:v>1.7949999999999999</c:v>
                      </c:pt>
                      <c:pt idx="111">
                        <c:v>1.6550000000000002</c:v>
                      </c:pt>
                      <c:pt idx="112">
                        <c:v>1.7249999999999996</c:v>
                      </c:pt>
                      <c:pt idx="113">
                        <c:v>1.71</c:v>
                      </c:pt>
                      <c:pt idx="114">
                        <c:v>1.71</c:v>
                      </c:pt>
                      <c:pt idx="115">
                        <c:v>1.7649999999999997</c:v>
                      </c:pt>
                      <c:pt idx="116">
                        <c:v>1.7949999999999999</c:v>
                      </c:pt>
                      <c:pt idx="117">
                        <c:v>1.7949999999999999</c:v>
                      </c:pt>
                      <c:pt idx="118">
                        <c:v>1.6900000000000004</c:v>
                      </c:pt>
                      <c:pt idx="119">
                        <c:v>1.67</c:v>
                      </c:pt>
                      <c:pt idx="120">
                        <c:v>1.665</c:v>
                      </c:pt>
                      <c:pt idx="121">
                        <c:v>1.6349999999999998</c:v>
                      </c:pt>
                      <c:pt idx="122">
                        <c:v>1.6049999999999995</c:v>
                      </c:pt>
                      <c:pt idx="123">
                        <c:v>1.6700000000000008</c:v>
                      </c:pt>
                      <c:pt idx="124">
                        <c:v>1.7300000000000004</c:v>
                      </c:pt>
                      <c:pt idx="125">
                        <c:v>1.7300000000000004</c:v>
                      </c:pt>
                      <c:pt idx="126">
                        <c:v>1.6450000000000005</c:v>
                      </c:pt>
                      <c:pt idx="127">
                        <c:v>1.6850000000000005</c:v>
                      </c:pt>
                      <c:pt idx="128">
                        <c:v>1.7199999999999998</c:v>
                      </c:pt>
                      <c:pt idx="129">
                        <c:v>1.7350000000000003</c:v>
                      </c:pt>
                      <c:pt idx="130">
                        <c:v>1.9400000000000004</c:v>
                      </c:pt>
                      <c:pt idx="131">
                        <c:v>1.9249999999999998</c:v>
                      </c:pt>
                      <c:pt idx="132">
                        <c:v>1.8550000000000004</c:v>
                      </c:pt>
                      <c:pt idx="133">
                        <c:v>1.83</c:v>
                      </c:pt>
                      <c:pt idx="134">
                        <c:v>1.7500000000000009</c:v>
                      </c:pt>
                      <c:pt idx="135">
                        <c:v>1.67</c:v>
                      </c:pt>
                      <c:pt idx="136">
                        <c:v>1.6149999999999993</c:v>
                      </c:pt>
                      <c:pt idx="137">
                        <c:v>1.6949999999999994</c:v>
                      </c:pt>
                      <c:pt idx="138">
                        <c:v>1.7949999999999999</c:v>
                      </c:pt>
                      <c:pt idx="139">
                        <c:v>1.7399999999999993</c:v>
                      </c:pt>
                      <c:pt idx="140">
                        <c:v>1.8050000000000006</c:v>
                      </c:pt>
                      <c:pt idx="141">
                        <c:v>1.7299999999999995</c:v>
                      </c:pt>
                      <c:pt idx="142">
                        <c:v>1.7650000000000006</c:v>
                      </c:pt>
                      <c:pt idx="143">
                        <c:v>1.6799999999999997</c:v>
                      </c:pt>
                      <c:pt idx="144">
                        <c:v>1.5599999999999996</c:v>
                      </c:pt>
                      <c:pt idx="145">
                        <c:v>1.67</c:v>
                      </c:pt>
                      <c:pt idx="146">
                        <c:v>1.7000000000000002</c:v>
                      </c:pt>
                      <c:pt idx="147">
                        <c:v>1.6149999999999993</c:v>
                      </c:pt>
                      <c:pt idx="148">
                        <c:v>1.6099999999999994</c:v>
                      </c:pt>
                      <c:pt idx="149">
                        <c:v>1.6600000000000001</c:v>
                      </c:pt>
                      <c:pt idx="150">
                        <c:v>1.7999999999999998</c:v>
                      </c:pt>
                      <c:pt idx="151">
                        <c:v>2</c:v>
                      </c:pt>
                      <c:pt idx="152">
                        <c:v>1.9850000000000003</c:v>
                      </c:pt>
                      <c:pt idx="153">
                        <c:v>1.9749999999999996</c:v>
                      </c:pt>
                      <c:pt idx="154">
                        <c:v>2.1599999999999993</c:v>
                      </c:pt>
                      <c:pt idx="155">
                        <c:v>2.125</c:v>
                      </c:pt>
                      <c:pt idx="156">
                        <c:v>2.1199999999999992</c:v>
                      </c:pt>
                      <c:pt idx="157">
                        <c:v>2.3049999999999997</c:v>
                      </c:pt>
                      <c:pt idx="158">
                        <c:v>2.585</c:v>
                      </c:pt>
                      <c:pt idx="159">
                        <c:v>2.3399999999999994</c:v>
                      </c:pt>
                      <c:pt idx="160">
                        <c:v>2.2850000000000001</c:v>
                      </c:pt>
                      <c:pt idx="161">
                        <c:v>2.3950000000000005</c:v>
                      </c:pt>
                      <c:pt idx="162">
                        <c:v>2.5700000000000003</c:v>
                      </c:pt>
                      <c:pt idx="163">
                        <c:v>2.7650000000000001</c:v>
                      </c:pt>
                      <c:pt idx="164">
                        <c:v>2.5249999999999999</c:v>
                      </c:pt>
                      <c:pt idx="165">
                        <c:v>2.5400000000000005</c:v>
                      </c:pt>
                      <c:pt idx="166">
                        <c:v>2.7349999999999999</c:v>
                      </c:pt>
                      <c:pt idx="167">
                        <c:v>3.085</c:v>
                      </c:pt>
                      <c:pt idx="168">
                        <c:v>2.7149999999999994</c:v>
                      </c:pt>
                      <c:pt idx="169">
                        <c:v>2.4349999999999996</c:v>
                      </c:pt>
                      <c:pt idx="170">
                        <c:v>2.355</c:v>
                      </c:pt>
                      <c:pt idx="171">
                        <c:v>2.0549999999999993</c:v>
                      </c:pt>
                      <c:pt idx="172">
                        <c:v>1.7450000000000001</c:v>
                      </c:pt>
                      <c:pt idx="173">
                        <c:v>1.8749999999999996</c:v>
                      </c:pt>
                      <c:pt idx="174">
                        <c:v>1.8349999999999995</c:v>
                      </c:pt>
                      <c:pt idx="175">
                        <c:v>1.7750000000000004</c:v>
                      </c:pt>
                      <c:pt idx="176">
                        <c:v>1.8349999999999995</c:v>
                      </c:pt>
                      <c:pt idx="177">
                        <c:v>1.7349999999999999</c:v>
                      </c:pt>
                      <c:pt idx="178">
                        <c:v>1.6549999999999998</c:v>
                      </c:pt>
                      <c:pt idx="179">
                        <c:v>1.5149999999999997</c:v>
                      </c:pt>
                      <c:pt idx="180">
                        <c:v>1.4750000000000001</c:v>
                      </c:pt>
                      <c:pt idx="181">
                        <c:v>1.4750000000000001</c:v>
                      </c:pt>
                      <c:pt idx="182">
                        <c:v>1.4149999999999996</c:v>
                      </c:pt>
                      <c:pt idx="183">
                        <c:v>1.4249999999999994</c:v>
                      </c:pt>
                      <c:pt idx="184">
                        <c:v>1.6449999999999996</c:v>
                      </c:pt>
                      <c:pt idx="185">
                        <c:v>1.7149999999999999</c:v>
                      </c:pt>
                      <c:pt idx="186">
                        <c:v>1.7249999999999996</c:v>
                      </c:pt>
                      <c:pt idx="187">
                        <c:v>1.9049999999999994</c:v>
                      </c:pt>
                      <c:pt idx="188">
                        <c:v>1.8749999999999996</c:v>
                      </c:pt>
                      <c:pt idx="189">
                        <c:v>1.8900000000000006</c:v>
                      </c:pt>
                      <c:pt idx="190">
                        <c:v>1.7400000000000002</c:v>
                      </c:pt>
                      <c:pt idx="191">
                        <c:v>1.5949999999999998</c:v>
                      </c:pt>
                      <c:pt idx="192">
                        <c:v>1.5699999999999998</c:v>
                      </c:pt>
                      <c:pt idx="193">
                        <c:v>1.5449999999999999</c:v>
                      </c:pt>
                      <c:pt idx="194">
                        <c:v>1.6049999999999995</c:v>
                      </c:pt>
                      <c:pt idx="195">
                        <c:v>1.5549999999999997</c:v>
                      </c:pt>
                      <c:pt idx="196">
                        <c:v>1.6449999999999996</c:v>
                      </c:pt>
                      <c:pt idx="197">
                        <c:v>1.6849999999999996</c:v>
                      </c:pt>
                      <c:pt idx="198">
                        <c:v>1.7249999999999996</c:v>
                      </c:pt>
                      <c:pt idx="199">
                        <c:v>2.1449999999999996</c:v>
                      </c:pt>
                      <c:pt idx="200">
                        <c:v>2.3050000000000002</c:v>
                      </c:pt>
                      <c:pt idx="201">
                        <c:v>2.1200000000000006</c:v>
                      </c:pt>
                      <c:pt idx="202">
                        <c:v>2.1550000000000002</c:v>
                      </c:pt>
                      <c:pt idx="203">
                        <c:v>2.1549999999999998</c:v>
                      </c:pt>
                      <c:pt idx="204">
                        <c:v>2.1500000000000004</c:v>
                      </c:pt>
                      <c:pt idx="205">
                        <c:v>2.12</c:v>
                      </c:pt>
                      <c:pt idx="206">
                        <c:v>1.9800000000000004</c:v>
                      </c:pt>
                      <c:pt idx="207">
                        <c:v>2.0350000000000001</c:v>
                      </c:pt>
                      <c:pt idx="208">
                        <c:v>2.2000000000000002</c:v>
                      </c:pt>
                      <c:pt idx="209">
                        <c:v>2.2349999999999999</c:v>
                      </c:pt>
                      <c:pt idx="210">
                        <c:v>2.1949999999999994</c:v>
                      </c:pt>
                      <c:pt idx="211">
                        <c:v>2.0700000000000003</c:v>
                      </c:pt>
                      <c:pt idx="212">
                        <c:v>1.93</c:v>
                      </c:pt>
                      <c:pt idx="213">
                        <c:v>1.8049999999999997</c:v>
                      </c:pt>
                      <c:pt idx="214">
                        <c:v>1.875</c:v>
                      </c:pt>
                      <c:pt idx="215">
                        <c:v>1.8049999999999999</c:v>
                      </c:pt>
                      <c:pt idx="216">
                        <c:v>1.675</c:v>
                      </c:pt>
                      <c:pt idx="217">
                        <c:v>1.75</c:v>
                      </c:pt>
                      <c:pt idx="218">
                        <c:v>1.81</c:v>
                      </c:pt>
                      <c:pt idx="219">
                        <c:v>1.8900000000000003</c:v>
                      </c:pt>
                      <c:pt idx="220">
                        <c:v>1.7849999999999999</c:v>
                      </c:pt>
                      <c:pt idx="221">
                        <c:v>1.9700000000000006</c:v>
                      </c:pt>
                      <c:pt idx="222">
                        <c:v>1.9900000000000002</c:v>
                      </c:pt>
                      <c:pt idx="223">
                        <c:v>1.8949999999999996</c:v>
                      </c:pt>
                      <c:pt idx="224">
                        <c:v>1.855</c:v>
                      </c:pt>
                      <c:pt idx="225">
                        <c:v>1.7450000000000001</c:v>
                      </c:pt>
                      <c:pt idx="226">
                        <c:v>1.7149999999999994</c:v>
                      </c:pt>
                      <c:pt idx="227">
                        <c:v>1.7349999999999999</c:v>
                      </c:pt>
                      <c:pt idx="228">
                        <c:v>1.7449999999999997</c:v>
                      </c:pt>
                      <c:pt idx="229">
                        <c:v>1.7649999999999997</c:v>
                      </c:pt>
                      <c:pt idx="230">
                        <c:v>1.77</c:v>
                      </c:pt>
                      <c:pt idx="231">
                        <c:v>1.8049999999999997</c:v>
                      </c:pt>
                      <c:pt idx="232">
                        <c:v>1.7800000000000007</c:v>
                      </c:pt>
                      <c:pt idx="233">
                        <c:v>1.7100000000000004</c:v>
                      </c:pt>
                      <c:pt idx="234">
                        <c:v>1.7400000000000002</c:v>
                      </c:pt>
                      <c:pt idx="235">
                        <c:v>1.8500000000000005</c:v>
                      </c:pt>
                      <c:pt idx="236">
                        <c:v>1.7550000000000003</c:v>
                      </c:pt>
                      <c:pt idx="237">
                        <c:v>1.8650000000000002</c:v>
                      </c:pt>
                      <c:pt idx="238">
                        <c:v>1.7949999999999999</c:v>
                      </c:pt>
                      <c:pt idx="239">
                        <c:v>1.7999999999999998</c:v>
                      </c:pt>
                      <c:pt idx="240">
                        <c:v>1.98</c:v>
                      </c:pt>
                      <c:pt idx="241">
                        <c:v>1.88</c:v>
                      </c:pt>
                      <c:pt idx="242">
                        <c:v>1.88</c:v>
                      </c:pt>
                      <c:pt idx="243">
                        <c:v>1.88</c:v>
                      </c:pt>
                      <c:pt idx="244">
                        <c:v>1.7899999999999996</c:v>
                      </c:pt>
                      <c:pt idx="245">
                        <c:v>1.7950000000000004</c:v>
                      </c:pt>
                      <c:pt idx="246">
                        <c:v>1.8800000000000003</c:v>
                      </c:pt>
                      <c:pt idx="247">
                        <c:v>1.8900000000000006</c:v>
                      </c:pt>
                      <c:pt idx="248">
                        <c:v>1.87</c:v>
                      </c:pt>
                      <c:pt idx="249">
                        <c:v>1.88</c:v>
                      </c:pt>
                      <c:pt idx="250">
                        <c:v>1.83</c:v>
                      </c:pt>
                      <c:pt idx="251">
                        <c:v>1.87</c:v>
                      </c:pt>
                      <c:pt idx="252">
                        <c:v>1.9300000000000006</c:v>
                      </c:pt>
                      <c:pt idx="253">
                        <c:v>2.0300000000000002</c:v>
                      </c:pt>
                      <c:pt idx="254">
                        <c:v>1.925</c:v>
                      </c:pt>
                      <c:pt idx="255">
                        <c:v>1.9499999999999997</c:v>
                      </c:pt>
                      <c:pt idx="256">
                        <c:v>1.94</c:v>
                      </c:pt>
                      <c:pt idx="257">
                        <c:v>2.0549999999999997</c:v>
                      </c:pt>
                      <c:pt idx="258">
                        <c:v>2.0649999999999999</c:v>
                      </c:pt>
                      <c:pt idx="259">
                        <c:v>2.0049999999999999</c:v>
                      </c:pt>
                      <c:pt idx="260">
                        <c:v>1.9550000000000001</c:v>
                      </c:pt>
                      <c:pt idx="261">
                        <c:v>1.86</c:v>
                      </c:pt>
                      <c:pt idx="262">
                        <c:v>1.7549999999999999</c:v>
                      </c:pt>
                      <c:pt idx="263">
                        <c:v>1.835</c:v>
                      </c:pt>
                      <c:pt idx="264">
                        <c:v>1.8450000000000002</c:v>
                      </c:pt>
                      <c:pt idx="265">
                        <c:v>1.875</c:v>
                      </c:pt>
                      <c:pt idx="266">
                        <c:v>1.8450000000000002</c:v>
                      </c:pt>
                      <c:pt idx="267">
                        <c:v>1.875</c:v>
                      </c:pt>
                      <c:pt idx="268">
                        <c:v>1.835</c:v>
                      </c:pt>
                      <c:pt idx="269">
                        <c:v>1.8350000000000004</c:v>
                      </c:pt>
                      <c:pt idx="270">
                        <c:v>1.8000000000000003</c:v>
                      </c:pt>
                      <c:pt idx="271">
                        <c:v>1.7949999999999999</c:v>
                      </c:pt>
                      <c:pt idx="272">
                        <c:v>1.7349999999999999</c:v>
                      </c:pt>
                      <c:pt idx="273">
                        <c:v>1.6650000000000005</c:v>
                      </c:pt>
                      <c:pt idx="274">
                        <c:v>1.6949999999999998</c:v>
                      </c:pt>
                      <c:pt idx="275">
                        <c:v>1.6750000000000003</c:v>
                      </c:pt>
                      <c:pt idx="276">
                        <c:v>1.5750000000000002</c:v>
                      </c:pt>
                      <c:pt idx="277">
                        <c:v>1.6200000000000006</c:v>
                      </c:pt>
                      <c:pt idx="278">
                        <c:v>1.7250000000000005</c:v>
                      </c:pt>
                      <c:pt idx="279">
                        <c:v>1.7249999999999996</c:v>
                      </c:pt>
                      <c:pt idx="280">
                        <c:v>1.7099999999999995</c:v>
                      </c:pt>
                      <c:pt idx="281">
                        <c:v>1.7850000000000001</c:v>
                      </c:pt>
                      <c:pt idx="282">
                        <c:v>1.7650000000000001</c:v>
                      </c:pt>
                      <c:pt idx="283">
                        <c:v>1.7849999999999997</c:v>
                      </c:pt>
                      <c:pt idx="284">
                        <c:v>1.7549999999999999</c:v>
                      </c:pt>
                      <c:pt idx="285">
                        <c:v>1.8050000000000002</c:v>
                      </c:pt>
                      <c:pt idx="286">
                        <c:v>1.875</c:v>
                      </c:pt>
                      <c:pt idx="287">
                        <c:v>1.9349999999999996</c:v>
                      </c:pt>
                      <c:pt idx="288">
                        <c:v>1.875</c:v>
                      </c:pt>
                      <c:pt idx="289">
                        <c:v>1.8149999999999999</c:v>
                      </c:pt>
                      <c:pt idx="290">
                        <c:v>1.8249999999999997</c:v>
                      </c:pt>
                      <c:pt idx="291">
                        <c:v>1.7349999999999999</c:v>
                      </c:pt>
                      <c:pt idx="292">
                        <c:v>1.7950000000000004</c:v>
                      </c:pt>
                      <c:pt idx="293">
                        <c:v>1.855</c:v>
                      </c:pt>
                      <c:pt idx="294">
                        <c:v>1.8599999999999999</c:v>
                      </c:pt>
                      <c:pt idx="295">
                        <c:v>2.1150000000000002</c:v>
                      </c:pt>
                      <c:pt idx="296">
                        <c:v>2.0350000000000001</c:v>
                      </c:pt>
                      <c:pt idx="297">
                        <c:v>2.13</c:v>
                      </c:pt>
                      <c:pt idx="298">
                        <c:v>2.04</c:v>
                      </c:pt>
                      <c:pt idx="299">
                        <c:v>2.0350000000000001</c:v>
                      </c:pt>
                      <c:pt idx="300">
                        <c:v>2.0350000000000001</c:v>
                      </c:pt>
                      <c:pt idx="301">
                        <c:v>2.145</c:v>
                      </c:pt>
                      <c:pt idx="302">
                        <c:v>2.7549999999999999</c:v>
                      </c:pt>
                      <c:pt idx="303">
                        <c:v>2.8249999999999997</c:v>
                      </c:pt>
                      <c:pt idx="304">
                        <c:v>2.7349999999999999</c:v>
                      </c:pt>
                      <c:pt idx="305">
                        <c:v>2.6300000000000003</c:v>
                      </c:pt>
                      <c:pt idx="306">
                        <c:v>2.6</c:v>
                      </c:pt>
                      <c:pt idx="307">
                        <c:v>2.4900000000000002</c:v>
                      </c:pt>
                      <c:pt idx="308">
                        <c:v>2.41</c:v>
                      </c:pt>
                      <c:pt idx="309">
                        <c:v>2.2149999999999999</c:v>
                      </c:pt>
                      <c:pt idx="310">
                        <c:v>2.0749999999999997</c:v>
                      </c:pt>
                      <c:pt idx="311">
                        <c:v>1.9249999999999998</c:v>
                      </c:pt>
                      <c:pt idx="312">
                        <c:v>1.835</c:v>
                      </c:pt>
                      <c:pt idx="313">
                        <c:v>1.7249999999999999</c:v>
                      </c:pt>
                      <c:pt idx="314">
                        <c:v>1.6449999999999998</c:v>
                      </c:pt>
                      <c:pt idx="315">
                        <c:v>1.595</c:v>
                      </c:pt>
                      <c:pt idx="316">
                        <c:v>1.5149999999999997</c:v>
                      </c:pt>
                      <c:pt idx="317">
                        <c:v>1.6349999999999998</c:v>
                      </c:pt>
                      <c:pt idx="318">
                        <c:v>1.7249999999999999</c:v>
                      </c:pt>
                      <c:pt idx="319">
                        <c:v>1.7349999999999997</c:v>
                      </c:pt>
                      <c:pt idx="320">
                        <c:v>1.7049999999999996</c:v>
                      </c:pt>
                      <c:pt idx="321">
                        <c:v>1.6649999999999996</c:v>
                      </c:pt>
                      <c:pt idx="322">
                        <c:v>1.6849999999999996</c:v>
                      </c:pt>
                      <c:pt idx="323">
                        <c:v>1.8049999999999999</c:v>
                      </c:pt>
                      <c:pt idx="324">
                        <c:v>1.865</c:v>
                      </c:pt>
                      <c:pt idx="325">
                        <c:v>2.0300000000000002</c:v>
                      </c:pt>
                      <c:pt idx="326">
                        <c:v>2.2400000000000002</c:v>
                      </c:pt>
                      <c:pt idx="327">
                        <c:v>2.4300000000000006</c:v>
                      </c:pt>
                      <c:pt idx="328">
                        <c:v>2.5550000000000002</c:v>
                      </c:pt>
                      <c:pt idx="329">
                        <c:v>2.6049999999999991</c:v>
                      </c:pt>
                      <c:pt idx="330">
                        <c:v>2.7100000000000004</c:v>
                      </c:pt>
                      <c:pt idx="331">
                        <c:v>2.52</c:v>
                      </c:pt>
                      <c:pt idx="332">
                        <c:v>2.7900000000000005</c:v>
                      </c:pt>
                      <c:pt idx="333">
                        <c:v>3.1200000000000006</c:v>
                      </c:pt>
                      <c:pt idx="334">
                        <c:v>3.1324999999999998</c:v>
                      </c:pt>
                      <c:pt idx="335">
                        <c:v>2.9550000000000001</c:v>
                      </c:pt>
                      <c:pt idx="336">
                        <c:v>2.9525000000000001</c:v>
                      </c:pt>
                      <c:pt idx="337">
                        <c:v>2.71</c:v>
                      </c:pt>
                      <c:pt idx="338">
                        <c:v>3.09</c:v>
                      </c:pt>
                      <c:pt idx="339">
                        <c:v>3.08</c:v>
                      </c:pt>
                      <c:pt idx="340">
                        <c:v>3.0662499999999997</c:v>
                      </c:pt>
                      <c:pt idx="341">
                        <c:v>3.1749999999999998</c:v>
                      </c:pt>
                      <c:pt idx="342">
                        <c:v>3.1462499999999998</c:v>
                      </c:pt>
                      <c:pt idx="343">
                        <c:v>3.1000000000000005</c:v>
                      </c:pt>
                      <c:pt idx="344">
                        <c:v>3.0325000000000006</c:v>
                      </c:pt>
                      <c:pt idx="345">
                        <c:v>3.0387500000000003</c:v>
                      </c:pt>
                      <c:pt idx="346">
                        <c:v>3.1550000000000002</c:v>
                      </c:pt>
                      <c:pt idx="347">
                        <c:v>3.0062500000000005</c:v>
                      </c:pt>
                      <c:pt idx="348">
                        <c:v>2.7862499999999999</c:v>
                      </c:pt>
                      <c:pt idx="349">
                        <c:v>2.7762500000000001</c:v>
                      </c:pt>
                      <c:pt idx="350">
                        <c:v>2.8162500000000001</c:v>
                      </c:pt>
                      <c:pt idx="351">
                        <c:v>2.65625</c:v>
                      </c:pt>
                      <c:pt idx="352">
                        <c:v>2.786249999999999</c:v>
                      </c:pt>
                      <c:pt idx="353">
                        <c:v>2.8162500000000001</c:v>
                      </c:pt>
                      <c:pt idx="354">
                        <c:v>2.8062499999999995</c:v>
                      </c:pt>
                      <c:pt idx="355">
                        <c:v>2.8362499999999997</c:v>
                      </c:pt>
                      <c:pt idx="356">
                        <c:v>2.6662499999999993</c:v>
                      </c:pt>
                      <c:pt idx="357">
                        <c:v>2.5362499999999999</c:v>
                      </c:pt>
                      <c:pt idx="358">
                        <c:v>2.6562499999999991</c:v>
                      </c:pt>
                      <c:pt idx="359">
                        <c:v>2.5362499999999999</c:v>
                      </c:pt>
                      <c:pt idx="360">
                        <c:v>2.5362499999999999</c:v>
                      </c:pt>
                      <c:pt idx="361">
                        <c:v>2.5951973684210525</c:v>
                      </c:pt>
                    </c:numCache>
                  </c:numRef>
                </c:val>
                <c:extLst>
                  <c:ext xmlns:c16="http://schemas.microsoft.com/office/drawing/2014/chart" uri="{C3380CC4-5D6E-409C-BE32-E72D297353CC}">
                    <c16:uniqueId val="{00000001-1420-49A1-855D-AE36BE251964}"/>
                  </c:ext>
                </c:extLst>
              </c15:ser>
            </c15:filteredAreaSeries>
          </c:ext>
        </c:extLst>
      </c:areaChart>
      <c:areaChart>
        <c:grouping val="standard"/>
        <c:varyColors val="0"/>
        <c:ser>
          <c:idx val="2"/>
          <c:order val="3"/>
          <c:tx>
            <c:v>Recession Bars</c:v>
          </c:tx>
          <c:spPr>
            <a:solidFill>
              <a:srgbClr val="D9D9D9">
                <a:alpha val="50196"/>
              </a:srgbClr>
            </a:solidFill>
            <a:ln>
              <a:noFill/>
            </a:ln>
            <a:effectLst/>
          </c:spPr>
          <c:cat>
            <c:numRef>
              <c:f>DLXMonthly!$B$189:$B$999</c:f>
              <c:numCache>
                <c:formatCode>mm/yyyy</c:formatCode>
                <c:ptCount val="811"/>
                <c:pt idx="0">
                  <c:v>34730</c:v>
                </c:pt>
                <c:pt idx="1">
                  <c:v>34758</c:v>
                </c:pt>
                <c:pt idx="2">
                  <c:v>34789</c:v>
                </c:pt>
                <c:pt idx="3">
                  <c:v>34819</c:v>
                </c:pt>
                <c:pt idx="4">
                  <c:v>34850</c:v>
                </c:pt>
                <c:pt idx="5">
                  <c:v>34880</c:v>
                </c:pt>
                <c:pt idx="6">
                  <c:v>34911</c:v>
                </c:pt>
                <c:pt idx="7">
                  <c:v>34942</c:v>
                </c:pt>
                <c:pt idx="8">
                  <c:v>34972</c:v>
                </c:pt>
                <c:pt idx="9">
                  <c:v>35003</c:v>
                </c:pt>
                <c:pt idx="10">
                  <c:v>35033</c:v>
                </c:pt>
                <c:pt idx="11">
                  <c:v>35064</c:v>
                </c:pt>
                <c:pt idx="12">
                  <c:v>35095</c:v>
                </c:pt>
                <c:pt idx="13">
                  <c:v>35124</c:v>
                </c:pt>
                <c:pt idx="14">
                  <c:v>35155</c:v>
                </c:pt>
                <c:pt idx="15">
                  <c:v>35185</c:v>
                </c:pt>
                <c:pt idx="16">
                  <c:v>35216</c:v>
                </c:pt>
                <c:pt idx="17">
                  <c:v>35246</c:v>
                </c:pt>
                <c:pt idx="18">
                  <c:v>35277</c:v>
                </c:pt>
                <c:pt idx="19">
                  <c:v>35308</c:v>
                </c:pt>
                <c:pt idx="20">
                  <c:v>35338</c:v>
                </c:pt>
                <c:pt idx="21">
                  <c:v>35369</c:v>
                </c:pt>
                <c:pt idx="22">
                  <c:v>35399</c:v>
                </c:pt>
                <c:pt idx="23">
                  <c:v>35430</c:v>
                </c:pt>
                <c:pt idx="24">
                  <c:v>35461</c:v>
                </c:pt>
                <c:pt idx="25">
                  <c:v>35489</c:v>
                </c:pt>
                <c:pt idx="26">
                  <c:v>35520</c:v>
                </c:pt>
                <c:pt idx="27">
                  <c:v>35550</c:v>
                </c:pt>
                <c:pt idx="28">
                  <c:v>35581</c:v>
                </c:pt>
                <c:pt idx="29">
                  <c:v>35611</c:v>
                </c:pt>
                <c:pt idx="30">
                  <c:v>35642</c:v>
                </c:pt>
                <c:pt idx="31">
                  <c:v>35673</c:v>
                </c:pt>
                <c:pt idx="32">
                  <c:v>35703</c:v>
                </c:pt>
                <c:pt idx="33">
                  <c:v>35734</c:v>
                </c:pt>
                <c:pt idx="34">
                  <c:v>35764</c:v>
                </c:pt>
                <c:pt idx="35">
                  <c:v>35795</c:v>
                </c:pt>
                <c:pt idx="36">
                  <c:v>35826</c:v>
                </c:pt>
                <c:pt idx="37">
                  <c:v>35854</c:v>
                </c:pt>
                <c:pt idx="38">
                  <c:v>35885</c:v>
                </c:pt>
                <c:pt idx="39">
                  <c:v>35915</c:v>
                </c:pt>
                <c:pt idx="40">
                  <c:v>35946</c:v>
                </c:pt>
                <c:pt idx="41">
                  <c:v>35976</c:v>
                </c:pt>
                <c:pt idx="42">
                  <c:v>36007</c:v>
                </c:pt>
                <c:pt idx="43">
                  <c:v>36038</c:v>
                </c:pt>
                <c:pt idx="44">
                  <c:v>36068</c:v>
                </c:pt>
                <c:pt idx="45">
                  <c:v>36099</c:v>
                </c:pt>
                <c:pt idx="46">
                  <c:v>36129</c:v>
                </c:pt>
                <c:pt idx="47">
                  <c:v>36160</c:v>
                </c:pt>
                <c:pt idx="48">
                  <c:v>36191</c:v>
                </c:pt>
                <c:pt idx="49">
                  <c:v>36219</c:v>
                </c:pt>
                <c:pt idx="50">
                  <c:v>36250</c:v>
                </c:pt>
                <c:pt idx="51">
                  <c:v>36280</c:v>
                </c:pt>
                <c:pt idx="52">
                  <c:v>36311</c:v>
                </c:pt>
                <c:pt idx="53">
                  <c:v>36341</c:v>
                </c:pt>
                <c:pt idx="54">
                  <c:v>36372</c:v>
                </c:pt>
                <c:pt idx="55">
                  <c:v>36403</c:v>
                </c:pt>
                <c:pt idx="56">
                  <c:v>36433</c:v>
                </c:pt>
                <c:pt idx="57">
                  <c:v>36464</c:v>
                </c:pt>
                <c:pt idx="58">
                  <c:v>36494</c:v>
                </c:pt>
                <c:pt idx="59">
                  <c:v>36525</c:v>
                </c:pt>
                <c:pt idx="60">
                  <c:v>36556</c:v>
                </c:pt>
                <c:pt idx="61">
                  <c:v>36585</c:v>
                </c:pt>
                <c:pt idx="62">
                  <c:v>36616</c:v>
                </c:pt>
                <c:pt idx="63">
                  <c:v>36646</c:v>
                </c:pt>
                <c:pt idx="64">
                  <c:v>36677</c:v>
                </c:pt>
                <c:pt idx="65">
                  <c:v>36707</c:v>
                </c:pt>
                <c:pt idx="66">
                  <c:v>36738</c:v>
                </c:pt>
                <c:pt idx="67">
                  <c:v>36769</c:v>
                </c:pt>
                <c:pt idx="68">
                  <c:v>36799</c:v>
                </c:pt>
                <c:pt idx="69">
                  <c:v>36830</c:v>
                </c:pt>
                <c:pt idx="70">
                  <c:v>36860</c:v>
                </c:pt>
                <c:pt idx="71">
                  <c:v>36891</c:v>
                </c:pt>
                <c:pt idx="72">
                  <c:v>36922</c:v>
                </c:pt>
                <c:pt idx="73">
                  <c:v>36950</c:v>
                </c:pt>
                <c:pt idx="74">
                  <c:v>36981</c:v>
                </c:pt>
                <c:pt idx="75">
                  <c:v>37011</c:v>
                </c:pt>
                <c:pt idx="76">
                  <c:v>37042</c:v>
                </c:pt>
                <c:pt idx="77">
                  <c:v>37072</c:v>
                </c:pt>
                <c:pt idx="78">
                  <c:v>37103</c:v>
                </c:pt>
                <c:pt idx="79">
                  <c:v>37134</c:v>
                </c:pt>
                <c:pt idx="80">
                  <c:v>37164</c:v>
                </c:pt>
                <c:pt idx="81">
                  <c:v>37195</c:v>
                </c:pt>
                <c:pt idx="82">
                  <c:v>37225</c:v>
                </c:pt>
                <c:pt idx="83">
                  <c:v>37256</c:v>
                </c:pt>
                <c:pt idx="84">
                  <c:v>37287</c:v>
                </c:pt>
                <c:pt idx="85">
                  <c:v>37315</c:v>
                </c:pt>
                <c:pt idx="86">
                  <c:v>37346</c:v>
                </c:pt>
                <c:pt idx="87">
                  <c:v>37376</c:v>
                </c:pt>
                <c:pt idx="88">
                  <c:v>37407</c:v>
                </c:pt>
                <c:pt idx="89">
                  <c:v>37437</c:v>
                </c:pt>
                <c:pt idx="90">
                  <c:v>37468</c:v>
                </c:pt>
                <c:pt idx="91">
                  <c:v>37499</c:v>
                </c:pt>
                <c:pt idx="92">
                  <c:v>37529</c:v>
                </c:pt>
                <c:pt idx="93">
                  <c:v>37560</c:v>
                </c:pt>
                <c:pt idx="94">
                  <c:v>37590</c:v>
                </c:pt>
                <c:pt idx="95">
                  <c:v>37621</c:v>
                </c:pt>
                <c:pt idx="96">
                  <c:v>37652</c:v>
                </c:pt>
                <c:pt idx="97">
                  <c:v>37680</c:v>
                </c:pt>
                <c:pt idx="98">
                  <c:v>37711</c:v>
                </c:pt>
                <c:pt idx="99">
                  <c:v>37741</c:v>
                </c:pt>
                <c:pt idx="100">
                  <c:v>37772</c:v>
                </c:pt>
                <c:pt idx="101">
                  <c:v>37802</c:v>
                </c:pt>
                <c:pt idx="102">
                  <c:v>37833</c:v>
                </c:pt>
                <c:pt idx="103">
                  <c:v>37864</c:v>
                </c:pt>
                <c:pt idx="104">
                  <c:v>37894</c:v>
                </c:pt>
                <c:pt idx="105">
                  <c:v>37925</c:v>
                </c:pt>
                <c:pt idx="106">
                  <c:v>37955</c:v>
                </c:pt>
                <c:pt idx="107">
                  <c:v>37986</c:v>
                </c:pt>
                <c:pt idx="108">
                  <c:v>38017</c:v>
                </c:pt>
                <c:pt idx="109">
                  <c:v>38046</c:v>
                </c:pt>
                <c:pt idx="110">
                  <c:v>38077</c:v>
                </c:pt>
                <c:pt idx="111">
                  <c:v>38107</c:v>
                </c:pt>
                <c:pt idx="112">
                  <c:v>38138</c:v>
                </c:pt>
                <c:pt idx="113">
                  <c:v>38168</c:v>
                </c:pt>
                <c:pt idx="114">
                  <c:v>38199</c:v>
                </c:pt>
                <c:pt idx="115">
                  <c:v>38230</c:v>
                </c:pt>
                <c:pt idx="116">
                  <c:v>38260</c:v>
                </c:pt>
                <c:pt idx="117">
                  <c:v>38291</c:v>
                </c:pt>
                <c:pt idx="118">
                  <c:v>38321</c:v>
                </c:pt>
                <c:pt idx="119">
                  <c:v>38352</c:v>
                </c:pt>
                <c:pt idx="120">
                  <c:v>38383</c:v>
                </c:pt>
                <c:pt idx="121">
                  <c:v>38411</c:v>
                </c:pt>
                <c:pt idx="122">
                  <c:v>38442</c:v>
                </c:pt>
                <c:pt idx="123">
                  <c:v>38472</c:v>
                </c:pt>
                <c:pt idx="124">
                  <c:v>38503</c:v>
                </c:pt>
                <c:pt idx="125">
                  <c:v>38533</c:v>
                </c:pt>
                <c:pt idx="126">
                  <c:v>38564</c:v>
                </c:pt>
                <c:pt idx="127">
                  <c:v>38595</c:v>
                </c:pt>
                <c:pt idx="128">
                  <c:v>38625</c:v>
                </c:pt>
                <c:pt idx="129">
                  <c:v>38656</c:v>
                </c:pt>
                <c:pt idx="130">
                  <c:v>38686</c:v>
                </c:pt>
                <c:pt idx="131">
                  <c:v>38717</c:v>
                </c:pt>
                <c:pt idx="132">
                  <c:v>38748</c:v>
                </c:pt>
                <c:pt idx="133">
                  <c:v>38776</c:v>
                </c:pt>
                <c:pt idx="134">
                  <c:v>38807</c:v>
                </c:pt>
                <c:pt idx="135">
                  <c:v>38837</c:v>
                </c:pt>
                <c:pt idx="136">
                  <c:v>38868</c:v>
                </c:pt>
                <c:pt idx="137">
                  <c:v>38898</c:v>
                </c:pt>
                <c:pt idx="138">
                  <c:v>38929</c:v>
                </c:pt>
                <c:pt idx="139">
                  <c:v>38960</c:v>
                </c:pt>
                <c:pt idx="140">
                  <c:v>38990</c:v>
                </c:pt>
                <c:pt idx="141">
                  <c:v>39021</c:v>
                </c:pt>
                <c:pt idx="142">
                  <c:v>39051</c:v>
                </c:pt>
                <c:pt idx="143">
                  <c:v>39082</c:v>
                </c:pt>
                <c:pt idx="144">
                  <c:v>39113</c:v>
                </c:pt>
                <c:pt idx="145">
                  <c:v>39141</c:v>
                </c:pt>
                <c:pt idx="146">
                  <c:v>39172</c:v>
                </c:pt>
                <c:pt idx="147">
                  <c:v>39202</c:v>
                </c:pt>
                <c:pt idx="148">
                  <c:v>39233</c:v>
                </c:pt>
                <c:pt idx="149">
                  <c:v>39263</c:v>
                </c:pt>
                <c:pt idx="150">
                  <c:v>39294</c:v>
                </c:pt>
                <c:pt idx="151">
                  <c:v>39325</c:v>
                </c:pt>
                <c:pt idx="152">
                  <c:v>39355</c:v>
                </c:pt>
                <c:pt idx="153">
                  <c:v>39386</c:v>
                </c:pt>
                <c:pt idx="154">
                  <c:v>39416</c:v>
                </c:pt>
                <c:pt idx="155">
                  <c:v>39447</c:v>
                </c:pt>
                <c:pt idx="156">
                  <c:v>39478</c:v>
                </c:pt>
                <c:pt idx="157">
                  <c:v>39507</c:v>
                </c:pt>
                <c:pt idx="158">
                  <c:v>39538</c:v>
                </c:pt>
                <c:pt idx="159">
                  <c:v>39568</c:v>
                </c:pt>
                <c:pt idx="160">
                  <c:v>39599</c:v>
                </c:pt>
                <c:pt idx="161">
                  <c:v>39629</c:v>
                </c:pt>
                <c:pt idx="162">
                  <c:v>39660</c:v>
                </c:pt>
                <c:pt idx="163">
                  <c:v>39691</c:v>
                </c:pt>
                <c:pt idx="164">
                  <c:v>39721</c:v>
                </c:pt>
                <c:pt idx="165">
                  <c:v>39752</c:v>
                </c:pt>
                <c:pt idx="166">
                  <c:v>39782</c:v>
                </c:pt>
                <c:pt idx="167">
                  <c:v>39813</c:v>
                </c:pt>
                <c:pt idx="168">
                  <c:v>39844</c:v>
                </c:pt>
                <c:pt idx="169">
                  <c:v>39872</c:v>
                </c:pt>
                <c:pt idx="170">
                  <c:v>39903</c:v>
                </c:pt>
                <c:pt idx="171">
                  <c:v>39933</c:v>
                </c:pt>
                <c:pt idx="172">
                  <c:v>39964</c:v>
                </c:pt>
                <c:pt idx="173">
                  <c:v>39994</c:v>
                </c:pt>
                <c:pt idx="174">
                  <c:v>40025</c:v>
                </c:pt>
                <c:pt idx="175">
                  <c:v>40056</c:v>
                </c:pt>
                <c:pt idx="176">
                  <c:v>40086</c:v>
                </c:pt>
                <c:pt idx="177">
                  <c:v>40117</c:v>
                </c:pt>
                <c:pt idx="178">
                  <c:v>40147</c:v>
                </c:pt>
                <c:pt idx="179">
                  <c:v>40178</c:v>
                </c:pt>
                <c:pt idx="180">
                  <c:v>40209</c:v>
                </c:pt>
                <c:pt idx="181">
                  <c:v>40237</c:v>
                </c:pt>
                <c:pt idx="182">
                  <c:v>40268</c:v>
                </c:pt>
                <c:pt idx="183">
                  <c:v>40298</c:v>
                </c:pt>
                <c:pt idx="184">
                  <c:v>40329</c:v>
                </c:pt>
                <c:pt idx="185">
                  <c:v>40359</c:v>
                </c:pt>
                <c:pt idx="186">
                  <c:v>40390</c:v>
                </c:pt>
                <c:pt idx="187">
                  <c:v>40421</c:v>
                </c:pt>
                <c:pt idx="188">
                  <c:v>40451</c:v>
                </c:pt>
                <c:pt idx="189">
                  <c:v>40482</c:v>
                </c:pt>
                <c:pt idx="190">
                  <c:v>40512</c:v>
                </c:pt>
                <c:pt idx="191">
                  <c:v>40543</c:v>
                </c:pt>
                <c:pt idx="192">
                  <c:v>40574</c:v>
                </c:pt>
                <c:pt idx="193">
                  <c:v>40602</c:v>
                </c:pt>
                <c:pt idx="194">
                  <c:v>40633</c:v>
                </c:pt>
                <c:pt idx="195">
                  <c:v>40663</c:v>
                </c:pt>
                <c:pt idx="196">
                  <c:v>40694</c:v>
                </c:pt>
                <c:pt idx="197">
                  <c:v>40724</c:v>
                </c:pt>
                <c:pt idx="198">
                  <c:v>40755</c:v>
                </c:pt>
                <c:pt idx="199">
                  <c:v>40786</c:v>
                </c:pt>
                <c:pt idx="200">
                  <c:v>40816</c:v>
                </c:pt>
                <c:pt idx="201">
                  <c:v>40847</c:v>
                </c:pt>
                <c:pt idx="202">
                  <c:v>40877</c:v>
                </c:pt>
                <c:pt idx="203">
                  <c:v>40908</c:v>
                </c:pt>
                <c:pt idx="204">
                  <c:v>40939</c:v>
                </c:pt>
                <c:pt idx="205">
                  <c:v>40968</c:v>
                </c:pt>
                <c:pt idx="206">
                  <c:v>40999</c:v>
                </c:pt>
                <c:pt idx="207">
                  <c:v>41029</c:v>
                </c:pt>
                <c:pt idx="208">
                  <c:v>41060</c:v>
                </c:pt>
                <c:pt idx="209">
                  <c:v>41090</c:v>
                </c:pt>
                <c:pt idx="210">
                  <c:v>41121</c:v>
                </c:pt>
                <c:pt idx="211">
                  <c:v>41152</c:v>
                </c:pt>
                <c:pt idx="212">
                  <c:v>41182</c:v>
                </c:pt>
                <c:pt idx="213">
                  <c:v>41213</c:v>
                </c:pt>
                <c:pt idx="214">
                  <c:v>41243</c:v>
                </c:pt>
                <c:pt idx="215">
                  <c:v>41274</c:v>
                </c:pt>
                <c:pt idx="216">
                  <c:v>41305</c:v>
                </c:pt>
                <c:pt idx="217">
                  <c:v>41333</c:v>
                </c:pt>
                <c:pt idx="218">
                  <c:v>41364</c:v>
                </c:pt>
                <c:pt idx="219">
                  <c:v>41394</c:v>
                </c:pt>
                <c:pt idx="220">
                  <c:v>41425</c:v>
                </c:pt>
                <c:pt idx="221">
                  <c:v>41455</c:v>
                </c:pt>
                <c:pt idx="222">
                  <c:v>41486</c:v>
                </c:pt>
                <c:pt idx="223">
                  <c:v>41517</c:v>
                </c:pt>
                <c:pt idx="224">
                  <c:v>41547</c:v>
                </c:pt>
                <c:pt idx="225">
                  <c:v>41578</c:v>
                </c:pt>
                <c:pt idx="226">
                  <c:v>41608</c:v>
                </c:pt>
                <c:pt idx="227">
                  <c:v>41639</c:v>
                </c:pt>
                <c:pt idx="228">
                  <c:v>41670</c:v>
                </c:pt>
                <c:pt idx="229">
                  <c:v>41698</c:v>
                </c:pt>
                <c:pt idx="230">
                  <c:v>41729</c:v>
                </c:pt>
                <c:pt idx="231">
                  <c:v>41759</c:v>
                </c:pt>
                <c:pt idx="232">
                  <c:v>41790</c:v>
                </c:pt>
                <c:pt idx="233">
                  <c:v>41820</c:v>
                </c:pt>
                <c:pt idx="234">
                  <c:v>41851</c:v>
                </c:pt>
                <c:pt idx="235">
                  <c:v>41882</c:v>
                </c:pt>
                <c:pt idx="236">
                  <c:v>41912</c:v>
                </c:pt>
                <c:pt idx="237">
                  <c:v>41943</c:v>
                </c:pt>
                <c:pt idx="238">
                  <c:v>41973</c:v>
                </c:pt>
                <c:pt idx="239">
                  <c:v>42004</c:v>
                </c:pt>
                <c:pt idx="240">
                  <c:v>42035</c:v>
                </c:pt>
                <c:pt idx="241">
                  <c:v>42063</c:v>
                </c:pt>
                <c:pt idx="242">
                  <c:v>42094</c:v>
                </c:pt>
                <c:pt idx="243">
                  <c:v>42124</c:v>
                </c:pt>
                <c:pt idx="244">
                  <c:v>42155</c:v>
                </c:pt>
                <c:pt idx="245">
                  <c:v>42185</c:v>
                </c:pt>
                <c:pt idx="246">
                  <c:v>42216</c:v>
                </c:pt>
                <c:pt idx="247">
                  <c:v>42247</c:v>
                </c:pt>
                <c:pt idx="248">
                  <c:v>42277</c:v>
                </c:pt>
                <c:pt idx="249">
                  <c:v>42308</c:v>
                </c:pt>
                <c:pt idx="250">
                  <c:v>42338</c:v>
                </c:pt>
                <c:pt idx="251">
                  <c:v>42369</c:v>
                </c:pt>
                <c:pt idx="252">
                  <c:v>42400</c:v>
                </c:pt>
                <c:pt idx="253">
                  <c:v>42429</c:v>
                </c:pt>
                <c:pt idx="254">
                  <c:v>42460</c:v>
                </c:pt>
                <c:pt idx="255">
                  <c:v>42490</c:v>
                </c:pt>
                <c:pt idx="256">
                  <c:v>42521</c:v>
                </c:pt>
                <c:pt idx="257">
                  <c:v>42551</c:v>
                </c:pt>
                <c:pt idx="258">
                  <c:v>42582</c:v>
                </c:pt>
                <c:pt idx="259">
                  <c:v>42613</c:v>
                </c:pt>
                <c:pt idx="260">
                  <c:v>42643</c:v>
                </c:pt>
                <c:pt idx="261">
                  <c:v>42674</c:v>
                </c:pt>
                <c:pt idx="262">
                  <c:v>42704</c:v>
                </c:pt>
                <c:pt idx="263">
                  <c:v>42735</c:v>
                </c:pt>
                <c:pt idx="264">
                  <c:v>42766</c:v>
                </c:pt>
                <c:pt idx="265">
                  <c:v>42794</c:v>
                </c:pt>
                <c:pt idx="266">
                  <c:v>42825</c:v>
                </c:pt>
                <c:pt idx="267">
                  <c:v>42855</c:v>
                </c:pt>
                <c:pt idx="268">
                  <c:v>42886</c:v>
                </c:pt>
                <c:pt idx="269">
                  <c:v>42916</c:v>
                </c:pt>
                <c:pt idx="270">
                  <c:v>42947</c:v>
                </c:pt>
                <c:pt idx="271">
                  <c:v>42978</c:v>
                </c:pt>
                <c:pt idx="272">
                  <c:v>43008</c:v>
                </c:pt>
                <c:pt idx="273">
                  <c:v>43039</c:v>
                </c:pt>
                <c:pt idx="274">
                  <c:v>43069</c:v>
                </c:pt>
                <c:pt idx="275">
                  <c:v>43100</c:v>
                </c:pt>
                <c:pt idx="276">
                  <c:v>43131</c:v>
                </c:pt>
                <c:pt idx="277">
                  <c:v>43159</c:v>
                </c:pt>
                <c:pt idx="278">
                  <c:v>43190</c:v>
                </c:pt>
                <c:pt idx="279">
                  <c:v>43220</c:v>
                </c:pt>
                <c:pt idx="280">
                  <c:v>43251</c:v>
                </c:pt>
                <c:pt idx="281">
                  <c:v>43281</c:v>
                </c:pt>
                <c:pt idx="282">
                  <c:v>43312</c:v>
                </c:pt>
                <c:pt idx="283">
                  <c:v>43343</c:v>
                </c:pt>
                <c:pt idx="284">
                  <c:v>43373</c:v>
                </c:pt>
                <c:pt idx="285">
                  <c:v>43404</c:v>
                </c:pt>
                <c:pt idx="286">
                  <c:v>43434</c:v>
                </c:pt>
                <c:pt idx="287">
                  <c:v>43465</c:v>
                </c:pt>
                <c:pt idx="288">
                  <c:v>43496</c:v>
                </c:pt>
                <c:pt idx="289">
                  <c:v>43524</c:v>
                </c:pt>
                <c:pt idx="290">
                  <c:v>43555</c:v>
                </c:pt>
                <c:pt idx="291">
                  <c:v>43585</c:v>
                </c:pt>
                <c:pt idx="292">
                  <c:v>43616</c:v>
                </c:pt>
                <c:pt idx="293">
                  <c:v>43646</c:v>
                </c:pt>
                <c:pt idx="294">
                  <c:v>43677</c:v>
                </c:pt>
                <c:pt idx="295">
                  <c:v>43708</c:v>
                </c:pt>
                <c:pt idx="296">
                  <c:v>43738</c:v>
                </c:pt>
                <c:pt idx="297">
                  <c:v>43769</c:v>
                </c:pt>
                <c:pt idx="298">
                  <c:v>43799</c:v>
                </c:pt>
                <c:pt idx="299">
                  <c:v>43830</c:v>
                </c:pt>
                <c:pt idx="300">
                  <c:v>43861</c:v>
                </c:pt>
                <c:pt idx="301">
                  <c:v>43890</c:v>
                </c:pt>
                <c:pt idx="302">
                  <c:v>43921</c:v>
                </c:pt>
                <c:pt idx="303">
                  <c:v>43951</c:v>
                </c:pt>
                <c:pt idx="304">
                  <c:v>43982</c:v>
                </c:pt>
                <c:pt idx="305">
                  <c:v>44012</c:v>
                </c:pt>
                <c:pt idx="306">
                  <c:v>44043</c:v>
                </c:pt>
                <c:pt idx="307">
                  <c:v>44074</c:v>
                </c:pt>
                <c:pt idx="308">
                  <c:v>44104</c:v>
                </c:pt>
                <c:pt idx="309">
                  <c:v>44135</c:v>
                </c:pt>
                <c:pt idx="310">
                  <c:v>44165</c:v>
                </c:pt>
                <c:pt idx="311">
                  <c:v>44196</c:v>
                </c:pt>
                <c:pt idx="312">
                  <c:v>44227</c:v>
                </c:pt>
                <c:pt idx="313">
                  <c:v>44255</c:v>
                </c:pt>
                <c:pt idx="314">
                  <c:v>44286</c:v>
                </c:pt>
                <c:pt idx="315">
                  <c:v>44316</c:v>
                </c:pt>
                <c:pt idx="316">
                  <c:v>44347</c:v>
                </c:pt>
                <c:pt idx="317">
                  <c:v>44377</c:v>
                </c:pt>
                <c:pt idx="318">
                  <c:v>44408</c:v>
                </c:pt>
                <c:pt idx="319">
                  <c:v>44439</c:v>
                </c:pt>
                <c:pt idx="320">
                  <c:v>44469</c:v>
                </c:pt>
                <c:pt idx="321">
                  <c:v>44500</c:v>
                </c:pt>
                <c:pt idx="322">
                  <c:v>44530</c:v>
                </c:pt>
                <c:pt idx="323">
                  <c:v>44561</c:v>
                </c:pt>
                <c:pt idx="324">
                  <c:v>44592</c:v>
                </c:pt>
                <c:pt idx="325">
                  <c:v>44620</c:v>
                </c:pt>
                <c:pt idx="326">
                  <c:v>44651</c:v>
                </c:pt>
                <c:pt idx="327">
                  <c:v>44681</c:v>
                </c:pt>
                <c:pt idx="328">
                  <c:v>44712</c:v>
                </c:pt>
                <c:pt idx="329">
                  <c:v>44742</c:v>
                </c:pt>
                <c:pt idx="330">
                  <c:v>44773</c:v>
                </c:pt>
                <c:pt idx="331">
                  <c:v>44804</c:v>
                </c:pt>
                <c:pt idx="332">
                  <c:v>44834</c:v>
                </c:pt>
                <c:pt idx="333">
                  <c:v>44865</c:v>
                </c:pt>
                <c:pt idx="334">
                  <c:v>44895</c:v>
                </c:pt>
                <c:pt idx="335">
                  <c:v>44926</c:v>
                </c:pt>
                <c:pt idx="336">
                  <c:v>44957</c:v>
                </c:pt>
                <c:pt idx="337">
                  <c:v>44985</c:v>
                </c:pt>
                <c:pt idx="338">
                  <c:v>45016</c:v>
                </c:pt>
                <c:pt idx="339">
                  <c:v>45046</c:v>
                </c:pt>
                <c:pt idx="340">
                  <c:v>45077</c:v>
                </c:pt>
                <c:pt idx="341">
                  <c:v>45107</c:v>
                </c:pt>
                <c:pt idx="342">
                  <c:v>45138</c:v>
                </c:pt>
                <c:pt idx="343">
                  <c:v>45169</c:v>
                </c:pt>
                <c:pt idx="344">
                  <c:v>45199</c:v>
                </c:pt>
                <c:pt idx="345">
                  <c:v>45230</c:v>
                </c:pt>
                <c:pt idx="346">
                  <c:v>45260</c:v>
                </c:pt>
                <c:pt idx="347">
                  <c:v>45291</c:v>
                </c:pt>
                <c:pt idx="348">
                  <c:v>45322</c:v>
                </c:pt>
                <c:pt idx="349">
                  <c:v>45351</c:v>
                </c:pt>
                <c:pt idx="350">
                  <c:v>45382</c:v>
                </c:pt>
                <c:pt idx="351">
                  <c:v>45412</c:v>
                </c:pt>
                <c:pt idx="352">
                  <c:v>45443</c:v>
                </c:pt>
                <c:pt idx="353">
                  <c:v>45473</c:v>
                </c:pt>
                <c:pt idx="354">
                  <c:v>45504</c:v>
                </c:pt>
                <c:pt idx="355">
                  <c:v>45535</c:v>
                </c:pt>
                <c:pt idx="356">
                  <c:v>45565</c:v>
                </c:pt>
                <c:pt idx="357">
                  <c:v>45596</c:v>
                </c:pt>
                <c:pt idx="358">
                  <c:v>45626</c:v>
                </c:pt>
                <c:pt idx="359">
                  <c:v>45657</c:v>
                </c:pt>
                <c:pt idx="360">
                  <c:v>45688</c:v>
                </c:pt>
                <c:pt idx="361">
                  <c:v>45716</c:v>
                </c:pt>
              </c:numCache>
            </c:numRef>
          </c:cat>
          <c:val>
            <c:numRef>
              <c:f>DLXMonthly!$I$189:$I$999</c:f>
              <c:numCache>
                <c:formatCode>0</c:formatCode>
                <c:ptCount val="811"/>
                <c:pt idx="0">
                  <c:v>-1</c:v>
                </c:pt>
                <c:pt idx="1">
                  <c:v>-1</c:v>
                </c:pt>
                <c:pt idx="2">
                  <c:v>-1</c:v>
                </c:pt>
                <c:pt idx="3">
                  <c:v>-1</c:v>
                </c:pt>
                <c:pt idx="4">
                  <c:v>-1</c:v>
                </c:pt>
                <c:pt idx="5">
                  <c:v>-1</c:v>
                </c:pt>
                <c:pt idx="6">
                  <c:v>-1</c:v>
                </c:pt>
                <c:pt idx="7">
                  <c:v>-1</c:v>
                </c:pt>
                <c:pt idx="8">
                  <c:v>-1</c:v>
                </c:pt>
                <c:pt idx="9">
                  <c:v>-1</c:v>
                </c:pt>
                <c:pt idx="10">
                  <c:v>-1</c:v>
                </c:pt>
                <c:pt idx="11">
                  <c:v>-1</c:v>
                </c:pt>
                <c:pt idx="12">
                  <c:v>-1</c:v>
                </c:pt>
                <c:pt idx="13">
                  <c:v>-1</c:v>
                </c:pt>
                <c:pt idx="14">
                  <c:v>-1</c:v>
                </c:pt>
                <c:pt idx="15">
                  <c:v>-1</c:v>
                </c:pt>
                <c:pt idx="16">
                  <c:v>-1</c:v>
                </c:pt>
                <c:pt idx="17">
                  <c:v>-1</c:v>
                </c:pt>
                <c:pt idx="18">
                  <c:v>-1</c:v>
                </c:pt>
                <c:pt idx="19">
                  <c:v>-1</c:v>
                </c:pt>
                <c:pt idx="20">
                  <c:v>-1</c:v>
                </c:pt>
                <c:pt idx="21">
                  <c:v>-1</c:v>
                </c:pt>
                <c:pt idx="22">
                  <c:v>-1</c:v>
                </c:pt>
                <c:pt idx="23">
                  <c:v>-1</c:v>
                </c:pt>
                <c:pt idx="24">
                  <c:v>-1</c:v>
                </c:pt>
                <c:pt idx="25">
                  <c:v>-1</c:v>
                </c:pt>
                <c:pt idx="26">
                  <c:v>-1</c:v>
                </c:pt>
                <c:pt idx="27">
                  <c:v>-1</c:v>
                </c:pt>
                <c:pt idx="28">
                  <c:v>-1</c:v>
                </c:pt>
                <c:pt idx="29">
                  <c:v>-1</c:v>
                </c:pt>
                <c:pt idx="30">
                  <c:v>-1</c:v>
                </c:pt>
                <c:pt idx="31">
                  <c:v>-1</c:v>
                </c:pt>
                <c:pt idx="32">
                  <c:v>-1</c:v>
                </c:pt>
                <c:pt idx="33">
                  <c:v>-1</c:v>
                </c:pt>
                <c:pt idx="34">
                  <c:v>-1</c:v>
                </c:pt>
                <c:pt idx="35">
                  <c:v>-1</c:v>
                </c:pt>
                <c:pt idx="36">
                  <c:v>-1</c:v>
                </c:pt>
                <c:pt idx="37">
                  <c:v>-1</c:v>
                </c:pt>
                <c:pt idx="38">
                  <c:v>-1</c:v>
                </c:pt>
                <c:pt idx="39">
                  <c:v>-1</c:v>
                </c:pt>
                <c:pt idx="40">
                  <c:v>-1</c:v>
                </c:pt>
                <c:pt idx="41">
                  <c:v>-1</c:v>
                </c:pt>
                <c:pt idx="42">
                  <c:v>-1</c:v>
                </c:pt>
                <c:pt idx="43">
                  <c:v>-1</c:v>
                </c:pt>
                <c:pt idx="44">
                  <c:v>-1</c:v>
                </c:pt>
                <c:pt idx="45">
                  <c:v>-1</c:v>
                </c:pt>
                <c:pt idx="46">
                  <c:v>-1</c:v>
                </c:pt>
                <c:pt idx="47">
                  <c:v>-1</c:v>
                </c:pt>
                <c:pt idx="48">
                  <c:v>-1</c:v>
                </c:pt>
                <c:pt idx="49">
                  <c:v>-1</c:v>
                </c:pt>
                <c:pt idx="50">
                  <c:v>-1</c:v>
                </c:pt>
                <c:pt idx="51">
                  <c:v>-1</c:v>
                </c:pt>
                <c:pt idx="52">
                  <c:v>-1</c:v>
                </c:pt>
                <c:pt idx="53">
                  <c:v>-1</c:v>
                </c:pt>
                <c:pt idx="54">
                  <c:v>-1</c:v>
                </c:pt>
                <c:pt idx="55">
                  <c:v>-1</c:v>
                </c:pt>
                <c:pt idx="56">
                  <c:v>-1</c:v>
                </c:pt>
                <c:pt idx="57">
                  <c:v>-1</c:v>
                </c:pt>
                <c:pt idx="58">
                  <c:v>-1</c:v>
                </c:pt>
                <c:pt idx="59">
                  <c:v>-1</c:v>
                </c:pt>
                <c:pt idx="60">
                  <c:v>-1</c:v>
                </c:pt>
                <c:pt idx="61">
                  <c:v>-1</c:v>
                </c:pt>
                <c:pt idx="62">
                  <c:v>-1</c:v>
                </c:pt>
                <c:pt idx="63">
                  <c:v>-1</c:v>
                </c:pt>
                <c:pt idx="64">
                  <c:v>-1</c:v>
                </c:pt>
                <c:pt idx="65">
                  <c:v>-1</c:v>
                </c:pt>
                <c:pt idx="66">
                  <c:v>-1</c:v>
                </c:pt>
                <c:pt idx="67">
                  <c:v>-1</c:v>
                </c:pt>
                <c:pt idx="68">
                  <c:v>-1</c:v>
                </c:pt>
                <c:pt idx="69">
                  <c:v>-1</c:v>
                </c:pt>
                <c:pt idx="70">
                  <c:v>-1</c:v>
                </c:pt>
                <c:pt idx="71">
                  <c:v>-1</c:v>
                </c:pt>
                <c:pt idx="72">
                  <c:v>-1</c:v>
                </c:pt>
                <c:pt idx="73">
                  <c:v>-1</c:v>
                </c:pt>
                <c:pt idx="74">
                  <c:v>1</c:v>
                </c:pt>
                <c:pt idx="75">
                  <c:v>1</c:v>
                </c:pt>
                <c:pt idx="76">
                  <c:v>1</c:v>
                </c:pt>
                <c:pt idx="77">
                  <c:v>1</c:v>
                </c:pt>
                <c:pt idx="78">
                  <c:v>1</c:v>
                </c:pt>
                <c:pt idx="79">
                  <c:v>1</c:v>
                </c:pt>
                <c:pt idx="80">
                  <c:v>1</c:v>
                </c:pt>
                <c:pt idx="81">
                  <c:v>1</c:v>
                </c:pt>
                <c:pt idx="82">
                  <c:v>1</c:v>
                </c:pt>
                <c:pt idx="83">
                  <c:v>-1</c:v>
                </c:pt>
                <c:pt idx="84">
                  <c:v>-1</c:v>
                </c:pt>
                <c:pt idx="85">
                  <c:v>-1</c:v>
                </c:pt>
                <c:pt idx="86">
                  <c:v>-1</c:v>
                </c:pt>
                <c:pt idx="87">
                  <c:v>-1</c:v>
                </c:pt>
                <c:pt idx="88">
                  <c:v>-1</c:v>
                </c:pt>
                <c:pt idx="89">
                  <c:v>-1</c:v>
                </c:pt>
                <c:pt idx="90">
                  <c:v>-1</c:v>
                </c:pt>
                <c:pt idx="91">
                  <c:v>-1</c:v>
                </c:pt>
                <c:pt idx="92">
                  <c:v>-1</c:v>
                </c:pt>
                <c:pt idx="93">
                  <c:v>-1</c:v>
                </c:pt>
                <c:pt idx="94">
                  <c:v>-1</c:v>
                </c:pt>
                <c:pt idx="95">
                  <c:v>-1</c:v>
                </c:pt>
                <c:pt idx="96">
                  <c:v>-1</c:v>
                </c:pt>
                <c:pt idx="97">
                  <c:v>-1</c:v>
                </c:pt>
                <c:pt idx="98">
                  <c:v>-1</c:v>
                </c:pt>
                <c:pt idx="99">
                  <c:v>-1</c:v>
                </c:pt>
                <c:pt idx="100">
                  <c:v>-1</c:v>
                </c:pt>
                <c:pt idx="101">
                  <c:v>-1</c:v>
                </c:pt>
                <c:pt idx="102">
                  <c:v>-1</c:v>
                </c:pt>
                <c:pt idx="103">
                  <c:v>-1</c:v>
                </c:pt>
                <c:pt idx="104">
                  <c:v>-1</c:v>
                </c:pt>
                <c:pt idx="105">
                  <c:v>-1</c:v>
                </c:pt>
                <c:pt idx="106">
                  <c:v>-1</c:v>
                </c:pt>
                <c:pt idx="107">
                  <c:v>-1</c:v>
                </c:pt>
                <c:pt idx="108">
                  <c:v>-1</c:v>
                </c:pt>
                <c:pt idx="109">
                  <c:v>-1</c:v>
                </c:pt>
                <c:pt idx="110">
                  <c:v>-1</c:v>
                </c:pt>
                <c:pt idx="111">
                  <c:v>-1</c:v>
                </c:pt>
                <c:pt idx="112">
                  <c:v>-1</c:v>
                </c:pt>
                <c:pt idx="113">
                  <c:v>-1</c:v>
                </c:pt>
                <c:pt idx="114">
                  <c:v>-1</c:v>
                </c:pt>
                <c:pt idx="115">
                  <c:v>-1</c:v>
                </c:pt>
                <c:pt idx="116">
                  <c:v>-1</c:v>
                </c:pt>
                <c:pt idx="117">
                  <c:v>-1</c:v>
                </c:pt>
                <c:pt idx="118">
                  <c:v>-1</c:v>
                </c:pt>
                <c:pt idx="119">
                  <c:v>-1</c:v>
                </c:pt>
                <c:pt idx="120">
                  <c:v>-1</c:v>
                </c:pt>
                <c:pt idx="121">
                  <c:v>-1</c:v>
                </c:pt>
                <c:pt idx="122">
                  <c:v>-1</c:v>
                </c:pt>
                <c:pt idx="123">
                  <c:v>-1</c:v>
                </c:pt>
                <c:pt idx="124">
                  <c:v>-1</c:v>
                </c:pt>
                <c:pt idx="125">
                  <c:v>-1</c:v>
                </c:pt>
                <c:pt idx="126">
                  <c:v>-1</c:v>
                </c:pt>
                <c:pt idx="127">
                  <c:v>-1</c:v>
                </c:pt>
                <c:pt idx="128">
                  <c:v>-1</c:v>
                </c:pt>
                <c:pt idx="129">
                  <c:v>-1</c:v>
                </c:pt>
                <c:pt idx="130">
                  <c:v>-1</c:v>
                </c:pt>
                <c:pt idx="131">
                  <c:v>-1</c:v>
                </c:pt>
                <c:pt idx="132">
                  <c:v>-1</c:v>
                </c:pt>
                <c:pt idx="133">
                  <c:v>-1</c:v>
                </c:pt>
                <c:pt idx="134">
                  <c:v>-1</c:v>
                </c:pt>
                <c:pt idx="135">
                  <c:v>-1</c:v>
                </c:pt>
                <c:pt idx="136">
                  <c:v>-1</c:v>
                </c:pt>
                <c:pt idx="137">
                  <c:v>-1</c:v>
                </c:pt>
                <c:pt idx="138">
                  <c:v>-1</c:v>
                </c:pt>
                <c:pt idx="139">
                  <c:v>-1</c:v>
                </c:pt>
                <c:pt idx="140">
                  <c:v>-1</c:v>
                </c:pt>
                <c:pt idx="141">
                  <c:v>-1</c:v>
                </c:pt>
                <c:pt idx="142">
                  <c:v>-1</c:v>
                </c:pt>
                <c:pt idx="143">
                  <c:v>-1</c:v>
                </c:pt>
                <c:pt idx="144">
                  <c:v>-1</c:v>
                </c:pt>
                <c:pt idx="145">
                  <c:v>-1</c:v>
                </c:pt>
                <c:pt idx="146">
                  <c:v>-1</c:v>
                </c:pt>
                <c:pt idx="147">
                  <c:v>-1</c:v>
                </c:pt>
                <c:pt idx="148">
                  <c:v>-1</c:v>
                </c:pt>
                <c:pt idx="149">
                  <c:v>-1</c:v>
                </c:pt>
                <c:pt idx="150">
                  <c:v>-1</c:v>
                </c:pt>
                <c:pt idx="151">
                  <c:v>-1</c:v>
                </c:pt>
                <c:pt idx="152">
                  <c:v>-1</c:v>
                </c:pt>
                <c:pt idx="153">
                  <c:v>-1</c:v>
                </c:pt>
                <c:pt idx="154">
                  <c:v>-1</c:v>
                </c:pt>
                <c:pt idx="155">
                  <c:v>1</c:v>
                </c:pt>
                <c:pt idx="156">
                  <c:v>1</c:v>
                </c:pt>
                <c:pt idx="157">
                  <c:v>1</c:v>
                </c:pt>
                <c:pt idx="158">
                  <c:v>1</c:v>
                </c:pt>
                <c:pt idx="159">
                  <c:v>1</c:v>
                </c:pt>
                <c:pt idx="160">
                  <c:v>1</c:v>
                </c:pt>
                <c:pt idx="161">
                  <c:v>1</c:v>
                </c:pt>
                <c:pt idx="162">
                  <c:v>1</c:v>
                </c:pt>
                <c:pt idx="163">
                  <c:v>1</c:v>
                </c:pt>
                <c:pt idx="164">
                  <c:v>1</c:v>
                </c:pt>
                <c:pt idx="165">
                  <c:v>1</c:v>
                </c:pt>
                <c:pt idx="166">
                  <c:v>1</c:v>
                </c:pt>
                <c:pt idx="167">
                  <c:v>1</c:v>
                </c:pt>
                <c:pt idx="168">
                  <c:v>1</c:v>
                </c:pt>
                <c:pt idx="169">
                  <c:v>1</c:v>
                </c:pt>
                <c:pt idx="170">
                  <c:v>1</c:v>
                </c:pt>
                <c:pt idx="171">
                  <c:v>1</c:v>
                </c:pt>
                <c:pt idx="172">
                  <c:v>1</c:v>
                </c:pt>
                <c:pt idx="173">
                  <c:v>1</c:v>
                </c:pt>
                <c:pt idx="174">
                  <c:v>-1</c:v>
                </c:pt>
                <c:pt idx="175">
                  <c:v>-1</c:v>
                </c:pt>
                <c:pt idx="176">
                  <c:v>-1</c:v>
                </c:pt>
                <c:pt idx="177">
                  <c:v>-1</c:v>
                </c:pt>
                <c:pt idx="178">
                  <c:v>-1</c:v>
                </c:pt>
                <c:pt idx="179">
                  <c:v>-1</c:v>
                </c:pt>
                <c:pt idx="180">
                  <c:v>-1</c:v>
                </c:pt>
                <c:pt idx="181">
                  <c:v>-1</c:v>
                </c:pt>
                <c:pt idx="182">
                  <c:v>-1</c:v>
                </c:pt>
                <c:pt idx="183">
                  <c:v>-1</c:v>
                </c:pt>
                <c:pt idx="184">
                  <c:v>-1</c:v>
                </c:pt>
                <c:pt idx="185">
                  <c:v>-1</c:v>
                </c:pt>
                <c:pt idx="186">
                  <c:v>-1</c:v>
                </c:pt>
                <c:pt idx="187">
                  <c:v>-1</c:v>
                </c:pt>
                <c:pt idx="188">
                  <c:v>-1</c:v>
                </c:pt>
                <c:pt idx="189">
                  <c:v>-1</c:v>
                </c:pt>
                <c:pt idx="190">
                  <c:v>-1</c:v>
                </c:pt>
                <c:pt idx="191">
                  <c:v>-1</c:v>
                </c:pt>
                <c:pt idx="192">
                  <c:v>-1</c:v>
                </c:pt>
                <c:pt idx="193">
                  <c:v>-1</c:v>
                </c:pt>
                <c:pt idx="194">
                  <c:v>-1</c:v>
                </c:pt>
                <c:pt idx="195">
                  <c:v>-1</c:v>
                </c:pt>
                <c:pt idx="196">
                  <c:v>-1</c:v>
                </c:pt>
                <c:pt idx="197">
                  <c:v>-1</c:v>
                </c:pt>
                <c:pt idx="198">
                  <c:v>-1</c:v>
                </c:pt>
                <c:pt idx="199">
                  <c:v>-1</c:v>
                </c:pt>
                <c:pt idx="200">
                  <c:v>-1</c:v>
                </c:pt>
                <c:pt idx="201">
                  <c:v>-1</c:v>
                </c:pt>
                <c:pt idx="202">
                  <c:v>-1</c:v>
                </c:pt>
                <c:pt idx="203">
                  <c:v>-1</c:v>
                </c:pt>
                <c:pt idx="204">
                  <c:v>-1</c:v>
                </c:pt>
                <c:pt idx="205">
                  <c:v>-1</c:v>
                </c:pt>
                <c:pt idx="206">
                  <c:v>-1</c:v>
                </c:pt>
                <c:pt idx="207">
                  <c:v>-1</c:v>
                </c:pt>
                <c:pt idx="208">
                  <c:v>-1</c:v>
                </c:pt>
                <c:pt idx="209">
                  <c:v>-1</c:v>
                </c:pt>
                <c:pt idx="210">
                  <c:v>-1</c:v>
                </c:pt>
                <c:pt idx="211">
                  <c:v>-1</c:v>
                </c:pt>
                <c:pt idx="212">
                  <c:v>-1</c:v>
                </c:pt>
                <c:pt idx="213">
                  <c:v>-1</c:v>
                </c:pt>
                <c:pt idx="214">
                  <c:v>-1</c:v>
                </c:pt>
                <c:pt idx="215">
                  <c:v>-1</c:v>
                </c:pt>
                <c:pt idx="216">
                  <c:v>-1</c:v>
                </c:pt>
                <c:pt idx="217">
                  <c:v>-1</c:v>
                </c:pt>
                <c:pt idx="218">
                  <c:v>-1</c:v>
                </c:pt>
                <c:pt idx="219">
                  <c:v>-1</c:v>
                </c:pt>
                <c:pt idx="220">
                  <c:v>-1</c:v>
                </c:pt>
                <c:pt idx="221">
                  <c:v>-1</c:v>
                </c:pt>
                <c:pt idx="222">
                  <c:v>-1</c:v>
                </c:pt>
                <c:pt idx="223">
                  <c:v>-1</c:v>
                </c:pt>
                <c:pt idx="224">
                  <c:v>-1</c:v>
                </c:pt>
                <c:pt idx="225">
                  <c:v>-1</c:v>
                </c:pt>
                <c:pt idx="226">
                  <c:v>-1</c:v>
                </c:pt>
                <c:pt idx="227">
                  <c:v>-1</c:v>
                </c:pt>
                <c:pt idx="228">
                  <c:v>-1</c:v>
                </c:pt>
                <c:pt idx="229">
                  <c:v>-1</c:v>
                </c:pt>
                <c:pt idx="230">
                  <c:v>-1</c:v>
                </c:pt>
                <c:pt idx="231">
                  <c:v>-1</c:v>
                </c:pt>
                <c:pt idx="232">
                  <c:v>-1</c:v>
                </c:pt>
                <c:pt idx="233">
                  <c:v>-1</c:v>
                </c:pt>
                <c:pt idx="234">
                  <c:v>-1</c:v>
                </c:pt>
                <c:pt idx="235">
                  <c:v>-1</c:v>
                </c:pt>
                <c:pt idx="236">
                  <c:v>-1</c:v>
                </c:pt>
                <c:pt idx="237">
                  <c:v>-1</c:v>
                </c:pt>
                <c:pt idx="238">
                  <c:v>-1</c:v>
                </c:pt>
                <c:pt idx="239">
                  <c:v>-1</c:v>
                </c:pt>
                <c:pt idx="240">
                  <c:v>-1</c:v>
                </c:pt>
                <c:pt idx="241">
                  <c:v>-1</c:v>
                </c:pt>
                <c:pt idx="242">
                  <c:v>-1</c:v>
                </c:pt>
                <c:pt idx="243">
                  <c:v>-1</c:v>
                </c:pt>
                <c:pt idx="244">
                  <c:v>-1</c:v>
                </c:pt>
                <c:pt idx="245">
                  <c:v>-1</c:v>
                </c:pt>
                <c:pt idx="246">
                  <c:v>-1</c:v>
                </c:pt>
                <c:pt idx="247">
                  <c:v>-1</c:v>
                </c:pt>
                <c:pt idx="248">
                  <c:v>-1</c:v>
                </c:pt>
                <c:pt idx="249">
                  <c:v>-1</c:v>
                </c:pt>
                <c:pt idx="250">
                  <c:v>-1</c:v>
                </c:pt>
                <c:pt idx="251">
                  <c:v>-1</c:v>
                </c:pt>
                <c:pt idx="252">
                  <c:v>-1</c:v>
                </c:pt>
                <c:pt idx="253">
                  <c:v>-1</c:v>
                </c:pt>
                <c:pt idx="254">
                  <c:v>-1</c:v>
                </c:pt>
                <c:pt idx="255">
                  <c:v>-1</c:v>
                </c:pt>
                <c:pt idx="256">
                  <c:v>-1</c:v>
                </c:pt>
                <c:pt idx="257">
                  <c:v>-1</c:v>
                </c:pt>
                <c:pt idx="258">
                  <c:v>-1</c:v>
                </c:pt>
                <c:pt idx="259">
                  <c:v>-1</c:v>
                </c:pt>
                <c:pt idx="260">
                  <c:v>-1</c:v>
                </c:pt>
                <c:pt idx="261">
                  <c:v>-1</c:v>
                </c:pt>
                <c:pt idx="262">
                  <c:v>-1</c:v>
                </c:pt>
                <c:pt idx="263">
                  <c:v>-1</c:v>
                </c:pt>
                <c:pt idx="264">
                  <c:v>-1</c:v>
                </c:pt>
                <c:pt idx="265">
                  <c:v>-1</c:v>
                </c:pt>
                <c:pt idx="266">
                  <c:v>-1</c:v>
                </c:pt>
                <c:pt idx="267">
                  <c:v>-1</c:v>
                </c:pt>
                <c:pt idx="268">
                  <c:v>-1</c:v>
                </c:pt>
                <c:pt idx="269">
                  <c:v>-1</c:v>
                </c:pt>
                <c:pt idx="270">
                  <c:v>-1</c:v>
                </c:pt>
                <c:pt idx="271">
                  <c:v>-1</c:v>
                </c:pt>
                <c:pt idx="272">
                  <c:v>-1</c:v>
                </c:pt>
                <c:pt idx="273">
                  <c:v>-1</c:v>
                </c:pt>
                <c:pt idx="274">
                  <c:v>-1</c:v>
                </c:pt>
                <c:pt idx="275">
                  <c:v>-1</c:v>
                </c:pt>
                <c:pt idx="276">
                  <c:v>-1</c:v>
                </c:pt>
                <c:pt idx="277">
                  <c:v>-1</c:v>
                </c:pt>
                <c:pt idx="278">
                  <c:v>-1</c:v>
                </c:pt>
                <c:pt idx="279">
                  <c:v>-1</c:v>
                </c:pt>
                <c:pt idx="280">
                  <c:v>-1</c:v>
                </c:pt>
                <c:pt idx="281">
                  <c:v>-1</c:v>
                </c:pt>
                <c:pt idx="282">
                  <c:v>-1</c:v>
                </c:pt>
                <c:pt idx="283">
                  <c:v>-1</c:v>
                </c:pt>
                <c:pt idx="284">
                  <c:v>-1</c:v>
                </c:pt>
                <c:pt idx="285">
                  <c:v>-1</c:v>
                </c:pt>
                <c:pt idx="286">
                  <c:v>-1</c:v>
                </c:pt>
                <c:pt idx="287">
                  <c:v>-1</c:v>
                </c:pt>
                <c:pt idx="288">
                  <c:v>-1</c:v>
                </c:pt>
                <c:pt idx="289">
                  <c:v>-1</c:v>
                </c:pt>
                <c:pt idx="290">
                  <c:v>-1</c:v>
                </c:pt>
                <c:pt idx="291">
                  <c:v>-1</c:v>
                </c:pt>
                <c:pt idx="292">
                  <c:v>-1</c:v>
                </c:pt>
                <c:pt idx="293">
                  <c:v>-1</c:v>
                </c:pt>
                <c:pt idx="294">
                  <c:v>-1</c:v>
                </c:pt>
                <c:pt idx="295">
                  <c:v>-1</c:v>
                </c:pt>
                <c:pt idx="296">
                  <c:v>-1</c:v>
                </c:pt>
                <c:pt idx="297">
                  <c:v>-1</c:v>
                </c:pt>
                <c:pt idx="298">
                  <c:v>-1</c:v>
                </c:pt>
                <c:pt idx="299">
                  <c:v>-1</c:v>
                </c:pt>
                <c:pt idx="300">
                  <c:v>-1</c:v>
                </c:pt>
                <c:pt idx="301">
                  <c:v>1</c:v>
                </c:pt>
                <c:pt idx="302">
                  <c:v>1</c:v>
                </c:pt>
                <c:pt idx="303">
                  <c:v>1</c:v>
                </c:pt>
                <c:pt idx="304">
                  <c:v>-1</c:v>
                </c:pt>
                <c:pt idx="305">
                  <c:v>-1</c:v>
                </c:pt>
                <c:pt idx="306">
                  <c:v>-1</c:v>
                </c:pt>
                <c:pt idx="307">
                  <c:v>-1</c:v>
                </c:pt>
                <c:pt idx="308">
                  <c:v>-1</c:v>
                </c:pt>
                <c:pt idx="309">
                  <c:v>-1</c:v>
                </c:pt>
                <c:pt idx="310">
                  <c:v>-1</c:v>
                </c:pt>
                <c:pt idx="311">
                  <c:v>-1</c:v>
                </c:pt>
                <c:pt idx="312">
                  <c:v>-1</c:v>
                </c:pt>
                <c:pt idx="313">
                  <c:v>-1</c:v>
                </c:pt>
                <c:pt idx="314">
                  <c:v>-1</c:v>
                </c:pt>
                <c:pt idx="315">
                  <c:v>-1</c:v>
                </c:pt>
                <c:pt idx="316">
                  <c:v>-1</c:v>
                </c:pt>
                <c:pt idx="317">
                  <c:v>-1</c:v>
                </c:pt>
                <c:pt idx="318">
                  <c:v>-1</c:v>
                </c:pt>
                <c:pt idx="319">
                  <c:v>-1</c:v>
                </c:pt>
                <c:pt idx="320">
                  <c:v>-1</c:v>
                </c:pt>
                <c:pt idx="321">
                  <c:v>-1</c:v>
                </c:pt>
                <c:pt idx="322">
                  <c:v>-1</c:v>
                </c:pt>
                <c:pt idx="323">
                  <c:v>-1</c:v>
                </c:pt>
                <c:pt idx="324">
                  <c:v>-1</c:v>
                </c:pt>
                <c:pt idx="325">
                  <c:v>-1</c:v>
                </c:pt>
                <c:pt idx="326">
                  <c:v>-1</c:v>
                </c:pt>
                <c:pt idx="327">
                  <c:v>-1</c:v>
                </c:pt>
                <c:pt idx="328">
                  <c:v>-1</c:v>
                </c:pt>
                <c:pt idx="329">
                  <c:v>-1</c:v>
                </c:pt>
                <c:pt idx="330">
                  <c:v>-1</c:v>
                </c:pt>
                <c:pt idx="331">
                  <c:v>-1</c:v>
                </c:pt>
                <c:pt idx="332">
                  <c:v>-1</c:v>
                </c:pt>
                <c:pt idx="333">
                  <c:v>-1</c:v>
                </c:pt>
                <c:pt idx="334">
                  <c:v>-1</c:v>
                </c:pt>
                <c:pt idx="335">
                  <c:v>-1</c:v>
                </c:pt>
                <c:pt idx="336">
                  <c:v>-1</c:v>
                </c:pt>
                <c:pt idx="337">
                  <c:v>-1</c:v>
                </c:pt>
                <c:pt idx="338">
                  <c:v>-1</c:v>
                </c:pt>
                <c:pt idx="339">
                  <c:v>-1</c:v>
                </c:pt>
                <c:pt idx="340">
                  <c:v>-1</c:v>
                </c:pt>
                <c:pt idx="341">
                  <c:v>-1</c:v>
                </c:pt>
                <c:pt idx="342">
                  <c:v>-1</c:v>
                </c:pt>
                <c:pt idx="343">
                  <c:v>-1</c:v>
                </c:pt>
                <c:pt idx="344">
                  <c:v>-1</c:v>
                </c:pt>
                <c:pt idx="345">
                  <c:v>-1</c:v>
                </c:pt>
                <c:pt idx="346">
                  <c:v>-1</c:v>
                </c:pt>
                <c:pt idx="347">
                  <c:v>-1</c:v>
                </c:pt>
                <c:pt idx="348">
                  <c:v>-1</c:v>
                </c:pt>
                <c:pt idx="349">
                  <c:v>-1</c:v>
                </c:pt>
                <c:pt idx="350">
                  <c:v>-1</c:v>
                </c:pt>
                <c:pt idx="351">
                  <c:v>-1</c:v>
                </c:pt>
                <c:pt idx="352">
                  <c:v>-1</c:v>
                </c:pt>
                <c:pt idx="353">
                  <c:v>-1</c:v>
                </c:pt>
                <c:pt idx="354">
                  <c:v>-1</c:v>
                </c:pt>
                <c:pt idx="355">
                  <c:v>-1</c:v>
                </c:pt>
                <c:pt idx="356">
                  <c:v>-1</c:v>
                </c:pt>
                <c:pt idx="357">
                  <c:v>-1</c:v>
                </c:pt>
                <c:pt idx="358">
                  <c:v>-1</c:v>
                </c:pt>
                <c:pt idx="359">
                  <c:v>-1</c:v>
                </c:pt>
                <c:pt idx="360">
                  <c:v>-1</c:v>
                </c:pt>
                <c:pt idx="361">
                  <c:v>-1</c:v>
                </c:pt>
              </c:numCache>
            </c:numRef>
          </c:val>
          <c:extLst>
            <c:ext xmlns:c16="http://schemas.microsoft.com/office/drawing/2014/chart" uri="{C3380CC4-5D6E-409C-BE32-E72D297353CC}">
              <c16:uniqueId val="{00000000-1420-49A1-855D-AE36BE251964}"/>
            </c:ext>
          </c:extLst>
        </c:ser>
        <c:dLbls>
          <c:showLegendKey val="0"/>
          <c:showVal val="0"/>
          <c:showCatName val="0"/>
          <c:showSerName val="0"/>
          <c:showPercent val="0"/>
          <c:showBubbleSize val="0"/>
        </c:dLbls>
        <c:axId val="1105428624"/>
        <c:axId val="1547537407"/>
      </c:areaChart>
      <c:dateAx>
        <c:axId val="1101960064"/>
        <c:scaling>
          <c:orientation val="minMax"/>
          <c:max val="45717"/>
        </c:scaling>
        <c:delete val="0"/>
        <c:axPos val="b"/>
        <c:numFmt formatCode="\'yy"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101959584"/>
        <c:crosses val="autoZero"/>
        <c:auto val="1"/>
        <c:lblOffset val="100"/>
        <c:baseTimeUnit val="months"/>
        <c:majorUnit val="2"/>
        <c:majorTimeUnit val="years"/>
      </c:dateAx>
      <c:valAx>
        <c:axId val="1101959584"/>
        <c:scaling>
          <c:orientation val="minMax"/>
        </c:scaling>
        <c:delete val="0"/>
        <c:axPos val="l"/>
        <c:majorGridlines>
          <c:spPr>
            <a:ln w="9525" cap="flat" cmpd="sng" algn="ctr">
              <a:solidFill>
                <a:schemeClr val="bg2"/>
              </a:solidFill>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101960064"/>
        <c:crosses val="autoZero"/>
        <c:crossBetween val="midCat"/>
        <c:dispUnits>
          <c:builtInUnit val="hundreds"/>
        </c:dispUnits>
      </c:valAx>
      <c:valAx>
        <c:axId val="1547537407"/>
        <c:scaling>
          <c:orientation val="minMax"/>
          <c:max val="1"/>
          <c:min val="0"/>
        </c:scaling>
        <c:delete val="0"/>
        <c:axPos val="r"/>
        <c:numFmt formatCode="0.0" sourceLinked="0"/>
        <c:majorTickMark val="out"/>
        <c:minorTickMark val="none"/>
        <c:tickLblPos val="none"/>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crossAx val="1105428624"/>
        <c:crosses val="max"/>
        <c:crossBetween val="midCat"/>
      </c:valAx>
      <c:dateAx>
        <c:axId val="1105428624"/>
        <c:scaling>
          <c:orientation val="minMax"/>
        </c:scaling>
        <c:delete val="1"/>
        <c:axPos val="b"/>
        <c:numFmt formatCode="mm/yyyy" sourceLinked="1"/>
        <c:majorTickMark val="out"/>
        <c:minorTickMark val="none"/>
        <c:tickLblPos val="nextTo"/>
        <c:crossAx val="1547537407"/>
        <c:crosses val="autoZero"/>
        <c:auto val="1"/>
        <c:lblOffset val="100"/>
        <c:baseTimeUnit val="months"/>
      </c:dateAx>
      <c:spPr>
        <a:noFill/>
        <a:ln>
          <a:noFill/>
        </a:ln>
        <a:effectLst/>
      </c:spPr>
    </c:plotArea>
    <c:legend>
      <c:legendPos val="b"/>
      <c:legendEntry>
        <c:idx val="2"/>
        <c:delete val="1"/>
      </c:legendEntry>
      <c:layout>
        <c:manualLayout>
          <c:xMode val="edge"/>
          <c:yMode val="edge"/>
          <c:x val="0.33899632190992779"/>
          <c:y val="0.93175181870460222"/>
          <c:w val="0.3269027710038872"/>
          <c:h val="5.4067031058952268E-2"/>
        </c:manualLayout>
      </c:layout>
      <c:overlay val="0"/>
      <c:spPr>
        <a:noFill/>
        <a:ln>
          <a:noFill/>
        </a:ln>
        <a:effectLst/>
      </c:spPr>
      <c:txPr>
        <a:bodyPr rot="0" spcFirstLastPara="1" vertOverflow="ellipsis" vert="horz" wrap="square" anchor="ctr" anchorCtr="1"/>
        <a:lstStyle/>
        <a:p>
          <a:pPr>
            <a:defRPr sz="1200" b="0" i="0" u="none" strike="noStrike" kern="1200" baseline="0">
              <a:solidFill>
                <a:sysClr val="windowText" lastClr="000000"/>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solidFill>
            <a:sysClr val="windowText" lastClr="000000"/>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ysClr val="windowText" lastClr="000000"/>
                </a:solidFill>
                <a:latin typeface="+mn-lt"/>
                <a:ea typeface="+mn-ea"/>
                <a:cs typeface="+mn-cs"/>
              </a:defRPr>
            </a:pPr>
            <a:r>
              <a:rPr lang="en-US" sz="1400" b="1"/>
              <a:t>MBS vs Corporate OAS</a:t>
            </a:r>
          </a:p>
        </c:rich>
      </c:tx>
      <c:layout>
        <c:manualLayout>
          <c:xMode val="edge"/>
          <c:yMode val="edge"/>
          <c:x val="0.40835449406326046"/>
          <c:y val="2.8248581287294524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3.9907075034738303E-2"/>
          <c:y val="6.3585999469282561E-2"/>
          <c:w val="0.95040693662404774"/>
          <c:h val="0.80276351199708351"/>
        </c:manualLayout>
      </c:layout>
      <c:areaChart>
        <c:grouping val="standard"/>
        <c:varyColors val="0"/>
        <c:ser>
          <c:idx val="3"/>
          <c:order val="3"/>
          <c:tx>
            <c:v>recess</c:v>
          </c:tx>
          <c:spPr>
            <a:solidFill>
              <a:schemeClr val="bg2"/>
            </a:solidFill>
            <a:ln>
              <a:noFill/>
            </a:ln>
            <a:effectLst/>
          </c:spPr>
          <c:val>
            <c:numRef>
              <c:f>Sheet1!$E$17:$E$1268</c:f>
              <c:numCache>
                <c:formatCode>General</c:formatCode>
                <c:ptCount val="1252"/>
                <c:pt idx="0">
                  <c:v>0</c:v>
                </c:pt>
                <c:pt idx="1">
                  <c:v>0</c:v>
                </c:pt>
                <c:pt idx="2">
                  <c:v>0</c:v>
                </c:pt>
                <c:pt idx="3">
                  <c:v>1</c:v>
                </c:pt>
                <c:pt idx="4">
                  <c:v>1</c:v>
                </c:pt>
                <c:pt idx="5">
                  <c:v>1</c:v>
                </c:pt>
                <c:pt idx="6">
                  <c:v>1</c:v>
                </c:pt>
                <c:pt idx="7">
                  <c:v>1</c:v>
                </c:pt>
                <c:pt idx="8">
                  <c:v>1</c:v>
                </c:pt>
                <c:pt idx="9">
                  <c:v>1</c:v>
                </c:pt>
                <c:pt idx="10">
                  <c:v>1</c:v>
                </c:pt>
                <c:pt idx="11">
                  <c:v>1</c:v>
                </c:pt>
                <c:pt idx="12">
                  <c:v>1</c:v>
                </c:pt>
                <c:pt idx="13">
                  <c:v>1</c:v>
                </c:pt>
                <c:pt idx="14">
                  <c:v>1</c:v>
                </c:pt>
                <c:pt idx="15">
                  <c:v>1</c:v>
                </c:pt>
                <c:pt idx="16">
                  <c:v>1</c:v>
                </c:pt>
                <c:pt idx="17">
                  <c:v>1</c:v>
                </c:pt>
                <c:pt idx="18">
                  <c:v>1</c:v>
                </c:pt>
                <c:pt idx="19">
                  <c:v>1</c:v>
                </c:pt>
                <c:pt idx="20">
                  <c:v>1</c:v>
                </c:pt>
                <c:pt idx="21">
                  <c:v>1</c:v>
                </c:pt>
                <c:pt idx="22">
                  <c:v>1</c:v>
                </c:pt>
                <c:pt idx="23">
                  <c:v>1</c:v>
                </c:pt>
                <c:pt idx="24">
                  <c:v>1</c:v>
                </c:pt>
                <c:pt idx="25">
                  <c:v>1</c:v>
                </c:pt>
                <c:pt idx="26">
                  <c:v>1</c:v>
                </c:pt>
                <c:pt idx="27">
                  <c:v>1</c:v>
                </c:pt>
                <c:pt idx="28">
                  <c:v>1</c:v>
                </c:pt>
                <c:pt idx="29">
                  <c:v>1</c:v>
                </c:pt>
                <c:pt idx="30">
                  <c:v>1</c:v>
                </c:pt>
                <c:pt idx="31">
                  <c:v>1</c:v>
                </c:pt>
                <c:pt idx="32">
                  <c:v>1</c:v>
                </c:pt>
                <c:pt idx="33">
                  <c:v>1</c:v>
                </c:pt>
                <c:pt idx="34">
                  <c:v>1</c:v>
                </c:pt>
                <c:pt idx="35">
                  <c:v>1</c:v>
                </c:pt>
                <c:pt idx="36">
                  <c:v>1</c:v>
                </c:pt>
                <c:pt idx="37">
                  <c:v>1</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pt idx="256">
                  <c:v>0</c:v>
                </c:pt>
                <c:pt idx="257">
                  <c:v>0</c:v>
                </c:pt>
                <c:pt idx="258">
                  <c:v>0</c:v>
                </c:pt>
                <c:pt idx="259">
                  <c:v>0</c:v>
                </c:pt>
                <c:pt idx="260">
                  <c:v>0</c:v>
                </c:pt>
                <c:pt idx="261">
                  <c:v>0</c:v>
                </c:pt>
                <c:pt idx="262">
                  <c:v>0</c:v>
                </c:pt>
                <c:pt idx="263">
                  <c:v>0</c:v>
                </c:pt>
                <c:pt idx="264">
                  <c:v>0</c:v>
                </c:pt>
                <c:pt idx="265">
                  <c:v>0</c:v>
                </c:pt>
                <c:pt idx="266">
                  <c:v>0</c:v>
                </c:pt>
                <c:pt idx="267">
                  <c:v>0</c:v>
                </c:pt>
                <c:pt idx="268">
                  <c:v>0</c:v>
                </c:pt>
                <c:pt idx="269">
                  <c:v>0</c:v>
                </c:pt>
                <c:pt idx="270">
                  <c:v>0</c:v>
                </c:pt>
                <c:pt idx="271">
                  <c:v>0</c:v>
                </c:pt>
                <c:pt idx="272">
                  <c:v>0</c:v>
                </c:pt>
                <c:pt idx="273">
                  <c:v>0</c:v>
                </c:pt>
                <c:pt idx="274">
                  <c:v>0</c:v>
                </c:pt>
                <c:pt idx="275">
                  <c:v>0</c:v>
                </c:pt>
                <c:pt idx="276">
                  <c:v>0</c:v>
                </c:pt>
                <c:pt idx="277">
                  <c:v>0</c:v>
                </c:pt>
                <c:pt idx="278">
                  <c:v>0</c:v>
                </c:pt>
                <c:pt idx="279">
                  <c:v>0</c:v>
                </c:pt>
                <c:pt idx="280">
                  <c:v>0</c:v>
                </c:pt>
                <c:pt idx="281">
                  <c:v>0</c:v>
                </c:pt>
                <c:pt idx="282">
                  <c:v>0</c:v>
                </c:pt>
                <c:pt idx="283">
                  <c:v>0</c:v>
                </c:pt>
                <c:pt idx="284">
                  <c:v>0</c:v>
                </c:pt>
                <c:pt idx="285">
                  <c:v>0</c:v>
                </c:pt>
                <c:pt idx="286">
                  <c:v>0</c:v>
                </c:pt>
                <c:pt idx="287">
                  <c:v>0</c:v>
                </c:pt>
                <c:pt idx="288">
                  <c:v>0</c:v>
                </c:pt>
                <c:pt idx="289">
                  <c:v>0</c:v>
                </c:pt>
                <c:pt idx="290">
                  <c:v>0</c:v>
                </c:pt>
                <c:pt idx="291">
                  <c:v>0</c:v>
                </c:pt>
                <c:pt idx="292">
                  <c:v>0</c:v>
                </c:pt>
                <c:pt idx="293">
                  <c:v>0</c:v>
                </c:pt>
                <c:pt idx="294">
                  <c:v>0</c:v>
                </c:pt>
                <c:pt idx="295">
                  <c:v>0</c:v>
                </c:pt>
                <c:pt idx="296">
                  <c:v>0</c:v>
                </c:pt>
                <c:pt idx="297">
                  <c:v>0</c:v>
                </c:pt>
                <c:pt idx="298">
                  <c:v>0</c:v>
                </c:pt>
                <c:pt idx="299">
                  <c:v>0</c:v>
                </c:pt>
                <c:pt idx="300">
                  <c:v>0</c:v>
                </c:pt>
                <c:pt idx="301">
                  <c:v>0</c:v>
                </c:pt>
                <c:pt idx="302">
                  <c:v>0</c:v>
                </c:pt>
                <c:pt idx="303">
                  <c:v>0</c:v>
                </c:pt>
                <c:pt idx="304">
                  <c:v>0</c:v>
                </c:pt>
                <c:pt idx="305">
                  <c:v>0</c:v>
                </c:pt>
                <c:pt idx="306">
                  <c:v>0</c:v>
                </c:pt>
                <c:pt idx="307">
                  <c:v>0</c:v>
                </c:pt>
                <c:pt idx="308">
                  <c:v>0</c:v>
                </c:pt>
                <c:pt idx="309">
                  <c:v>0</c:v>
                </c:pt>
                <c:pt idx="310">
                  <c:v>0</c:v>
                </c:pt>
                <c:pt idx="311">
                  <c:v>0</c:v>
                </c:pt>
                <c:pt idx="312">
                  <c:v>0</c:v>
                </c:pt>
                <c:pt idx="313">
                  <c:v>0</c:v>
                </c:pt>
                <c:pt idx="314">
                  <c:v>0</c:v>
                </c:pt>
                <c:pt idx="315">
                  <c:v>0</c:v>
                </c:pt>
                <c:pt idx="316">
                  <c:v>0</c:v>
                </c:pt>
                <c:pt idx="317">
                  <c:v>0</c:v>
                </c:pt>
                <c:pt idx="318">
                  <c:v>0</c:v>
                </c:pt>
                <c:pt idx="319">
                  <c:v>0</c:v>
                </c:pt>
                <c:pt idx="320">
                  <c:v>0</c:v>
                </c:pt>
                <c:pt idx="321">
                  <c:v>0</c:v>
                </c:pt>
                <c:pt idx="322">
                  <c:v>0</c:v>
                </c:pt>
                <c:pt idx="323">
                  <c:v>0</c:v>
                </c:pt>
                <c:pt idx="324">
                  <c:v>0</c:v>
                </c:pt>
                <c:pt idx="325">
                  <c:v>0</c:v>
                </c:pt>
                <c:pt idx="326">
                  <c:v>0</c:v>
                </c:pt>
                <c:pt idx="327">
                  <c:v>0</c:v>
                </c:pt>
                <c:pt idx="328">
                  <c:v>0</c:v>
                </c:pt>
                <c:pt idx="329">
                  <c:v>0</c:v>
                </c:pt>
                <c:pt idx="330">
                  <c:v>0</c:v>
                </c:pt>
                <c:pt idx="331">
                  <c:v>0</c:v>
                </c:pt>
                <c:pt idx="332">
                  <c:v>0</c:v>
                </c:pt>
                <c:pt idx="333">
                  <c:v>0</c:v>
                </c:pt>
                <c:pt idx="334">
                  <c:v>0</c:v>
                </c:pt>
                <c:pt idx="335">
                  <c:v>0</c:v>
                </c:pt>
                <c:pt idx="336">
                  <c:v>0</c:v>
                </c:pt>
                <c:pt idx="337">
                  <c:v>0</c:v>
                </c:pt>
                <c:pt idx="338">
                  <c:v>0</c:v>
                </c:pt>
                <c:pt idx="339">
                  <c:v>0</c:v>
                </c:pt>
                <c:pt idx="340">
                  <c:v>0</c:v>
                </c:pt>
                <c:pt idx="341">
                  <c:v>0</c:v>
                </c:pt>
                <c:pt idx="342">
                  <c:v>0</c:v>
                </c:pt>
                <c:pt idx="343">
                  <c:v>0</c:v>
                </c:pt>
                <c:pt idx="344">
                  <c:v>0</c:v>
                </c:pt>
                <c:pt idx="345">
                  <c:v>0</c:v>
                </c:pt>
                <c:pt idx="346">
                  <c:v>0</c:v>
                </c:pt>
                <c:pt idx="347">
                  <c:v>0</c:v>
                </c:pt>
                <c:pt idx="348">
                  <c:v>0</c:v>
                </c:pt>
                <c:pt idx="349">
                  <c:v>0</c:v>
                </c:pt>
                <c:pt idx="350">
                  <c:v>0</c:v>
                </c:pt>
                <c:pt idx="351">
                  <c:v>0</c:v>
                </c:pt>
                <c:pt idx="352">
                  <c:v>0</c:v>
                </c:pt>
                <c:pt idx="353">
                  <c:v>0</c:v>
                </c:pt>
                <c:pt idx="354">
                  <c:v>0</c:v>
                </c:pt>
                <c:pt idx="355">
                  <c:v>1</c:v>
                </c:pt>
                <c:pt idx="356">
                  <c:v>1</c:v>
                </c:pt>
                <c:pt idx="357">
                  <c:v>1</c:v>
                </c:pt>
                <c:pt idx="358">
                  <c:v>1</c:v>
                </c:pt>
                <c:pt idx="359">
                  <c:v>1</c:v>
                </c:pt>
                <c:pt idx="360">
                  <c:v>1</c:v>
                </c:pt>
                <c:pt idx="361">
                  <c:v>1</c:v>
                </c:pt>
                <c:pt idx="362">
                  <c:v>1</c:v>
                </c:pt>
                <c:pt idx="363">
                  <c:v>1</c:v>
                </c:pt>
                <c:pt idx="364">
                  <c:v>1</c:v>
                </c:pt>
                <c:pt idx="365">
                  <c:v>1</c:v>
                </c:pt>
                <c:pt idx="366">
                  <c:v>1</c:v>
                </c:pt>
                <c:pt idx="367">
                  <c:v>1</c:v>
                </c:pt>
                <c:pt idx="368">
                  <c:v>1</c:v>
                </c:pt>
                <c:pt idx="369">
                  <c:v>1</c:v>
                </c:pt>
                <c:pt idx="370">
                  <c:v>1</c:v>
                </c:pt>
                <c:pt idx="371">
                  <c:v>1</c:v>
                </c:pt>
                <c:pt idx="372">
                  <c:v>1</c:v>
                </c:pt>
                <c:pt idx="373">
                  <c:v>1</c:v>
                </c:pt>
                <c:pt idx="374">
                  <c:v>1</c:v>
                </c:pt>
                <c:pt idx="375">
                  <c:v>1</c:v>
                </c:pt>
                <c:pt idx="376">
                  <c:v>1</c:v>
                </c:pt>
                <c:pt idx="377">
                  <c:v>1</c:v>
                </c:pt>
                <c:pt idx="378">
                  <c:v>1</c:v>
                </c:pt>
                <c:pt idx="379">
                  <c:v>1</c:v>
                </c:pt>
                <c:pt idx="380">
                  <c:v>1</c:v>
                </c:pt>
                <c:pt idx="381">
                  <c:v>1</c:v>
                </c:pt>
                <c:pt idx="382">
                  <c:v>1</c:v>
                </c:pt>
                <c:pt idx="383">
                  <c:v>1</c:v>
                </c:pt>
                <c:pt idx="384">
                  <c:v>1</c:v>
                </c:pt>
                <c:pt idx="385">
                  <c:v>1</c:v>
                </c:pt>
                <c:pt idx="386">
                  <c:v>1</c:v>
                </c:pt>
                <c:pt idx="387">
                  <c:v>1</c:v>
                </c:pt>
                <c:pt idx="388">
                  <c:v>1</c:v>
                </c:pt>
                <c:pt idx="389">
                  <c:v>1</c:v>
                </c:pt>
                <c:pt idx="390">
                  <c:v>1</c:v>
                </c:pt>
                <c:pt idx="391">
                  <c:v>1</c:v>
                </c:pt>
                <c:pt idx="392">
                  <c:v>1</c:v>
                </c:pt>
                <c:pt idx="393">
                  <c:v>1</c:v>
                </c:pt>
                <c:pt idx="394">
                  <c:v>1</c:v>
                </c:pt>
                <c:pt idx="395">
                  <c:v>1</c:v>
                </c:pt>
                <c:pt idx="396">
                  <c:v>1</c:v>
                </c:pt>
                <c:pt idx="397">
                  <c:v>1</c:v>
                </c:pt>
                <c:pt idx="398">
                  <c:v>1</c:v>
                </c:pt>
                <c:pt idx="399">
                  <c:v>1</c:v>
                </c:pt>
                <c:pt idx="400">
                  <c:v>1</c:v>
                </c:pt>
                <c:pt idx="401">
                  <c:v>1</c:v>
                </c:pt>
                <c:pt idx="402">
                  <c:v>1</c:v>
                </c:pt>
                <c:pt idx="403">
                  <c:v>1</c:v>
                </c:pt>
                <c:pt idx="404">
                  <c:v>1</c:v>
                </c:pt>
                <c:pt idx="405">
                  <c:v>1</c:v>
                </c:pt>
                <c:pt idx="406">
                  <c:v>1</c:v>
                </c:pt>
                <c:pt idx="407">
                  <c:v>1</c:v>
                </c:pt>
                <c:pt idx="408">
                  <c:v>1</c:v>
                </c:pt>
                <c:pt idx="409">
                  <c:v>1</c:v>
                </c:pt>
                <c:pt idx="410">
                  <c:v>1</c:v>
                </c:pt>
                <c:pt idx="411">
                  <c:v>1</c:v>
                </c:pt>
                <c:pt idx="412">
                  <c:v>1</c:v>
                </c:pt>
                <c:pt idx="413">
                  <c:v>1</c:v>
                </c:pt>
                <c:pt idx="414">
                  <c:v>1</c:v>
                </c:pt>
                <c:pt idx="415">
                  <c:v>1</c:v>
                </c:pt>
                <c:pt idx="416">
                  <c:v>1</c:v>
                </c:pt>
                <c:pt idx="417">
                  <c:v>1</c:v>
                </c:pt>
                <c:pt idx="418">
                  <c:v>1</c:v>
                </c:pt>
                <c:pt idx="419">
                  <c:v>1</c:v>
                </c:pt>
                <c:pt idx="420">
                  <c:v>1</c:v>
                </c:pt>
                <c:pt idx="421">
                  <c:v>1</c:v>
                </c:pt>
                <c:pt idx="422">
                  <c:v>1</c:v>
                </c:pt>
                <c:pt idx="423">
                  <c:v>1</c:v>
                </c:pt>
                <c:pt idx="424">
                  <c:v>1</c:v>
                </c:pt>
                <c:pt idx="425">
                  <c:v>1</c:v>
                </c:pt>
                <c:pt idx="426">
                  <c:v>1</c:v>
                </c:pt>
                <c:pt idx="427">
                  <c:v>1</c:v>
                </c:pt>
                <c:pt idx="428">
                  <c:v>1</c:v>
                </c:pt>
                <c:pt idx="429">
                  <c:v>1</c:v>
                </c:pt>
                <c:pt idx="430">
                  <c:v>1</c:v>
                </c:pt>
                <c:pt idx="431">
                  <c:v>1</c:v>
                </c:pt>
                <c:pt idx="432">
                  <c:v>1</c:v>
                </c:pt>
                <c:pt idx="433">
                  <c:v>0</c:v>
                </c:pt>
                <c:pt idx="434">
                  <c:v>0</c:v>
                </c:pt>
                <c:pt idx="435">
                  <c:v>0</c:v>
                </c:pt>
                <c:pt idx="436">
                  <c:v>0</c:v>
                </c:pt>
                <c:pt idx="437">
                  <c:v>0</c:v>
                </c:pt>
                <c:pt idx="438">
                  <c:v>0</c:v>
                </c:pt>
                <c:pt idx="439">
                  <c:v>0</c:v>
                </c:pt>
                <c:pt idx="440">
                  <c:v>0</c:v>
                </c:pt>
                <c:pt idx="441">
                  <c:v>0</c:v>
                </c:pt>
                <c:pt idx="442">
                  <c:v>0</c:v>
                </c:pt>
                <c:pt idx="443">
                  <c:v>0</c:v>
                </c:pt>
                <c:pt idx="444">
                  <c:v>0</c:v>
                </c:pt>
                <c:pt idx="445">
                  <c:v>0</c:v>
                </c:pt>
                <c:pt idx="446">
                  <c:v>0</c:v>
                </c:pt>
                <c:pt idx="447">
                  <c:v>0</c:v>
                </c:pt>
                <c:pt idx="448">
                  <c:v>0</c:v>
                </c:pt>
                <c:pt idx="449">
                  <c:v>0</c:v>
                </c:pt>
                <c:pt idx="450">
                  <c:v>0</c:v>
                </c:pt>
                <c:pt idx="451">
                  <c:v>0</c:v>
                </c:pt>
                <c:pt idx="452">
                  <c:v>0</c:v>
                </c:pt>
                <c:pt idx="453">
                  <c:v>0</c:v>
                </c:pt>
                <c:pt idx="454">
                  <c:v>0</c:v>
                </c:pt>
                <c:pt idx="455">
                  <c:v>0</c:v>
                </c:pt>
                <c:pt idx="456">
                  <c:v>0</c:v>
                </c:pt>
                <c:pt idx="457">
                  <c:v>0</c:v>
                </c:pt>
                <c:pt idx="458">
                  <c:v>0</c:v>
                </c:pt>
                <c:pt idx="459">
                  <c:v>0</c:v>
                </c:pt>
                <c:pt idx="460">
                  <c:v>0</c:v>
                </c:pt>
                <c:pt idx="461">
                  <c:v>0</c:v>
                </c:pt>
                <c:pt idx="462">
                  <c:v>0</c:v>
                </c:pt>
                <c:pt idx="463">
                  <c:v>0</c:v>
                </c:pt>
                <c:pt idx="464">
                  <c:v>0</c:v>
                </c:pt>
                <c:pt idx="465">
                  <c:v>0</c:v>
                </c:pt>
                <c:pt idx="466">
                  <c:v>0</c:v>
                </c:pt>
                <c:pt idx="467">
                  <c:v>0</c:v>
                </c:pt>
                <c:pt idx="468">
                  <c:v>0</c:v>
                </c:pt>
                <c:pt idx="469">
                  <c:v>0</c:v>
                </c:pt>
                <c:pt idx="470">
                  <c:v>0</c:v>
                </c:pt>
                <c:pt idx="471">
                  <c:v>0</c:v>
                </c:pt>
                <c:pt idx="472">
                  <c:v>0</c:v>
                </c:pt>
                <c:pt idx="473">
                  <c:v>0</c:v>
                </c:pt>
                <c:pt idx="474">
                  <c:v>0</c:v>
                </c:pt>
                <c:pt idx="475">
                  <c:v>0</c:v>
                </c:pt>
                <c:pt idx="476">
                  <c:v>0</c:v>
                </c:pt>
                <c:pt idx="477">
                  <c:v>0</c:v>
                </c:pt>
                <c:pt idx="478">
                  <c:v>0</c:v>
                </c:pt>
                <c:pt idx="479">
                  <c:v>0</c:v>
                </c:pt>
                <c:pt idx="480">
                  <c:v>0</c:v>
                </c:pt>
                <c:pt idx="481">
                  <c:v>0</c:v>
                </c:pt>
                <c:pt idx="482">
                  <c:v>0</c:v>
                </c:pt>
                <c:pt idx="483">
                  <c:v>0</c:v>
                </c:pt>
                <c:pt idx="484">
                  <c:v>0</c:v>
                </c:pt>
                <c:pt idx="485">
                  <c:v>0</c:v>
                </c:pt>
                <c:pt idx="486">
                  <c:v>0</c:v>
                </c:pt>
                <c:pt idx="487">
                  <c:v>0</c:v>
                </c:pt>
                <c:pt idx="488">
                  <c:v>0</c:v>
                </c:pt>
                <c:pt idx="489">
                  <c:v>0</c:v>
                </c:pt>
                <c:pt idx="490">
                  <c:v>0</c:v>
                </c:pt>
                <c:pt idx="491">
                  <c:v>0</c:v>
                </c:pt>
                <c:pt idx="492">
                  <c:v>0</c:v>
                </c:pt>
                <c:pt idx="493">
                  <c:v>0</c:v>
                </c:pt>
                <c:pt idx="494">
                  <c:v>0</c:v>
                </c:pt>
                <c:pt idx="495">
                  <c:v>0</c:v>
                </c:pt>
                <c:pt idx="496">
                  <c:v>0</c:v>
                </c:pt>
                <c:pt idx="497">
                  <c:v>0</c:v>
                </c:pt>
                <c:pt idx="498">
                  <c:v>0</c:v>
                </c:pt>
                <c:pt idx="499">
                  <c:v>0</c:v>
                </c:pt>
                <c:pt idx="500">
                  <c:v>0</c:v>
                </c:pt>
                <c:pt idx="501">
                  <c:v>0</c:v>
                </c:pt>
                <c:pt idx="502">
                  <c:v>0</c:v>
                </c:pt>
                <c:pt idx="503">
                  <c:v>0</c:v>
                </c:pt>
                <c:pt idx="504">
                  <c:v>0</c:v>
                </c:pt>
                <c:pt idx="505">
                  <c:v>0</c:v>
                </c:pt>
                <c:pt idx="506">
                  <c:v>0</c:v>
                </c:pt>
                <c:pt idx="507">
                  <c:v>0</c:v>
                </c:pt>
                <c:pt idx="508">
                  <c:v>0</c:v>
                </c:pt>
                <c:pt idx="509">
                  <c:v>0</c:v>
                </c:pt>
                <c:pt idx="510">
                  <c:v>0</c:v>
                </c:pt>
                <c:pt idx="511">
                  <c:v>0</c:v>
                </c:pt>
                <c:pt idx="512">
                  <c:v>0</c:v>
                </c:pt>
                <c:pt idx="513">
                  <c:v>0</c:v>
                </c:pt>
                <c:pt idx="514">
                  <c:v>0</c:v>
                </c:pt>
                <c:pt idx="515">
                  <c:v>0</c:v>
                </c:pt>
                <c:pt idx="516">
                  <c:v>0</c:v>
                </c:pt>
                <c:pt idx="517">
                  <c:v>0</c:v>
                </c:pt>
                <c:pt idx="518">
                  <c:v>0</c:v>
                </c:pt>
                <c:pt idx="519">
                  <c:v>0</c:v>
                </c:pt>
                <c:pt idx="520">
                  <c:v>0</c:v>
                </c:pt>
                <c:pt idx="521">
                  <c:v>0</c:v>
                </c:pt>
                <c:pt idx="522">
                  <c:v>0</c:v>
                </c:pt>
                <c:pt idx="523">
                  <c:v>0</c:v>
                </c:pt>
                <c:pt idx="524">
                  <c:v>0</c:v>
                </c:pt>
                <c:pt idx="525">
                  <c:v>0</c:v>
                </c:pt>
                <c:pt idx="526">
                  <c:v>0</c:v>
                </c:pt>
                <c:pt idx="527">
                  <c:v>0</c:v>
                </c:pt>
                <c:pt idx="528">
                  <c:v>0</c:v>
                </c:pt>
                <c:pt idx="529">
                  <c:v>0</c:v>
                </c:pt>
                <c:pt idx="530">
                  <c:v>0</c:v>
                </c:pt>
                <c:pt idx="531">
                  <c:v>0</c:v>
                </c:pt>
                <c:pt idx="532">
                  <c:v>0</c:v>
                </c:pt>
                <c:pt idx="533">
                  <c:v>0</c:v>
                </c:pt>
                <c:pt idx="534">
                  <c:v>0</c:v>
                </c:pt>
                <c:pt idx="535">
                  <c:v>0</c:v>
                </c:pt>
                <c:pt idx="536">
                  <c:v>0</c:v>
                </c:pt>
                <c:pt idx="537">
                  <c:v>0</c:v>
                </c:pt>
                <c:pt idx="538">
                  <c:v>0</c:v>
                </c:pt>
                <c:pt idx="539">
                  <c:v>0</c:v>
                </c:pt>
                <c:pt idx="540">
                  <c:v>0</c:v>
                </c:pt>
                <c:pt idx="541">
                  <c:v>0</c:v>
                </c:pt>
                <c:pt idx="542">
                  <c:v>0</c:v>
                </c:pt>
                <c:pt idx="543">
                  <c:v>0</c:v>
                </c:pt>
                <c:pt idx="544">
                  <c:v>0</c:v>
                </c:pt>
                <c:pt idx="545">
                  <c:v>0</c:v>
                </c:pt>
                <c:pt idx="546">
                  <c:v>0</c:v>
                </c:pt>
                <c:pt idx="547">
                  <c:v>0</c:v>
                </c:pt>
                <c:pt idx="548">
                  <c:v>0</c:v>
                </c:pt>
                <c:pt idx="549">
                  <c:v>0</c:v>
                </c:pt>
                <c:pt idx="550">
                  <c:v>0</c:v>
                </c:pt>
                <c:pt idx="551">
                  <c:v>0</c:v>
                </c:pt>
                <c:pt idx="552">
                  <c:v>0</c:v>
                </c:pt>
                <c:pt idx="553">
                  <c:v>0</c:v>
                </c:pt>
                <c:pt idx="554">
                  <c:v>0</c:v>
                </c:pt>
                <c:pt idx="555">
                  <c:v>0</c:v>
                </c:pt>
                <c:pt idx="556">
                  <c:v>0</c:v>
                </c:pt>
                <c:pt idx="557">
                  <c:v>0</c:v>
                </c:pt>
                <c:pt idx="558">
                  <c:v>0</c:v>
                </c:pt>
                <c:pt idx="559">
                  <c:v>0</c:v>
                </c:pt>
                <c:pt idx="560">
                  <c:v>0</c:v>
                </c:pt>
                <c:pt idx="561">
                  <c:v>0</c:v>
                </c:pt>
                <c:pt idx="562">
                  <c:v>0</c:v>
                </c:pt>
                <c:pt idx="563">
                  <c:v>0</c:v>
                </c:pt>
                <c:pt idx="564">
                  <c:v>0</c:v>
                </c:pt>
                <c:pt idx="565">
                  <c:v>0</c:v>
                </c:pt>
                <c:pt idx="566">
                  <c:v>0</c:v>
                </c:pt>
                <c:pt idx="567">
                  <c:v>0</c:v>
                </c:pt>
                <c:pt idx="568">
                  <c:v>0</c:v>
                </c:pt>
                <c:pt idx="569">
                  <c:v>0</c:v>
                </c:pt>
                <c:pt idx="570">
                  <c:v>0</c:v>
                </c:pt>
                <c:pt idx="571">
                  <c:v>0</c:v>
                </c:pt>
                <c:pt idx="572">
                  <c:v>0</c:v>
                </c:pt>
                <c:pt idx="573">
                  <c:v>0</c:v>
                </c:pt>
                <c:pt idx="574">
                  <c:v>0</c:v>
                </c:pt>
                <c:pt idx="575">
                  <c:v>0</c:v>
                </c:pt>
                <c:pt idx="576">
                  <c:v>0</c:v>
                </c:pt>
                <c:pt idx="577">
                  <c:v>0</c:v>
                </c:pt>
                <c:pt idx="578">
                  <c:v>0</c:v>
                </c:pt>
                <c:pt idx="579">
                  <c:v>0</c:v>
                </c:pt>
                <c:pt idx="580">
                  <c:v>0</c:v>
                </c:pt>
                <c:pt idx="581">
                  <c:v>0</c:v>
                </c:pt>
                <c:pt idx="582">
                  <c:v>0</c:v>
                </c:pt>
                <c:pt idx="583">
                  <c:v>0</c:v>
                </c:pt>
                <c:pt idx="584">
                  <c:v>0</c:v>
                </c:pt>
                <c:pt idx="585">
                  <c:v>0</c:v>
                </c:pt>
                <c:pt idx="586">
                  <c:v>0</c:v>
                </c:pt>
                <c:pt idx="587">
                  <c:v>0</c:v>
                </c:pt>
                <c:pt idx="588">
                  <c:v>0</c:v>
                </c:pt>
                <c:pt idx="589">
                  <c:v>0</c:v>
                </c:pt>
                <c:pt idx="590">
                  <c:v>0</c:v>
                </c:pt>
                <c:pt idx="591">
                  <c:v>0</c:v>
                </c:pt>
                <c:pt idx="592">
                  <c:v>0</c:v>
                </c:pt>
                <c:pt idx="593">
                  <c:v>0</c:v>
                </c:pt>
                <c:pt idx="594">
                  <c:v>0</c:v>
                </c:pt>
                <c:pt idx="595">
                  <c:v>0</c:v>
                </c:pt>
                <c:pt idx="596">
                  <c:v>0</c:v>
                </c:pt>
                <c:pt idx="597">
                  <c:v>0</c:v>
                </c:pt>
                <c:pt idx="598">
                  <c:v>0</c:v>
                </c:pt>
                <c:pt idx="599">
                  <c:v>0</c:v>
                </c:pt>
                <c:pt idx="600">
                  <c:v>0</c:v>
                </c:pt>
                <c:pt idx="601">
                  <c:v>0</c:v>
                </c:pt>
                <c:pt idx="602">
                  <c:v>0</c:v>
                </c:pt>
                <c:pt idx="603">
                  <c:v>0</c:v>
                </c:pt>
                <c:pt idx="604">
                  <c:v>0</c:v>
                </c:pt>
                <c:pt idx="605">
                  <c:v>0</c:v>
                </c:pt>
                <c:pt idx="606">
                  <c:v>0</c:v>
                </c:pt>
                <c:pt idx="607">
                  <c:v>0</c:v>
                </c:pt>
                <c:pt idx="608">
                  <c:v>0</c:v>
                </c:pt>
                <c:pt idx="609">
                  <c:v>0</c:v>
                </c:pt>
                <c:pt idx="610">
                  <c:v>0</c:v>
                </c:pt>
                <c:pt idx="611">
                  <c:v>0</c:v>
                </c:pt>
                <c:pt idx="612">
                  <c:v>0</c:v>
                </c:pt>
                <c:pt idx="613">
                  <c:v>0</c:v>
                </c:pt>
                <c:pt idx="614">
                  <c:v>0</c:v>
                </c:pt>
                <c:pt idx="615">
                  <c:v>0</c:v>
                </c:pt>
                <c:pt idx="616">
                  <c:v>0</c:v>
                </c:pt>
                <c:pt idx="617">
                  <c:v>0</c:v>
                </c:pt>
                <c:pt idx="618">
                  <c:v>0</c:v>
                </c:pt>
                <c:pt idx="619">
                  <c:v>0</c:v>
                </c:pt>
                <c:pt idx="620">
                  <c:v>0</c:v>
                </c:pt>
                <c:pt idx="621">
                  <c:v>0</c:v>
                </c:pt>
                <c:pt idx="622">
                  <c:v>0</c:v>
                </c:pt>
                <c:pt idx="623">
                  <c:v>0</c:v>
                </c:pt>
                <c:pt idx="624">
                  <c:v>0</c:v>
                </c:pt>
                <c:pt idx="625">
                  <c:v>0</c:v>
                </c:pt>
                <c:pt idx="626">
                  <c:v>0</c:v>
                </c:pt>
                <c:pt idx="627">
                  <c:v>0</c:v>
                </c:pt>
                <c:pt idx="628">
                  <c:v>0</c:v>
                </c:pt>
                <c:pt idx="629">
                  <c:v>0</c:v>
                </c:pt>
                <c:pt idx="630">
                  <c:v>0</c:v>
                </c:pt>
                <c:pt idx="631">
                  <c:v>0</c:v>
                </c:pt>
                <c:pt idx="632">
                  <c:v>0</c:v>
                </c:pt>
                <c:pt idx="633">
                  <c:v>0</c:v>
                </c:pt>
                <c:pt idx="634">
                  <c:v>0</c:v>
                </c:pt>
                <c:pt idx="635">
                  <c:v>0</c:v>
                </c:pt>
                <c:pt idx="636">
                  <c:v>0</c:v>
                </c:pt>
                <c:pt idx="637">
                  <c:v>0</c:v>
                </c:pt>
                <c:pt idx="638">
                  <c:v>0</c:v>
                </c:pt>
                <c:pt idx="639">
                  <c:v>0</c:v>
                </c:pt>
                <c:pt idx="640">
                  <c:v>0</c:v>
                </c:pt>
                <c:pt idx="641">
                  <c:v>0</c:v>
                </c:pt>
                <c:pt idx="642">
                  <c:v>0</c:v>
                </c:pt>
                <c:pt idx="643">
                  <c:v>0</c:v>
                </c:pt>
                <c:pt idx="644">
                  <c:v>0</c:v>
                </c:pt>
                <c:pt idx="645">
                  <c:v>0</c:v>
                </c:pt>
                <c:pt idx="646">
                  <c:v>0</c:v>
                </c:pt>
                <c:pt idx="647">
                  <c:v>0</c:v>
                </c:pt>
                <c:pt idx="648">
                  <c:v>0</c:v>
                </c:pt>
                <c:pt idx="649">
                  <c:v>0</c:v>
                </c:pt>
                <c:pt idx="650">
                  <c:v>0</c:v>
                </c:pt>
                <c:pt idx="651">
                  <c:v>0</c:v>
                </c:pt>
                <c:pt idx="652">
                  <c:v>0</c:v>
                </c:pt>
                <c:pt idx="653">
                  <c:v>0</c:v>
                </c:pt>
                <c:pt idx="654">
                  <c:v>0</c:v>
                </c:pt>
                <c:pt idx="655">
                  <c:v>0</c:v>
                </c:pt>
                <c:pt idx="656">
                  <c:v>0</c:v>
                </c:pt>
                <c:pt idx="657">
                  <c:v>0</c:v>
                </c:pt>
                <c:pt idx="658">
                  <c:v>0</c:v>
                </c:pt>
                <c:pt idx="659">
                  <c:v>0</c:v>
                </c:pt>
                <c:pt idx="660">
                  <c:v>0</c:v>
                </c:pt>
                <c:pt idx="661">
                  <c:v>0</c:v>
                </c:pt>
                <c:pt idx="662">
                  <c:v>0</c:v>
                </c:pt>
                <c:pt idx="663">
                  <c:v>0</c:v>
                </c:pt>
                <c:pt idx="664">
                  <c:v>0</c:v>
                </c:pt>
                <c:pt idx="665">
                  <c:v>0</c:v>
                </c:pt>
                <c:pt idx="666">
                  <c:v>0</c:v>
                </c:pt>
                <c:pt idx="667">
                  <c:v>0</c:v>
                </c:pt>
                <c:pt idx="668">
                  <c:v>0</c:v>
                </c:pt>
                <c:pt idx="669">
                  <c:v>0</c:v>
                </c:pt>
                <c:pt idx="670">
                  <c:v>0</c:v>
                </c:pt>
                <c:pt idx="671">
                  <c:v>0</c:v>
                </c:pt>
                <c:pt idx="672">
                  <c:v>0</c:v>
                </c:pt>
                <c:pt idx="673">
                  <c:v>0</c:v>
                </c:pt>
                <c:pt idx="674">
                  <c:v>0</c:v>
                </c:pt>
                <c:pt idx="675">
                  <c:v>0</c:v>
                </c:pt>
                <c:pt idx="676">
                  <c:v>0</c:v>
                </c:pt>
                <c:pt idx="677">
                  <c:v>0</c:v>
                </c:pt>
                <c:pt idx="678">
                  <c:v>0</c:v>
                </c:pt>
                <c:pt idx="679">
                  <c:v>0</c:v>
                </c:pt>
                <c:pt idx="680">
                  <c:v>0</c:v>
                </c:pt>
                <c:pt idx="681">
                  <c:v>0</c:v>
                </c:pt>
                <c:pt idx="682">
                  <c:v>0</c:v>
                </c:pt>
                <c:pt idx="683">
                  <c:v>0</c:v>
                </c:pt>
                <c:pt idx="684">
                  <c:v>0</c:v>
                </c:pt>
                <c:pt idx="685">
                  <c:v>0</c:v>
                </c:pt>
                <c:pt idx="686">
                  <c:v>0</c:v>
                </c:pt>
                <c:pt idx="687">
                  <c:v>0</c:v>
                </c:pt>
                <c:pt idx="688">
                  <c:v>0</c:v>
                </c:pt>
                <c:pt idx="689">
                  <c:v>0</c:v>
                </c:pt>
                <c:pt idx="690">
                  <c:v>0</c:v>
                </c:pt>
                <c:pt idx="691">
                  <c:v>0</c:v>
                </c:pt>
                <c:pt idx="692">
                  <c:v>0</c:v>
                </c:pt>
                <c:pt idx="693">
                  <c:v>0</c:v>
                </c:pt>
                <c:pt idx="694">
                  <c:v>0</c:v>
                </c:pt>
                <c:pt idx="695">
                  <c:v>0</c:v>
                </c:pt>
                <c:pt idx="696">
                  <c:v>0</c:v>
                </c:pt>
                <c:pt idx="697">
                  <c:v>0</c:v>
                </c:pt>
                <c:pt idx="698">
                  <c:v>0</c:v>
                </c:pt>
                <c:pt idx="699">
                  <c:v>0</c:v>
                </c:pt>
                <c:pt idx="700">
                  <c:v>0</c:v>
                </c:pt>
                <c:pt idx="701">
                  <c:v>0</c:v>
                </c:pt>
                <c:pt idx="702">
                  <c:v>0</c:v>
                </c:pt>
                <c:pt idx="703">
                  <c:v>0</c:v>
                </c:pt>
                <c:pt idx="704">
                  <c:v>0</c:v>
                </c:pt>
                <c:pt idx="705">
                  <c:v>0</c:v>
                </c:pt>
                <c:pt idx="706">
                  <c:v>0</c:v>
                </c:pt>
                <c:pt idx="707">
                  <c:v>0</c:v>
                </c:pt>
                <c:pt idx="708">
                  <c:v>0</c:v>
                </c:pt>
                <c:pt idx="709">
                  <c:v>0</c:v>
                </c:pt>
                <c:pt idx="710">
                  <c:v>0</c:v>
                </c:pt>
                <c:pt idx="711">
                  <c:v>0</c:v>
                </c:pt>
                <c:pt idx="712">
                  <c:v>0</c:v>
                </c:pt>
                <c:pt idx="713">
                  <c:v>0</c:v>
                </c:pt>
                <c:pt idx="714">
                  <c:v>0</c:v>
                </c:pt>
                <c:pt idx="715">
                  <c:v>0</c:v>
                </c:pt>
                <c:pt idx="716">
                  <c:v>0</c:v>
                </c:pt>
                <c:pt idx="717">
                  <c:v>0</c:v>
                </c:pt>
                <c:pt idx="718">
                  <c:v>0</c:v>
                </c:pt>
                <c:pt idx="719">
                  <c:v>0</c:v>
                </c:pt>
                <c:pt idx="720">
                  <c:v>0</c:v>
                </c:pt>
                <c:pt idx="721">
                  <c:v>0</c:v>
                </c:pt>
                <c:pt idx="722">
                  <c:v>0</c:v>
                </c:pt>
                <c:pt idx="723">
                  <c:v>0</c:v>
                </c:pt>
                <c:pt idx="724">
                  <c:v>0</c:v>
                </c:pt>
                <c:pt idx="725">
                  <c:v>0</c:v>
                </c:pt>
                <c:pt idx="726">
                  <c:v>0</c:v>
                </c:pt>
                <c:pt idx="727">
                  <c:v>0</c:v>
                </c:pt>
                <c:pt idx="728">
                  <c:v>0</c:v>
                </c:pt>
                <c:pt idx="729">
                  <c:v>0</c:v>
                </c:pt>
                <c:pt idx="730">
                  <c:v>0</c:v>
                </c:pt>
                <c:pt idx="731">
                  <c:v>0</c:v>
                </c:pt>
                <c:pt idx="732">
                  <c:v>0</c:v>
                </c:pt>
                <c:pt idx="733">
                  <c:v>0</c:v>
                </c:pt>
                <c:pt idx="734">
                  <c:v>0</c:v>
                </c:pt>
                <c:pt idx="735">
                  <c:v>0</c:v>
                </c:pt>
                <c:pt idx="736">
                  <c:v>0</c:v>
                </c:pt>
                <c:pt idx="737">
                  <c:v>0</c:v>
                </c:pt>
                <c:pt idx="738">
                  <c:v>0</c:v>
                </c:pt>
                <c:pt idx="739">
                  <c:v>0</c:v>
                </c:pt>
                <c:pt idx="740">
                  <c:v>0</c:v>
                </c:pt>
                <c:pt idx="741">
                  <c:v>0</c:v>
                </c:pt>
                <c:pt idx="742">
                  <c:v>0</c:v>
                </c:pt>
                <c:pt idx="743">
                  <c:v>0</c:v>
                </c:pt>
                <c:pt idx="744">
                  <c:v>0</c:v>
                </c:pt>
                <c:pt idx="745">
                  <c:v>0</c:v>
                </c:pt>
                <c:pt idx="746">
                  <c:v>0</c:v>
                </c:pt>
                <c:pt idx="747">
                  <c:v>0</c:v>
                </c:pt>
                <c:pt idx="748">
                  <c:v>0</c:v>
                </c:pt>
                <c:pt idx="749">
                  <c:v>0</c:v>
                </c:pt>
                <c:pt idx="750">
                  <c:v>0</c:v>
                </c:pt>
                <c:pt idx="751">
                  <c:v>0</c:v>
                </c:pt>
                <c:pt idx="752">
                  <c:v>0</c:v>
                </c:pt>
                <c:pt idx="753">
                  <c:v>0</c:v>
                </c:pt>
                <c:pt idx="754">
                  <c:v>0</c:v>
                </c:pt>
                <c:pt idx="755">
                  <c:v>0</c:v>
                </c:pt>
                <c:pt idx="756">
                  <c:v>0</c:v>
                </c:pt>
                <c:pt idx="757">
                  <c:v>0</c:v>
                </c:pt>
                <c:pt idx="758">
                  <c:v>0</c:v>
                </c:pt>
                <c:pt idx="759">
                  <c:v>0</c:v>
                </c:pt>
                <c:pt idx="760">
                  <c:v>0</c:v>
                </c:pt>
                <c:pt idx="761">
                  <c:v>0</c:v>
                </c:pt>
                <c:pt idx="762">
                  <c:v>0</c:v>
                </c:pt>
                <c:pt idx="763">
                  <c:v>0</c:v>
                </c:pt>
                <c:pt idx="764">
                  <c:v>0</c:v>
                </c:pt>
                <c:pt idx="765">
                  <c:v>0</c:v>
                </c:pt>
                <c:pt idx="766">
                  <c:v>0</c:v>
                </c:pt>
                <c:pt idx="767">
                  <c:v>0</c:v>
                </c:pt>
                <c:pt idx="768">
                  <c:v>0</c:v>
                </c:pt>
                <c:pt idx="769">
                  <c:v>0</c:v>
                </c:pt>
                <c:pt idx="770">
                  <c:v>0</c:v>
                </c:pt>
                <c:pt idx="771">
                  <c:v>0</c:v>
                </c:pt>
                <c:pt idx="772">
                  <c:v>0</c:v>
                </c:pt>
                <c:pt idx="773">
                  <c:v>0</c:v>
                </c:pt>
                <c:pt idx="774">
                  <c:v>0</c:v>
                </c:pt>
                <c:pt idx="775">
                  <c:v>0</c:v>
                </c:pt>
                <c:pt idx="776">
                  <c:v>0</c:v>
                </c:pt>
                <c:pt idx="777">
                  <c:v>0</c:v>
                </c:pt>
                <c:pt idx="778">
                  <c:v>0</c:v>
                </c:pt>
                <c:pt idx="779">
                  <c:v>0</c:v>
                </c:pt>
                <c:pt idx="780">
                  <c:v>0</c:v>
                </c:pt>
                <c:pt idx="781">
                  <c:v>0</c:v>
                </c:pt>
                <c:pt idx="782">
                  <c:v>0</c:v>
                </c:pt>
                <c:pt idx="783">
                  <c:v>0</c:v>
                </c:pt>
                <c:pt idx="784">
                  <c:v>0</c:v>
                </c:pt>
                <c:pt idx="785">
                  <c:v>0</c:v>
                </c:pt>
                <c:pt idx="786">
                  <c:v>0</c:v>
                </c:pt>
                <c:pt idx="787">
                  <c:v>0</c:v>
                </c:pt>
                <c:pt idx="788">
                  <c:v>0</c:v>
                </c:pt>
                <c:pt idx="789">
                  <c:v>0</c:v>
                </c:pt>
                <c:pt idx="790">
                  <c:v>0</c:v>
                </c:pt>
                <c:pt idx="791">
                  <c:v>0</c:v>
                </c:pt>
                <c:pt idx="792">
                  <c:v>0</c:v>
                </c:pt>
                <c:pt idx="793">
                  <c:v>0</c:v>
                </c:pt>
                <c:pt idx="794">
                  <c:v>0</c:v>
                </c:pt>
                <c:pt idx="795">
                  <c:v>0</c:v>
                </c:pt>
                <c:pt idx="796">
                  <c:v>0</c:v>
                </c:pt>
                <c:pt idx="797">
                  <c:v>0</c:v>
                </c:pt>
                <c:pt idx="798">
                  <c:v>0</c:v>
                </c:pt>
                <c:pt idx="799">
                  <c:v>0</c:v>
                </c:pt>
                <c:pt idx="800">
                  <c:v>0</c:v>
                </c:pt>
                <c:pt idx="801">
                  <c:v>0</c:v>
                </c:pt>
                <c:pt idx="802">
                  <c:v>0</c:v>
                </c:pt>
                <c:pt idx="803">
                  <c:v>0</c:v>
                </c:pt>
                <c:pt idx="804">
                  <c:v>0</c:v>
                </c:pt>
                <c:pt idx="805">
                  <c:v>0</c:v>
                </c:pt>
                <c:pt idx="806">
                  <c:v>0</c:v>
                </c:pt>
                <c:pt idx="807">
                  <c:v>0</c:v>
                </c:pt>
                <c:pt idx="808">
                  <c:v>0</c:v>
                </c:pt>
                <c:pt idx="809">
                  <c:v>0</c:v>
                </c:pt>
                <c:pt idx="810">
                  <c:v>0</c:v>
                </c:pt>
                <c:pt idx="811">
                  <c:v>0</c:v>
                </c:pt>
                <c:pt idx="812">
                  <c:v>0</c:v>
                </c:pt>
                <c:pt idx="813">
                  <c:v>0</c:v>
                </c:pt>
                <c:pt idx="814">
                  <c:v>0</c:v>
                </c:pt>
                <c:pt idx="815">
                  <c:v>0</c:v>
                </c:pt>
                <c:pt idx="816">
                  <c:v>0</c:v>
                </c:pt>
                <c:pt idx="817">
                  <c:v>0</c:v>
                </c:pt>
                <c:pt idx="818">
                  <c:v>0</c:v>
                </c:pt>
                <c:pt idx="819">
                  <c:v>0</c:v>
                </c:pt>
                <c:pt idx="820">
                  <c:v>0</c:v>
                </c:pt>
                <c:pt idx="821">
                  <c:v>0</c:v>
                </c:pt>
                <c:pt idx="822">
                  <c:v>0</c:v>
                </c:pt>
                <c:pt idx="823">
                  <c:v>0</c:v>
                </c:pt>
                <c:pt idx="824">
                  <c:v>0</c:v>
                </c:pt>
                <c:pt idx="825">
                  <c:v>0</c:v>
                </c:pt>
                <c:pt idx="826">
                  <c:v>0</c:v>
                </c:pt>
                <c:pt idx="827">
                  <c:v>0</c:v>
                </c:pt>
                <c:pt idx="828">
                  <c:v>0</c:v>
                </c:pt>
                <c:pt idx="829">
                  <c:v>0</c:v>
                </c:pt>
                <c:pt idx="830">
                  <c:v>0</c:v>
                </c:pt>
                <c:pt idx="831">
                  <c:v>0</c:v>
                </c:pt>
                <c:pt idx="832">
                  <c:v>0</c:v>
                </c:pt>
                <c:pt idx="833">
                  <c:v>0</c:v>
                </c:pt>
                <c:pt idx="834">
                  <c:v>0</c:v>
                </c:pt>
                <c:pt idx="835">
                  <c:v>0</c:v>
                </c:pt>
                <c:pt idx="836">
                  <c:v>0</c:v>
                </c:pt>
                <c:pt idx="837">
                  <c:v>0</c:v>
                </c:pt>
                <c:pt idx="838">
                  <c:v>0</c:v>
                </c:pt>
                <c:pt idx="839">
                  <c:v>0</c:v>
                </c:pt>
                <c:pt idx="840">
                  <c:v>0</c:v>
                </c:pt>
                <c:pt idx="841">
                  <c:v>0</c:v>
                </c:pt>
                <c:pt idx="842">
                  <c:v>0</c:v>
                </c:pt>
                <c:pt idx="843">
                  <c:v>0</c:v>
                </c:pt>
                <c:pt idx="844">
                  <c:v>0</c:v>
                </c:pt>
                <c:pt idx="845">
                  <c:v>0</c:v>
                </c:pt>
                <c:pt idx="846">
                  <c:v>0</c:v>
                </c:pt>
                <c:pt idx="847">
                  <c:v>0</c:v>
                </c:pt>
                <c:pt idx="848">
                  <c:v>0</c:v>
                </c:pt>
                <c:pt idx="849">
                  <c:v>0</c:v>
                </c:pt>
                <c:pt idx="850">
                  <c:v>0</c:v>
                </c:pt>
                <c:pt idx="851">
                  <c:v>0</c:v>
                </c:pt>
                <c:pt idx="852">
                  <c:v>0</c:v>
                </c:pt>
                <c:pt idx="853">
                  <c:v>0</c:v>
                </c:pt>
                <c:pt idx="854">
                  <c:v>0</c:v>
                </c:pt>
                <c:pt idx="855">
                  <c:v>0</c:v>
                </c:pt>
                <c:pt idx="856">
                  <c:v>0</c:v>
                </c:pt>
                <c:pt idx="857">
                  <c:v>0</c:v>
                </c:pt>
                <c:pt idx="858">
                  <c:v>0</c:v>
                </c:pt>
                <c:pt idx="859">
                  <c:v>0</c:v>
                </c:pt>
                <c:pt idx="860">
                  <c:v>0</c:v>
                </c:pt>
                <c:pt idx="861">
                  <c:v>0</c:v>
                </c:pt>
                <c:pt idx="862">
                  <c:v>0</c:v>
                </c:pt>
                <c:pt idx="863">
                  <c:v>0</c:v>
                </c:pt>
                <c:pt idx="864">
                  <c:v>0</c:v>
                </c:pt>
                <c:pt idx="865">
                  <c:v>0</c:v>
                </c:pt>
                <c:pt idx="866">
                  <c:v>0</c:v>
                </c:pt>
                <c:pt idx="867">
                  <c:v>0</c:v>
                </c:pt>
                <c:pt idx="868">
                  <c:v>0</c:v>
                </c:pt>
                <c:pt idx="869">
                  <c:v>0</c:v>
                </c:pt>
                <c:pt idx="870">
                  <c:v>0</c:v>
                </c:pt>
                <c:pt idx="871">
                  <c:v>0</c:v>
                </c:pt>
                <c:pt idx="872">
                  <c:v>0</c:v>
                </c:pt>
                <c:pt idx="873">
                  <c:v>0</c:v>
                </c:pt>
                <c:pt idx="874">
                  <c:v>0</c:v>
                </c:pt>
                <c:pt idx="875">
                  <c:v>0</c:v>
                </c:pt>
                <c:pt idx="876">
                  <c:v>0</c:v>
                </c:pt>
                <c:pt idx="877">
                  <c:v>0</c:v>
                </c:pt>
                <c:pt idx="878">
                  <c:v>0</c:v>
                </c:pt>
                <c:pt idx="879">
                  <c:v>0</c:v>
                </c:pt>
                <c:pt idx="880">
                  <c:v>0</c:v>
                </c:pt>
                <c:pt idx="881">
                  <c:v>0</c:v>
                </c:pt>
                <c:pt idx="882">
                  <c:v>0</c:v>
                </c:pt>
                <c:pt idx="883">
                  <c:v>0</c:v>
                </c:pt>
                <c:pt idx="884">
                  <c:v>0</c:v>
                </c:pt>
                <c:pt idx="885">
                  <c:v>0</c:v>
                </c:pt>
                <c:pt idx="886">
                  <c:v>0</c:v>
                </c:pt>
                <c:pt idx="887">
                  <c:v>0</c:v>
                </c:pt>
                <c:pt idx="888">
                  <c:v>0</c:v>
                </c:pt>
                <c:pt idx="889">
                  <c:v>0</c:v>
                </c:pt>
                <c:pt idx="890">
                  <c:v>0</c:v>
                </c:pt>
                <c:pt idx="891">
                  <c:v>0</c:v>
                </c:pt>
                <c:pt idx="892">
                  <c:v>0</c:v>
                </c:pt>
                <c:pt idx="893">
                  <c:v>0</c:v>
                </c:pt>
                <c:pt idx="894">
                  <c:v>0</c:v>
                </c:pt>
                <c:pt idx="895">
                  <c:v>0</c:v>
                </c:pt>
                <c:pt idx="896">
                  <c:v>0</c:v>
                </c:pt>
                <c:pt idx="897">
                  <c:v>0</c:v>
                </c:pt>
                <c:pt idx="898">
                  <c:v>0</c:v>
                </c:pt>
                <c:pt idx="899">
                  <c:v>0</c:v>
                </c:pt>
                <c:pt idx="900">
                  <c:v>0</c:v>
                </c:pt>
                <c:pt idx="901">
                  <c:v>0</c:v>
                </c:pt>
                <c:pt idx="902">
                  <c:v>0</c:v>
                </c:pt>
                <c:pt idx="903">
                  <c:v>0</c:v>
                </c:pt>
                <c:pt idx="904">
                  <c:v>0</c:v>
                </c:pt>
                <c:pt idx="905">
                  <c:v>0</c:v>
                </c:pt>
                <c:pt idx="906">
                  <c:v>0</c:v>
                </c:pt>
                <c:pt idx="907">
                  <c:v>0</c:v>
                </c:pt>
                <c:pt idx="908">
                  <c:v>0</c:v>
                </c:pt>
                <c:pt idx="909">
                  <c:v>0</c:v>
                </c:pt>
                <c:pt idx="910">
                  <c:v>0</c:v>
                </c:pt>
                <c:pt idx="911">
                  <c:v>0</c:v>
                </c:pt>
                <c:pt idx="912">
                  <c:v>0</c:v>
                </c:pt>
                <c:pt idx="913">
                  <c:v>0</c:v>
                </c:pt>
                <c:pt idx="914">
                  <c:v>0</c:v>
                </c:pt>
                <c:pt idx="915">
                  <c:v>0</c:v>
                </c:pt>
                <c:pt idx="916">
                  <c:v>0</c:v>
                </c:pt>
                <c:pt idx="917">
                  <c:v>0</c:v>
                </c:pt>
                <c:pt idx="918">
                  <c:v>0</c:v>
                </c:pt>
                <c:pt idx="919">
                  <c:v>0</c:v>
                </c:pt>
                <c:pt idx="920">
                  <c:v>0</c:v>
                </c:pt>
                <c:pt idx="921">
                  <c:v>0</c:v>
                </c:pt>
                <c:pt idx="922">
                  <c:v>0</c:v>
                </c:pt>
                <c:pt idx="923">
                  <c:v>0</c:v>
                </c:pt>
                <c:pt idx="924">
                  <c:v>0</c:v>
                </c:pt>
                <c:pt idx="925">
                  <c:v>0</c:v>
                </c:pt>
                <c:pt idx="926">
                  <c:v>0</c:v>
                </c:pt>
                <c:pt idx="927">
                  <c:v>0</c:v>
                </c:pt>
                <c:pt idx="928">
                  <c:v>0</c:v>
                </c:pt>
                <c:pt idx="929">
                  <c:v>0</c:v>
                </c:pt>
                <c:pt idx="930">
                  <c:v>0</c:v>
                </c:pt>
                <c:pt idx="931">
                  <c:v>0</c:v>
                </c:pt>
                <c:pt idx="932">
                  <c:v>0</c:v>
                </c:pt>
                <c:pt idx="933">
                  <c:v>0</c:v>
                </c:pt>
                <c:pt idx="934">
                  <c:v>0</c:v>
                </c:pt>
                <c:pt idx="935">
                  <c:v>0</c:v>
                </c:pt>
                <c:pt idx="936">
                  <c:v>0</c:v>
                </c:pt>
                <c:pt idx="937">
                  <c:v>0</c:v>
                </c:pt>
                <c:pt idx="938">
                  <c:v>0</c:v>
                </c:pt>
                <c:pt idx="939">
                  <c:v>0</c:v>
                </c:pt>
                <c:pt idx="940">
                  <c:v>0</c:v>
                </c:pt>
                <c:pt idx="941">
                  <c:v>0</c:v>
                </c:pt>
                <c:pt idx="942">
                  <c:v>0</c:v>
                </c:pt>
                <c:pt idx="943">
                  <c:v>0</c:v>
                </c:pt>
                <c:pt idx="944">
                  <c:v>0</c:v>
                </c:pt>
                <c:pt idx="945">
                  <c:v>0</c:v>
                </c:pt>
                <c:pt idx="946">
                  <c:v>0</c:v>
                </c:pt>
                <c:pt idx="947">
                  <c:v>0</c:v>
                </c:pt>
                <c:pt idx="948">
                  <c:v>0</c:v>
                </c:pt>
                <c:pt idx="949">
                  <c:v>0</c:v>
                </c:pt>
                <c:pt idx="950">
                  <c:v>0</c:v>
                </c:pt>
                <c:pt idx="951">
                  <c:v>0</c:v>
                </c:pt>
                <c:pt idx="952">
                  <c:v>0</c:v>
                </c:pt>
                <c:pt idx="953">
                  <c:v>0</c:v>
                </c:pt>
                <c:pt idx="954">
                  <c:v>0</c:v>
                </c:pt>
                <c:pt idx="955">
                  <c:v>0</c:v>
                </c:pt>
                <c:pt idx="956">
                  <c:v>0</c:v>
                </c:pt>
                <c:pt idx="957">
                  <c:v>0</c:v>
                </c:pt>
                <c:pt idx="958">
                  <c:v>0</c:v>
                </c:pt>
                <c:pt idx="959">
                  <c:v>0</c:v>
                </c:pt>
                <c:pt idx="960">
                  <c:v>0</c:v>
                </c:pt>
                <c:pt idx="961">
                  <c:v>0</c:v>
                </c:pt>
                <c:pt idx="962">
                  <c:v>0</c:v>
                </c:pt>
                <c:pt idx="963">
                  <c:v>0</c:v>
                </c:pt>
                <c:pt idx="964">
                  <c:v>0</c:v>
                </c:pt>
                <c:pt idx="965">
                  <c:v>0</c:v>
                </c:pt>
                <c:pt idx="966">
                  <c:v>0</c:v>
                </c:pt>
                <c:pt idx="967">
                  <c:v>0</c:v>
                </c:pt>
                <c:pt idx="968">
                  <c:v>0</c:v>
                </c:pt>
                <c:pt idx="969">
                  <c:v>0</c:v>
                </c:pt>
                <c:pt idx="970">
                  <c:v>0</c:v>
                </c:pt>
                <c:pt idx="971">
                  <c:v>0</c:v>
                </c:pt>
                <c:pt idx="972">
                  <c:v>0</c:v>
                </c:pt>
                <c:pt idx="973">
                  <c:v>0</c:v>
                </c:pt>
                <c:pt idx="974">
                  <c:v>0</c:v>
                </c:pt>
                <c:pt idx="975">
                  <c:v>0</c:v>
                </c:pt>
                <c:pt idx="976">
                  <c:v>0</c:v>
                </c:pt>
                <c:pt idx="977">
                  <c:v>0</c:v>
                </c:pt>
                <c:pt idx="978">
                  <c:v>0</c:v>
                </c:pt>
                <c:pt idx="979">
                  <c:v>0</c:v>
                </c:pt>
                <c:pt idx="980">
                  <c:v>0</c:v>
                </c:pt>
                <c:pt idx="981">
                  <c:v>0</c:v>
                </c:pt>
                <c:pt idx="982">
                  <c:v>0</c:v>
                </c:pt>
                <c:pt idx="983">
                  <c:v>0</c:v>
                </c:pt>
                <c:pt idx="984">
                  <c:v>0</c:v>
                </c:pt>
                <c:pt idx="985">
                  <c:v>0</c:v>
                </c:pt>
                <c:pt idx="986">
                  <c:v>0</c:v>
                </c:pt>
                <c:pt idx="987">
                  <c:v>0</c:v>
                </c:pt>
                <c:pt idx="988">
                  <c:v>0</c:v>
                </c:pt>
                <c:pt idx="989">
                  <c:v>0</c:v>
                </c:pt>
                <c:pt idx="990">
                  <c:v>1</c:v>
                </c:pt>
                <c:pt idx="991">
                  <c:v>1</c:v>
                </c:pt>
                <c:pt idx="992">
                  <c:v>1</c:v>
                </c:pt>
                <c:pt idx="993">
                  <c:v>1</c:v>
                </c:pt>
                <c:pt idx="994">
                  <c:v>1</c:v>
                </c:pt>
                <c:pt idx="995">
                  <c:v>1</c:v>
                </c:pt>
                <c:pt idx="996">
                  <c:v>1</c:v>
                </c:pt>
                <c:pt idx="997">
                  <c:v>1</c:v>
                </c:pt>
                <c:pt idx="998">
                  <c:v>1</c:v>
                </c:pt>
                <c:pt idx="999">
                  <c:v>0</c:v>
                </c:pt>
                <c:pt idx="1000">
                  <c:v>0</c:v>
                </c:pt>
                <c:pt idx="1001">
                  <c:v>0</c:v>
                </c:pt>
                <c:pt idx="1002">
                  <c:v>0</c:v>
                </c:pt>
                <c:pt idx="1003">
                  <c:v>0</c:v>
                </c:pt>
                <c:pt idx="1004">
                  <c:v>0</c:v>
                </c:pt>
                <c:pt idx="1005">
                  <c:v>0</c:v>
                </c:pt>
                <c:pt idx="1006">
                  <c:v>0</c:v>
                </c:pt>
                <c:pt idx="1007">
                  <c:v>0</c:v>
                </c:pt>
                <c:pt idx="1008">
                  <c:v>0</c:v>
                </c:pt>
                <c:pt idx="1009">
                  <c:v>0</c:v>
                </c:pt>
                <c:pt idx="1010">
                  <c:v>0</c:v>
                </c:pt>
                <c:pt idx="1011">
                  <c:v>0</c:v>
                </c:pt>
                <c:pt idx="1012">
                  <c:v>0</c:v>
                </c:pt>
                <c:pt idx="1013">
                  <c:v>0</c:v>
                </c:pt>
                <c:pt idx="1014">
                  <c:v>0</c:v>
                </c:pt>
                <c:pt idx="1015">
                  <c:v>0</c:v>
                </c:pt>
                <c:pt idx="1016">
                  <c:v>0</c:v>
                </c:pt>
                <c:pt idx="1017">
                  <c:v>0</c:v>
                </c:pt>
                <c:pt idx="1018">
                  <c:v>0</c:v>
                </c:pt>
                <c:pt idx="1019">
                  <c:v>0</c:v>
                </c:pt>
                <c:pt idx="1020">
                  <c:v>0</c:v>
                </c:pt>
                <c:pt idx="1021">
                  <c:v>0</c:v>
                </c:pt>
                <c:pt idx="1022">
                  <c:v>0</c:v>
                </c:pt>
                <c:pt idx="1023">
                  <c:v>0</c:v>
                </c:pt>
                <c:pt idx="1024">
                  <c:v>0</c:v>
                </c:pt>
                <c:pt idx="1025">
                  <c:v>0</c:v>
                </c:pt>
                <c:pt idx="1026">
                  <c:v>0</c:v>
                </c:pt>
                <c:pt idx="1027">
                  <c:v>0</c:v>
                </c:pt>
                <c:pt idx="1028">
                  <c:v>0</c:v>
                </c:pt>
                <c:pt idx="1029">
                  <c:v>0</c:v>
                </c:pt>
                <c:pt idx="1030">
                  <c:v>0</c:v>
                </c:pt>
                <c:pt idx="1031">
                  <c:v>0</c:v>
                </c:pt>
                <c:pt idx="1032">
                  <c:v>0</c:v>
                </c:pt>
                <c:pt idx="1033">
                  <c:v>0</c:v>
                </c:pt>
                <c:pt idx="1034">
                  <c:v>0</c:v>
                </c:pt>
                <c:pt idx="1035">
                  <c:v>0</c:v>
                </c:pt>
                <c:pt idx="1036">
                  <c:v>0</c:v>
                </c:pt>
                <c:pt idx="1037">
                  <c:v>0</c:v>
                </c:pt>
                <c:pt idx="1038">
                  <c:v>0</c:v>
                </c:pt>
                <c:pt idx="1039">
                  <c:v>0</c:v>
                </c:pt>
                <c:pt idx="1040">
                  <c:v>0</c:v>
                </c:pt>
                <c:pt idx="1041">
                  <c:v>0</c:v>
                </c:pt>
                <c:pt idx="1042">
                  <c:v>0</c:v>
                </c:pt>
                <c:pt idx="1043">
                  <c:v>0</c:v>
                </c:pt>
                <c:pt idx="1044">
                  <c:v>0</c:v>
                </c:pt>
                <c:pt idx="1045">
                  <c:v>0</c:v>
                </c:pt>
                <c:pt idx="1046">
                  <c:v>0</c:v>
                </c:pt>
                <c:pt idx="1047">
                  <c:v>0</c:v>
                </c:pt>
                <c:pt idx="1048">
                  <c:v>0</c:v>
                </c:pt>
                <c:pt idx="1049">
                  <c:v>0</c:v>
                </c:pt>
                <c:pt idx="1050">
                  <c:v>0</c:v>
                </c:pt>
                <c:pt idx="1051">
                  <c:v>0</c:v>
                </c:pt>
                <c:pt idx="1052">
                  <c:v>0</c:v>
                </c:pt>
                <c:pt idx="1053">
                  <c:v>0</c:v>
                </c:pt>
                <c:pt idx="1054">
                  <c:v>0</c:v>
                </c:pt>
                <c:pt idx="1055">
                  <c:v>0</c:v>
                </c:pt>
                <c:pt idx="1056">
                  <c:v>0</c:v>
                </c:pt>
                <c:pt idx="1057">
                  <c:v>0</c:v>
                </c:pt>
                <c:pt idx="1058">
                  <c:v>0</c:v>
                </c:pt>
                <c:pt idx="1059">
                  <c:v>0</c:v>
                </c:pt>
                <c:pt idx="1060">
                  <c:v>0</c:v>
                </c:pt>
                <c:pt idx="1061">
                  <c:v>0</c:v>
                </c:pt>
                <c:pt idx="1062">
                  <c:v>0</c:v>
                </c:pt>
                <c:pt idx="1063">
                  <c:v>0</c:v>
                </c:pt>
                <c:pt idx="1064">
                  <c:v>0</c:v>
                </c:pt>
                <c:pt idx="1065">
                  <c:v>0</c:v>
                </c:pt>
                <c:pt idx="1066">
                  <c:v>0</c:v>
                </c:pt>
                <c:pt idx="1067">
                  <c:v>0</c:v>
                </c:pt>
                <c:pt idx="1068">
                  <c:v>0</c:v>
                </c:pt>
                <c:pt idx="1069">
                  <c:v>0</c:v>
                </c:pt>
                <c:pt idx="1070">
                  <c:v>0</c:v>
                </c:pt>
                <c:pt idx="1071">
                  <c:v>0</c:v>
                </c:pt>
                <c:pt idx="1072">
                  <c:v>0</c:v>
                </c:pt>
                <c:pt idx="1073">
                  <c:v>0</c:v>
                </c:pt>
                <c:pt idx="1074">
                  <c:v>0</c:v>
                </c:pt>
                <c:pt idx="1075">
                  <c:v>0</c:v>
                </c:pt>
                <c:pt idx="1076">
                  <c:v>0</c:v>
                </c:pt>
                <c:pt idx="1077">
                  <c:v>0</c:v>
                </c:pt>
                <c:pt idx="1078">
                  <c:v>0</c:v>
                </c:pt>
                <c:pt idx="1079">
                  <c:v>0</c:v>
                </c:pt>
                <c:pt idx="1080">
                  <c:v>0</c:v>
                </c:pt>
                <c:pt idx="1081">
                  <c:v>0</c:v>
                </c:pt>
                <c:pt idx="1082">
                  <c:v>0</c:v>
                </c:pt>
                <c:pt idx="1083">
                  <c:v>0</c:v>
                </c:pt>
                <c:pt idx="1084">
                  <c:v>0</c:v>
                </c:pt>
                <c:pt idx="1085">
                  <c:v>0</c:v>
                </c:pt>
                <c:pt idx="1086">
                  <c:v>0</c:v>
                </c:pt>
                <c:pt idx="1087">
                  <c:v>0</c:v>
                </c:pt>
                <c:pt idx="1088">
                  <c:v>0</c:v>
                </c:pt>
                <c:pt idx="1089">
                  <c:v>0</c:v>
                </c:pt>
                <c:pt idx="1090">
                  <c:v>0</c:v>
                </c:pt>
                <c:pt idx="1091">
                  <c:v>0</c:v>
                </c:pt>
                <c:pt idx="1092">
                  <c:v>0</c:v>
                </c:pt>
                <c:pt idx="1093">
                  <c:v>0</c:v>
                </c:pt>
                <c:pt idx="1094">
                  <c:v>0</c:v>
                </c:pt>
                <c:pt idx="1095">
                  <c:v>0</c:v>
                </c:pt>
                <c:pt idx="1096">
                  <c:v>0</c:v>
                </c:pt>
                <c:pt idx="1097">
                  <c:v>0</c:v>
                </c:pt>
                <c:pt idx="1098">
                  <c:v>0</c:v>
                </c:pt>
                <c:pt idx="1099">
                  <c:v>0</c:v>
                </c:pt>
                <c:pt idx="1100">
                  <c:v>0</c:v>
                </c:pt>
                <c:pt idx="1101">
                  <c:v>0</c:v>
                </c:pt>
                <c:pt idx="1102">
                  <c:v>0</c:v>
                </c:pt>
                <c:pt idx="1103">
                  <c:v>0</c:v>
                </c:pt>
                <c:pt idx="1104">
                  <c:v>0</c:v>
                </c:pt>
                <c:pt idx="1105">
                  <c:v>0</c:v>
                </c:pt>
                <c:pt idx="1106">
                  <c:v>0</c:v>
                </c:pt>
                <c:pt idx="1107">
                  <c:v>0</c:v>
                </c:pt>
                <c:pt idx="1108">
                  <c:v>0</c:v>
                </c:pt>
                <c:pt idx="1109">
                  <c:v>0</c:v>
                </c:pt>
                <c:pt idx="1110">
                  <c:v>0</c:v>
                </c:pt>
                <c:pt idx="1111">
                  <c:v>0</c:v>
                </c:pt>
                <c:pt idx="1112">
                  <c:v>0</c:v>
                </c:pt>
                <c:pt idx="1113">
                  <c:v>0</c:v>
                </c:pt>
                <c:pt idx="1114">
                  <c:v>0</c:v>
                </c:pt>
                <c:pt idx="1115">
                  <c:v>0</c:v>
                </c:pt>
                <c:pt idx="1116">
                  <c:v>0</c:v>
                </c:pt>
                <c:pt idx="1117">
                  <c:v>0</c:v>
                </c:pt>
                <c:pt idx="1118">
                  <c:v>0</c:v>
                </c:pt>
                <c:pt idx="1119">
                  <c:v>0</c:v>
                </c:pt>
                <c:pt idx="1120">
                  <c:v>0</c:v>
                </c:pt>
                <c:pt idx="1121">
                  <c:v>0</c:v>
                </c:pt>
                <c:pt idx="1122">
                  <c:v>0</c:v>
                </c:pt>
                <c:pt idx="1123">
                  <c:v>0</c:v>
                </c:pt>
                <c:pt idx="1124">
                  <c:v>0</c:v>
                </c:pt>
                <c:pt idx="1125">
                  <c:v>0</c:v>
                </c:pt>
                <c:pt idx="1126">
                  <c:v>0</c:v>
                </c:pt>
                <c:pt idx="1127">
                  <c:v>0</c:v>
                </c:pt>
                <c:pt idx="1128">
                  <c:v>0</c:v>
                </c:pt>
                <c:pt idx="1129">
                  <c:v>0</c:v>
                </c:pt>
                <c:pt idx="1130">
                  <c:v>0</c:v>
                </c:pt>
                <c:pt idx="1131">
                  <c:v>0</c:v>
                </c:pt>
                <c:pt idx="1132">
                  <c:v>0</c:v>
                </c:pt>
                <c:pt idx="1133">
                  <c:v>0</c:v>
                </c:pt>
                <c:pt idx="1134">
                  <c:v>0</c:v>
                </c:pt>
                <c:pt idx="1135">
                  <c:v>0</c:v>
                </c:pt>
                <c:pt idx="1136">
                  <c:v>0</c:v>
                </c:pt>
                <c:pt idx="1137">
                  <c:v>0</c:v>
                </c:pt>
                <c:pt idx="1138">
                  <c:v>0</c:v>
                </c:pt>
                <c:pt idx="1139">
                  <c:v>0</c:v>
                </c:pt>
                <c:pt idx="1140">
                  <c:v>0</c:v>
                </c:pt>
                <c:pt idx="1141">
                  <c:v>0</c:v>
                </c:pt>
                <c:pt idx="1142">
                  <c:v>0</c:v>
                </c:pt>
                <c:pt idx="1143">
                  <c:v>0</c:v>
                </c:pt>
                <c:pt idx="1144">
                  <c:v>0</c:v>
                </c:pt>
                <c:pt idx="1145">
                  <c:v>0</c:v>
                </c:pt>
                <c:pt idx="1146">
                  <c:v>0</c:v>
                </c:pt>
                <c:pt idx="1147">
                  <c:v>0</c:v>
                </c:pt>
                <c:pt idx="1148">
                  <c:v>0</c:v>
                </c:pt>
                <c:pt idx="1149">
                  <c:v>0</c:v>
                </c:pt>
                <c:pt idx="1150">
                  <c:v>0</c:v>
                </c:pt>
                <c:pt idx="1151">
                  <c:v>0</c:v>
                </c:pt>
                <c:pt idx="1152">
                  <c:v>0</c:v>
                </c:pt>
                <c:pt idx="1153">
                  <c:v>0</c:v>
                </c:pt>
                <c:pt idx="1154">
                  <c:v>0</c:v>
                </c:pt>
                <c:pt idx="1155">
                  <c:v>0</c:v>
                </c:pt>
                <c:pt idx="1156">
                  <c:v>0</c:v>
                </c:pt>
                <c:pt idx="1157">
                  <c:v>0</c:v>
                </c:pt>
                <c:pt idx="1158">
                  <c:v>0</c:v>
                </c:pt>
                <c:pt idx="1159">
                  <c:v>0</c:v>
                </c:pt>
                <c:pt idx="1160">
                  <c:v>0</c:v>
                </c:pt>
                <c:pt idx="1161">
                  <c:v>0</c:v>
                </c:pt>
                <c:pt idx="1162">
                  <c:v>0</c:v>
                </c:pt>
                <c:pt idx="1163">
                  <c:v>0</c:v>
                </c:pt>
                <c:pt idx="1164">
                  <c:v>0</c:v>
                </c:pt>
                <c:pt idx="1165">
                  <c:v>0</c:v>
                </c:pt>
                <c:pt idx="1166">
                  <c:v>0</c:v>
                </c:pt>
                <c:pt idx="1167">
                  <c:v>0</c:v>
                </c:pt>
                <c:pt idx="1168">
                  <c:v>0</c:v>
                </c:pt>
                <c:pt idx="1169">
                  <c:v>0</c:v>
                </c:pt>
                <c:pt idx="1170">
                  <c:v>0</c:v>
                </c:pt>
                <c:pt idx="1171">
                  <c:v>0</c:v>
                </c:pt>
                <c:pt idx="1172">
                  <c:v>0</c:v>
                </c:pt>
                <c:pt idx="1173">
                  <c:v>0</c:v>
                </c:pt>
                <c:pt idx="1174">
                  <c:v>0</c:v>
                </c:pt>
                <c:pt idx="1175">
                  <c:v>0</c:v>
                </c:pt>
                <c:pt idx="1176">
                  <c:v>0</c:v>
                </c:pt>
                <c:pt idx="1177">
                  <c:v>0</c:v>
                </c:pt>
                <c:pt idx="1178">
                  <c:v>0</c:v>
                </c:pt>
                <c:pt idx="1179">
                  <c:v>0</c:v>
                </c:pt>
                <c:pt idx="1180">
                  <c:v>0</c:v>
                </c:pt>
                <c:pt idx="1181">
                  <c:v>0</c:v>
                </c:pt>
                <c:pt idx="1182">
                  <c:v>0</c:v>
                </c:pt>
                <c:pt idx="1183">
                  <c:v>0</c:v>
                </c:pt>
                <c:pt idx="1184">
                  <c:v>0</c:v>
                </c:pt>
                <c:pt idx="1185">
                  <c:v>0</c:v>
                </c:pt>
                <c:pt idx="1186">
                  <c:v>0</c:v>
                </c:pt>
                <c:pt idx="1187">
                  <c:v>0</c:v>
                </c:pt>
                <c:pt idx="1188">
                  <c:v>0</c:v>
                </c:pt>
                <c:pt idx="1189">
                  <c:v>0</c:v>
                </c:pt>
                <c:pt idx="1190">
                  <c:v>0</c:v>
                </c:pt>
                <c:pt idx="1191">
                  <c:v>0</c:v>
                </c:pt>
                <c:pt idx="1192">
                  <c:v>0</c:v>
                </c:pt>
                <c:pt idx="1193">
                  <c:v>0</c:v>
                </c:pt>
                <c:pt idx="1194">
                  <c:v>0</c:v>
                </c:pt>
                <c:pt idx="1195">
                  <c:v>0</c:v>
                </c:pt>
                <c:pt idx="1196">
                  <c:v>0</c:v>
                </c:pt>
                <c:pt idx="1197">
                  <c:v>0</c:v>
                </c:pt>
                <c:pt idx="1198">
                  <c:v>0</c:v>
                </c:pt>
                <c:pt idx="1199">
                  <c:v>0</c:v>
                </c:pt>
                <c:pt idx="1200">
                  <c:v>0</c:v>
                </c:pt>
                <c:pt idx="1201">
                  <c:v>0</c:v>
                </c:pt>
                <c:pt idx="1202">
                  <c:v>0</c:v>
                </c:pt>
                <c:pt idx="1203">
                  <c:v>0</c:v>
                </c:pt>
                <c:pt idx="1204">
                  <c:v>0</c:v>
                </c:pt>
                <c:pt idx="1205">
                  <c:v>0</c:v>
                </c:pt>
                <c:pt idx="1206">
                  <c:v>0</c:v>
                </c:pt>
                <c:pt idx="1207">
                  <c:v>0</c:v>
                </c:pt>
                <c:pt idx="1208">
                  <c:v>0</c:v>
                </c:pt>
                <c:pt idx="1209">
                  <c:v>0</c:v>
                </c:pt>
                <c:pt idx="1210">
                  <c:v>0</c:v>
                </c:pt>
                <c:pt idx="1211">
                  <c:v>0</c:v>
                </c:pt>
                <c:pt idx="1212">
                  <c:v>0</c:v>
                </c:pt>
                <c:pt idx="1213">
                  <c:v>0</c:v>
                </c:pt>
                <c:pt idx="1214">
                  <c:v>0</c:v>
                </c:pt>
                <c:pt idx="1215">
                  <c:v>0</c:v>
                </c:pt>
                <c:pt idx="1216">
                  <c:v>0</c:v>
                </c:pt>
                <c:pt idx="1217">
                  <c:v>0</c:v>
                </c:pt>
                <c:pt idx="1218">
                  <c:v>0</c:v>
                </c:pt>
                <c:pt idx="1219">
                  <c:v>0</c:v>
                </c:pt>
                <c:pt idx="1220">
                  <c:v>0</c:v>
                </c:pt>
                <c:pt idx="1221">
                  <c:v>0</c:v>
                </c:pt>
                <c:pt idx="1222">
                  <c:v>0</c:v>
                </c:pt>
                <c:pt idx="1223">
                  <c:v>0</c:v>
                </c:pt>
                <c:pt idx="1224">
                  <c:v>0</c:v>
                </c:pt>
                <c:pt idx="1225">
                  <c:v>0</c:v>
                </c:pt>
                <c:pt idx="1226">
                  <c:v>0</c:v>
                </c:pt>
                <c:pt idx="1227">
                  <c:v>0</c:v>
                </c:pt>
                <c:pt idx="1228">
                  <c:v>0</c:v>
                </c:pt>
                <c:pt idx="1229">
                  <c:v>0</c:v>
                </c:pt>
                <c:pt idx="1230">
                  <c:v>0</c:v>
                </c:pt>
                <c:pt idx="1231">
                  <c:v>0</c:v>
                </c:pt>
                <c:pt idx="1232">
                  <c:v>0</c:v>
                </c:pt>
                <c:pt idx="1233">
                  <c:v>0</c:v>
                </c:pt>
                <c:pt idx="1234">
                  <c:v>0</c:v>
                </c:pt>
                <c:pt idx="1235">
                  <c:v>0</c:v>
                </c:pt>
                <c:pt idx="1236">
                  <c:v>0</c:v>
                </c:pt>
                <c:pt idx="1237">
                  <c:v>0</c:v>
                </c:pt>
                <c:pt idx="1238">
                  <c:v>0</c:v>
                </c:pt>
                <c:pt idx="1239">
                  <c:v>0</c:v>
                </c:pt>
                <c:pt idx="1240">
                  <c:v>0</c:v>
                </c:pt>
                <c:pt idx="1241">
                  <c:v>0</c:v>
                </c:pt>
                <c:pt idx="1242">
                  <c:v>0</c:v>
                </c:pt>
                <c:pt idx="1243">
                  <c:v>0</c:v>
                </c:pt>
                <c:pt idx="1244">
                  <c:v>0</c:v>
                </c:pt>
                <c:pt idx="1245">
                  <c:v>0</c:v>
                </c:pt>
                <c:pt idx="1246">
                  <c:v>0</c:v>
                </c:pt>
                <c:pt idx="1247">
                  <c:v>0</c:v>
                </c:pt>
                <c:pt idx="1248">
                  <c:v>0</c:v>
                </c:pt>
                <c:pt idx="1249">
                  <c:v>0</c:v>
                </c:pt>
                <c:pt idx="1250">
                  <c:v>0</c:v>
                </c:pt>
                <c:pt idx="1251">
                  <c:v>0</c:v>
                </c:pt>
              </c:numCache>
            </c:numRef>
          </c:val>
          <c:extLst>
            <c:ext xmlns:c16="http://schemas.microsoft.com/office/drawing/2014/chart" uri="{C3380CC4-5D6E-409C-BE32-E72D297353CC}">
              <c16:uniqueId val="{00000000-C81B-4293-96A4-E890315381B4}"/>
            </c:ext>
          </c:extLst>
        </c:ser>
        <c:dLbls>
          <c:showLegendKey val="0"/>
          <c:showVal val="0"/>
          <c:showCatName val="0"/>
          <c:showSerName val="0"/>
          <c:showPercent val="0"/>
          <c:showBubbleSize val="0"/>
        </c:dLbls>
        <c:axId val="460844448"/>
        <c:axId val="415501712"/>
      </c:areaChart>
      <c:lineChart>
        <c:grouping val="standard"/>
        <c:varyColors val="0"/>
        <c:ser>
          <c:idx val="0"/>
          <c:order val="0"/>
          <c:tx>
            <c:strRef>
              <c:f>Sheet1!$B$3</c:f>
              <c:strCache>
                <c:ptCount val="1"/>
                <c:pt idx="0">
                  <c:v>Bloomberg US MBS Fixed Rate Avg OAS</c:v>
                </c:pt>
              </c:strCache>
            </c:strRef>
          </c:tx>
          <c:spPr>
            <a:ln w="28575" cap="rnd">
              <a:solidFill>
                <a:schemeClr val="tx2"/>
              </a:solidFill>
              <a:round/>
            </a:ln>
            <a:effectLst/>
          </c:spPr>
          <c:marker>
            <c:symbol val="none"/>
          </c:marker>
          <c:cat>
            <c:numRef>
              <c:f>Sheet1!$A$7:$A$1268</c:f>
              <c:numCache>
                <c:formatCode>m/d/yyyy</c:formatCode>
                <c:ptCount val="1262"/>
                <c:pt idx="0">
                  <c:v>36896</c:v>
                </c:pt>
                <c:pt idx="1">
                  <c:v>36903</c:v>
                </c:pt>
                <c:pt idx="2">
                  <c:v>36910</c:v>
                </c:pt>
                <c:pt idx="3">
                  <c:v>36917</c:v>
                </c:pt>
                <c:pt idx="4">
                  <c:v>36924</c:v>
                </c:pt>
                <c:pt idx="5">
                  <c:v>36931</c:v>
                </c:pt>
                <c:pt idx="6">
                  <c:v>36938</c:v>
                </c:pt>
                <c:pt idx="7">
                  <c:v>36945</c:v>
                </c:pt>
                <c:pt idx="8">
                  <c:v>36952</c:v>
                </c:pt>
                <c:pt idx="9">
                  <c:v>36959</c:v>
                </c:pt>
                <c:pt idx="10">
                  <c:v>36966</c:v>
                </c:pt>
                <c:pt idx="11">
                  <c:v>36973</c:v>
                </c:pt>
                <c:pt idx="12">
                  <c:v>36980</c:v>
                </c:pt>
                <c:pt idx="13">
                  <c:v>36987</c:v>
                </c:pt>
                <c:pt idx="14">
                  <c:v>36994</c:v>
                </c:pt>
                <c:pt idx="15">
                  <c:v>37001</c:v>
                </c:pt>
                <c:pt idx="16">
                  <c:v>37008</c:v>
                </c:pt>
                <c:pt idx="17">
                  <c:v>37015</c:v>
                </c:pt>
                <c:pt idx="18">
                  <c:v>37022</c:v>
                </c:pt>
                <c:pt idx="19">
                  <c:v>37029</c:v>
                </c:pt>
                <c:pt idx="20">
                  <c:v>37036</c:v>
                </c:pt>
                <c:pt idx="21">
                  <c:v>37043</c:v>
                </c:pt>
                <c:pt idx="22">
                  <c:v>37050</c:v>
                </c:pt>
                <c:pt idx="23">
                  <c:v>37057</c:v>
                </c:pt>
                <c:pt idx="24">
                  <c:v>37064</c:v>
                </c:pt>
                <c:pt idx="25">
                  <c:v>37071</c:v>
                </c:pt>
                <c:pt idx="26">
                  <c:v>37078</c:v>
                </c:pt>
                <c:pt idx="27">
                  <c:v>37085</c:v>
                </c:pt>
                <c:pt idx="28">
                  <c:v>37092</c:v>
                </c:pt>
                <c:pt idx="29">
                  <c:v>37099</c:v>
                </c:pt>
                <c:pt idx="30">
                  <c:v>37106</c:v>
                </c:pt>
                <c:pt idx="31">
                  <c:v>37113</c:v>
                </c:pt>
                <c:pt idx="32">
                  <c:v>37120</c:v>
                </c:pt>
                <c:pt idx="33">
                  <c:v>37127</c:v>
                </c:pt>
                <c:pt idx="34">
                  <c:v>37134</c:v>
                </c:pt>
                <c:pt idx="35">
                  <c:v>37141</c:v>
                </c:pt>
                <c:pt idx="36">
                  <c:v>37148</c:v>
                </c:pt>
                <c:pt idx="37">
                  <c:v>37155</c:v>
                </c:pt>
                <c:pt idx="38">
                  <c:v>37162</c:v>
                </c:pt>
                <c:pt idx="39">
                  <c:v>37169</c:v>
                </c:pt>
                <c:pt idx="40">
                  <c:v>37176</c:v>
                </c:pt>
                <c:pt idx="41">
                  <c:v>37183</c:v>
                </c:pt>
                <c:pt idx="42">
                  <c:v>37190</c:v>
                </c:pt>
                <c:pt idx="43">
                  <c:v>37197</c:v>
                </c:pt>
                <c:pt idx="44">
                  <c:v>37204</c:v>
                </c:pt>
                <c:pt idx="45">
                  <c:v>37211</c:v>
                </c:pt>
                <c:pt idx="46">
                  <c:v>37218</c:v>
                </c:pt>
                <c:pt idx="47">
                  <c:v>37225</c:v>
                </c:pt>
                <c:pt idx="48">
                  <c:v>37232</c:v>
                </c:pt>
                <c:pt idx="49">
                  <c:v>37239</c:v>
                </c:pt>
                <c:pt idx="50">
                  <c:v>37246</c:v>
                </c:pt>
                <c:pt idx="51">
                  <c:v>37253</c:v>
                </c:pt>
                <c:pt idx="52">
                  <c:v>37260</c:v>
                </c:pt>
                <c:pt idx="53">
                  <c:v>37267</c:v>
                </c:pt>
                <c:pt idx="54">
                  <c:v>37274</c:v>
                </c:pt>
                <c:pt idx="55">
                  <c:v>37281</c:v>
                </c:pt>
                <c:pt idx="56">
                  <c:v>37288</c:v>
                </c:pt>
                <c:pt idx="57">
                  <c:v>37295</c:v>
                </c:pt>
                <c:pt idx="58">
                  <c:v>37302</c:v>
                </c:pt>
                <c:pt idx="59">
                  <c:v>37309</c:v>
                </c:pt>
                <c:pt idx="60">
                  <c:v>37316</c:v>
                </c:pt>
                <c:pt idx="61">
                  <c:v>37323</c:v>
                </c:pt>
                <c:pt idx="62">
                  <c:v>37330</c:v>
                </c:pt>
                <c:pt idx="63">
                  <c:v>37337</c:v>
                </c:pt>
                <c:pt idx="64">
                  <c:v>37344</c:v>
                </c:pt>
                <c:pt idx="65">
                  <c:v>37351</c:v>
                </c:pt>
                <c:pt idx="66">
                  <c:v>37358</c:v>
                </c:pt>
                <c:pt idx="67">
                  <c:v>37365</c:v>
                </c:pt>
                <c:pt idx="68">
                  <c:v>37372</c:v>
                </c:pt>
                <c:pt idx="69">
                  <c:v>37379</c:v>
                </c:pt>
                <c:pt idx="70">
                  <c:v>37386</c:v>
                </c:pt>
                <c:pt idx="71">
                  <c:v>37393</c:v>
                </c:pt>
                <c:pt idx="72">
                  <c:v>37400</c:v>
                </c:pt>
                <c:pt idx="73">
                  <c:v>37407</c:v>
                </c:pt>
                <c:pt idx="74">
                  <c:v>37414</c:v>
                </c:pt>
                <c:pt idx="75">
                  <c:v>37421</c:v>
                </c:pt>
                <c:pt idx="76">
                  <c:v>37428</c:v>
                </c:pt>
                <c:pt idx="77">
                  <c:v>37435</c:v>
                </c:pt>
                <c:pt idx="78">
                  <c:v>37442</c:v>
                </c:pt>
                <c:pt idx="79">
                  <c:v>37449</c:v>
                </c:pt>
                <c:pt idx="80">
                  <c:v>37456</c:v>
                </c:pt>
                <c:pt idx="81">
                  <c:v>37463</c:v>
                </c:pt>
                <c:pt idx="82">
                  <c:v>37470</c:v>
                </c:pt>
                <c:pt idx="83">
                  <c:v>37477</c:v>
                </c:pt>
                <c:pt idx="84">
                  <c:v>37484</c:v>
                </c:pt>
                <c:pt idx="85">
                  <c:v>37491</c:v>
                </c:pt>
                <c:pt idx="86">
                  <c:v>37498</c:v>
                </c:pt>
                <c:pt idx="87">
                  <c:v>37505</c:v>
                </c:pt>
                <c:pt idx="88">
                  <c:v>37512</c:v>
                </c:pt>
                <c:pt idx="89">
                  <c:v>37519</c:v>
                </c:pt>
                <c:pt idx="90">
                  <c:v>37526</c:v>
                </c:pt>
                <c:pt idx="91">
                  <c:v>37533</c:v>
                </c:pt>
                <c:pt idx="92">
                  <c:v>37540</c:v>
                </c:pt>
                <c:pt idx="93">
                  <c:v>37547</c:v>
                </c:pt>
                <c:pt idx="94">
                  <c:v>37554</c:v>
                </c:pt>
                <c:pt idx="95">
                  <c:v>37561</c:v>
                </c:pt>
                <c:pt idx="96">
                  <c:v>37568</c:v>
                </c:pt>
                <c:pt idx="97">
                  <c:v>37575</c:v>
                </c:pt>
                <c:pt idx="98">
                  <c:v>37582</c:v>
                </c:pt>
                <c:pt idx="99">
                  <c:v>37589</c:v>
                </c:pt>
                <c:pt idx="100">
                  <c:v>37596</c:v>
                </c:pt>
                <c:pt idx="101">
                  <c:v>37603</c:v>
                </c:pt>
                <c:pt idx="102">
                  <c:v>37610</c:v>
                </c:pt>
                <c:pt idx="103">
                  <c:v>37617</c:v>
                </c:pt>
                <c:pt idx="104">
                  <c:v>37624</c:v>
                </c:pt>
                <c:pt idx="105">
                  <c:v>37631</c:v>
                </c:pt>
                <c:pt idx="106">
                  <c:v>37638</c:v>
                </c:pt>
                <c:pt idx="107">
                  <c:v>37645</c:v>
                </c:pt>
                <c:pt idx="108">
                  <c:v>37652</c:v>
                </c:pt>
                <c:pt idx="109">
                  <c:v>37659</c:v>
                </c:pt>
                <c:pt idx="110">
                  <c:v>37666</c:v>
                </c:pt>
                <c:pt idx="111">
                  <c:v>37673</c:v>
                </c:pt>
                <c:pt idx="112">
                  <c:v>37680</c:v>
                </c:pt>
                <c:pt idx="113">
                  <c:v>37687</c:v>
                </c:pt>
                <c:pt idx="114">
                  <c:v>37694</c:v>
                </c:pt>
                <c:pt idx="115">
                  <c:v>37701</c:v>
                </c:pt>
                <c:pt idx="116">
                  <c:v>37708</c:v>
                </c:pt>
                <c:pt idx="117">
                  <c:v>37715</c:v>
                </c:pt>
                <c:pt idx="118">
                  <c:v>37722</c:v>
                </c:pt>
                <c:pt idx="119">
                  <c:v>37729</c:v>
                </c:pt>
                <c:pt idx="120">
                  <c:v>37736</c:v>
                </c:pt>
                <c:pt idx="121">
                  <c:v>37743</c:v>
                </c:pt>
                <c:pt idx="122">
                  <c:v>37750</c:v>
                </c:pt>
                <c:pt idx="123">
                  <c:v>37757</c:v>
                </c:pt>
                <c:pt idx="124">
                  <c:v>37764</c:v>
                </c:pt>
                <c:pt idx="125">
                  <c:v>37771</c:v>
                </c:pt>
                <c:pt idx="126">
                  <c:v>37778</c:v>
                </c:pt>
                <c:pt idx="127">
                  <c:v>37785</c:v>
                </c:pt>
                <c:pt idx="128">
                  <c:v>37792</c:v>
                </c:pt>
                <c:pt idx="129">
                  <c:v>37799</c:v>
                </c:pt>
                <c:pt idx="130">
                  <c:v>37806</c:v>
                </c:pt>
                <c:pt idx="131">
                  <c:v>37813</c:v>
                </c:pt>
                <c:pt idx="132">
                  <c:v>37820</c:v>
                </c:pt>
                <c:pt idx="133">
                  <c:v>37827</c:v>
                </c:pt>
                <c:pt idx="134">
                  <c:v>37834</c:v>
                </c:pt>
                <c:pt idx="135">
                  <c:v>37841</c:v>
                </c:pt>
                <c:pt idx="136">
                  <c:v>37848</c:v>
                </c:pt>
                <c:pt idx="137">
                  <c:v>37855</c:v>
                </c:pt>
                <c:pt idx="138">
                  <c:v>37862</c:v>
                </c:pt>
                <c:pt idx="139">
                  <c:v>37869</c:v>
                </c:pt>
                <c:pt idx="140">
                  <c:v>37876</c:v>
                </c:pt>
                <c:pt idx="141">
                  <c:v>37883</c:v>
                </c:pt>
                <c:pt idx="142">
                  <c:v>37890</c:v>
                </c:pt>
                <c:pt idx="143">
                  <c:v>37897</c:v>
                </c:pt>
                <c:pt idx="144">
                  <c:v>37904</c:v>
                </c:pt>
                <c:pt idx="145">
                  <c:v>37911</c:v>
                </c:pt>
                <c:pt idx="146">
                  <c:v>37918</c:v>
                </c:pt>
                <c:pt idx="147">
                  <c:v>37925</c:v>
                </c:pt>
                <c:pt idx="148">
                  <c:v>37932</c:v>
                </c:pt>
                <c:pt idx="149">
                  <c:v>37939</c:v>
                </c:pt>
                <c:pt idx="150">
                  <c:v>37946</c:v>
                </c:pt>
                <c:pt idx="151">
                  <c:v>37953</c:v>
                </c:pt>
                <c:pt idx="152">
                  <c:v>37960</c:v>
                </c:pt>
                <c:pt idx="153">
                  <c:v>37967</c:v>
                </c:pt>
                <c:pt idx="154">
                  <c:v>37974</c:v>
                </c:pt>
                <c:pt idx="155">
                  <c:v>37981</c:v>
                </c:pt>
                <c:pt idx="156">
                  <c:v>37988</c:v>
                </c:pt>
                <c:pt idx="157">
                  <c:v>37995</c:v>
                </c:pt>
                <c:pt idx="158">
                  <c:v>38002</c:v>
                </c:pt>
                <c:pt idx="159">
                  <c:v>38009</c:v>
                </c:pt>
                <c:pt idx="160">
                  <c:v>38016</c:v>
                </c:pt>
                <c:pt idx="161">
                  <c:v>38023</c:v>
                </c:pt>
                <c:pt idx="162">
                  <c:v>38030</c:v>
                </c:pt>
                <c:pt idx="163">
                  <c:v>38037</c:v>
                </c:pt>
                <c:pt idx="164">
                  <c:v>38044</c:v>
                </c:pt>
                <c:pt idx="165">
                  <c:v>38051</c:v>
                </c:pt>
                <c:pt idx="166">
                  <c:v>38058</c:v>
                </c:pt>
                <c:pt idx="167">
                  <c:v>38065</c:v>
                </c:pt>
                <c:pt idx="168">
                  <c:v>38072</c:v>
                </c:pt>
                <c:pt idx="169">
                  <c:v>38079</c:v>
                </c:pt>
                <c:pt idx="170">
                  <c:v>38086</c:v>
                </c:pt>
                <c:pt idx="171">
                  <c:v>38093</c:v>
                </c:pt>
                <c:pt idx="172">
                  <c:v>38100</c:v>
                </c:pt>
                <c:pt idx="173">
                  <c:v>38107</c:v>
                </c:pt>
                <c:pt idx="174">
                  <c:v>38114</c:v>
                </c:pt>
                <c:pt idx="175">
                  <c:v>38121</c:v>
                </c:pt>
                <c:pt idx="176">
                  <c:v>38128</c:v>
                </c:pt>
                <c:pt idx="177">
                  <c:v>38135</c:v>
                </c:pt>
                <c:pt idx="178">
                  <c:v>38142</c:v>
                </c:pt>
                <c:pt idx="179">
                  <c:v>38149</c:v>
                </c:pt>
                <c:pt idx="180">
                  <c:v>38156</c:v>
                </c:pt>
                <c:pt idx="181">
                  <c:v>38163</c:v>
                </c:pt>
                <c:pt idx="182">
                  <c:v>38170</c:v>
                </c:pt>
                <c:pt idx="183">
                  <c:v>38177</c:v>
                </c:pt>
                <c:pt idx="184">
                  <c:v>38184</c:v>
                </c:pt>
                <c:pt idx="185">
                  <c:v>38191</c:v>
                </c:pt>
                <c:pt idx="186">
                  <c:v>38198</c:v>
                </c:pt>
                <c:pt idx="187">
                  <c:v>38205</c:v>
                </c:pt>
                <c:pt idx="188">
                  <c:v>38212</c:v>
                </c:pt>
                <c:pt idx="189">
                  <c:v>38219</c:v>
                </c:pt>
                <c:pt idx="190">
                  <c:v>38226</c:v>
                </c:pt>
                <c:pt idx="191">
                  <c:v>38233</c:v>
                </c:pt>
                <c:pt idx="192">
                  <c:v>38240</c:v>
                </c:pt>
                <c:pt idx="193">
                  <c:v>38247</c:v>
                </c:pt>
                <c:pt idx="194">
                  <c:v>38254</c:v>
                </c:pt>
                <c:pt idx="195">
                  <c:v>38261</c:v>
                </c:pt>
                <c:pt idx="196">
                  <c:v>38268</c:v>
                </c:pt>
                <c:pt idx="197">
                  <c:v>38275</c:v>
                </c:pt>
                <c:pt idx="198">
                  <c:v>38282</c:v>
                </c:pt>
                <c:pt idx="199">
                  <c:v>38289</c:v>
                </c:pt>
                <c:pt idx="200">
                  <c:v>38296</c:v>
                </c:pt>
                <c:pt idx="201">
                  <c:v>38303</c:v>
                </c:pt>
                <c:pt idx="202">
                  <c:v>38310</c:v>
                </c:pt>
                <c:pt idx="203">
                  <c:v>38317</c:v>
                </c:pt>
                <c:pt idx="204">
                  <c:v>38324</c:v>
                </c:pt>
                <c:pt idx="205">
                  <c:v>38331</c:v>
                </c:pt>
                <c:pt idx="206">
                  <c:v>38338</c:v>
                </c:pt>
                <c:pt idx="207">
                  <c:v>38345</c:v>
                </c:pt>
                <c:pt idx="208">
                  <c:v>38352</c:v>
                </c:pt>
                <c:pt idx="209">
                  <c:v>38359</c:v>
                </c:pt>
                <c:pt idx="210">
                  <c:v>38366</c:v>
                </c:pt>
                <c:pt idx="211">
                  <c:v>38373</c:v>
                </c:pt>
                <c:pt idx="212">
                  <c:v>38380</c:v>
                </c:pt>
                <c:pt idx="213">
                  <c:v>38387</c:v>
                </c:pt>
                <c:pt idx="214">
                  <c:v>38394</c:v>
                </c:pt>
                <c:pt idx="215">
                  <c:v>38401</c:v>
                </c:pt>
                <c:pt idx="216">
                  <c:v>38408</c:v>
                </c:pt>
                <c:pt idx="217">
                  <c:v>38415</c:v>
                </c:pt>
                <c:pt idx="218">
                  <c:v>38422</c:v>
                </c:pt>
                <c:pt idx="219">
                  <c:v>38429</c:v>
                </c:pt>
                <c:pt idx="220">
                  <c:v>38436</c:v>
                </c:pt>
                <c:pt idx="221">
                  <c:v>38443</c:v>
                </c:pt>
                <c:pt idx="222">
                  <c:v>38450</c:v>
                </c:pt>
                <c:pt idx="223">
                  <c:v>38457</c:v>
                </c:pt>
                <c:pt idx="224">
                  <c:v>38464</c:v>
                </c:pt>
                <c:pt idx="225">
                  <c:v>38471</c:v>
                </c:pt>
                <c:pt idx="226">
                  <c:v>38478</c:v>
                </c:pt>
                <c:pt idx="227">
                  <c:v>38485</c:v>
                </c:pt>
                <c:pt idx="228">
                  <c:v>38492</c:v>
                </c:pt>
                <c:pt idx="229">
                  <c:v>38499</c:v>
                </c:pt>
                <c:pt idx="230">
                  <c:v>38506</c:v>
                </c:pt>
                <c:pt idx="231">
                  <c:v>38513</c:v>
                </c:pt>
                <c:pt idx="232">
                  <c:v>38520</c:v>
                </c:pt>
                <c:pt idx="233">
                  <c:v>38527</c:v>
                </c:pt>
                <c:pt idx="234">
                  <c:v>38534</c:v>
                </c:pt>
                <c:pt idx="235">
                  <c:v>38541</c:v>
                </c:pt>
                <c:pt idx="236">
                  <c:v>38548</c:v>
                </c:pt>
                <c:pt idx="237">
                  <c:v>38555</c:v>
                </c:pt>
                <c:pt idx="238">
                  <c:v>38562</c:v>
                </c:pt>
                <c:pt idx="239">
                  <c:v>38569</c:v>
                </c:pt>
                <c:pt idx="240">
                  <c:v>38576</c:v>
                </c:pt>
                <c:pt idx="241">
                  <c:v>38583</c:v>
                </c:pt>
                <c:pt idx="242">
                  <c:v>38590</c:v>
                </c:pt>
                <c:pt idx="243">
                  <c:v>38597</c:v>
                </c:pt>
                <c:pt idx="244">
                  <c:v>38604</c:v>
                </c:pt>
                <c:pt idx="245">
                  <c:v>38611</c:v>
                </c:pt>
                <c:pt idx="246">
                  <c:v>38618</c:v>
                </c:pt>
                <c:pt idx="247">
                  <c:v>38625</c:v>
                </c:pt>
                <c:pt idx="248">
                  <c:v>38632</c:v>
                </c:pt>
                <c:pt idx="249">
                  <c:v>38639</c:v>
                </c:pt>
                <c:pt idx="250">
                  <c:v>38646</c:v>
                </c:pt>
                <c:pt idx="251">
                  <c:v>38653</c:v>
                </c:pt>
                <c:pt idx="252">
                  <c:v>38660</c:v>
                </c:pt>
                <c:pt idx="253">
                  <c:v>38667</c:v>
                </c:pt>
                <c:pt idx="254">
                  <c:v>38674</c:v>
                </c:pt>
                <c:pt idx="255">
                  <c:v>38681</c:v>
                </c:pt>
                <c:pt idx="256">
                  <c:v>38688</c:v>
                </c:pt>
                <c:pt idx="257">
                  <c:v>38695</c:v>
                </c:pt>
                <c:pt idx="258">
                  <c:v>38702</c:v>
                </c:pt>
                <c:pt idx="259">
                  <c:v>38709</c:v>
                </c:pt>
                <c:pt idx="260">
                  <c:v>38716</c:v>
                </c:pt>
                <c:pt idx="261">
                  <c:v>38723</c:v>
                </c:pt>
                <c:pt idx="262">
                  <c:v>38730</c:v>
                </c:pt>
                <c:pt idx="263">
                  <c:v>38737</c:v>
                </c:pt>
                <c:pt idx="264">
                  <c:v>38744</c:v>
                </c:pt>
                <c:pt idx="265">
                  <c:v>38751</c:v>
                </c:pt>
                <c:pt idx="266">
                  <c:v>38758</c:v>
                </c:pt>
                <c:pt idx="267">
                  <c:v>38765</c:v>
                </c:pt>
                <c:pt idx="268">
                  <c:v>38772</c:v>
                </c:pt>
                <c:pt idx="269">
                  <c:v>38779</c:v>
                </c:pt>
                <c:pt idx="270">
                  <c:v>38786</c:v>
                </c:pt>
                <c:pt idx="271">
                  <c:v>38793</c:v>
                </c:pt>
                <c:pt idx="272">
                  <c:v>38800</c:v>
                </c:pt>
                <c:pt idx="273">
                  <c:v>38807</c:v>
                </c:pt>
                <c:pt idx="274">
                  <c:v>38814</c:v>
                </c:pt>
                <c:pt idx="275">
                  <c:v>38821</c:v>
                </c:pt>
                <c:pt idx="276">
                  <c:v>38828</c:v>
                </c:pt>
                <c:pt idx="277">
                  <c:v>38835</c:v>
                </c:pt>
                <c:pt idx="278">
                  <c:v>38842</c:v>
                </c:pt>
                <c:pt idx="279">
                  <c:v>38849</c:v>
                </c:pt>
                <c:pt idx="280">
                  <c:v>38856</c:v>
                </c:pt>
                <c:pt idx="281">
                  <c:v>38863</c:v>
                </c:pt>
                <c:pt idx="282">
                  <c:v>38870</c:v>
                </c:pt>
                <c:pt idx="283">
                  <c:v>38877</c:v>
                </c:pt>
                <c:pt idx="284">
                  <c:v>38884</c:v>
                </c:pt>
                <c:pt idx="285">
                  <c:v>38891</c:v>
                </c:pt>
                <c:pt idx="286">
                  <c:v>38898</c:v>
                </c:pt>
                <c:pt idx="287">
                  <c:v>38905</c:v>
                </c:pt>
                <c:pt idx="288">
                  <c:v>38912</c:v>
                </c:pt>
                <c:pt idx="289">
                  <c:v>38919</c:v>
                </c:pt>
                <c:pt idx="290">
                  <c:v>38926</c:v>
                </c:pt>
                <c:pt idx="291">
                  <c:v>38933</c:v>
                </c:pt>
                <c:pt idx="292">
                  <c:v>38940</c:v>
                </c:pt>
                <c:pt idx="293">
                  <c:v>38947</c:v>
                </c:pt>
                <c:pt idx="294">
                  <c:v>38954</c:v>
                </c:pt>
                <c:pt idx="295">
                  <c:v>38961</c:v>
                </c:pt>
                <c:pt idx="296">
                  <c:v>38968</c:v>
                </c:pt>
                <c:pt idx="297">
                  <c:v>38975</c:v>
                </c:pt>
                <c:pt idx="298">
                  <c:v>38982</c:v>
                </c:pt>
                <c:pt idx="299">
                  <c:v>38989</c:v>
                </c:pt>
                <c:pt idx="300">
                  <c:v>38996</c:v>
                </c:pt>
                <c:pt idx="301">
                  <c:v>39003</c:v>
                </c:pt>
                <c:pt idx="302">
                  <c:v>39010</c:v>
                </c:pt>
                <c:pt idx="303">
                  <c:v>39017</c:v>
                </c:pt>
                <c:pt idx="304">
                  <c:v>39024</c:v>
                </c:pt>
                <c:pt idx="305">
                  <c:v>39031</c:v>
                </c:pt>
                <c:pt idx="306">
                  <c:v>39038</c:v>
                </c:pt>
                <c:pt idx="307">
                  <c:v>39045</c:v>
                </c:pt>
                <c:pt idx="308">
                  <c:v>39052</c:v>
                </c:pt>
                <c:pt idx="309">
                  <c:v>39059</c:v>
                </c:pt>
                <c:pt idx="310">
                  <c:v>39066</c:v>
                </c:pt>
                <c:pt idx="311">
                  <c:v>39073</c:v>
                </c:pt>
                <c:pt idx="312">
                  <c:v>39080</c:v>
                </c:pt>
                <c:pt idx="313">
                  <c:v>39087</c:v>
                </c:pt>
                <c:pt idx="314">
                  <c:v>39094</c:v>
                </c:pt>
                <c:pt idx="315">
                  <c:v>39101</c:v>
                </c:pt>
                <c:pt idx="316">
                  <c:v>39108</c:v>
                </c:pt>
                <c:pt idx="317">
                  <c:v>39115</c:v>
                </c:pt>
                <c:pt idx="318">
                  <c:v>39122</c:v>
                </c:pt>
                <c:pt idx="319">
                  <c:v>39129</c:v>
                </c:pt>
                <c:pt idx="320">
                  <c:v>39136</c:v>
                </c:pt>
                <c:pt idx="321">
                  <c:v>39143</c:v>
                </c:pt>
                <c:pt idx="322">
                  <c:v>39150</c:v>
                </c:pt>
                <c:pt idx="323">
                  <c:v>39157</c:v>
                </c:pt>
                <c:pt idx="324">
                  <c:v>39164</c:v>
                </c:pt>
                <c:pt idx="325">
                  <c:v>39171</c:v>
                </c:pt>
                <c:pt idx="326">
                  <c:v>39178</c:v>
                </c:pt>
                <c:pt idx="327">
                  <c:v>39185</c:v>
                </c:pt>
                <c:pt idx="328">
                  <c:v>39192</c:v>
                </c:pt>
                <c:pt idx="329">
                  <c:v>39199</c:v>
                </c:pt>
                <c:pt idx="330">
                  <c:v>39206</c:v>
                </c:pt>
                <c:pt idx="331">
                  <c:v>39213</c:v>
                </c:pt>
                <c:pt idx="332">
                  <c:v>39220</c:v>
                </c:pt>
                <c:pt idx="333">
                  <c:v>39227</c:v>
                </c:pt>
                <c:pt idx="334">
                  <c:v>39234</c:v>
                </c:pt>
                <c:pt idx="335">
                  <c:v>39241</c:v>
                </c:pt>
                <c:pt idx="336">
                  <c:v>39248</c:v>
                </c:pt>
                <c:pt idx="337">
                  <c:v>39255</c:v>
                </c:pt>
                <c:pt idx="338">
                  <c:v>39262</c:v>
                </c:pt>
                <c:pt idx="339">
                  <c:v>39269</c:v>
                </c:pt>
                <c:pt idx="340">
                  <c:v>39276</c:v>
                </c:pt>
                <c:pt idx="341">
                  <c:v>39283</c:v>
                </c:pt>
                <c:pt idx="342">
                  <c:v>39290</c:v>
                </c:pt>
                <c:pt idx="343">
                  <c:v>39297</c:v>
                </c:pt>
                <c:pt idx="344">
                  <c:v>39304</c:v>
                </c:pt>
                <c:pt idx="345">
                  <c:v>39311</c:v>
                </c:pt>
                <c:pt idx="346">
                  <c:v>39318</c:v>
                </c:pt>
                <c:pt idx="347">
                  <c:v>39325</c:v>
                </c:pt>
                <c:pt idx="348">
                  <c:v>39332</c:v>
                </c:pt>
                <c:pt idx="349">
                  <c:v>39339</c:v>
                </c:pt>
                <c:pt idx="350">
                  <c:v>39346</c:v>
                </c:pt>
                <c:pt idx="351">
                  <c:v>39353</c:v>
                </c:pt>
                <c:pt idx="352">
                  <c:v>39360</c:v>
                </c:pt>
                <c:pt idx="353">
                  <c:v>39367</c:v>
                </c:pt>
                <c:pt idx="354">
                  <c:v>39374</c:v>
                </c:pt>
                <c:pt idx="355">
                  <c:v>39381</c:v>
                </c:pt>
                <c:pt idx="356">
                  <c:v>39388</c:v>
                </c:pt>
                <c:pt idx="357">
                  <c:v>39395</c:v>
                </c:pt>
                <c:pt idx="358">
                  <c:v>39402</c:v>
                </c:pt>
                <c:pt idx="359">
                  <c:v>39409</c:v>
                </c:pt>
                <c:pt idx="360">
                  <c:v>39416</c:v>
                </c:pt>
                <c:pt idx="361">
                  <c:v>39423</c:v>
                </c:pt>
                <c:pt idx="362">
                  <c:v>39430</c:v>
                </c:pt>
                <c:pt idx="363">
                  <c:v>39437</c:v>
                </c:pt>
                <c:pt idx="364">
                  <c:v>39444</c:v>
                </c:pt>
                <c:pt idx="365">
                  <c:v>39451</c:v>
                </c:pt>
                <c:pt idx="366">
                  <c:v>39458</c:v>
                </c:pt>
                <c:pt idx="367">
                  <c:v>39465</c:v>
                </c:pt>
                <c:pt idx="368">
                  <c:v>39472</c:v>
                </c:pt>
                <c:pt idx="369">
                  <c:v>39479</c:v>
                </c:pt>
                <c:pt idx="370">
                  <c:v>39486</c:v>
                </c:pt>
                <c:pt idx="371">
                  <c:v>39493</c:v>
                </c:pt>
                <c:pt idx="372">
                  <c:v>39500</c:v>
                </c:pt>
                <c:pt idx="373">
                  <c:v>39507</c:v>
                </c:pt>
                <c:pt idx="374">
                  <c:v>39514</c:v>
                </c:pt>
                <c:pt idx="375">
                  <c:v>39521</c:v>
                </c:pt>
                <c:pt idx="376">
                  <c:v>39528</c:v>
                </c:pt>
                <c:pt idx="377">
                  <c:v>39535</c:v>
                </c:pt>
                <c:pt idx="378">
                  <c:v>39542</c:v>
                </c:pt>
                <c:pt idx="379">
                  <c:v>39549</c:v>
                </c:pt>
                <c:pt idx="380">
                  <c:v>39556</c:v>
                </c:pt>
                <c:pt idx="381">
                  <c:v>39563</c:v>
                </c:pt>
                <c:pt idx="382">
                  <c:v>39570</c:v>
                </c:pt>
                <c:pt idx="383">
                  <c:v>39577</c:v>
                </c:pt>
                <c:pt idx="384">
                  <c:v>39584</c:v>
                </c:pt>
                <c:pt idx="385">
                  <c:v>39591</c:v>
                </c:pt>
                <c:pt idx="386">
                  <c:v>39598</c:v>
                </c:pt>
                <c:pt idx="387">
                  <c:v>39605</c:v>
                </c:pt>
                <c:pt idx="388">
                  <c:v>39612</c:v>
                </c:pt>
                <c:pt idx="389">
                  <c:v>39619</c:v>
                </c:pt>
                <c:pt idx="390">
                  <c:v>39626</c:v>
                </c:pt>
                <c:pt idx="391">
                  <c:v>39633</c:v>
                </c:pt>
                <c:pt idx="392">
                  <c:v>39640</c:v>
                </c:pt>
                <c:pt idx="393">
                  <c:v>39647</c:v>
                </c:pt>
                <c:pt idx="394">
                  <c:v>39654</c:v>
                </c:pt>
                <c:pt idx="395">
                  <c:v>39661</c:v>
                </c:pt>
                <c:pt idx="396">
                  <c:v>39668</c:v>
                </c:pt>
                <c:pt idx="397">
                  <c:v>39675</c:v>
                </c:pt>
                <c:pt idx="398">
                  <c:v>39682</c:v>
                </c:pt>
                <c:pt idx="399">
                  <c:v>39689</c:v>
                </c:pt>
                <c:pt idx="400">
                  <c:v>39696</c:v>
                </c:pt>
                <c:pt idx="401">
                  <c:v>39703</c:v>
                </c:pt>
                <c:pt idx="402">
                  <c:v>39710</c:v>
                </c:pt>
                <c:pt idx="403">
                  <c:v>39717</c:v>
                </c:pt>
                <c:pt idx="404">
                  <c:v>39724</c:v>
                </c:pt>
                <c:pt idx="405">
                  <c:v>39731</c:v>
                </c:pt>
                <c:pt idx="406">
                  <c:v>39738</c:v>
                </c:pt>
                <c:pt idx="407">
                  <c:v>39745</c:v>
                </c:pt>
                <c:pt idx="408">
                  <c:v>39752</c:v>
                </c:pt>
                <c:pt idx="409">
                  <c:v>39759</c:v>
                </c:pt>
                <c:pt idx="410">
                  <c:v>39766</c:v>
                </c:pt>
                <c:pt idx="411">
                  <c:v>39773</c:v>
                </c:pt>
                <c:pt idx="412">
                  <c:v>39780</c:v>
                </c:pt>
                <c:pt idx="413">
                  <c:v>39787</c:v>
                </c:pt>
                <c:pt idx="414">
                  <c:v>39794</c:v>
                </c:pt>
                <c:pt idx="415">
                  <c:v>39801</c:v>
                </c:pt>
                <c:pt idx="416">
                  <c:v>39808</c:v>
                </c:pt>
                <c:pt idx="417">
                  <c:v>39815</c:v>
                </c:pt>
                <c:pt idx="418">
                  <c:v>39822</c:v>
                </c:pt>
                <c:pt idx="419">
                  <c:v>39829</c:v>
                </c:pt>
                <c:pt idx="420">
                  <c:v>39836</c:v>
                </c:pt>
                <c:pt idx="421">
                  <c:v>39843</c:v>
                </c:pt>
                <c:pt idx="422">
                  <c:v>39850</c:v>
                </c:pt>
                <c:pt idx="423">
                  <c:v>39857</c:v>
                </c:pt>
                <c:pt idx="424">
                  <c:v>39864</c:v>
                </c:pt>
                <c:pt idx="425">
                  <c:v>39871</c:v>
                </c:pt>
                <c:pt idx="426">
                  <c:v>39878</c:v>
                </c:pt>
                <c:pt idx="427">
                  <c:v>39885</c:v>
                </c:pt>
                <c:pt idx="428">
                  <c:v>39892</c:v>
                </c:pt>
                <c:pt idx="429">
                  <c:v>39899</c:v>
                </c:pt>
                <c:pt idx="430">
                  <c:v>39906</c:v>
                </c:pt>
                <c:pt idx="431">
                  <c:v>39913</c:v>
                </c:pt>
                <c:pt idx="432">
                  <c:v>39920</c:v>
                </c:pt>
                <c:pt idx="433">
                  <c:v>39927</c:v>
                </c:pt>
                <c:pt idx="434">
                  <c:v>39934</c:v>
                </c:pt>
                <c:pt idx="435">
                  <c:v>39941</c:v>
                </c:pt>
                <c:pt idx="436">
                  <c:v>39948</c:v>
                </c:pt>
                <c:pt idx="437">
                  <c:v>39955</c:v>
                </c:pt>
                <c:pt idx="438">
                  <c:v>39962</c:v>
                </c:pt>
                <c:pt idx="439">
                  <c:v>39969</c:v>
                </c:pt>
                <c:pt idx="440">
                  <c:v>39976</c:v>
                </c:pt>
                <c:pt idx="441">
                  <c:v>39983</c:v>
                </c:pt>
                <c:pt idx="442">
                  <c:v>39990</c:v>
                </c:pt>
                <c:pt idx="443">
                  <c:v>39997</c:v>
                </c:pt>
                <c:pt idx="444">
                  <c:v>40004</c:v>
                </c:pt>
                <c:pt idx="445">
                  <c:v>40011</c:v>
                </c:pt>
                <c:pt idx="446">
                  <c:v>40018</c:v>
                </c:pt>
                <c:pt idx="447">
                  <c:v>40025</c:v>
                </c:pt>
                <c:pt idx="448">
                  <c:v>40032</c:v>
                </c:pt>
                <c:pt idx="449">
                  <c:v>40039</c:v>
                </c:pt>
                <c:pt idx="450">
                  <c:v>40046</c:v>
                </c:pt>
                <c:pt idx="451">
                  <c:v>40053</c:v>
                </c:pt>
                <c:pt idx="452">
                  <c:v>40060</c:v>
                </c:pt>
                <c:pt idx="453">
                  <c:v>40067</c:v>
                </c:pt>
                <c:pt idx="454">
                  <c:v>40074</c:v>
                </c:pt>
                <c:pt idx="455">
                  <c:v>40081</c:v>
                </c:pt>
                <c:pt idx="456">
                  <c:v>40088</c:v>
                </c:pt>
                <c:pt idx="457">
                  <c:v>40095</c:v>
                </c:pt>
                <c:pt idx="458">
                  <c:v>40102</c:v>
                </c:pt>
                <c:pt idx="459">
                  <c:v>40109</c:v>
                </c:pt>
                <c:pt idx="460">
                  <c:v>40116</c:v>
                </c:pt>
                <c:pt idx="461">
                  <c:v>40123</c:v>
                </c:pt>
                <c:pt idx="462">
                  <c:v>40130</c:v>
                </c:pt>
                <c:pt idx="463">
                  <c:v>40137</c:v>
                </c:pt>
                <c:pt idx="464">
                  <c:v>40144</c:v>
                </c:pt>
                <c:pt idx="465">
                  <c:v>40151</c:v>
                </c:pt>
                <c:pt idx="466">
                  <c:v>40158</c:v>
                </c:pt>
                <c:pt idx="467">
                  <c:v>40165</c:v>
                </c:pt>
                <c:pt idx="468">
                  <c:v>40172</c:v>
                </c:pt>
                <c:pt idx="469">
                  <c:v>40179</c:v>
                </c:pt>
                <c:pt idx="470">
                  <c:v>40186</c:v>
                </c:pt>
                <c:pt idx="471">
                  <c:v>40193</c:v>
                </c:pt>
                <c:pt idx="472">
                  <c:v>40200</c:v>
                </c:pt>
                <c:pt idx="473">
                  <c:v>40207</c:v>
                </c:pt>
                <c:pt idx="474">
                  <c:v>40214</c:v>
                </c:pt>
                <c:pt idx="475">
                  <c:v>40221</c:v>
                </c:pt>
                <c:pt idx="476">
                  <c:v>40228</c:v>
                </c:pt>
                <c:pt idx="477">
                  <c:v>40235</c:v>
                </c:pt>
                <c:pt idx="478">
                  <c:v>40242</c:v>
                </c:pt>
                <c:pt idx="479">
                  <c:v>40249</c:v>
                </c:pt>
                <c:pt idx="480">
                  <c:v>40256</c:v>
                </c:pt>
                <c:pt idx="481">
                  <c:v>40263</c:v>
                </c:pt>
                <c:pt idx="482">
                  <c:v>40270</c:v>
                </c:pt>
                <c:pt idx="483">
                  <c:v>40277</c:v>
                </c:pt>
                <c:pt idx="484">
                  <c:v>40284</c:v>
                </c:pt>
                <c:pt idx="485">
                  <c:v>40291</c:v>
                </c:pt>
                <c:pt idx="486">
                  <c:v>40298</c:v>
                </c:pt>
                <c:pt idx="487">
                  <c:v>40305</c:v>
                </c:pt>
                <c:pt idx="488">
                  <c:v>40312</c:v>
                </c:pt>
                <c:pt idx="489">
                  <c:v>40319</c:v>
                </c:pt>
                <c:pt idx="490">
                  <c:v>40326</c:v>
                </c:pt>
                <c:pt idx="491">
                  <c:v>40333</c:v>
                </c:pt>
                <c:pt idx="492">
                  <c:v>40340</c:v>
                </c:pt>
                <c:pt idx="493">
                  <c:v>40347</c:v>
                </c:pt>
                <c:pt idx="494">
                  <c:v>40354</c:v>
                </c:pt>
                <c:pt idx="495">
                  <c:v>40361</c:v>
                </c:pt>
                <c:pt idx="496">
                  <c:v>40368</c:v>
                </c:pt>
                <c:pt idx="497">
                  <c:v>40375</c:v>
                </c:pt>
                <c:pt idx="498">
                  <c:v>40382</c:v>
                </c:pt>
                <c:pt idx="499">
                  <c:v>40389</c:v>
                </c:pt>
                <c:pt idx="500">
                  <c:v>40396</c:v>
                </c:pt>
                <c:pt idx="501">
                  <c:v>40403</c:v>
                </c:pt>
                <c:pt idx="502">
                  <c:v>40410</c:v>
                </c:pt>
                <c:pt idx="503">
                  <c:v>40417</c:v>
                </c:pt>
                <c:pt idx="504">
                  <c:v>40424</c:v>
                </c:pt>
                <c:pt idx="505">
                  <c:v>40431</c:v>
                </c:pt>
                <c:pt idx="506">
                  <c:v>40438</c:v>
                </c:pt>
                <c:pt idx="507">
                  <c:v>40445</c:v>
                </c:pt>
                <c:pt idx="508">
                  <c:v>40452</c:v>
                </c:pt>
                <c:pt idx="509">
                  <c:v>40459</c:v>
                </c:pt>
                <c:pt idx="510">
                  <c:v>40466</c:v>
                </c:pt>
                <c:pt idx="511">
                  <c:v>40473</c:v>
                </c:pt>
                <c:pt idx="512">
                  <c:v>40480</c:v>
                </c:pt>
                <c:pt idx="513">
                  <c:v>40487</c:v>
                </c:pt>
                <c:pt idx="514">
                  <c:v>40494</c:v>
                </c:pt>
                <c:pt idx="515">
                  <c:v>40501</c:v>
                </c:pt>
                <c:pt idx="516">
                  <c:v>40508</c:v>
                </c:pt>
                <c:pt idx="517">
                  <c:v>40515</c:v>
                </c:pt>
                <c:pt idx="518">
                  <c:v>40522</c:v>
                </c:pt>
                <c:pt idx="519">
                  <c:v>40529</c:v>
                </c:pt>
                <c:pt idx="520">
                  <c:v>40536</c:v>
                </c:pt>
                <c:pt idx="521">
                  <c:v>40543</c:v>
                </c:pt>
                <c:pt idx="522">
                  <c:v>40550</c:v>
                </c:pt>
                <c:pt idx="523">
                  <c:v>40557</c:v>
                </c:pt>
                <c:pt idx="524">
                  <c:v>40564</c:v>
                </c:pt>
                <c:pt idx="525">
                  <c:v>40571</c:v>
                </c:pt>
                <c:pt idx="526">
                  <c:v>40578</c:v>
                </c:pt>
                <c:pt idx="527">
                  <c:v>40585</c:v>
                </c:pt>
                <c:pt idx="528">
                  <c:v>40592</c:v>
                </c:pt>
                <c:pt idx="529">
                  <c:v>40599</c:v>
                </c:pt>
                <c:pt idx="530">
                  <c:v>40606</c:v>
                </c:pt>
                <c:pt idx="531">
                  <c:v>40613</c:v>
                </c:pt>
                <c:pt idx="532">
                  <c:v>40620</c:v>
                </c:pt>
                <c:pt idx="533">
                  <c:v>40627</c:v>
                </c:pt>
                <c:pt idx="534">
                  <c:v>40634</c:v>
                </c:pt>
                <c:pt idx="535">
                  <c:v>40641</c:v>
                </c:pt>
                <c:pt idx="536">
                  <c:v>40648</c:v>
                </c:pt>
                <c:pt idx="537">
                  <c:v>40655</c:v>
                </c:pt>
                <c:pt idx="538">
                  <c:v>40662</c:v>
                </c:pt>
                <c:pt idx="539">
                  <c:v>40669</c:v>
                </c:pt>
                <c:pt idx="540">
                  <c:v>40676</c:v>
                </c:pt>
                <c:pt idx="541">
                  <c:v>40683</c:v>
                </c:pt>
                <c:pt idx="542">
                  <c:v>40690</c:v>
                </c:pt>
                <c:pt idx="543">
                  <c:v>40697</c:v>
                </c:pt>
                <c:pt idx="544">
                  <c:v>40704</c:v>
                </c:pt>
                <c:pt idx="545">
                  <c:v>40711</c:v>
                </c:pt>
                <c:pt idx="546">
                  <c:v>40718</c:v>
                </c:pt>
                <c:pt idx="547">
                  <c:v>40725</c:v>
                </c:pt>
                <c:pt idx="548">
                  <c:v>40732</c:v>
                </c:pt>
                <c:pt idx="549">
                  <c:v>40739</c:v>
                </c:pt>
                <c:pt idx="550">
                  <c:v>40746</c:v>
                </c:pt>
                <c:pt idx="551">
                  <c:v>40753</c:v>
                </c:pt>
                <c:pt idx="552">
                  <c:v>40760</c:v>
                </c:pt>
                <c:pt idx="553">
                  <c:v>40767</c:v>
                </c:pt>
                <c:pt idx="554">
                  <c:v>40774</c:v>
                </c:pt>
                <c:pt idx="555">
                  <c:v>40781</c:v>
                </c:pt>
                <c:pt idx="556">
                  <c:v>40788</c:v>
                </c:pt>
                <c:pt idx="557">
                  <c:v>40795</c:v>
                </c:pt>
                <c:pt idx="558">
                  <c:v>40802</c:v>
                </c:pt>
                <c:pt idx="559">
                  <c:v>40809</c:v>
                </c:pt>
                <c:pt idx="560">
                  <c:v>40816</c:v>
                </c:pt>
                <c:pt idx="561">
                  <c:v>40823</c:v>
                </c:pt>
                <c:pt idx="562">
                  <c:v>40830</c:v>
                </c:pt>
                <c:pt idx="563">
                  <c:v>40837</c:v>
                </c:pt>
                <c:pt idx="564">
                  <c:v>40844</c:v>
                </c:pt>
                <c:pt idx="565">
                  <c:v>40851</c:v>
                </c:pt>
                <c:pt idx="566">
                  <c:v>40858</c:v>
                </c:pt>
                <c:pt idx="567">
                  <c:v>40865</c:v>
                </c:pt>
                <c:pt idx="568">
                  <c:v>40872</c:v>
                </c:pt>
                <c:pt idx="569">
                  <c:v>40879</c:v>
                </c:pt>
                <c:pt idx="570">
                  <c:v>40886</c:v>
                </c:pt>
                <c:pt idx="571">
                  <c:v>40893</c:v>
                </c:pt>
                <c:pt idx="572">
                  <c:v>40900</c:v>
                </c:pt>
                <c:pt idx="573">
                  <c:v>40907</c:v>
                </c:pt>
                <c:pt idx="574">
                  <c:v>40914</c:v>
                </c:pt>
                <c:pt idx="575">
                  <c:v>40921</c:v>
                </c:pt>
                <c:pt idx="576">
                  <c:v>40928</c:v>
                </c:pt>
                <c:pt idx="577">
                  <c:v>40935</c:v>
                </c:pt>
                <c:pt idx="578">
                  <c:v>40942</c:v>
                </c:pt>
                <c:pt idx="579">
                  <c:v>40949</c:v>
                </c:pt>
                <c:pt idx="580">
                  <c:v>40956</c:v>
                </c:pt>
                <c:pt idx="581">
                  <c:v>40963</c:v>
                </c:pt>
                <c:pt idx="582">
                  <c:v>40970</c:v>
                </c:pt>
                <c:pt idx="583">
                  <c:v>40977</c:v>
                </c:pt>
                <c:pt idx="584">
                  <c:v>40984</c:v>
                </c:pt>
                <c:pt idx="585">
                  <c:v>40991</c:v>
                </c:pt>
                <c:pt idx="586">
                  <c:v>40998</c:v>
                </c:pt>
                <c:pt idx="587">
                  <c:v>41005</c:v>
                </c:pt>
                <c:pt idx="588">
                  <c:v>41012</c:v>
                </c:pt>
                <c:pt idx="589">
                  <c:v>41019</c:v>
                </c:pt>
                <c:pt idx="590">
                  <c:v>41026</c:v>
                </c:pt>
                <c:pt idx="591">
                  <c:v>41033</c:v>
                </c:pt>
                <c:pt idx="592">
                  <c:v>41040</c:v>
                </c:pt>
                <c:pt idx="593">
                  <c:v>41047</c:v>
                </c:pt>
                <c:pt idx="594">
                  <c:v>41054</c:v>
                </c:pt>
                <c:pt idx="595">
                  <c:v>41061</c:v>
                </c:pt>
                <c:pt idx="596">
                  <c:v>41068</c:v>
                </c:pt>
                <c:pt idx="597">
                  <c:v>41075</c:v>
                </c:pt>
                <c:pt idx="598">
                  <c:v>41082</c:v>
                </c:pt>
                <c:pt idx="599">
                  <c:v>41089</c:v>
                </c:pt>
                <c:pt idx="600">
                  <c:v>41096</c:v>
                </c:pt>
                <c:pt idx="601">
                  <c:v>41103</c:v>
                </c:pt>
                <c:pt idx="602">
                  <c:v>41110</c:v>
                </c:pt>
                <c:pt idx="603">
                  <c:v>41117</c:v>
                </c:pt>
                <c:pt idx="604">
                  <c:v>41124</c:v>
                </c:pt>
                <c:pt idx="605">
                  <c:v>41131</c:v>
                </c:pt>
                <c:pt idx="606">
                  <c:v>41138</c:v>
                </c:pt>
                <c:pt idx="607">
                  <c:v>41145</c:v>
                </c:pt>
                <c:pt idx="608">
                  <c:v>41152</c:v>
                </c:pt>
                <c:pt idx="609">
                  <c:v>41159</c:v>
                </c:pt>
                <c:pt idx="610">
                  <c:v>41166</c:v>
                </c:pt>
                <c:pt idx="611">
                  <c:v>41173</c:v>
                </c:pt>
                <c:pt idx="612">
                  <c:v>41180</c:v>
                </c:pt>
                <c:pt idx="613">
                  <c:v>41187</c:v>
                </c:pt>
                <c:pt idx="614">
                  <c:v>41194</c:v>
                </c:pt>
                <c:pt idx="615">
                  <c:v>41201</c:v>
                </c:pt>
                <c:pt idx="616">
                  <c:v>41208</c:v>
                </c:pt>
                <c:pt idx="617">
                  <c:v>41215</c:v>
                </c:pt>
                <c:pt idx="618">
                  <c:v>41222</c:v>
                </c:pt>
                <c:pt idx="619">
                  <c:v>41229</c:v>
                </c:pt>
                <c:pt idx="620">
                  <c:v>41236</c:v>
                </c:pt>
                <c:pt idx="621">
                  <c:v>41243</c:v>
                </c:pt>
                <c:pt idx="622">
                  <c:v>41250</c:v>
                </c:pt>
                <c:pt idx="623">
                  <c:v>41257</c:v>
                </c:pt>
                <c:pt idx="624">
                  <c:v>41264</c:v>
                </c:pt>
                <c:pt idx="625">
                  <c:v>41271</c:v>
                </c:pt>
                <c:pt idx="626">
                  <c:v>41278</c:v>
                </c:pt>
                <c:pt idx="627">
                  <c:v>41285</c:v>
                </c:pt>
                <c:pt idx="628">
                  <c:v>41292</c:v>
                </c:pt>
                <c:pt idx="629">
                  <c:v>41299</c:v>
                </c:pt>
                <c:pt idx="630">
                  <c:v>41306</c:v>
                </c:pt>
                <c:pt idx="631">
                  <c:v>41313</c:v>
                </c:pt>
                <c:pt idx="632">
                  <c:v>41320</c:v>
                </c:pt>
                <c:pt idx="633">
                  <c:v>41327</c:v>
                </c:pt>
                <c:pt idx="634">
                  <c:v>41334</c:v>
                </c:pt>
                <c:pt idx="635">
                  <c:v>41341</c:v>
                </c:pt>
                <c:pt idx="636">
                  <c:v>41348</c:v>
                </c:pt>
                <c:pt idx="637">
                  <c:v>41355</c:v>
                </c:pt>
                <c:pt idx="638">
                  <c:v>41362</c:v>
                </c:pt>
                <c:pt idx="639">
                  <c:v>41369</c:v>
                </c:pt>
                <c:pt idx="640">
                  <c:v>41376</c:v>
                </c:pt>
                <c:pt idx="641">
                  <c:v>41383</c:v>
                </c:pt>
                <c:pt idx="642">
                  <c:v>41390</c:v>
                </c:pt>
                <c:pt idx="643">
                  <c:v>41397</c:v>
                </c:pt>
                <c:pt idx="644">
                  <c:v>41404</c:v>
                </c:pt>
                <c:pt idx="645">
                  <c:v>41411</c:v>
                </c:pt>
                <c:pt idx="646">
                  <c:v>41418</c:v>
                </c:pt>
                <c:pt idx="647">
                  <c:v>41425</c:v>
                </c:pt>
                <c:pt idx="648">
                  <c:v>41432</c:v>
                </c:pt>
                <c:pt idx="649">
                  <c:v>41439</c:v>
                </c:pt>
                <c:pt idx="650">
                  <c:v>41446</c:v>
                </c:pt>
                <c:pt idx="651">
                  <c:v>41453</c:v>
                </c:pt>
                <c:pt idx="652">
                  <c:v>41460</c:v>
                </c:pt>
                <c:pt idx="653">
                  <c:v>41467</c:v>
                </c:pt>
                <c:pt idx="654">
                  <c:v>41474</c:v>
                </c:pt>
                <c:pt idx="655">
                  <c:v>41481</c:v>
                </c:pt>
                <c:pt idx="656">
                  <c:v>41488</c:v>
                </c:pt>
                <c:pt idx="657">
                  <c:v>41495</c:v>
                </c:pt>
                <c:pt idx="658">
                  <c:v>41502</c:v>
                </c:pt>
                <c:pt idx="659">
                  <c:v>41509</c:v>
                </c:pt>
                <c:pt idx="660">
                  <c:v>41516</c:v>
                </c:pt>
                <c:pt idx="661">
                  <c:v>41523</c:v>
                </c:pt>
                <c:pt idx="662">
                  <c:v>41530</c:v>
                </c:pt>
                <c:pt idx="663">
                  <c:v>41537</c:v>
                </c:pt>
                <c:pt idx="664">
                  <c:v>41544</c:v>
                </c:pt>
                <c:pt idx="665">
                  <c:v>41551</c:v>
                </c:pt>
                <c:pt idx="666">
                  <c:v>41558</c:v>
                </c:pt>
                <c:pt idx="667">
                  <c:v>41565</c:v>
                </c:pt>
                <c:pt idx="668">
                  <c:v>41572</c:v>
                </c:pt>
                <c:pt idx="669">
                  <c:v>41579</c:v>
                </c:pt>
                <c:pt idx="670">
                  <c:v>41586</c:v>
                </c:pt>
                <c:pt idx="671">
                  <c:v>41593</c:v>
                </c:pt>
                <c:pt idx="672">
                  <c:v>41600</c:v>
                </c:pt>
                <c:pt idx="673">
                  <c:v>41607</c:v>
                </c:pt>
                <c:pt idx="674">
                  <c:v>41614</c:v>
                </c:pt>
                <c:pt idx="675">
                  <c:v>41621</c:v>
                </c:pt>
                <c:pt idx="676">
                  <c:v>41628</c:v>
                </c:pt>
                <c:pt idx="677">
                  <c:v>41635</c:v>
                </c:pt>
                <c:pt idx="678">
                  <c:v>41642</c:v>
                </c:pt>
                <c:pt idx="679">
                  <c:v>41649</c:v>
                </c:pt>
                <c:pt idx="680">
                  <c:v>41656</c:v>
                </c:pt>
                <c:pt idx="681">
                  <c:v>41663</c:v>
                </c:pt>
                <c:pt idx="682">
                  <c:v>41670</c:v>
                </c:pt>
                <c:pt idx="683">
                  <c:v>41677</c:v>
                </c:pt>
                <c:pt idx="684">
                  <c:v>41684</c:v>
                </c:pt>
                <c:pt idx="685">
                  <c:v>41691</c:v>
                </c:pt>
                <c:pt idx="686">
                  <c:v>41698</c:v>
                </c:pt>
                <c:pt idx="687">
                  <c:v>41705</c:v>
                </c:pt>
                <c:pt idx="688">
                  <c:v>41712</c:v>
                </c:pt>
                <c:pt idx="689">
                  <c:v>41719</c:v>
                </c:pt>
                <c:pt idx="690">
                  <c:v>41726</c:v>
                </c:pt>
                <c:pt idx="691">
                  <c:v>41733</c:v>
                </c:pt>
                <c:pt idx="692">
                  <c:v>41740</c:v>
                </c:pt>
                <c:pt idx="693">
                  <c:v>41747</c:v>
                </c:pt>
                <c:pt idx="694">
                  <c:v>41754</c:v>
                </c:pt>
                <c:pt idx="695">
                  <c:v>41761</c:v>
                </c:pt>
                <c:pt idx="696">
                  <c:v>41768</c:v>
                </c:pt>
                <c:pt idx="697">
                  <c:v>41775</c:v>
                </c:pt>
                <c:pt idx="698">
                  <c:v>41782</c:v>
                </c:pt>
                <c:pt idx="699">
                  <c:v>41789</c:v>
                </c:pt>
                <c:pt idx="700">
                  <c:v>41796</c:v>
                </c:pt>
                <c:pt idx="701">
                  <c:v>41803</c:v>
                </c:pt>
                <c:pt idx="702">
                  <c:v>41810</c:v>
                </c:pt>
                <c:pt idx="703">
                  <c:v>41817</c:v>
                </c:pt>
                <c:pt idx="704">
                  <c:v>41824</c:v>
                </c:pt>
                <c:pt idx="705">
                  <c:v>41831</c:v>
                </c:pt>
                <c:pt idx="706">
                  <c:v>41838</c:v>
                </c:pt>
                <c:pt idx="707">
                  <c:v>41845</c:v>
                </c:pt>
                <c:pt idx="708">
                  <c:v>41852</c:v>
                </c:pt>
                <c:pt idx="709">
                  <c:v>41859</c:v>
                </c:pt>
                <c:pt idx="710">
                  <c:v>41866</c:v>
                </c:pt>
                <c:pt idx="711">
                  <c:v>41873</c:v>
                </c:pt>
                <c:pt idx="712">
                  <c:v>41880</c:v>
                </c:pt>
                <c:pt idx="713">
                  <c:v>41887</c:v>
                </c:pt>
                <c:pt idx="714">
                  <c:v>41894</c:v>
                </c:pt>
                <c:pt idx="715">
                  <c:v>41901</c:v>
                </c:pt>
                <c:pt idx="716">
                  <c:v>41908</c:v>
                </c:pt>
                <c:pt idx="717">
                  <c:v>41915</c:v>
                </c:pt>
                <c:pt idx="718">
                  <c:v>41922</c:v>
                </c:pt>
                <c:pt idx="719">
                  <c:v>41929</c:v>
                </c:pt>
                <c:pt idx="720">
                  <c:v>41936</c:v>
                </c:pt>
                <c:pt idx="721">
                  <c:v>41943</c:v>
                </c:pt>
                <c:pt idx="722">
                  <c:v>41950</c:v>
                </c:pt>
                <c:pt idx="723">
                  <c:v>41957</c:v>
                </c:pt>
                <c:pt idx="724">
                  <c:v>41964</c:v>
                </c:pt>
                <c:pt idx="725">
                  <c:v>41971</c:v>
                </c:pt>
                <c:pt idx="726">
                  <c:v>41978</c:v>
                </c:pt>
                <c:pt idx="727">
                  <c:v>41985</c:v>
                </c:pt>
                <c:pt idx="728">
                  <c:v>41992</c:v>
                </c:pt>
                <c:pt idx="729">
                  <c:v>41999</c:v>
                </c:pt>
                <c:pt idx="730">
                  <c:v>42006</c:v>
                </c:pt>
                <c:pt idx="731">
                  <c:v>42013</c:v>
                </c:pt>
                <c:pt idx="732">
                  <c:v>42020</c:v>
                </c:pt>
                <c:pt idx="733">
                  <c:v>42027</c:v>
                </c:pt>
                <c:pt idx="734">
                  <c:v>42034</c:v>
                </c:pt>
                <c:pt idx="735">
                  <c:v>42041</c:v>
                </c:pt>
                <c:pt idx="736">
                  <c:v>42048</c:v>
                </c:pt>
                <c:pt idx="737">
                  <c:v>42055</c:v>
                </c:pt>
                <c:pt idx="738">
                  <c:v>42062</c:v>
                </c:pt>
                <c:pt idx="739">
                  <c:v>42069</c:v>
                </c:pt>
                <c:pt idx="740">
                  <c:v>42076</c:v>
                </c:pt>
                <c:pt idx="741">
                  <c:v>42083</c:v>
                </c:pt>
                <c:pt idx="742">
                  <c:v>42090</c:v>
                </c:pt>
                <c:pt idx="743">
                  <c:v>42097</c:v>
                </c:pt>
                <c:pt idx="744">
                  <c:v>42104</c:v>
                </c:pt>
                <c:pt idx="745">
                  <c:v>42111</c:v>
                </c:pt>
                <c:pt idx="746">
                  <c:v>42118</c:v>
                </c:pt>
                <c:pt idx="747">
                  <c:v>42125</c:v>
                </c:pt>
                <c:pt idx="748">
                  <c:v>42132</c:v>
                </c:pt>
                <c:pt idx="749">
                  <c:v>42139</c:v>
                </c:pt>
                <c:pt idx="750">
                  <c:v>42146</c:v>
                </c:pt>
                <c:pt idx="751">
                  <c:v>42153</c:v>
                </c:pt>
                <c:pt idx="752">
                  <c:v>42160</c:v>
                </c:pt>
                <c:pt idx="753">
                  <c:v>42167</c:v>
                </c:pt>
                <c:pt idx="754">
                  <c:v>42174</c:v>
                </c:pt>
                <c:pt idx="755">
                  <c:v>42181</c:v>
                </c:pt>
                <c:pt idx="756">
                  <c:v>42188</c:v>
                </c:pt>
                <c:pt idx="757">
                  <c:v>42195</c:v>
                </c:pt>
                <c:pt idx="758">
                  <c:v>42202</c:v>
                </c:pt>
                <c:pt idx="759">
                  <c:v>42209</c:v>
                </c:pt>
                <c:pt idx="760">
                  <c:v>42216</c:v>
                </c:pt>
                <c:pt idx="761">
                  <c:v>42223</c:v>
                </c:pt>
                <c:pt idx="762">
                  <c:v>42230</c:v>
                </c:pt>
                <c:pt idx="763">
                  <c:v>42237</c:v>
                </c:pt>
                <c:pt idx="764">
                  <c:v>42244</c:v>
                </c:pt>
                <c:pt idx="765">
                  <c:v>42251</c:v>
                </c:pt>
                <c:pt idx="766">
                  <c:v>42258</c:v>
                </c:pt>
                <c:pt idx="767">
                  <c:v>42265</c:v>
                </c:pt>
                <c:pt idx="768">
                  <c:v>42272</c:v>
                </c:pt>
                <c:pt idx="769">
                  <c:v>42279</c:v>
                </c:pt>
                <c:pt idx="770">
                  <c:v>42286</c:v>
                </c:pt>
                <c:pt idx="771">
                  <c:v>42293</c:v>
                </c:pt>
                <c:pt idx="772">
                  <c:v>42300</c:v>
                </c:pt>
                <c:pt idx="773">
                  <c:v>42307</c:v>
                </c:pt>
                <c:pt idx="774">
                  <c:v>42314</c:v>
                </c:pt>
                <c:pt idx="775">
                  <c:v>42321</c:v>
                </c:pt>
                <c:pt idx="776">
                  <c:v>42328</c:v>
                </c:pt>
                <c:pt idx="777">
                  <c:v>42335</c:v>
                </c:pt>
                <c:pt idx="778">
                  <c:v>42342</c:v>
                </c:pt>
                <c:pt idx="779">
                  <c:v>42349</c:v>
                </c:pt>
                <c:pt idx="780">
                  <c:v>42356</c:v>
                </c:pt>
                <c:pt idx="781">
                  <c:v>42363</c:v>
                </c:pt>
                <c:pt idx="782">
                  <c:v>42370</c:v>
                </c:pt>
                <c:pt idx="783">
                  <c:v>42377</c:v>
                </c:pt>
                <c:pt idx="784">
                  <c:v>42384</c:v>
                </c:pt>
                <c:pt idx="785">
                  <c:v>42391</c:v>
                </c:pt>
                <c:pt idx="786">
                  <c:v>42398</c:v>
                </c:pt>
                <c:pt idx="787">
                  <c:v>42405</c:v>
                </c:pt>
                <c:pt idx="788">
                  <c:v>42412</c:v>
                </c:pt>
                <c:pt idx="789">
                  <c:v>42419</c:v>
                </c:pt>
                <c:pt idx="790">
                  <c:v>42426</c:v>
                </c:pt>
                <c:pt idx="791">
                  <c:v>42433</c:v>
                </c:pt>
                <c:pt idx="792">
                  <c:v>42440</c:v>
                </c:pt>
                <c:pt idx="793">
                  <c:v>42447</c:v>
                </c:pt>
                <c:pt idx="794">
                  <c:v>42454</c:v>
                </c:pt>
                <c:pt idx="795">
                  <c:v>42461</c:v>
                </c:pt>
                <c:pt idx="796">
                  <c:v>42468</c:v>
                </c:pt>
                <c:pt idx="797">
                  <c:v>42475</c:v>
                </c:pt>
                <c:pt idx="798">
                  <c:v>42482</c:v>
                </c:pt>
                <c:pt idx="799">
                  <c:v>42489</c:v>
                </c:pt>
                <c:pt idx="800">
                  <c:v>42496</c:v>
                </c:pt>
                <c:pt idx="801">
                  <c:v>42503</c:v>
                </c:pt>
                <c:pt idx="802">
                  <c:v>42510</c:v>
                </c:pt>
                <c:pt idx="803">
                  <c:v>42517</c:v>
                </c:pt>
                <c:pt idx="804">
                  <c:v>42524</c:v>
                </c:pt>
                <c:pt idx="805">
                  <c:v>42531</c:v>
                </c:pt>
                <c:pt idx="806">
                  <c:v>42538</c:v>
                </c:pt>
                <c:pt idx="807">
                  <c:v>42545</c:v>
                </c:pt>
                <c:pt idx="808">
                  <c:v>42552</c:v>
                </c:pt>
                <c:pt idx="809">
                  <c:v>42559</c:v>
                </c:pt>
                <c:pt idx="810">
                  <c:v>42566</c:v>
                </c:pt>
                <c:pt idx="811">
                  <c:v>42573</c:v>
                </c:pt>
                <c:pt idx="812">
                  <c:v>42580</c:v>
                </c:pt>
                <c:pt idx="813">
                  <c:v>42587</c:v>
                </c:pt>
                <c:pt idx="814">
                  <c:v>42594</c:v>
                </c:pt>
                <c:pt idx="815">
                  <c:v>42601</c:v>
                </c:pt>
                <c:pt idx="816">
                  <c:v>42608</c:v>
                </c:pt>
                <c:pt idx="817">
                  <c:v>42615</c:v>
                </c:pt>
                <c:pt idx="818">
                  <c:v>42622</c:v>
                </c:pt>
                <c:pt idx="819">
                  <c:v>42629</c:v>
                </c:pt>
                <c:pt idx="820">
                  <c:v>42636</c:v>
                </c:pt>
                <c:pt idx="821">
                  <c:v>42643</c:v>
                </c:pt>
                <c:pt idx="822">
                  <c:v>42650</c:v>
                </c:pt>
                <c:pt idx="823">
                  <c:v>42657</c:v>
                </c:pt>
                <c:pt idx="824">
                  <c:v>42664</c:v>
                </c:pt>
                <c:pt idx="825">
                  <c:v>42671</c:v>
                </c:pt>
                <c:pt idx="826">
                  <c:v>42678</c:v>
                </c:pt>
                <c:pt idx="827">
                  <c:v>42685</c:v>
                </c:pt>
                <c:pt idx="828">
                  <c:v>42692</c:v>
                </c:pt>
                <c:pt idx="829">
                  <c:v>42699</c:v>
                </c:pt>
                <c:pt idx="830">
                  <c:v>42706</c:v>
                </c:pt>
                <c:pt idx="831">
                  <c:v>42713</c:v>
                </c:pt>
                <c:pt idx="832">
                  <c:v>42720</c:v>
                </c:pt>
                <c:pt idx="833">
                  <c:v>42727</c:v>
                </c:pt>
                <c:pt idx="834">
                  <c:v>42734</c:v>
                </c:pt>
                <c:pt idx="835">
                  <c:v>42741</c:v>
                </c:pt>
                <c:pt idx="836">
                  <c:v>42748</c:v>
                </c:pt>
                <c:pt idx="837">
                  <c:v>42755</c:v>
                </c:pt>
                <c:pt idx="838">
                  <c:v>42762</c:v>
                </c:pt>
                <c:pt idx="839">
                  <c:v>42769</c:v>
                </c:pt>
                <c:pt idx="840">
                  <c:v>42776</c:v>
                </c:pt>
                <c:pt idx="841">
                  <c:v>42783</c:v>
                </c:pt>
                <c:pt idx="842">
                  <c:v>42790</c:v>
                </c:pt>
                <c:pt idx="843">
                  <c:v>42797</c:v>
                </c:pt>
                <c:pt idx="844">
                  <c:v>42804</c:v>
                </c:pt>
                <c:pt idx="845">
                  <c:v>42811</c:v>
                </c:pt>
                <c:pt idx="846">
                  <c:v>42818</c:v>
                </c:pt>
                <c:pt idx="847">
                  <c:v>42825</c:v>
                </c:pt>
                <c:pt idx="848">
                  <c:v>42832</c:v>
                </c:pt>
                <c:pt idx="849">
                  <c:v>42839</c:v>
                </c:pt>
                <c:pt idx="850">
                  <c:v>42846</c:v>
                </c:pt>
                <c:pt idx="851">
                  <c:v>42853</c:v>
                </c:pt>
                <c:pt idx="852">
                  <c:v>42860</c:v>
                </c:pt>
                <c:pt idx="853">
                  <c:v>42867</c:v>
                </c:pt>
                <c:pt idx="854">
                  <c:v>42874</c:v>
                </c:pt>
                <c:pt idx="855">
                  <c:v>42881</c:v>
                </c:pt>
                <c:pt idx="856">
                  <c:v>42888</c:v>
                </c:pt>
                <c:pt idx="857">
                  <c:v>42895</c:v>
                </c:pt>
                <c:pt idx="858">
                  <c:v>42902</c:v>
                </c:pt>
                <c:pt idx="859">
                  <c:v>42909</c:v>
                </c:pt>
                <c:pt idx="860">
                  <c:v>42916</c:v>
                </c:pt>
                <c:pt idx="861">
                  <c:v>42923</c:v>
                </c:pt>
                <c:pt idx="862">
                  <c:v>42930</c:v>
                </c:pt>
                <c:pt idx="863">
                  <c:v>42937</c:v>
                </c:pt>
                <c:pt idx="864">
                  <c:v>42944</c:v>
                </c:pt>
                <c:pt idx="865">
                  <c:v>42951</c:v>
                </c:pt>
                <c:pt idx="866">
                  <c:v>42958</c:v>
                </c:pt>
                <c:pt idx="867">
                  <c:v>42965</c:v>
                </c:pt>
                <c:pt idx="868">
                  <c:v>42972</c:v>
                </c:pt>
                <c:pt idx="869">
                  <c:v>42979</c:v>
                </c:pt>
                <c:pt idx="870">
                  <c:v>42986</c:v>
                </c:pt>
                <c:pt idx="871">
                  <c:v>42993</c:v>
                </c:pt>
                <c:pt idx="872">
                  <c:v>43000</c:v>
                </c:pt>
                <c:pt idx="873">
                  <c:v>43007</c:v>
                </c:pt>
                <c:pt idx="874">
                  <c:v>43014</c:v>
                </c:pt>
                <c:pt idx="875">
                  <c:v>43021</c:v>
                </c:pt>
                <c:pt idx="876">
                  <c:v>43028</c:v>
                </c:pt>
                <c:pt idx="877">
                  <c:v>43035</c:v>
                </c:pt>
                <c:pt idx="878">
                  <c:v>43042</c:v>
                </c:pt>
                <c:pt idx="879">
                  <c:v>43049</c:v>
                </c:pt>
                <c:pt idx="880">
                  <c:v>43056</c:v>
                </c:pt>
                <c:pt idx="881">
                  <c:v>43063</c:v>
                </c:pt>
                <c:pt idx="882">
                  <c:v>43070</c:v>
                </c:pt>
                <c:pt idx="883">
                  <c:v>43077</c:v>
                </c:pt>
                <c:pt idx="884">
                  <c:v>43084</c:v>
                </c:pt>
                <c:pt idx="885">
                  <c:v>43091</c:v>
                </c:pt>
                <c:pt idx="886">
                  <c:v>43098</c:v>
                </c:pt>
                <c:pt idx="887">
                  <c:v>43105</c:v>
                </c:pt>
                <c:pt idx="888">
                  <c:v>43112</c:v>
                </c:pt>
                <c:pt idx="889">
                  <c:v>43119</c:v>
                </c:pt>
                <c:pt idx="890">
                  <c:v>43126</c:v>
                </c:pt>
                <c:pt idx="891">
                  <c:v>43133</c:v>
                </c:pt>
                <c:pt idx="892">
                  <c:v>43140</c:v>
                </c:pt>
                <c:pt idx="893">
                  <c:v>43147</c:v>
                </c:pt>
                <c:pt idx="894">
                  <c:v>43154</c:v>
                </c:pt>
                <c:pt idx="895">
                  <c:v>43161</c:v>
                </c:pt>
                <c:pt idx="896">
                  <c:v>43168</c:v>
                </c:pt>
                <c:pt idx="897">
                  <c:v>43175</c:v>
                </c:pt>
                <c:pt idx="898">
                  <c:v>43182</c:v>
                </c:pt>
                <c:pt idx="899">
                  <c:v>43189</c:v>
                </c:pt>
                <c:pt idx="900">
                  <c:v>43196</c:v>
                </c:pt>
                <c:pt idx="901">
                  <c:v>43203</c:v>
                </c:pt>
                <c:pt idx="902">
                  <c:v>43210</c:v>
                </c:pt>
                <c:pt idx="903">
                  <c:v>43217</c:v>
                </c:pt>
                <c:pt idx="904">
                  <c:v>43224</c:v>
                </c:pt>
                <c:pt idx="905">
                  <c:v>43231</c:v>
                </c:pt>
                <c:pt idx="906">
                  <c:v>43238</c:v>
                </c:pt>
                <c:pt idx="907">
                  <c:v>43245</c:v>
                </c:pt>
                <c:pt idx="908">
                  <c:v>43252</c:v>
                </c:pt>
                <c:pt idx="909">
                  <c:v>43259</c:v>
                </c:pt>
                <c:pt idx="910">
                  <c:v>43266</c:v>
                </c:pt>
                <c:pt idx="911">
                  <c:v>43273</c:v>
                </c:pt>
                <c:pt idx="912">
                  <c:v>43280</c:v>
                </c:pt>
                <c:pt idx="913">
                  <c:v>43287</c:v>
                </c:pt>
                <c:pt idx="914">
                  <c:v>43294</c:v>
                </c:pt>
                <c:pt idx="915">
                  <c:v>43301</c:v>
                </c:pt>
                <c:pt idx="916">
                  <c:v>43308</c:v>
                </c:pt>
                <c:pt idx="917">
                  <c:v>43315</c:v>
                </c:pt>
                <c:pt idx="918">
                  <c:v>43322</c:v>
                </c:pt>
                <c:pt idx="919">
                  <c:v>43329</c:v>
                </c:pt>
                <c:pt idx="920">
                  <c:v>43336</c:v>
                </c:pt>
                <c:pt idx="921">
                  <c:v>43343</c:v>
                </c:pt>
                <c:pt idx="922">
                  <c:v>43350</c:v>
                </c:pt>
                <c:pt idx="923">
                  <c:v>43357</c:v>
                </c:pt>
                <c:pt idx="924">
                  <c:v>43364</c:v>
                </c:pt>
                <c:pt idx="925">
                  <c:v>43371</c:v>
                </c:pt>
                <c:pt idx="926">
                  <c:v>43378</c:v>
                </c:pt>
                <c:pt idx="927">
                  <c:v>43385</c:v>
                </c:pt>
                <c:pt idx="928">
                  <c:v>43392</c:v>
                </c:pt>
                <c:pt idx="929">
                  <c:v>43399</c:v>
                </c:pt>
                <c:pt idx="930">
                  <c:v>43406</c:v>
                </c:pt>
                <c:pt idx="931">
                  <c:v>43413</c:v>
                </c:pt>
                <c:pt idx="932">
                  <c:v>43420</c:v>
                </c:pt>
                <c:pt idx="933">
                  <c:v>43427</c:v>
                </c:pt>
                <c:pt idx="934">
                  <c:v>43434</c:v>
                </c:pt>
                <c:pt idx="935">
                  <c:v>43441</c:v>
                </c:pt>
                <c:pt idx="936">
                  <c:v>43448</c:v>
                </c:pt>
                <c:pt idx="937">
                  <c:v>43455</c:v>
                </c:pt>
                <c:pt idx="938">
                  <c:v>43462</c:v>
                </c:pt>
                <c:pt idx="939">
                  <c:v>43469</c:v>
                </c:pt>
                <c:pt idx="940">
                  <c:v>43476</c:v>
                </c:pt>
                <c:pt idx="941">
                  <c:v>43483</c:v>
                </c:pt>
                <c:pt idx="942">
                  <c:v>43490</c:v>
                </c:pt>
                <c:pt idx="943">
                  <c:v>43497</c:v>
                </c:pt>
                <c:pt idx="944">
                  <c:v>43504</c:v>
                </c:pt>
                <c:pt idx="945">
                  <c:v>43511</c:v>
                </c:pt>
                <c:pt idx="946">
                  <c:v>43518</c:v>
                </c:pt>
                <c:pt idx="947">
                  <c:v>43525</c:v>
                </c:pt>
                <c:pt idx="948">
                  <c:v>43532</c:v>
                </c:pt>
                <c:pt idx="949">
                  <c:v>43539</c:v>
                </c:pt>
                <c:pt idx="950">
                  <c:v>43546</c:v>
                </c:pt>
                <c:pt idx="951">
                  <c:v>43553</c:v>
                </c:pt>
                <c:pt idx="952">
                  <c:v>43560</c:v>
                </c:pt>
                <c:pt idx="953">
                  <c:v>43567</c:v>
                </c:pt>
                <c:pt idx="954">
                  <c:v>43574</c:v>
                </c:pt>
                <c:pt idx="955">
                  <c:v>43581</c:v>
                </c:pt>
                <c:pt idx="956">
                  <c:v>43588</c:v>
                </c:pt>
                <c:pt idx="957">
                  <c:v>43595</c:v>
                </c:pt>
                <c:pt idx="958">
                  <c:v>43602</c:v>
                </c:pt>
                <c:pt idx="959">
                  <c:v>43609</c:v>
                </c:pt>
                <c:pt idx="960">
                  <c:v>43616</c:v>
                </c:pt>
                <c:pt idx="961">
                  <c:v>43623</c:v>
                </c:pt>
                <c:pt idx="962">
                  <c:v>43630</c:v>
                </c:pt>
                <c:pt idx="963">
                  <c:v>43637</c:v>
                </c:pt>
                <c:pt idx="964">
                  <c:v>43644</c:v>
                </c:pt>
                <c:pt idx="965">
                  <c:v>43651</c:v>
                </c:pt>
                <c:pt idx="966">
                  <c:v>43658</c:v>
                </c:pt>
                <c:pt idx="967">
                  <c:v>43665</c:v>
                </c:pt>
                <c:pt idx="968">
                  <c:v>43672</c:v>
                </c:pt>
                <c:pt idx="969">
                  <c:v>43679</c:v>
                </c:pt>
                <c:pt idx="970">
                  <c:v>43686</c:v>
                </c:pt>
                <c:pt idx="971">
                  <c:v>43693</c:v>
                </c:pt>
                <c:pt idx="972">
                  <c:v>43700</c:v>
                </c:pt>
                <c:pt idx="973">
                  <c:v>43707</c:v>
                </c:pt>
                <c:pt idx="974">
                  <c:v>43714</c:v>
                </c:pt>
                <c:pt idx="975">
                  <c:v>43721</c:v>
                </c:pt>
                <c:pt idx="976">
                  <c:v>43728</c:v>
                </c:pt>
                <c:pt idx="977">
                  <c:v>43735</c:v>
                </c:pt>
                <c:pt idx="978">
                  <c:v>43742</c:v>
                </c:pt>
                <c:pt idx="979">
                  <c:v>43749</c:v>
                </c:pt>
                <c:pt idx="980">
                  <c:v>43756</c:v>
                </c:pt>
                <c:pt idx="981">
                  <c:v>43763</c:v>
                </c:pt>
                <c:pt idx="982">
                  <c:v>43770</c:v>
                </c:pt>
                <c:pt idx="983">
                  <c:v>43777</c:v>
                </c:pt>
                <c:pt idx="984">
                  <c:v>43784</c:v>
                </c:pt>
                <c:pt idx="985">
                  <c:v>43791</c:v>
                </c:pt>
                <c:pt idx="986">
                  <c:v>43798</c:v>
                </c:pt>
                <c:pt idx="987">
                  <c:v>43805</c:v>
                </c:pt>
                <c:pt idx="988">
                  <c:v>43812</c:v>
                </c:pt>
                <c:pt idx="989">
                  <c:v>43819</c:v>
                </c:pt>
                <c:pt idx="990">
                  <c:v>43826</c:v>
                </c:pt>
                <c:pt idx="991">
                  <c:v>43833</c:v>
                </c:pt>
                <c:pt idx="992">
                  <c:v>43840</c:v>
                </c:pt>
                <c:pt idx="993">
                  <c:v>43847</c:v>
                </c:pt>
                <c:pt idx="994">
                  <c:v>43854</c:v>
                </c:pt>
                <c:pt idx="995">
                  <c:v>43861</c:v>
                </c:pt>
                <c:pt idx="996">
                  <c:v>43868</c:v>
                </c:pt>
                <c:pt idx="997">
                  <c:v>43875</c:v>
                </c:pt>
                <c:pt idx="998">
                  <c:v>43882</c:v>
                </c:pt>
                <c:pt idx="999">
                  <c:v>43889</c:v>
                </c:pt>
                <c:pt idx="1000">
                  <c:v>43896</c:v>
                </c:pt>
                <c:pt idx="1001">
                  <c:v>43903</c:v>
                </c:pt>
                <c:pt idx="1002">
                  <c:v>43910</c:v>
                </c:pt>
                <c:pt idx="1003">
                  <c:v>43917</c:v>
                </c:pt>
                <c:pt idx="1004">
                  <c:v>43924</c:v>
                </c:pt>
                <c:pt idx="1005">
                  <c:v>43931</c:v>
                </c:pt>
                <c:pt idx="1006">
                  <c:v>43938</c:v>
                </c:pt>
                <c:pt idx="1007">
                  <c:v>43945</c:v>
                </c:pt>
                <c:pt idx="1008">
                  <c:v>43952</c:v>
                </c:pt>
                <c:pt idx="1009">
                  <c:v>43959</c:v>
                </c:pt>
                <c:pt idx="1010">
                  <c:v>43966</c:v>
                </c:pt>
                <c:pt idx="1011">
                  <c:v>43973</c:v>
                </c:pt>
                <c:pt idx="1012">
                  <c:v>43980</c:v>
                </c:pt>
                <c:pt idx="1013">
                  <c:v>43987</c:v>
                </c:pt>
                <c:pt idx="1014">
                  <c:v>43994</c:v>
                </c:pt>
                <c:pt idx="1015">
                  <c:v>44001</c:v>
                </c:pt>
                <c:pt idx="1016">
                  <c:v>44008</c:v>
                </c:pt>
                <c:pt idx="1017">
                  <c:v>44015</c:v>
                </c:pt>
                <c:pt idx="1018">
                  <c:v>44022</c:v>
                </c:pt>
                <c:pt idx="1019">
                  <c:v>44029</c:v>
                </c:pt>
                <c:pt idx="1020">
                  <c:v>44036</c:v>
                </c:pt>
                <c:pt idx="1021">
                  <c:v>44043</c:v>
                </c:pt>
                <c:pt idx="1022">
                  <c:v>44050</c:v>
                </c:pt>
                <c:pt idx="1023">
                  <c:v>44057</c:v>
                </c:pt>
                <c:pt idx="1024">
                  <c:v>44064</c:v>
                </c:pt>
                <c:pt idx="1025">
                  <c:v>44071</c:v>
                </c:pt>
                <c:pt idx="1026">
                  <c:v>44078</c:v>
                </c:pt>
                <c:pt idx="1027">
                  <c:v>44085</c:v>
                </c:pt>
                <c:pt idx="1028">
                  <c:v>44092</c:v>
                </c:pt>
                <c:pt idx="1029">
                  <c:v>44099</c:v>
                </c:pt>
                <c:pt idx="1030">
                  <c:v>44106</c:v>
                </c:pt>
                <c:pt idx="1031">
                  <c:v>44113</c:v>
                </c:pt>
                <c:pt idx="1032">
                  <c:v>44120</c:v>
                </c:pt>
                <c:pt idx="1033">
                  <c:v>44127</c:v>
                </c:pt>
                <c:pt idx="1034">
                  <c:v>44134</c:v>
                </c:pt>
                <c:pt idx="1035">
                  <c:v>44141</c:v>
                </c:pt>
                <c:pt idx="1036">
                  <c:v>44148</c:v>
                </c:pt>
                <c:pt idx="1037">
                  <c:v>44155</c:v>
                </c:pt>
                <c:pt idx="1038">
                  <c:v>44162</c:v>
                </c:pt>
                <c:pt idx="1039">
                  <c:v>44169</c:v>
                </c:pt>
                <c:pt idx="1040">
                  <c:v>44176</c:v>
                </c:pt>
                <c:pt idx="1041">
                  <c:v>44183</c:v>
                </c:pt>
                <c:pt idx="1042">
                  <c:v>44190</c:v>
                </c:pt>
                <c:pt idx="1043">
                  <c:v>44197</c:v>
                </c:pt>
                <c:pt idx="1044">
                  <c:v>44204</c:v>
                </c:pt>
                <c:pt idx="1045">
                  <c:v>44211</c:v>
                </c:pt>
                <c:pt idx="1046">
                  <c:v>44218</c:v>
                </c:pt>
                <c:pt idx="1047">
                  <c:v>44225</c:v>
                </c:pt>
                <c:pt idx="1048">
                  <c:v>44232</c:v>
                </c:pt>
                <c:pt idx="1049">
                  <c:v>44239</c:v>
                </c:pt>
                <c:pt idx="1050">
                  <c:v>44246</c:v>
                </c:pt>
                <c:pt idx="1051">
                  <c:v>44253</c:v>
                </c:pt>
                <c:pt idx="1052">
                  <c:v>44260</c:v>
                </c:pt>
                <c:pt idx="1053">
                  <c:v>44267</c:v>
                </c:pt>
                <c:pt idx="1054">
                  <c:v>44274</c:v>
                </c:pt>
                <c:pt idx="1055">
                  <c:v>44281</c:v>
                </c:pt>
                <c:pt idx="1056">
                  <c:v>44288</c:v>
                </c:pt>
                <c:pt idx="1057">
                  <c:v>44295</c:v>
                </c:pt>
                <c:pt idx="1058">
                  <c:v>44302</c:v>
                </c:pt>
                <c:pt idx="1059">
                  <c:v>44309</c:v>
                </c:pt>
                <c:pt idx="1060">
                  <c:v>44316</c:v>
                </c:pt>
                <c:pt idx="1061">
                  <c:v>44323</c:v>
                </c:pt>
                <c:pt idx="1062">
                  <c:v>44330</c:v>
                </c:pt>
                <c:pt idx="1063">
                  <c:v>44337</c:v>
                </c:pt>
                <c:pt idx="1064">
                  <c:v>44344</c:v>
                </c:pt>
                <c:pt idx="1065">
                  <c:v>44351</c:v>
                </c:pt>
                <c:pt idx="1066">
                  <c:v>44358</c:v>
                </c:pt>
                <c:pt idx="1067">
                  <c:v>44365</c:v>
                </c:pt>
                <c:pt idx="1068">
                  <c:v>44372</c:v>
                </c:pt>
                <c:pt idx="1069">
                  <c:v>44379</c:v>
                </c:pt>
                <c:pt idx="1070">
                  <c:v>44386</c:v>
                </c:pt>
                <c:pt idx="1071">
                  <c:v>44393</c:v>
                </c:pt>
                <c:pt idx="1072">
                  <c:v>44400</c:v>
                </c:pt>
                <c:pt idx="1073">
                  <c:v>44407</c:v>
                </c:pt>
                <c:pt idx="1074">
                  <c:v>44414</c:v>
                </c:pt>
                <c:pt idx="1075">
                  <c:v>44421</c:v>
                </c:pt>
                <c:pt idx="1076">
                  <c:v>44428</c:v>
                </c:pt>
                <c:pt idx="1077">
                  <c:v>44435</c:v>
                </c:pt>
                <c:pt idx="1078">
                  <c:v>44442</c:v>
                </c:pt>
                <c:pt idx="1079">
                  <c:v>44449</c:v>
                </c:pt>
                <c:pt idx="1080">
                  <c:v>44456</c:v>
                </c:pt>
                <c:pt idx="1081">
                  <c:v>44463</c:v>
                </c:pt>
                <c:pt idx="1082">
                  <c:v>44470</c:v>
                </c:pt>
                <c:pt idx="1083">
                  <c:v>44477</c:v>
                </c:pt>
                <c:pt idx="1084">
                  <c:v>44484</c:v>
                </c:pt>
                <c:pt idx="1085">
                  <c:v>44491</c:v>
                </c:pt>
                <c:pt idx="1086">
                  <c:v>44498</c:v>
                </c:pt>
                <c:pt idx="1087">
                  <c:v>44505</c:v>
                </c:pt>
                <c:pt idx="1088">
                  <c:v>44512</c:v>
                </c:pt>
                <c:pt idx="1089">
                  <c:v>44519</c:v>
                </c:pt>
                <c:pt idx="1090">
                  <c:v>44526</c:v>
                </c:pt>
                <c:pt idx="1091">
                  <c:v>44533</c:v>
                </c:pt>
                <c:pt idx="1092">
                  <c:v>44540</c:v>
                </c:pt>
                <c:pt idx="1093">
                  <c:v>44547</c:v>
                </c:pt>
                <c:pt idx="1094">
                  <c:v>44554</c:v>
                </c:pt>
                <c:pt idx="1095">
                  <c:v>44561</c:v>
                </c:pt>
                <c:pt idx="1096">
                  <c:v>44568</c:v>
                </c:pt>
                <c:pt idx="1097">
                  <c:v>44575</c:v>
                </c:pt>
                <c:pt idx="1098">
                  <c:v>44582</c:v>
                </c:pt>
                <c:pt idx="1099">
                  <c:v>44589</c:v>
                </c:pt>
                <c:pt idx="1100">
                  <c:v>44596</c:v>
                </c:pt>
                <c:pt idx="1101">
                  <c:v>44603</c:v>
                </c:pt>
                <c:pt idx="1102">
                  <c:v>44610</c:v>
                </c:pt>
                <c:pt idx="1103">
                  <c:v>44617</c:v>
                </c:pt>
                <c:pt idx="1104">
                  <c:v>44624</c:v>
                </c:pt>
                <c:pt idx="1105">
                  <c:v>44631</c:v>
                </c:pt>
                <c:pt idx="1106">
                  <c:v>44638</c:v>
                </c:pt>
                <c:pt idx="1107">
                  <c:v>44645</c:v>
                </c:pt>
                <c:pt idx="1108">
                  <c:v>44652</c:v>
                </c:pt>
                <c:pt idx="1109">
                  <c:v>44659</c:v>
                </c:pt>
                <c:pt idx="1110">
                  <c:v>44666</c:v>
                </c:pt>
                <c:pt idx="1111">
                  <c:v>44673</c:v>
                </c:pt>
                <c:pt idx="1112">
                  <c:v>44680</c:v>
                </c:pt>
                <c:pt idx="1113">
                  <c:v>44687</c:v>
                </c:pt>
                <c:pt idx="1114">
                  <c:v>44694</c:v>
                </c:pt>
                <c:pt idx="1115">
                  <c:v>44701</c:v>
                </c:pt>
                <c:pt idx="1116">
                  <c:v>44708</c:v>
                </c:pt>
                <c:pt idx="1117">
                  <c:v>44715</c:v>
                </c:pt>
                <c:pt idx="1118">
                  <c:v>44722</c:v>
                </c:pt>
                <c:pt idx="1119">
                  <c:v>44729</c:v>
                </c:pt>
                <c:pt idx="1120">
                  <c:v>44736</c:v>
                </c:pt>
                <c:pt idx="1121">
                  <c:v>44743</c:v>
                </c:pt>
                <c:pt idx="1122">
                  <c:v>44750</c:v>
                </c:pt>
                <c:pt idx="1123">
                  <c:v>44757</c:v>
                </c:pt>
                <c:pt idx="1124">
                  <c:v>44764</c:v>
                </c:pt>
                <c:pt idx="1125">
                  <c:v>44771</c:v>
                </c:pt>
                <c:pt idx="1126">
                  <c:v>44778</c:v>
                </c:pt>
                <c:pt idx="1127">
                  <c:v>44785</c:v>
                </c:pt>
                <c:pt idx="1128">
                  <c:v>44792</c:v>
                </c:pt>
                <c:pt idx="1129">
                  <c:v>44799</c:v>
                </c:pt>
                <c:pt idx="1130">
                  <c:v>44806</c:v>
                </c:pt>
                <c:pt idx="1131">
                  <c:v>44813</c:v>
                </c:pt>
                <c:pt idx="1132">
                  <c:v>44820</c:v>
                </c:pt>
                <c:pt idx="1133">
                  <c:v>44827</c:v>
                </c:pt>
                <c:pt idx="1134">
                  <c:v>44834</c:v>
                </c:pt>
                <c:pt idx="1135">
                  <c:v>44841</c:v>
                </c:pt>
                <c:pt idx="1136">
                  <c:v>44848</c:v>
                </c:pt>
                <c:pt idx="1137">
                  <c:v>44855</c:v>
                </c:pt>
                <c:pt idx="1138">
                  <c:v>44862</c:v>
                </c:pt>
                <c:pt idx="1139">
                  <c:v>44869</c:v>
                </c:pt>
                <c:pt idx="1140">
                  <c:v>44876</c:v>
                </c:pt>
                <c:pt idx="1141">
                  <c:v>44883</c:v>
                </c:pt>
                <c:pt idx="1142">
                  <c:v>44890</c:v>
                </c:pt>
                <c:pt idx="1143">
                  <c:v>44897</c:v>
                </c:pt>
                <c:pt idx="1144">
                  <c:v>44904</c:v>
                </c:pt>
                <c:pt idx="1145">
                  <c:v>44911</c:v>
                </c:pt>
                <c:pt idx="1146">
                  <c:v>44918</c:v>
                </c:pt>
                <c:pt idx="1147">
                  <c:v>44925</c:v>
                </c:pt>
                <c:pt idx="1148">
                  <c:v>44932</c:v>
                </c:pt>
                <c:pt idx="1149">
                  <c:v>44939</c:v>
                </c:pt>
                <c:pt idx="1150">
                  <c:v>44946</c:v>
                </c:pt>
                <c:pt idx="1151">
                  <c:v>44953</c:v>
                </c:pt>
                <c:pt idx="1152">
                  <c:v>44960</c:v>
                </c:pt>
                <c:pt idx="1153">
                  <c:v>44967</c:v>
                </c:pt>
                <c:pt idx="1154">
                  <c:v>44974</c:v>
                </c:pt>
                <c:pt idx="1155">
                  <c:v>44981</c:v>
                </c:pt>
                <c:pt idx="1156">
                  <c:v>44988</c:v>
                </c:pt>
                <c:pt idx="1157">
                  <c:v>44995</c:v>
                </c:pt>
                <c:pt idx="1158">
                  <c:v>45002</c:v>
                </c:pt>
                <c:pt idx="1159">
                  <c:v>45009</c:v>
                </c:pt>
                <c:pt idx="1160">
                  <c:v>45016</c:v>
                </c:pt>
                <c:pt idx="1161">
                  <c:v>45023</c:v>
                </c:pt>
                <c:pt idx="1162">
                  <c:v>45030</c:v>
                </c:pt>
                <c:pt idx="1163">
                  <c:v>45037</c:v>
                </c:pt>
                <c:pt idx="1164">
                  <c:v>45044</c:v>
                </c:pt>
                <c:pt idx="1165">
                  <c:v>45051</c:v>
                </c:pt>
                <c:pt idx="1166">
                  <c:v>45058</c:v>
                </c:pt>
                <c:pt idx="1167">
                  <c:v>45065</c:v>
                </c:pt>
                <c:pt idx="1168">
                  <c:v>45072</c:v>
                </c:pt>
                <c:pt idx="1169">
                  <c:v>45079</c:v>
                </c:pt>
                <c:pt idx="1170">
                  <c:v>45086</c:v>
                </c:pt>
                <c:pt idx="1171">
                  <c:v>45093</c:v>
                </c:pt>
                <c:pt idx="1172">
                  <c:v>45100</c:v>
                </c:pt>
                <c:pt idx="1173">
                  <c:v>45107</c:v>
                </c:pt>
                <c:pt idx="1174">
                  <c:v>45114</c:v>
                </c:pt>
                <c:pt idx="1175">
                  <c:v>45121</c:v>
                </c:pt>
                <c:pt idx="1176">
                  <c:v>45128</c:v>
                </c:pt>
                <c:pt idx="1177">
                  <c:v>45135</c:v>
                </c:pt>
                <c:pt idx="1178">
                  <c:v>45142</c:v>
                </c:pt>
                <c:pt idx="1179">
                  <c:v>45149</c:v>
                </c:pt>
                <c:pt idx="1180">
                  <c:v>45156</c:v>
                </c:pt>
                <c:pt idx="1181">
                  <c:v>45163</c:v>
                </c:pt>
                <c:pt idx="1182">
                  <c:v>45170</c:v>
                </c:pt>
                <c:pt idx="1183">
                  <c:v>45177</c:v>
                </c:pt>
                <c:pt idx="1184">
                  <c:v>45184</c:v>
                </c:pt>
                <c:pt idx="1185">
                  <c:v>45191</c:v>
                </c:pt>
                <c:pt idx="1186">
                  <c:v>45198</c:v>
                </c:pt>
                <c:pt idx="1187">
                  <c:v>45205</c:v>
                </c:pt>
                <c:pt idx="1188">
                  <c:v>45212</c:v>
                </c:pt>
                <c:pt idx="1189">
                  <c:v>45219</c:v>
                </c:pt>
                <c:pt idx="1190">
                  <c:v>45226</c:v>
                </c:pt>
                <c:pt idx="1191">
                  <c:v>45233</c:v>
                </c:pt>
                <c:pt idx="1192">
                  <c:v>45240</c:v>
                </c:pt>
                <c:pt idx="1193">
                  <c:v>45247</c:v>
                </c:pt>
                <c:pt idx="1194">
                  <c:v>45254</c:v>
                </c:pt>
                <c:pt idx="1195">
                  <c:v>45261</c:v>
                </c:pt>
                <c:pt idx="1196">
                  <c:v>45268</c:v>
                </c:pt>
                <c:pt idx="1197">
                  <c:v>45275</c:v>
                </c:pt>
                <c:pt idx="1198">
                  <c:v>45282</c:v>
                </c:pt>
                <c:pt idx="1199">
                  <c:v>45289</c:v>
                </c:pt>
                <c:pt idx="1200">
                  <c:v>45296</c:v>
                </c:pt>
                <c:pt idx="1201">
                  <c:v>45303</c:v>
                </c:pt>
                <c:pt idx="1202">
                  <c:v>45310</c:v>
                </c:pt>
                <c:pt idx="1203">
                  <c:v>45317</c:v>
                </c:pt>
                <c:pt idx="1204">
                  <c:v>45324</c:v>
                </c:pt>
                <c:pt idx="1205">
                  <c:v>45331</c:v>
                </c:pt>
                <c:pt idx="1206">
                  <c:v>45338</c:v>
                </c:pt>
                <c:pt idx="1207">
                  <c:v>45345</c:v>
                </c:pt>
                <c:pt idx="1208">
                  <c:v>45352</c:v>
                </c:pt>
                <c:pt idx="1209">
                  <c:v>45359</c:v>
                </c:pt>
                <c:pt idx="1210">
                  <c:v>45366</c:v>
                </c:pt>
                <c:pt idx="1211">
                  <c:v>45373</c:v>
                </c:pt>
                <c:pt idx="1212">
                  <c:v>45380</c:v>
                </c:pt>
                <c:pt idx="1213">
                  <c:v>45387</c:v>
                </c:pt>
                <c:pt idx="1214">
                  <c:v>45394</c:v>
                </c:pt>
                <c:pt idx="1215">
                  <c:v>45401</c:v>
                </c:pt>
                <c:pt idx="1216">
                  <c:v>45408</c:v>
                </c:pt>
                <c:pt idx="1217">
                  <c:v>45415</c:v>
                </c:pt>
                <c:pt idx="1218">
                  <c:v>45422</c:v>
                </c:pt>
                <c:pt idx="1219">
                  <c:v>45429</c:v>
                </c:pt>
                <c:pt idx="1220">
                  <c:v>45436</c:v>
                </c:pt>
                <c:pt idx="1221">
                  <c:v>45443</c:v>
                </c:pt>
                <c:pt idx="1222">
                  <c:v>45450</c:v>
                </c:pt>
                <c:pt idx="1223">
                  <c:v>45457</c:v>
                </c:pt>
                <c:pt idx="1224">
                  <c:v>45464</c:v>
                </c:pt>
                <c:pt idx="1225">
                  <c:v>45471</c:v>
                </c:pt>
                <c:pt idx="1226">
                  <c:v>45478</c:v>
                </c:pt>
                <c:pt idx="1227">
                  <c:v>45485</c:v>
                </c:pt>
                <c:pt idx="1228">
                  <c:v>45492</c:v>
                </c:pt>
                <c:pt idx="1229">
                  <c:v>45499</c:v>
                </c:pt>
                <c:pt idx="1230">
                  <c:v>45506</c:v>
                </c:pt>
                <c:pt idx="1231">
                  <c:v>45513</c:v>
                </c:pt>
                <c:pt idx="1232">
                  <c:v>45520</c:v>
                </c:pt>
                <c:pt idx="1233">
                  <c:v>45527</c:v>
                </c:pt>
                <c:pt idx="1234">
                  <c:v>45534</c:v>
                </c:pt>
                <c:pt idx="1235">
                  <c:v>45541</c:v>
                </c:pt>
                <c:pt idx="1236">
                  <c:v>45548</c:v>
                </c:pt>
                <c:pt idx="1237">
                  <c:v>45555</c:v>
                </c:pt>
                <c:pt idx="1238">
                  <c:v>45562</c:v>
                </c:pt>
                <c:pt idx="1239">
                  <c:v>45569</c:v>
                </c:pt>
                <c:pt idx="1240">
                  <c:v>45576</c:v>
                </c:pt>
                <c:pt idx="1241">
                  <c:v>45583</c:v>
                </c:pt>
                <c:pt idx="1242">
                  <c:v>45590</c:v>
                </c:pt>
                <c:pt idx="1243">
                  <c:v>45597</c:v>
                </c:pt>
                <c:pt idx="1244">
                  <c:v>45604</c:v>
                </c:pt>
                <c:pt idx="1245">
                  <c:v>45611</c:v>
                </c:pt>
                <c:pt idx="1246">
                  <c:v>45618</c:v>
                </c:pt>
                <c:pt idx="1247">
                  <c:v>45625</c:v>
                </c:pt>
                <c:pt idx="1248">
                  <c:v>45632</c:v>
                </c:pt>
                <c:pt idx="1249">
                  <c:v>45639</c:v>
                </c:pt>
                <c:pt idx="1250">
                  <c:v>45646</c:v>
                </c:pt>
                <c:pt idx="1251">
                  <c:v>45653</c:v>
                </c:pt>
                <c:pt idx="1252">
                  <c:v>45660</c:v>
                </c:pt>
                <c:pt idx="1253">
                  <c:v>45667</c:v>
                </c:pt>
                <c:pt idx="1254">
                  <c:v>45674</c:v>
                </c:pt>
                <c:pt idx="1255">
                  <c:v>45681</c:v>
                </c:pt>
                <c:pt idx="1256">
                  <c:v>45688</c:v>
                </c:pt>
                <c:pt idx="1257">
                  <c:v>45695</c:v>
                </c:pt>
                <c:pt idx="1258">
                  <c:v>45702</c:v>
                </c:pt>
                <c:pt idx="1259">
                  <c:v>45709</c:v>
                </c:pt>
                <c:pt idx="1260">
                  <c:v>45716</c:v>
                </c:pt>
                <c:pt idx="1261">
                  <c:v>45723</c:v>
                </c:pt>
              </c:numCache>
            </c:numRef>
          </c:cat>
          <c:val>
            <c:numRef>
              <c:f>Sheet1!$B$7:$B$1268</c:f>
              <c:numCache>
                <c:formatCode>General</c:formatCode>
                <c:ptCount val="1262"/>
                <c:pt idx="0">
                  <c:v>0.8</c:v>
                </c:pt>
                <c:pt idx="1">
                  <c:v>0.84</c:v>
                </c:pt>
                <c:pt idx="2">
                  <c:v>0.92</c:v>
                </c:pt>
                <c:pt idx="3">
                  <c:v>0.86</c:v>
                </c:pt>
                <c:pt idx="4">
                  <c:v>0.88</c:v>
                </c:pt>
                <c:pt idx="5">
                  <c:v>0.97</c:v>
                </c:pt>
                <c:pt idx="6">
                  <c:v>0.96</c:v>
                </c:pt>
                <c:pt idx="7">
                  <c:v>1.04</c:v>
                </c:pt>
                <c:pt idx="8">
                  <c:v>0.98</c:v>
                </c:pt>
                <c:pt idx="9">
                  <c:v>1.02</c:v>
                </c:pt>
                <c:pt idx="10">
                  <c:v>0.99</c:v>
                </c:pt>
                <c:pt idx="11">
                  <c:v>1.04</c:v>
                </c:pt>
                <c:pt idx="12">
                  <c:v>1.04</c:v>
                </c:pt>
                <c:pt idx="13">
                  <c:v>1.04</c:v>
                </c:pt>
                <c:pt idx="14">
                  <c:v>0.97</c:v>
                </c:pt>
                <c:pt idx="15">
                  <c:v>0.9</c:v>
                </c:pt>
                <c:pt idx="16">
                  <c:v>0.92</c:v>
                </c:pt>
                <c:pt idx="17">
                  <c:v>0.96</c:v>
                </c:pt>
                <c:pt idx="18">
                  <c:v>0.98</c:v>
                </c:pt>
                <c:pt idx="19">
                  <c:v>0.78</c:v>
                </c:pt>
                <c:pt idx="20">
                  <c:v>0.81</c:v>
                </c:pt>
                <c:pt idx="21">
                  <c:v>0.84</c:v>
                </c:pt>
                <c:pt idx="22">
                  <c:v>0.83</c:v>
                </c:pt>
                <c:pt idx="23">
                  <c:v>0.84</c:v>
                </c:pt>
                <c:pt idx="24">
                  <c:v>0.87</c:v>
                </c:pt>
                <c:pt idx="25">
                  <c:v>0.89</c:v>
                </c:pt>
                <c:pt idx="26">
                  <c:v>0.87</c:v>
                </c:pt>
                <c:pt idx="27">
                  <c:v>0.86</c:v>
                </c:pt>
                <c:pt idx="28">
                  <c:v>0.84</c:v>
                </c:pt>
                <c:pt idx="29">
                  <c:v>0.87</c:v>
                </c:pt>
                <c:pt idx="30">
                  <c:v>0.89</c:v>
                </c:pt>
                <c:pt idx="31">
                  <c:v>0.86</c:v>
                </c:pt>
                <c:pt idx="32">
                  <c:v>0.86</c:v>
                </c:pt>
                <c:pt idx="33">
                  <c:v>0.85</c:v>
                </c:pt>
                <c:pt idx="34">
                  <c:v>0.87</c:v>
                </c:pt>
                <c:pt idx="35">
                  <c:v>0.88</c:v>
                </c:pt>
                <c:pt idx="36">
                  <c:v>1.1000000000000001</c:v>
                </c:pt>
                <c:pt idx="37">
                  <c:v>0.84</c:v>
                </c:pt>
                <c:pt idx="38">
                  <c:v>0.73</c:v>
                </c:pt>
                <c:pt idx="39">
                  <c:v>0.87</c:v>
                </c:pt>
                <c:pt idx="40">
                  <c:v>0.87</c:v>
                </c:pt>
                <c:pt idx="41">
                  <c:v>0.75</c:v>
                </c:pt>
                <c:pt idx="42">
                  <c:v>0.73</c:v>
                </c:pt>
                <c:pt idx="43">
                  <c:v>0.74</c:v>
                </c:pt>
                <c:pt idx="44">
                  <c:v>0.77</c:v>
                </c:pt>
                <c:pt idx="45">
                  <c:v>0.7</c:v>
                </c:pt>
                <c:pt idx="46">
                  <c:v>0.65</c:v>
                </c:pt>
                <c:pt idx="47">
                  <c:v>0.7</c:v>
                </c:pt>
                <c:pt idx="48">
                  <c:v>0.71</c:v>
                </c:pt>
                <c:pt idx="49">
                  <c:v>0.69</c:v>
                </c:pt>
                <c:pt idx="50">
                  <c:v>0.74</c:v>
                </c:pt>
                <c:pt idx="51">
                  <c:v>0.75</c:v>
                </c:pt>
                <c:pt idx="52">
                  <c:v>0.67</c:v>
                </c:pt>
                <c:pt idx="53">
                  <c:v>0.63</c:v>
                </c:pt>
                <c:pt idx="54">
                  <c:v>0.7</c:v>
                </c:pt>
                <c:pt idx="55">
                  <c:v>0.71</c:v>
                </c:pt>
                <c:pt idx="56">
                  <c:v>0.68</c:v>
                </c:pt>
                <c:pt idx="57">
                  <c:v>0.65</c:v>
                </c:pt>
                <c:pt idx="58">
                  <c:v>0.64</c:v>
                </c:pt>
                <c:pt idx="59">
                  <c:v>0.66</c:v>
                </c:pt>
                <c:pt idx="60">
                  <c:v>0.6</c:v>
                </c:pt>
                <c:pt idx="61">
                  <c:v>0.66</c:v>
                </c:pt>
                <c:pt idx="62">
                  <c:v>0.65</c:v>
                </c:pt>
                <c:pt idx="63">
                  <c:v>0.56000000000000005</c:v>
                </c:pt>
                <c:pt idx="64">
                  <c:v>0.51</c:v>
                </c:pt>
                <c:pt idx="65">
                  <c:v>0.52</c:v>
                </c:pt>
                <c:pt idx="66">
                  <c:v>0.55000000000000004</c:v>
                </c:pt>
                <c:pt idx="67">
                  <c:v>0.51</c:v>
                </c:pt>
                <c:pt idx="68">
                  <c:v>0.51</c:v>
                </c:pt>
                <c:pt idx="69">
                  <c:v>0.5</c:v>
                </c:pt>
                <c:pt idx="70">
                  <c:v>0.47</c:v>
                </c:pt>
                <c:pt idx="71">
                  <c:v>0.44</c:v>
                </c:pt>
                <c:pt idx="72">
                  <c:v>0.47</c:v>
                </c:pt>
                <c:pt idx="73">
                  <c:v>0.46</c:v>
                </c:pt>
                <c:pt idx="74">
                  <c:v>0.52</c:v>
                </c:pt>
                <c:pt idx="75">
                  <c:v>0.52</c:v>
                </c:pt>
                <c:pt idx="76">
                  <c:v>0.5</c:v>
                </c:pt>
                <c:pt idx="77">
                  <c:v>0.48</c:v>
                </c:pt>
                <c:pt idx="78">
                  <c:v>0.49</c:v>
                </c:pt>
                <c:pt idx="79">
                  <c:v>0.42</c:v>
                </c:pt>
                <c:pt idx="80">
                  <c:v>0.45</c:v>
                </c:pt>
                <c:pt idx="81">
                  <c:v>0.55000000000000004</c:v>
                </c:pt>
                <c:pt idx="82">
                  <c:v>0.52</c:v>
                </c:pt>
                <c:pt idx="83">
                  <c:v>0.55000000000000004</c:v>
                </c:pt>
                <c:pt idx="84">
                  <c:v>0.51</c:v>
                </c:pt>
                <c:pt idx="85">
                  <c:v>0.46</c:v>
                </c:pt>
                <c:pt idx="86">
                  <c:v>0.48</c:v>
                </c:pt>
                <c:pt idx="87">
                  <c:v>0.57999999999999996</c:v>
                </c:pt>
                <c:pt idx="88">
                  <c:v>0.42</c:v>
                </c:pt>
                <c:pt idx="89">
                  <c:v>0.38</c:v>
                </c:pt>
                <c:pt idx="90">
                  <c:v>0.49</c:v>
                </c:pt>
                <c:pt idx="91">
                  <c:v>0.53</c:v>
                </c:pt>
                <c:pt idx="92">
                  <c:v>0.59</c:v>
                </c:pt>
                <c:pt idx="93">
                  <c:v>0.56999999999999995</c:v>
                </c:pt>
                <c:pt idx="94">
                  <c:v>0.51</c:v>
                </c:pt>
                <c:pt idx="95">
                  <c:v>0.53</c:v>
                </c:pt>
                <c:pt idx="96">
                  <c:v>0.49</c:v>
                </c:pt>
                <c:pt idx="97">
                  <c:v>0.49</c:v>
                </c:pt>
                <c:pt idx="98">
                  <c:v>0.46</c:v>
                </c:pt>
                <c:pt idx="99">
                  <c:v>0.46</c:v>
                </c:pt>
                <c:pt idx="100">
                  <c:v>0.38</c:v>
                </c:pt>
                <c:pt idx="101">
                  <c:v>0.44</c:v>
                </c:pt>
                <c:pt idx="102">
                  <c:v>0.31</c:v>
                </c:pt>
                <c:pt idx="103">
                  <c:v>0.33</c:v>
                </c:pt>
                <c:pt idx="104">
                  <c:v>0.33</c:v>
                </c:pt>
                <c:pt idx="105">
                  <c:v>0.22</c:v>
                </c:pt>
                <c:pt idx="106">
                  <c:v>0.28000000000000003</c:v>
                </c:pt>
                <c:pt idx="107">
                  <c:v>0.31</c:v>
                </c:pt>
                <c:pt idx="108">
                  <c:v>0.33</c:v>
                </c:pt>
                <c:pt idx="109">
                  <c:v>0.32</c:v>
                </c:pt>
                <c:pt idx="110">
                  <c:v>0.31</c:v>
                </c:pt>
                <c:pt idx="111">
                  <c:v>0.3</c:v>
                </c:pt>
                <c:pt idx="112">
                  <c:v>0.26</c:v>
                </c:pt>
                <c:pt idx="113">
                  <c:v>0.26</c:v>
                </c:pt>
                <c:pt idx="114">
                  <c:v>0.34</c:v>
                </c:pt>
                <c:pt idx="115">
                  <c:v>0.41</c:v>
                </c:pt>
                <c:pt idx="116">
                  <c:v>0.32</c:v>
                </c:pt>
                <c:pt idx="117">
                  <c:v>0.38</c:v>
                </c:pt>
                <c:pt idx="118">
                  <c:v>0.34</c:v>
                </c:pt>
                <c:pt idx="119">
                  <c:v>0.33</c:v>
                </c:pt>
                <c:pt idx="120">
                  <c:v>0.27</c:v>
                </c:pt>
                <c:pt idx="121">
                  <c:v>0.32</c:v>
                </c:pt>
                <c:pt idx="122">
                  <c:v>0.34</c:v>
                </c:pt>
                <c:pt idx="123">
                  <c:v>0.34</c:v>
                </c:pt>
                <c:pt idx="124">
                  <c:v>0.43</c:v>
                </c:pt>
                <c:pt idx="125">
                  <c:v>0.37</c:v>
                </c:pt>
                <c:pt idx="126">
                  <c:v>0.41</c:v>
                </c:pt>
                <c:pt idx="127">
                  <c:v>0.45</c:v>
                </c:pt>
                <c:pt idx="128">
                  <c:v>0.48</c:v>
                </c:pt>
                <c:pt idx="129">
                  <c:v>0.41</c:v>
                </c:pt>
                <c:pt idx="130">
                  <c:v>0.45</c:v>
                </c:pt>
                <c:pt idx="131">
                  <c:v>0.46</c:v>
                </c:pt>
                <c:pt idx="132">
                  <c:v>0.5</c:v>
                </c:pt>
                <c:pt idx="133">
                  <c:v>0.52</c:v>
                </c:pt>
                <c:pt idx="134">
                  <c:v>0.67</c:v>
                </c:pt>
                <c:pt idx="135">
                  <c:v>0.49</c:v>
                </c:pt>
                <c:pt idx="136">
                  <c:v>0.6</c:v>
                </c:pt>
                <c:pt idx="137">
                  <c:v>0.59</c:v>
                </c:pt>
                <c:pt idx="138">
                  <c:v>0.56000000000000005</c:v>
                </c:pt>
                <c:pt idx="139">
                  <c:v>0.56000000000000005</c:v>
                </c:pt>
                <c:pt idx="140">
                  <c:v>0.56000000000000005</c:v>
                </c:pt>
                <c:pt idx="141">
                  <c:v>0.56999999999999995</c:v>
                </c:pt>
                <c:pt idx="142">
                  <c:v>0.49</c:v>
                </c:pt>
                <c:pt idx="143">
                  <c:v>0.51</c:v>
                </c:pt>
                <c:pt idx="144">
                  <c:v>0.49</c:v>
                </c:pt>
                <c:pt idx="145">
                  <c:v>0.47</c:v>
                </c:pt>
                <c:pt idx="146">
                  <c:v>0.46</c:v>
                </c:pt>
                <c:pt idx="147">
                  <c:v>0.43</c:v>
                </c:pt>
                <c:pt idx="148">
                  <c:v>0.39</c:v>
                </c:pt>
                <c:pt idx="149">
                  <c:v>0.39</c:v>
                </c:pt>
                <c:pt idx="150">
                  <c:v>0.43</c:v>
                </c:pt>
                <c:pt idx="151">
                  <c:v>0.39</c:v>
                </c:pt>
                <c:pt idx="152">
                  <c:v>0.31</c:v>
                </c:pt>
                <c:pt idx="153">
                  <c:v>0.32</c:v>
                </c:pt>
                <c:pt idx="154">
                  <c:v>0.33</c:v>
                </c:pt>
                <c:pt idx="155">
                  <c:v>0.37</c:v>
                </c:pt>
                <c:pt idx="156">
                  <c:v>0.31</c:v>
                </c:pt>
                <c:pt idx="157">
                  <c:v>0.32</c:v>
                </c:pt>
                <c:pt idx="158">
                  <c:v>0.34</c:v>
                </c:pt>
                <c:pt idx="159">
                  <c:v>0.34</c:v>
                </c:pt>
                <c:pt idx="160">
                  <c:v>0.31</c:v>
                </c:pt>
                <c:pt idx="161">
                  <c:v>0.3</c:v>
                </c:pt>
                <c:pt idx="162">
                  <c:v>0.3</c:v>
                </c:pt>
                <c:pt idx="163">
                  <c:v>0.32</c:v>
                </c:pt>
                <c:pt idx="164">
                  <c:v>0.34</c:v>
                </c:pt>
                <c:pt idx="165">
                  <c:v>0.35</c:v>
                </c:pt>
                <c:pt idx="166">
                  <c:v>0.36</c:v>
                </c:pt>
                <c:pt idx="167">
                  <c:v>0.4</c:v>
                </c:pt>
                <c:pt idx="168">
                  <c:v>0.41</c:v>
                </c:pt>
                <c:pt idx="169">
                  <c:v>0.4</c:v>
                </c:pt>
                <c:pt idx="170">
                  <c:v>0.35</c:v>
                </c:pt>
                <c:pt idx="171">
                  <c:v>0.36</c:v>
                </c:pt>
                <c:pt idx="172">
                  <c:v>0.37</c:v>
                </c:pt>
                <c:pt idx="173">
                  <c:v>0.46</c:v>
                </c:pt>
                <c:pt idx="174">
                  <c:v>0.57999999999999996</c:v>
                </c:pt>
                <c:pt idx="175">
                  <c:v>0.49</c:v>
                </c:pt>
                <c:pt idx="176">
                  <c:v>0.49</c:v>
                </c:pt>
                <c:pt idx="177">
                  <c:v>0.49</c:v>
                </c:pt>
                <c:pt idx="178">
                  <c:v>0.45</c:v>
                </c:pt>
                <c:pt idx="179">
                  <c:v>0.46</c:v>
                </c:pt>
                <c:pt idx="180">
                  <c:v>0.48</c:v>
                </c:pt>
                <c:pt idx="181">
                  <c:v>0.5</c:v>
                </c:pt>
                <c:pt idx="182">
                  <c:v>0.45</c:v>
                </c:pt>
                <c:pt idx="183">
                  <c:v>0.44</c:v>
                </c:pt>
                <c:pt idx="184">
                  <c:v>0.47</c:v>
                </c:pt>
                <c:pt idx="185">
                  <c:v>0.46</c:v>
                </c:pt>
                <c:pt idx="186">
                  <c:v>0.44</c:v>
                </c:pt>
                <c:pt idx="187">
                  <c:v>0.41</c:v>
                </c:pt>
                <c:pt idx="188">
                  <c:v>0.43</c:v>
                </c:pt>
                <c:pt idx="189">
                  <c:v>0.4</c:v>
                </c:pt>
                <c:pt idx="190">
                  <c:v>0.41</c:v>
                </c:pt>
                <c:pt idx="191">
                  <c:v>0.4</c:v>
                </c:pt>
                <c:pt idx="192">
                  <c:v>0.39</c:v>
                </c:pt>
                <c:pt idx="193">
                  <c:v>0.42</c:v>
                </c:pt>
                <c:pt idx="194">
                  <c:v>0.37</c:v>
                </c:pt>
                <c:pt idx="195">
                  <c:v>0.43</c:v>
                </c:pt>
                <c:pt idx="196">
                  <c:v>0.36</c:v>
                </c:pt>
                <c:pt idx="197">
                  <c:v>0.35</c:v>
                </c:pt>
                <c:pt idx="198">
                  <c:v>0.34</c:v>
                </c:pt>
                <c:pt idx="199">
                  <c:v>0.33</c:v>
                </c:pt>
                <c:pt idx="200">
                  <c:v>0.3</c:v>
                </c:pt>
                <c:pt idx="201">
                  <c:v>0.3</c:v>
                </c:pt>
                <c:pt idx="202">
                  <c:v>0.26</c:v>
                </c:pt>
                <c:pt idx="203">
                  <c:v>0.27</c:v>
                </c:pt>
                <c:pt idx="204">
                  <c:v>0.26</c:v>
                </c:pt>
                <c:pt idx="205">
                  <c:v>0.25</c:v>
                </c:pt>
                <c:pt idx="206">
                  <c:v>0.28000000000000003</c:v>
                </c:pt>
                <c:pt idx="207">
                  <c:v>0.28999999999999998</c:v>
                </c:pt>
                <c:pt idx="208">
                  <c:v>0.24</c:v>
                </c:pt>
                <c:pt idx="209">
                  <c:v>0.28000000000000003</c:v>
                </c:pt>
                <c:pt idx="210">
                  <c:v>0.24</c:v>
                </c:pt>
                <c:pt idx="211">
                  <c:v>0.24</c:v>
                </c:pt>
                <c:pt idx="212">
                  <c:v>0.28000000000000003</c:v>
                </c:pt>
                <c:pt idx="213">
                  <c:v>0.27</c:v>
                </c:pt>
                <c:pt idx="214">
                  <c:v>0.27</c:v>
                </c:pt>
                <c:pt idx="215">
                  <c:v>0.27</c:v>
                </c:pt>
                <c:pt idx="216">
                  <c:v>0.28999999999999998</c:v>
                </c:pt>
                <c:pt idx="217">
                  <c:v>0.3</c:v>
                </c:pt>
                <c:pt idx="218">
                  <c:v>0.34</c:v>
                </c:pt>
                <c:pt idx="219">
                  <c:v>0.33</c:v>
                </c:pt>
                <c:pt idx="220">
                  <c:v>0.39</c:v>
                </c:pt>
                <c:pt idx="221">
                  <c:v>0.38</c:v>
                </c:pt>
                <c:pt idx="222">
                  <c:v>0.41</c:v>
                </c:pt>
                <c:pt idx="223">
                  <c:v>0.38</c:v>
                </c:pt>
                <c:pt idx="224">
                  <c:v>0.38</c:v>
                </c:pt>
                <c:pt idx="225">
                  <c:v>0.39</c:v>
                </c:pt>
                <c:pt idx="226">
                  <c:v>0.36</c:v>
                </c:pt>
                <c:pt idx="227">
                  <c:v>0.41</c:v>
                </c:pt>
                <c:pt idx="228">
                  <c:v>0.4</c:v>
                </c:pt>
                <c:pt idx="229">
                  <c:v>0.38</c:v>
                </c:pt>
                <c:pt idx="230">
                  <c:v>0.41</c:v>
                </c:pt>
                <c:pt idx="231">
                  <c:v>0.38</c:v>
                </c:pt>
                <c:pt idx="232">
                  <c:v>0.39</c:v>
                </c:pt>
                <c:pt idx="233">
                  <c:v>0.36</c:v>
                </c:pt>
                <c:pt idx="234">
                  <c:v>0.39</c:v>
                </c:pt>
                <c:pt idx="235">
                  <c:v>0.37</c:v>
                </c:pt>
                <c:pt idx="236">
                  <c:v>0.37</c:v>
                </c:pt>
                <c:pt idx="237">
                  <c:v>0.39</c:v>
                </c:pt>
                <c:pt idx="238">
                  <c:v>0.39</c:v>
                </c:pt>
                <c:pt idx="239">
                  <c:v>0.43</c:v>
                </c:pt>
                <c:pt idx="240">
                  <c:v>0.39</c:v>
                </c:pt>
                <c:pt idx="241">
                  <c:v>0.42</c:v>
                </c:pt>
                <c:pt idx="242">
                  <c:v>0.41</c:v>
                </c:pt>
                <c:pt idx="243">
                  <c:v>0.42</c:v>
                </c:pt>
                <c:pt idx="244">
                  <c:v>0.44</c:v>
                </c:pt>
                <c:pt idx="245">
                  <c:v>0.44</c:v>
                </c:pt>
                <c:pt idx="246">
                  <c:v>0.44</c:v>
                </c:pt>
                <c:pt idx="247">
                  <c:v>0.43</c:v>
                </c:pt>
                <c:pt idx="248">
                  <c:v>0.45</c:v>
                </c:pt>
                <c:pt idx="249">
                  <c:v>0.48</c:v>
                </c:pt>
                <c:pt idx="250">
                  <c:v>0.48</c:v>
                </c:pt>
                <c:pt idx="251">
                  <c:v>0.52</c:v>
                </c:pt>
                <c:pt idx="252">
                  <c:v>0.56999999999999995</c:v>
                </c:pt>
                <c:pt idx="253">
                  <c:v>0.53</c:v>
                </c:pt>
                <c:pt idx="254">
                  <c:v>0.54</c:v>
                </c:pt>
                <c:pt idx="255">
                  <c:v>0.49</c:v>
                </c:pt>
                <c:pt idx="256">
                  <c:v>0.56000000000000005</c:v>
                </c:pt>
                <c:pt idx="257">
                  <c:v>0.54</c:v>
                </c:pt>
                <c:pt idx="258">
                  <c:v>0.52</c:v>
                </c:pt>
                <c:pt idx="259">
                  <c:v>0.52</c:v>
                </c:pt>
                <c:pt idx="260">
                  <c:v>0.54</c:v>
                </c:pt>
                <c:pt idx="261">
                  <c:v>0.46</c:v>
                </c:pt>
                <c:pt idx="262">
                  <c:v>0.46</c:v>
                </c:pt>
                <c:pt idx="263">
                  <c:v>0.44</c:v>
                </c:pt>
                <c:pt idx="264">
                  <c:v>0.45</c:v>
                </c:pt>
                <c:pt idx="265">
                  <c:v>0.47</c:v>
                </c:pt>
                <c:pt idx="266">
                  <c:v>0.45</c:v>
                </c:pt>
                <c:pt idx="267">
                  <c:v>0.44</c:v>
                </c:pt>
                <c:pt idx="268">
                  <c:v>0.41</c:v>
                </c:pt>
                <c:pt idx="269">
                  <c:v>0.47</c:v>
                </c:pt>
                <c:pt idx="270">
                  <c:v>0.49</c:v>
                </c:pt>
                <c:pt idx="271">
                  <c:v>0.5</c:v>
                </c:pt>
                <c:pt idx="272">
                  <c:v>0.48</c:v>
                </c:pt>
                <c:pt idx="273">
                  <c:v>0.49</c:v>
                </c:pt>
                <c:pt idx="274">
                  <c:v>0.51</c:v>
                </c:pt>
                <c:pt idx="275">
                  <c:v>0.53</c:v>
                </c:pt>
                <c:pt idx="276">
                  <c:v>0.5</c:v>
                </c:pt>
                <c:pt idx="277">
                  <c:v>0.5</c:v>
                </c:pt>
                <c:pt idx="278">
                  <c:v>0.51</c:v>
                </c:pt>
                <c:pt idx="279">
                  <c:v>0.53</c:v>
                </c:pt>
                <c:pt idx="280">
                  <c:v>0.55000000000000004</c:v>
                </c:pt>
                <c:pt idx="281">
                  <c:v>0.52</c:v>
                </c:pt>
                <c:pt idx="282">
                  <c:v>0.5</c:v>
                </c:pt>
                <c:pt idx="283">
                  <c:v>0.52</c:v>
                </c:pt>
                <c:pt idx="284">
                  <c:v>0.54</c:v>
                </c:pt>
                <c:pt idx="285">
                  <c:v>0.59</c:v>
                </c:pt>
                <c:pt idx="286">
                  <c:v>0.56999999999999995</c:v>
                </c:pt>
                <c:pt idx="287">
                  <c:v>0.56999999999999995</c:v>
                </c:pt>
                <c:pt idx="288">
                  <c:v>0.59</c:v>
                </c:pt>
                <c:pt idx="289">
                  <c:v>0.56999999999999995</c:v>
                </c:pt>
                <c:pt idx="290">
                  <c:v>0.52</c:v>
                </c:pt>
                <c:pt idx="291">
                  <c:v>0.48</c:v>
                </c:pt>
                <c:pt idx="292">
                  <c:v>0.5</c:v>
                </c:pt>
                <c:pt idx="293">
                  <c:v>0.47</c:v>
                </c:pt>
                <c:pt idx="294">
                  <c:v>0.47</c:v>
                </c:pt>
                <c:pt idx="295">
                  <c:v>0.46</c:v>
                </c:pt>
                <c:pt idx="296">
                  <c:v>0.44</c:v>
                </c:pt>
                <c:pt idx="297">
                  <c:v>0.48</c:v>
                </c:pt>
                <c:pt idx="298">
                  <c:v>0.45</c:v>
                </c:pt>
                <c:pt idx="299">
                  <c:v>0.48</c:v>
                </c:pt>
                <c:pt idx="300">
                  <c:v>0.47</c:v>
                </c:pt>
                <c:pt idx="301">
                  <c:v>0.49</c:v>
                </c:pt>
                <c:pt idx="302">
                  <c:v>0.47</c:v>
                </c:pt>
                <c:pt idx="303">
                  <c:v>0.46</c:v>
                </c:pt>
                <c:pt idx="304">
                  <c:v>0.45</c:v>
                </c:pt>
                <c:pt idx="305">
                  <c:v>0.43</c:v>
                </c:pt>
                <c:pt idx="306">
                  <c:v>0.38</c:v>
                </c:pt>
                <c:pt idx="307">
                  <c:v>0.41</c:v>
                </c:pt>
                <c:pt idx="308">
                  <c:v>0.33</c:v>
                </c:pt>
                <c:pt idx="309">
                  <c:v>0.38</c:v>
                </c:pt>
                <c:pt idx="310">
                  <c:v>0.37</c:v>
                </c:pt>
                <c:pt idx="311">
                  <c:v>0.37</c:v>
                </c:pt>
                <c:pt idx="312">
                  <c:v>0.37</c:v>
                </c:pt>
                <c:pt idx="313">
                  <c:v>0.33</c:v>
                </c:pt>
                <c:pt idx="314">
                  <c:v>0.39</c:v>
                </c:pt>
                <c:pt idx="315">
                  <c:v>0.42</c:v>
                </c:pt>
                <c:pt idx="316">
                  <c:v>0.48</c:v>
                </c:pt>
                <c:pt idx="317">
                  <c:v>0.44</c:v>
                </c:pt>
                <c:pt idx="318">
                  <c:v>0.44</c:v>
                </c:pt>
                <c:pt idx="319">
                  <c:v>0.45</c:v>
                </c:pt>
                <c:pt idx="320">
                  <c:v>0.44</c:v>
                </c:pt>
                <c:pt idx="321">
                  <c:v>0.52</c:v>
                </c:pt>
                <c:pt idx="322">
                  <c:v>0.48</c:v>
                </c:pt>
                <c:pt idx="323">
                  <c:v>0.49</c:v>
                </c:pt>
                <c:pt idx="324">
                  <c:v>0.47</c:v>
                </c:pt>
                <c:pt idx="325">
                  <c:v>0.49</c:v>
                </c:pt>
                <c:pt idx="326">
                  <c:v>0.47</c:v>
                </c:pt>
                <c:pt idx="327">
                  <c:v>0.49</c:v>
                </c:pt>
                <c:pt idx="328">
                  <c:v>0.49</c:v>
                </c:pt>
                <c:pt idx="329">
                  <c:v>0.51</c:v>
                </c:pt>
                <c:pt idx="330">
                  <c:v>0.51</c:v>
                </c:pt>
                <c:pt idx="331">
                  <c:v>0.51</c:v>
                </c:pt>
                <c:pt idx="332">
                  <c:v>0.54</c:v>
                </c:pt>
                <c:pt idx="333">
                  <c:v>0.55000000000000004</c:v>
                </c:pt>
                <c:pt idx="334">
                  <c:v>0.56000000000000005</c:v>
                </c:pt>
                <c:pt idx="335">
                  <c:v>0.61</c:v>
                </c:pt>
                <c:pt idx="336">
                  <c:v>0.57999999999999996</c:v>
                </c:pt>
                <c:pt idx="337">
                  <c:v>0.63</c:v>
                </c:pt>
                <c:pt idx="338">
                  <c:v>0.65</c:v>
                </c:pt>
                <c:pt idx="339">
                  <c:v>0.66</c:v>
                </c:pt>
                <c:pt idx="340">
                  <c:v>0.66</c:v>
                </c:pt>
                <c:pt idx="341">
                  <c:v>0.72</c:v>
                </c:pt>
                <c:pt idx="342">
                  <c:v>0.77</c:v>
                </c:pt>
                <c:pt idx="343">
                  <c:v>0.73</c:v>
                </c:pt>
                <c:pt idx="344">
                  <c:v>0.75</c:v>
                </c:pt>
                <c:pt idx="345">
                  <c:v>0.84</c:v>
                </c:pt>
                <c:pt idx="346">
                  <c:v>0.8</c:v>
                </c:pt>
                <c:pt idx="347">
                  <c:v>0.88</c:v>
                </c:pt>
                <c:pt idx="348">
                  <c:v>0.78</c:v>
                </c:pt>
                <c:pt idx="349">
                  <c:v>0.81</c:v>
                </c:pt>
                <c:pt idx="350">
                  <c:v>0.77</c:v>
                </c:pt>
                <c:pt idx="351">
                  <c:v>0.81</c:v>
                </c:pt>
                <c:pt idx="352">
                  <c:v>0.78</c:v>
                </c:pt>
                <c:pt idx="353">
                  <c:v>0.76</c:v>
                </c:pt>
                <c:pt idx="354">
                  <c:v>0.79</c:v>
                </c:pt>
                <c:pt idx="355">
                  <c:v>0.77</c:v>
                </c:pt>
                <c:pt idx="356">
                  <c:v>0.85</c:v>
                </c:pt>
                <c:pt idx="357">
                  <c:v>1</c:v>
                </c:pt>
                <c:pt idx="358">
                  <c:v>1.06</c:v>
                </c:pt>
                <c:pt idx="359">
                  <c:v>1.06</c:v>
                </c:pt>
                <c:pt idx="360">
                  <c:v>0.88</c:v>
                </c:pt>
                <c:pt idx="361">
                  <c:v>1.04</c:v>
                </c:pt>
                <c:pt idx="362">
                  <c:v>1.02</c:v>
                </c:pt>
                <c:pt idx="363">
                  <c:v>0.96</c:v>
                </c:pt>
                <c:pt idx="364">
                  <c:v>0.91</c:v>
                </c:pt>
                <c:pt idx="365">
                  <c:v>0.85</c:v>
                </c:pt>
                <c:pt idx="366">
                  <c:v>0.81</c:v>
                </c:pt>
                <c:pt idx="367">
                  <c:v>0.85</c:v>
                </c:pt>
                <c:pt idx="368">
                  <c:v>0.89</c:v>
                </c:pt>
                <c:pt idx="369">
                  <c:v>0.95</c:v>
                </c:pt>
                <c:pt idx="370">
                  <c:v>1.01</c:v>
                </c:pt>
                <c:pt idx="371">
                  <c:v>1.18</c:v>
                </c:pt>
                <c:pt idx="372">
                  <c:v>1.33</c:v>
                </c:pt>
                <c:pt idx="373">
                  <c:v>1.21</c:v>
                </c:pt>
                <c:pt idx="374">
                  <c:v>1.65</c:v>
                </c:pt>
                <c:pt idx="375">
                  <c:v>1.52</c:v>
                </c:pt>
                <c:pt idx="376">
                  <c:v>1.28</c:v>
                </c:pt>
                <c:pt idx="377">
                  <c:v>1.28</c:v>
                </c:pt>
                <c:pt idx="378">
                  <c:v>1.1599999999999999</c:v>
                </c:pt>
                <c:pt idx="379">
                  <c:v>1.26</c:v>
                </c:pt>
                <c:pt idx="380">
                  <c:v>1.23</c:v>
                </c:pt>
                <c:pt idx="381">
                  <c:v>1.1200000000000001</c:v>
                </c:pt>
                <c:pt idx="382">
                  <c:v>1.05</c:v>
                </c:pt>
                <c:pt idx="383">
                  <c:v>1.08</c:v>
                </c:pt>
                <c:pt idx="384">
                  <c:v>1.01</c:v>
                </c:pt>
                <c:pt idx="385">
                  <c:v>1.03</c:v>
                </c:pt>
                <c:pt idx="386">
                  <c:v>1.08</c:v>
                </c:pt>
                <c:pt idx="387">
                  <c:v>1.23</c:v>
                </c:pt>
                <c:pt idx="388">
                  <c:v>1.26</c:v>
                </c:pt>
                <c:pt idx="389">
                  <c:v>1.22</c:v>
                </c:pt>
                <c:pt idx="390">
                  <c:v>1.26</c:v>
                </c:pt>
                <c:pt idx="391">
                  <c:v>1.45</c:v>
                </c:pt>
                <c:pt idx="392">
                  <c:v>1.27</c:v>
                </c:pt>
                <c:pt idx="393">
                  <c:v>1.62</c:v>
                </c:pt>
                <c:pt idx="394">
                  <c:v>1.54</c:v>
                </c:pt>
                <c:pt idx="395">
                  <c:v>1.55</c:v>
                </c:pt>
                <c:pt idx="396">
                  <c:v>1.65</c:v>
                </c:pt>
                <c:pt idx="397">
                  <c:v>1.7</c:v>
                </c:pt>
                <c:pt idx="398">
                  <c:v>1.6</c:v>
                </c:pt>
                <c:pt idx="399">
                  <c:v>1.47</c:v>
                </c:pt>
                <c:pt idx="400">
                  <c:v>1.49</c:v>
                </c:pt>
                <c:pt idx="401">
                  <c:v>1.17</c:v>
                </c:pt>
                <c:pt idx="402">
                  <c:v>1.1200000000000001</c:v>
                </c:pt>
                <c:pt idx="403">
                  <c:v>1.28</c:v>
                </c:pt>
                <c:pt idx="404">
                  <c:v>1.46</c:v>
                </c:pt>
                <c:pt idx="405">
                  <c:v>1.58</c:v>
                </c:pt>
                <c:pt idx="406">
                  <c:v>1.54</c:v>
                </c:pt>
                <c:pt idx="407">
                  <c:v>1.53</c:v>
                </c:pt>
                <c:pt idx="408">
                  <c:v>1.73</c:v>
                </c:pt>
                <c:pt idx="409">
                  <c:v>1.48</c:v>
                </c:pt>
                <c:pt idx="410">
                  <c:v>1.56</c:v>
                </c:pt>
                <c:pt idx="411">
                  <c:v>1.72</c:v>
                </c:pt>
                <c:pt idx="412">
                  <c:v>1.57</c:v>
                </c:pt>
                <c:pt idx="413">
                  <c:v>1.85</c:v>
                </c:pt>
                <c:pt idx="414">
                  <c:v>1.44</c:v>
                </c:pt>
                <c:pt idx="415">
                  <c:v>1.5</c:v>
                </c:pt>
                <c:pt idx="416">
                  <c:v>1.62</c:v>
                </c:pt>
                <c:pt idx="417">
                  <c:v>1.47</c:v>
                </c:pt>
                <c:pt idx="418">
                  <c:v>0.73</c:v>
                </c:pt>
                <c:pt idx="419">
                  <c:v>1.03</c:v>
                </c:pt>
                <c:pt idx="420">
                  <c:v>0.99</c:v>
                </c:pt>
                <c:pt idx="421">
                  <c:v>1.07</c:v>
                </c:pt>
                <c:pt idx="422">
                  <c:v>1.25</c:v>
                </c:pt>
                <c:pt idx="423">
                  <c:v>1.1599999999999999</c:v>
                </c:pt>
                <c:pt idx="424">
                  <c:v>1.19</c:v>
                </c:pt>
                <c:pt idx="425">
                  <c:v>1.08</c:v>
                </c:pt>
                <c:pt idx="426">
                  <c:v>1.1499999999999999</c:v>
                </c:pt>
                <c:pt idx="427">
                  <c:v>1.07</c:v>
                </c:pt>
                <c:pt idx="428">
                  <c:v>1.08</c:v>
                </c:pt>
                <c:pt idx="429">
                  <c:v>1.02</c:v>
                </c:pt>
                <c:pt idx="430">
                  <c:v>0.96</c:v>
                </c:pt>
                <c:pt idx="431">
                  <c:v>0.74</c:v>
                </c:pt>
                <c:pt idx="432">
                  <c:v>0.78</c:v>
                </c:pt>
                <c:pt idx="433">
                  <c:v>0.66</c:v>
                </c:pt>
                <c:pt idx="434">
                  <c:v>0.71</c:v>
                </c:pt>
                <c:pt idx="435">
                  <c:v>0.64</c:v>
                </c:pt>
                <c:pt idx="436">
                  <c:v>0.48</c:v>
                </c:pt>
                <c:pt idx="437">
                  <c:v>0.3</c:v>
                </c:pt>
                <c:pt idx="438">
                  <c:v>0.39</c:v>
                </c:pt>
                <c:pt idx="439">
                  <c:v>0.35</c:v>
                </c:pt>
                <c:pt idx="440">
                  <c:v>0.42</c:v>
                </c:pt>
                <c:pt idx="441">
                  <c:v>0.35</c:v>
                </c:pt>
                <c:pt idx="442">
                  <c:v>0.36</c:v>
                </c:pt>
                <c:pt idx="443">
                  <c:v>0.45</c:v>
                </c:pt>
                <c:pt idx="444">
                  <c:v>0.39</c:v>
                </c:pt>
                <c:pt idx="445">
                  <c:v>0.31</c:v>
                </c:pt>
                <c:pt idx="446">
                  <c:v>0.28000000000000003</c:v>
                </c:pt>
                <c:pt idx="447">
                  <c:v>0.23</c:v>
                </c:pt>
                <c:pt idx="448">
                  <c:v>0.26</c:v>
                </c:pt>
                <c:pt idx="449">
                  <c:v>0.24</c:v>
                </c:pt>
                <c:pt idx="450">
                  <c:v>0.26</c:v>
                </c:pt>
                <c:pt idx="451">
                  <c:v>0.32</c:v>
                </c:pt>
                <c:pt idx="452">
                  <c:v>0.28999999999999998</c:v>
                </c:pt>
                <c:pt idx="453">
                  <c:v>0.25</c:v>
                </c:pt>
                <c:pt idx="454">
                  <c:v>0.35</c:v>
                </c:pt>
                <c:pt idx="455">
                  <c:v>0.36</c:v>
                </c:pt>
                <c:pt idx="456">
                  <c:v>0.36</c:v>
                </c:pt>
                <c:pt idx="457">
                  <c:v>0.26</c:v>
                </c:pt>
                <c:pt idx="458">
                  <c:v>0.26</c:v>
                </c:pt>
                <c:pt idx="459">
                  <c:v>0.21</c:v>
                </c:pt>
                <c:pt idx="460">
                  <c:v>0.19</c:v>
                </c:pt>
                <c:pt idx="461">
                  <c:v>0.18</c:v>
                </c:pt>
                <c:pt idx="462">
                  <c:v>0.04</c:v>
                </c:pt>
                <c:pt idx="463">
                  <c:v>0.11</c:v>
                </c:pt>
                <c:pt idx="464">
                  <c:v>0.06</c:v>
                </c:pt>
                <c:pt idx="465">
                  <c:v>0.1</c:v>
                </c:pt>
                <c:pt idx="466">
                  <c:v>0.06</c:v>
                </c:pt>
                <c:pt idx="467">
                  <c:v>0.08</c:v>
                </c:pt>
                <c:pt idx="468">
                  <c:v>0.16</c:v>
                </c:pt>
                <c:pt idx="469">
                  <c:v>0.18</c:v>
                </c:pt>
                <c:pt idx="470">
                  <c:v>0.18</c:v>
                </c:pt>
                <c:pt idx="471">
                  <c:v>0.1</c:v>
                </c:pt>
                <c:pt idx="472">
                  <c:v>0.14000000000000001</c:v>
                </c:pt>
                <c:pt idx="473">
                  <c:v>0.16</c:v>
                </c:pt>
                <c:pt idx="474">
                  <c:v>0.15</c:v>
                </c:pt>
                <c:pt idx="475">
                  <c:v>0.19</c:v>
                </c:pt>
                <c:pt idx="476">
                  <c:v>0.24</c:v>
                </c:pt>
                <c:pt idx="477">
                  <c:v>0.28000000000000003</c:v>
                </c:pt>
                <c:pt idx="478">
                  <c:v>0.2</c:v>
                </c:pt>
                <c:pt idx="479">
                  <c:v>0.12</c:v>
                </c:pt>
                <c:pt idx="480">
                  <c:v>0.11</c:v>
                </c:pt>
                <c:pt idx="481">
                  <c:v>0.11</c:v>
                </c:pt>
                <c:pt idx="482">
                  <c:v>0.24</c:v>
                </c:pt>
                <c:pt idx="483">
                  <c:v>0.2</c:v>
                </c:pt>
                <c:pt idx="484">
                  <c:v>0.28000000000000003</c:v>
                </c:pt>
                <c:pt idx="485">
                  <c:v>0.25</c:v>
                </c:pt>
                <c:pt idx="486">
                  <c:v>0.28000000000000003</c:v>
                </c:pt>
                <c:pt idx="487">
                  <c:v>0.28000000000000003</c:v>
                </c:pt>
                <c:pt idx="488">
                  <c:v>0.2</c:v>
                </c:pt>
                <c:pt idx="489">
                  <c:v>0.21</c:v>
                </c:pt>
                <c:pt idx="490">
                  <c:v>0.21</c:v>
                </c:pt>
                <c:pt idx="491">
                  <c:v>0.15</c:v>
                </c:pt>
                <c:pt idx="492">
                  <c:v>0.13</c:v>
                </c:pt>
                <c:pt idx="493">
                  <c:v>0.06</c:v>
                </c:pt>
                <c:pt idx="494">
                  <c:v>0.06</c:v>
                </c:pt>
                <c:pt idx="495">
                  <c:v>0.11</c:v>
                </c:pt>
                <c:pt idx="496">
                  <c:v>0.01</c:v>
                </c:pt>
                <c:pt idx="497">
                  <c:v>0.01</c:v>
                </c:pt>
                <c:pt idx="498">
                  <c:v>-0.03</c:v>
                </c:pt>
                <c:pt idx="499">
                  <c:v>-0.05</c:v>
                </c:pt>
                <c:pt idx="500">
                  <c:v>0.04</c:v>
                </c:pt>
                <c:pt idx="501">
                  <c:v>0.11</c:v>
                </c:pt>
                <c:pt idx="502">
                  <c:v>0.35</c:v>
                </c:pt>
                <c:pt idx="503">
                  <c:v>0.28000000000000003</c:v>
                </c:pt>
                <c:pt idx="504">
                  <c:v>0.27</c:v>
                </c:pt>
                <c:pt idx="505">
                  <c:v>0.28000000000000003</c:v>
                </c:pt>
                <c:pt idx="506">
                  <c:v>0.36</c:v>
                </c:pt>
                <c:pt idx="507">
                  <c:v>0.81</c:v>
                </c:pt>
                <c:pt idx="508">
                  <c:v>0.82</c:v>
                </c:pt>
                <c:pt idx="509">
                  <c:v>0.72</c:v>
                </c:pt>
                <c:pt idx="510">
                  <c:v>0.68</c:v>
                </c:pt>
                <c:pt idx="511">
                  <c:v>0.57999999999999996</c:v>
                </c:pt>
                <c:pt idx="512">
                  <c:v>0.6</c:v>
                </c:pt>
                <c:pt idx="513">
                  <c:v>0.56000000000000005</c:v>
                </c:pt>
                <c:pt idx="514">
                  <c:v>0.56999999999999995</c:v>
                </c:pt>
                <c:pt idx="515">
                  <c:v>0.46</c:v>
                </c:pt>
                <c:pt idx="516">
                  <c:v>0.52</c:v>
                </c:pt>
                <c:pt idx="517">
                  <c:v>0.56999999999999995</c:v>
                </c:pt>
                <c:pt idx="518">
                  <c:v>0.47</c:v>
                </c:pt>
                <c:pt idx="519">
                  <c:v>0.5</c:v>
                </c:pt>
                <c:pt idx="520">
                  <c:v>0.44</c:v>
                </c:pt>
                <c:pt idx="521">
                  <c:v>0.42</c:v>
                </c:pt>
                <c:pt idx="522">
                  <c:v>0.42</c:v>
                </c:pt>
                <c:pt idx="523">
                  <c:v>0.39</c:v>
                </c:pt>
                <c:pt idx="524">
                  <c:v>0.39</c:v>
                </c:pt>
                <c:pt idx="525">
                  <c:v>0.46</c:v>
                </c:pt>
                <c:pt idx="526">
                  <c:v>0.39</c:v>
                </c:pt>
                <c:pt idx="527">
                  <c:v>0.43</c:v>
                </c:pt>
                <c:pt idx="528">
                  <c:v>0.39</c:v>
                </c:pt>
                <c:pt idx="529">
                  <c:v>0.41</c:v>
                </c:pt>
                <c:pt idx="530">
                  <c:v>0.36</c:v>
                </c:pt>
                <c:pt idx="531">
                  <c:v>0.37</c:v>
                </c:pt>
                <c:pt idx="532">
                  <c:v>0.4</c:v>
                </c:pt>
                <c:pt idx="533">
                  <c:v>0.38</c:v>
                </c:pt>
                <c:pt idx="534">
                  <c:v>0.36</c:v>
                </c:pt>
                <c:pt idx="535">
                  <c:v>0.33</c:v>
                </c:pt>
                <c:pt idx="536">
                  <c:v>0.34</c:v>
                </c:pt>
                <c:pt idx="537">
                  <c:v>0.34</c:v>
                </c:pt>
                <c:pt idx="538">
                  <c:v>0.34</c:v>
                </c:pt>
                <c:pt idx="539">
                  <c:v>0.42</c:v>
                </c:pt>
                <c:pt idx="540">
                  <c:v>0.41</c:v>
                </c:pt>
                <c:pt idx="541">
                  <c:v>0.41</c:v>
                </c:pt>
                <c:pt idx="542">
                  <c:v>0.46</c:v>
                </c:pt>
                <c:pt idx="543">
                  <c:v>0.43</c:v>
                </c:pt>
                <c:pt idx="544">
                  <c:v>0.47</c:v>
                </c:pt>
                <c:pt idx="545">
                  <c:v>0.53</c:v>
                </c:pt>
                <c:pt idx="546">
                  <c:v>0.53</c:v>
                </c:pt>
                <c:pt idx="547">
                  <c:v>0.37</c:v>
                </c:pt>
                <c:pt idx="548">
                  <c:v>0.45</c:v>
                </c:pt>
                <c:pt idx="549">
                  <c:v>0.49</c:v>
                </c:pt>
                <c:pt idx="550">
                  <c:v>0.47</c:v>
                </c:pt>
                <c:pt idx="551">
                  <c:v>0.52</c:v>
                </c:pt>
                <c:pt idx="552">
                  <c:v>0.62</c:v>
                </c:pt>
                <c:pt idx="553">
                  <c:v>0.5</c:v>
                </c:pt>
                <c:pt idx="554">
                  <c:v>0.7</c:v>
                </c:pt>
                <c:pt idx="555">
                  <c:v>0.75</c:v>
                </c:pt>
                <c:pt idx="556">
                  <c:v>0.77</c:v>
                </c:pt>
                <c:pt idx="557">
                  <c:v>0.79</c:v>
                </c:pt>
                <c:pt idx="558">
                  <c:v>0.76</c:v>
                </c:pt>
                <c:pt idx="559">
                  <c:v>0.78</c:v>
                </c:pt>
                <c:pt idx="560">
                  <c:v>0.8</c:v>
                </c:pt>
                <c:pt idx="561">
                  <c:v>0.9</c:v>
                </c:pt>
                <c:pt idx="562">
                  <c:v>0.81</c:v>
                </c:pt>
                <c:pt idx="563">
                  <c:v>0.79</c:v>
                </c:pt>
                <c:pt idx="564">
                  <c:v>0.71</c:v>
                </c:pt>
                <c:pt idx="565">
                  <c:v>0.8</c:v>
                </c:pt>
                <c:pt idx="566">
                  <c:v>0.86</c:v>
                </c:pt>
                <c:pt idx="567">
                  <c:v>0.88</c:v>
                </c:pt>
                <c:pt idx="568">
                  <c:v>0.96</c:v>
                </c:pt>
                <c:pt idx="569">
                  <c:v>0.83</c:v>
                </c:pt>
                <c:pt idx="570">
                  <c:v>0.75</c:v>
                </c:pt>
                <c:pt idx="571">
                  <c:v>0.83</c:v>
                </c:pt>
                <c:pt idx="572">
                  <c:v>0.78</c:v>
                </c:pt>
                <c:pt idx="573">
                  <c:v>0.75</c:v>
                </c:pt>
                <c:pt idx="574">
                  <c:v>0.67</c:v>
                </c:pt>
                <c:pt idx="575">
                  <c:v>0.67</c:v>
                </c:pt>
                <c:pt idx="576">
                  <c:v>0.68</c:v>
                </c:pt>
                <c:pt idx="577">
                  <c:v>0.69</c:v>
                </c:pt>
                <c:pt idx="578">
                  <c:v>0.62</c:v>
                </c:pt>
                <c:pt idx="579">
                  <c:v>0.59</c:v>
                </c:pt>
                <c:pt idx="580">
                  <c:v>0.57999999999999996</c:v>
                </c:pt>
                <c:pt idx="581">
                  <c:v>0.57999999999999996</c:v>
                </c:pt>
                <c:pt idx="582">
                  <c:v>0.63</c:v>
                </c:pt>
                <c:pt idx="583">
                  <c:v>0.56999999999999995</c:v>
                </c:pt>
                <c:pt idx="584">
                  <c:v>0.49</c:v>
                </c:pt>
                <c:pt idx="585">
                  <c:v>0.53</c:v>
                </c:pt>
                <c:pt idx="586">
                  <c:v>0.52</c:v>
                </c:pt>
                <c:pt idx="587">
                  <c:v>0.53</c:v>
                </c:pt>
                <c:pt idx="588">
                  <c:v>0.6</c:v>
                </c:pt>
                <c:pt idx="589">
                  <c:v>0.62</c:v>
                </c:pt>
                <c:pt idx="590">
                  <c:v>0.66</c:v>
                </c:pt>
                <c:pt idx="591">
                  <c:v>0.67</c:v>
                </c:pt>
                <c:pt idx="592">
                  <c:v>0.71</c:v>
                </c:pt>
                <c:pt idx="593">
                  <c:v>0.75</c:v>
                </c:pt>
                <c:pt idx="594">
                  <c:v>0.8</c:v>
                </c:pt>
                <c:pt idx="595">
                  <c:v>0.88</c:v>
                </c:pt>
                <c:pt idx="596">
                  <c:v>0.84</c:v>
                </c:pt>
                <c:pt idx="597">
                  <c:v>0.83</c:v>
                </c:pt>
                <c:pt idx="598">
                  <c:v>0.78</c:v>
                </c:pt>
                <c:pt idx="599">
                  <c:v>0.76</c:v>
                </c:pt>
                <c:pt idx="600">
                  <c:v>0.73</c:v>
                </c:pt>
                <c:pt idx="601">
                  <c:v>0.68</c:v>
                </c:pt>
                <c:pt idx="602">
                  <c:v>0.64</c:v>
                </c:pt>
                <c:pt idx="603">
                  <c:v>0.61</c:v>
                </c:pt>
                <c:pt idx="604">
                  <c:v>0.59</c:v>
                </c:pt>
                <c:pt idx="605">
                  <c:v>0.55000000000000004</c:v>
                </c:pt>
                <c:pt idx="606">
                  <c:v>0.61</c:v>
                </c:pt>
                <c:pt idx="607">
                  <c:v>0.59</c:v>
                </c:pt>
                <c:pt idx="608">
                  <c:v>0.57999999999999996</c:v>
                </c:pt>
                <c:pt idx="609">
                  <c:v>0.52</c:v>
                </c:pt>
                <c:pt idx="610">
                  <c:v>0.28000000000000003</c:v>
                </c:pt>
                <c:pt idx="611">
                  <c:v>0.21</c:v>
                </c:pt>
                <c:pt idx="612">
                  <c:v>0.24</c:v>
                </c:pt>
                <c:pt idx="613">
                  <c:v>0.28000000000000003</c:v>
                </c:pt>
                <c:pt idx="614">
                  <c:v>0.35</c:v>
                </c:pt>
                <c:pt idx="615">
                  <c:v>0.38</c:v>
                </c:pt>
                <c:pt idx="616">
                  <c:v>0.4</c:v>
                </c:pt>
                <c:pt idx="617">
                  <c:v>0.43</c:v>
                </c:pt>
                <c:pt idx="618">
                  <c:v>0.53</c:v>
                </c:pt>
                <c:pt idx="619">
                  <c:v>0.6</c:v>
                </c:pt>
                <c:pt idx="620">
                  <c:v>0.57999999999999996</c:v>
                </c:pt>
                <c:pt idx="621">
                  <c:v>0.57999999999999996</c:v>
                </c:pt>
                <c:pt idx="622">
                  <c:v>0.62</c:v>
                </c:pt>
                <c:pt idx="623">
                  <c:v>0.56000000000000005</c:v>
                </c:pt>
                <c:pt idx="624">
                  <c:v>0.52</c:v>
                </c:pt>
                <c:pt idx="625">
                  <c:v>0.53</c:v>
                </c:pt>
                <c:pt idx="626">
                  <c:v>0.46</c:v>
                </c:pt>
                <c:pt idx="627">
                  <c:v>0.5</c:v>
                </c:pt>
                <c:pt idx="628">
                  <c:v>0.56000000000000005</c:v>
                </c:pt>
                <c:pt idx="629">
                  <c:v>0.56000000000000005</c:v>
                </c:pt>
                <c:pt idx="630">
                  <c:v>0.53</c:v>
                </c:pt>
                <c:pt idx="631">
                  <c:v>0.55000000000000004</c:v>
                </c:pt>
                <c:pt idx="632">
                  <c:v>0.54</c:v>
                </c:pt>
                <c:pt idx="633">
                  <c:v>0.57999999999999996</c:v>
                </c:pt>
                <c:pt idx="634">
                  <c:v>0.56000000000000005</c:v>
                </c:pt>
                <c:pt idx="635">
                  <c:v>0.54</c:v>
                </c:pt>
                <c:pt idx="636">
                  <c:v>0.51</c:v>
                </c:pt>
                <c:pt idx="637">
                  <c:v>0.56000000000000005</c:v>
                </c:pt>
                <c:pt idx="638">
                  <c:v>0.57999999999999996</c:v>
                </c:pt>
                <c:pt idx="639">
                  <c:v>0.57999999999999996</c:v>
                </c:pt>
                <c:pt idx="640">
                  <c:v>0.6</c:v>
                </c:pt>
                <c:pt idx="641">
                  <c:v>0.6</c:v>
                </c:pt>
                <c:pt idx="642">
                  <c:v>0.6</c:v>
                </c:pt>
                <c:pt idx="643">
                  <c:v>0.59</c:v>
                </c:pt>
                <c:pt idx="644">
                  <c:v>0.59</c:v>
                </c:pt>
                <c:pt idx="645">
                  <c:v>0.63</c:v>
                </c:pt>
                <c:pt idx="646">
                  <c:v>0.66</c:v>
                </c:pt>
                <c:pt idx="647">
                  <c:v>0.63</c:v>
                </c:pt>
                <c:pt idx="648">
                  <c:v>0.64</c:v>
                </c:pt>
                <c:pt idx="649">
                  <c:v>0.62</c:v>
                </c:pt>
                <c:pt idx="650">
                  <c:v>0.66</c:v>
                </c:pt>
                <c:pt idx="651">
                  <c:v>0.6</c:v>
                </c:pt>
                <c:pt idx="652">
                  <c:v>0.7</c:v>
                </c:pt>
                <c:pt idx="653">
                  <c:v>0.65</c:v>
                </c:pt>
                <c:pt idx="654">
                  <c:v>0.64</c:v>
                </c:pt>
                <c:pt idx="655">
                  <c:v>0.61</c:v>
                </c:pt>
                <c:pt idx="656">
                  <c:v>0.55000000000000004</c:v>
                </c:pt>
                <c:pt idx="657">
                  <c:v>0.53</c:v>
                </c:pt>
                <c:pt idx="658">
                  <c:v>0.55000000000000004</c:v>
                </c:pt>
                <c:pt idx="659">
                  <c:v>0.53</c:v>
                </c:pt>
                <c:pt idx="660">
                  <c:v>0.53</c:v>
                </c:pt>
                <c:pt idx="661">
                  <c:v>0.51</c:v>
                </c:pt>
                <c:pt idx="662">
                  <c:v>0.48</c:v>
                </c:pt>
                <c:pt idx="663">
                  <c:v>0.47</c:v>
                </c:pt>
                <c:pt idx="664">
                  <c:v>0.42</c:v>
                </c:pt>
                <c:pt idx="665">
                  <c:v>0.41</c:v>
                </c:pt>
                <c:pt idx="666">
                  <c:v>0.42</c:v>
                </c:pt>
                <c:pt idx="667">
                  <c:v>0.41</c:v>
                </c:pt>
                <c:pt idx="668">
                  <c:v>0.41</c:v>
                </c:pt>
                <c:pt idx="669">
                  <c:v>0.39</c:v>
                </c:pt>
                <c:pt idx="670">
                  <c:v>0.39</c:v>
                </c:pt>
                <c:pt idx="671">
                  <c:v>0.35</c:v>
                </c:pt>
                <c:pt idx="672">
                  <c:v>0.37</c:v>
                </c:pt>
                <c:pt idx="673">
                  <c:v>0.41</c:v>
                </c:pt>
                <c:pt idx="674">
                  <c:v>0.38</c:v>
                </c:pt>
                <c:pt idx="675">
                  <c:v>0.39</c:v>
                </c:pt>
                <c:pt idx="676">
                  <c:v>0.37</c:v>
                </c:pt>
                <c:pt idx="677">
                  <c:v>0.34</c:v>
                </c:pt>
                <c:pt idx="678">
                  <c:v>0.34</c:v>
                </c:pt>
                <c:pt idx="679">
                  <c:v>0.33</c:v>
                </c:pt>
                <c:pt idx="680">
                  <c:v>0.32</c:v>
                </c:pt>
                <c:pt idx="681">
                  <c:v>0.34</c:v>
                </c:pt>
                <c:pt idx="682">
                  <c:v>0.37</c:v>
                </c:pt>
                <c:pt idx="683">
                  <c:v>0.3</c:v>
                </c:pt>
                <c:pt idx="684">
                  <c:v>0.36</c:v>
                </c:pt>
                <c:pt idx="685">
                  <c:v>0.36</c:v>
                </c:pt>
                <c:pt idx="686">
                  <c:v>0.35</c:v>
                </c:pt>
                <c:pt idx="687">
                  <c:v>0.32</c:v>
                </c:pt>
                <c:pt idx="688">
                  <c:v>0.37</c:v>
                </c:pt>
                <c:pt idx="689">
                  <c:v>0.36</c:v>
                </c:pt>
                <c:pt idx="690">
                  <c:v>0.38</c:v>
                </c:pt>
                <c:pt idx="691">
                  <c:v>0.35</c:v>
                </c:pt>
                <c:pt idx="692">
                  <c:v>0.36</c:v>
                </c:pt>
                <c:pt idx="693">
                  <c:v>0.37</c:v>
                </c:pt>
                <c:pt idx="694">
                  <c:v>0.34</c:v>
                </c:pt>
                <c:pt idx="695">
                  <c:v>0.33</c:v>
                </c:pt>
                <c:pt idx="696">
                  <c:v>0.31</c:v>
                </c:pt>
                <c:pt idx="697">
                  <c:v>0.35</c:v>
                </c:pt>
                <c:pt idx="698">
                  <c:v>0.3</c:v>
                </c:pt>
                <c:pt idx="699">
                  <c:v>0.28999999999999998</c:v>
                </c:pt>
                <c:pt idx="700">
                  <c:v>0.25</c:v>
                </c:pt>
                <c:pt idx="701">
                  <c:v>0.27</c:v>
                </c:pt>
                <c:pt idx="702">
                  <c:v>0.2</c:v>
                </c:pt>
                <c:pt idx="703">
                  <c:v>0.24</c:v>
                </c:pt>
                <c:pt idx="704">
                  <c:v>0.23</c:v>
                </c:pt>
                <c:pt idx="705">
                  <c:v>0.28000000000000003</c:v>
                </c:pt>
                <c:pt idx="706">
                  <c:v>0.31</c:v>
                </c:pt>
                <c:pt idx="707">
                  <c:v>0.33</c:v>
                </c:pt>
                <c:pt idx="708">
                  <c:v>0.31</c:v>
                </c:pt>
                <c:pt idx="709">
                  <c:v>0.35</c:v>
                </c:pt>
                <c:pt idx="710">
                  <c:v>0.35</c:v>
                </c:pt>
                <c:pt idx="711">
                  <c:v>0.34</c:v>
                </c:pt>
                <c:pt idx="712">
                  <c:v>0.35</c:v>
                </c:pt>
                <c:pt idx="713">
                  <c:v>0.3</c:v>
                </c:pt>
                <c:pt idx="714">
                  <c:v>0.3</c:v>
                </c:pt>
                <c:pt idx="715">
                  <c:v>0.28999999999999998</c:v>
                </c:pt>
                <c:pt idx="716">
                  <c:v>0.28999999999999998</c:v>
                </c:pt>
                <c:pt idx="717">
                  <c:v>0.28999999999999998</c:v>
                </c:pt>
                <c:pt idx="718">
                  <c:v>0.33</c:v>
                </c:pt>
                <c:pt idx="719">
                  <c:v>0.33</c:v>
                </c:pt>
                <c:pt idx="720">
                  <c:v>0.28999999999999998</c:v>
                </c:pt>
                <c:pt idx="721">
                  <c:v>0.27</c:v>
                </c:pt>
                <c:pt idx="722">
                  <c:v>0.28999999999999998</c:v>
                </c:pt>
                <c:pt idx="723">
                  <c:v>0.28000000000000003</c:v>
                </c:pt>
                <c:pt idx="724">
                  <c:v>0.25</c:v>
                </c:pt>
                <c:pt idx="725">
                  <c:v>0.28999999999999998</c:v>
                </c:pt>
                <c:pt idx="726">
                  <c:v>0.26</c:v>
                </c:pt>
                <c:pt idx="727">
                  <c:v>0.31</c:v>
                </c:pt>
                <c:pt idx="728">
                  <c:v>0.27</c:v>
                </c:pt>
                <c:pt idx="729">
                  <c:v>0.25</c:v>
                </c:pt>
                <c:pt idx="730">
                  <c:v>0.28000000000000003</c:v>
                </c:pt>
                <c:pt idx="731">
                  <c:v>0.33</c:v>
                </c:pt>
                <c:pt idx="732">
                  <c:v>0.41</c:v>
                </c:pt>
                <c:pt idx="733">
                  <c:v>0.3</c:v>
                </c:pt>
                <c:pt idx="734">
                  <c:v>0.33</c:v>
                </c:pt>
                <c:pt idx="735">
                  <c:v>0.22</c:v>
                </c:pt>
                <c:pt idx="736">
                  <c:v>0.18</c:v>
                </c:pt>
                <c:pt idx="737">
                  <c:v>0.18</c:v>
                </c:pt>
                <c:pt idx="738">
                  <c:v>0.18</c:v>
                </c:pt>
                <c:pt idx="739">
                  <c:v>0.16</c:v>
                </c:pt>
                <c:pt idx="740">
                  <c:v>0.19</c:v>
                </c:pt>
                <c:pt idx="741">
                  <c:v>0.21</c:v>
                </c:pt>
                <c:pt idx="742">
                  <c:v>0.22</c:v>
                </c:pt>
                <c:pt idx="743">
                  <c:v>0.22</c:v>
                </c:pt>
                <c:pt idx="744">
                  <c:v>0.19</c:v>
                </c:pt>
                <c:pt idx="745">
                  <c:v>0.2</c:v>
                </c:pt>
                <c:pt idx="746">
                  <c:v>0.19</c:v>
                </c:pt>
                <c:pt idx="747">
                  <c:v>0.14000000000000001</c:v>
                </c:pt>
                <c:pt idx="748">
                  <c:v>0.13</c:v>
                </c:pt>
                <c:pt idx="749">
                  <c:v>0.14000000000000001</c:v>
                </c:pt>
                <c:pt idx="750">
                  <c:v>0.15</c:v>
                </c:pt>
                <c:pt idx="751">
                  <c:v>0.18</c:v>
                </c:pt>
                <c:pt idx="752">
                  <c:v>0.21</c:v>
                </c:pt>
                <c:pt idx="753">
                  <c:v>0.23</c:v>
                </c:pt>
                <c:pt idx="754">
                  <c:v>0.23</c:v>
                </c:pt>
                <c:pt idx="755">
                  <c:v>0.26</c:v>
                </c:pt>
                <c:pt idx="756">
                  <c:v>0.27</c:v>
                </c:pt>
                <c:pt idx="757">
                  <c:v>0.27</c:v>
                </c:pt>
                <c:pt idx="758">
                  <c:v>0.27</c:v>
                </c:pt>
                <c:pt idx="759">
                  <c:v>0.31</c:v>
                </c:pt>
                <c:pt idx="760">
                  <c:v>0.28000000000000003</c:v>
                </c:pt>
                <c:pt idx="761">
                  <c:v>0.32</c:v>
                </c:pt>
                <c:pt idx="762">
                  <c:v>0.34</c:v>
                </c:pt>
                <c:pt idx="763">
                  <c:v>0.33</c:v>
                </c:pt>
                <c:pt idx="764">
                  <c:v>0.28000000000000003</c:v>
                </c:pt>
                <c:pt idx="765">
                  <c:v>0.3</c:v>
                </c:pt>
                <c:pt idx="766">
                  <c:v>0.28000000000000003</c:v>
                </c:pt>
                <c:pt idx="767">
                  <c:v>0.27</c:v>
                </c:pt>
                <c:pt idx="768">
                  <c:v>0.31</c:v>
                </c:pt>
                <c:pt idx="769">
                  <c:v>0.32</c:v>
                </c:pt>
                <c:pt idx="770">
                  <c:v>0.3</c:v>
                </c:pt>
                <c:pt idx="771">
                  <c:v>0.3</c:v>
                </c:pt>
                <c:pt idx="772">
                  <c:v>0.26</c:v>
                </c:pt>
                <c:pt idx="773">
                  <c:v>0.25</c:v>
                </c:pt>
                <c:pt idx="774">
                  <c:v>0.21</c:v>
                </c:pt>
                <c:pt idx="775">
                  <c:v>0.24</c:v>
                </c:pt>
                <c:pt idx="776">
                  <c:v>0.24</c:v>
                </c:pt>
                <c:pt idx="777">
                  <c:v>0.25</c:v>
                </c:pt>
                <c:pt idx="778">
                  <c:v>0.24</c:v>
                </c:pt>
                <c:pt idx="779">
                  <c:v>0.3</c:v>
                </c:pt>
                <c:pt idx="780">
                  <c:v>0.28000000000000003</c:v>
                </c:pt>
                <c:pt idx="781">
                  <c:v>0.3</c:v>
                </c:pt>
                <c:pt idx="782">
                  <c:v>0.24</c:v>
                </c:pt>
                <c:pt idx="783">
                  <c:v>0.26</c:v>
                </c:pt>
                <c:pt idx="784">
                  <c:v>0.28999999999999998</c:v>
                </c:pt>
                <c:pt idx="785">
                  <c:v>0.24</c:v>
                </c:pt>
                <c:pt idx="786">
                  <c:v>0.21</c:v>
                </c:pt>
                <c:pt idx="787">
                  <c:v>0.27</c:v>
                </c:pt>
                <c:pt idx="788">
                  <c:v>0.27</c:v>
                </c:pt>
                <c:pt idx="789">
                  <c:v>0.23</c:v>
                </c:pt>
                <c:pt idx="790">
                  <c:v>0.21</c:v>
                </c:pt>
                <c:pt idx="791">
                  <c:v>0.18</c:v>
                </c:pt>
                <c:pt idx="792">
                  <c:v>0.18</c:v>
                </c:pt>
                <c:pt idx="793">
                  <c:v>0.19</c:v>
                </c:pt>
                <c:pt idx="794">
                  <c:v>0.24</c:v>
                </c:pt>
                <c:pt idx="795">
                  <c:v>0.21</c:v>
                </c:pt>
                <c:pt idx="796">
                  <c:v>0.24</c:v>
                </c:pt>
                <c:pt idx="797">
                  <c:v>0.22</c:v>
                </c:pt>
                <c:pt idx="798">
                  <c:v>0.2</c:v>
                </c:pt>
                <c:pt idx="799">
                  <c:v>0.2</c:v>
                </c:pt>
                <c:pt idx="800">
                  <c:v>0.2</c:v>
                </c:pt>
                <c:pt idx="801">
                  <c:v>0.19</c:v>
                </c:pt>
                <c:pt idx="802">
                  <c:v>0.17</c:v>
                </c:pt>
                <c:pt idx="803">
                  <c:v>0.19</c:v>
                </c:pt>
                <c:pt idx="804">
                  <c:v>0.15</c:v>
                </c:pt>
                <c:pt idx="805">
                  <c:v>0.24</c:v>
                </c:pt>
                <c:pt idx="806">
                  <c:v>0.26</c:v>
                </c:pt>
                <c:pt idx="807">
                  <c:v>0.27</c:v>
                </c:pt>
                <c:pt idx="808">
                  <c:v>0.27</c:v>
                </c:pt>
                <c:pt idx="809">
                  <c:v>0.28999999999999998</c:v>
                </c:pt>
                <c:pt idx="810">
                  <c:v>0.23</c:v>
                </c:pt>
                <c:pt idx="811">
                  <c:v>0.25</c:v>
                </c:pt>
                <c:pt idx="812">
                  <c:v>0.24</c:v>
                </c:pt>
                <c:pt idx="813">
                  <c:v>0.22</c:v>
                </c:pt>
                <c:pt idx="814">
                  <c:v>0.2</c:v>
                </c:pt>
                <c:pt idx="815">
                  <c:v>0.19</c:v>
                </c:pt>
                <c:pt idx="816">
                  <c:v>0.16</c:v>
                </c:pt>
                <c:pt idx="817">
                  <c:v>0.18</c:v>
                </c:pt>
                <c:pt idx="818">
                  <c:v>0.16</c:v>
                </c:pt>
                <c:pt idx="819">
                  <c:v>0.12</c:v>
                </c:pt>
                <c:pt idx="820">
                  <c:v>0.14000000000000001</c:v>
                </c:pt>
                <c:pt idx="821">
                  <c:v>0.14000000000000001</c:v>
                </c:pt>
                <c:pt idx="822">
                  <c:v>0.12</c:v>
                </c:pt>
                <c:pt idx="823">
                  <c:v>0.11</c:v>
                </c:pt>
                <c:pt idx="824">
                  <c:v>0.13</c:v>
                </c:pt>
                <c:pt idx="825">
                  <c:v>0.12</c:v>
                </c:pt>
                <c:pt idx="826">
                  <c:v>0.15</c:v>
                </c:pt>
                <c:pt idx="827">
                  <c:v>0.13</c:v>
                </c:pt>
                <c:pt idx="828">
                  <c:v>0.16</c:v>
                </c:pt>
                <c:pt idx="829">
                  <c:v>0.22</c:v>
                </c:pt>
                <c:pt idx="830">
                  <c:v>0.15</c:v>
                </c:pt>
                <c:pt idx="831">
                  <c:v>0.13</c:v>
                </c:pt>
                <c:pt idx="832">
                  <c:v>0.23</c:v>
                </c:pt>
                <c:pt idx="833">
                  <c:v>0.22</c:v>
                </c:pt>
                <c:pt idx="834">
                  <c:v>0.15</c:v>
                </c:pt>
                <c:pt idx="835">
                  <c:v>0.18</c:v>
                </c:pt>
                <c:pt idx="836">
                  <c:v>0.21</c:v>
                </c:pt>
                <c:pt idx="837">
                  <c:v>0.23</c:v>
                </c:pt>
                <c:pt idx="838">
                  <c:v>0.23</c:v>
                </c:pt>
                <c:pt idx="839">
                  <c:v>0.22</c:v>
                </c:pt>
                <c:pt idx="840">
                  <c:v>0.21</c:v>
                </c:pt>
                <c:pt idx="841">
                  <c:v>0.21</c:v>
                </c:pt>
                <c:pt idx="842">
                  <c:v>0.21</c:v>
                </c:pt>
                <c:pt idx="843">
                  <c:v>0.24</c:v>
                </c:pt>
                <c:pt idx="844">
                  <c:v>0.27</c:v>
                </c:pt>
                <c:pt idx="845">
                  <c:v>0.27</c:v>
                </c:pt>
                <c:pt idx="846">
                  <c:v>0.28000000000000003</c:v>
                </c:pt>
                <c:pt idx="847">
                  <c:v>0.27</c:v>
                </c:pt>
                <c:pt idx="848">
                  <c:v>0.26</c:v>
                </c:pt>
                <c:pt idx="849">
                  <c:v>0.26</c:v>
                </c:pt>
                <c:pt idx="850">
                  <c:v>0.28000000000000003</c:v>
                </c:pt>
                <c:pt idx="851">
                  <c:v>0.27</c:v>
                </c:pt>
                <c:pt idx="852">
                  <c:v>0.26</c:v>
                </c:pt>
                <c:pt idx="853">
                  <c:v>0.27</c:v>
                </c:pt>
                <c:pt idx="854">
                  <c:v>0.26</c:v>
                </c:pt>
                <c:pt idx="855">
                  <c:v>0.26</c:v>
                </c:pt>
                <c:pt idx="856">
                  <c:v>0.28999999999999998</c:v>
                </c:pt>
                <c:pt idx="857">
                  <c:v>0.28000000000000003</c:v>
                </c:pt>
                <c:pt idx="858">
                  <c:v>0.33</c:v>
                </c:pt>
                <c:pt idx="859">
                  <c:v>0.33</c:v>
                </c:pt>
                <c:pt idx="860">
                  <c:v>0.32</c:v>
                </c:pt>
                <c:pt idx="861">
                  <c:v>0.31</c:v>
                </c:pt>
                <c:pt idx="862">
                  <c:v>0.31</c:v>
                </c:pt>
                <c:pt idx="863">
                  <c:v>0.31</c:v>
                </c:pt>
                <c:pt idx="864">
                  <c:v>0.28999999999999998</c:v>
                </c:pt>
                <c:pt idx="865">
                  <c:v>0.28000000000000003</c:v>
                </c:pt>
                <c:pt idx="866">
                  <c:v>0.3</c:v>
                </c:pt>
                <c:pt idx="867">
                  <c:v>0.31</c:v>
                </c:pt>
                <c:pt idx="868">
                  <c:v>0.3</c:v>
                </c:pt>
                <c:pt idx="869">
                  <c:v>0.3</c:v>
                </c:pt>
                <c:pt idx="870">
                  <c:v>0.32</c:v>
                </c:pt>
                <c:pt idx="871">
                  <c:v>0.26</c:v>
                </c:pt>
                <c:pt idx="872">
                  <c:v>0.26</c:v>
                </c:pt>
                <c:pt idx="873">
                  <c:v>0.22</c:v>
                </c:pt>
                <c:pt idx="874">
                  <c:v>0.22</c:v>
                </c:pt>
                <c:pt idx="875">
                  <c:v>0.22</c:v>
                </c:pt>
                <c:pt idx="876">
                  <c:v>0.24</c:v>
                </c:pt>
                <c:pt idx="877">
                  <c:v>0.22</c:v>
                </c:pt>
                <c:pt idx="878">
                  <c:v>0.23</c:v>
                </c:pt>
                <c:pt idx="879">
                  <c:v>0.25</c:v>
                </c:pt>
                <c:pt idx="880">
                  <c:v>0.25</c:v>
                </c:pt>
                <c:pt idx="881">
                  <c:v>0.24</c:v>
                </c:pt>
                <c:pt idx="882">
                  <c:v>0.26</c:v>
                </c:pt>
                <c:pt idx="883">
                  <c:v>0.24</c:v>
                </c:pt>
                <c:pt idx="884">
                  <c:v>0.26</c:v>
                </c:pt>
                <c:pt idx="885">
                  <c:v>0.24</c:v>
                </c:pt>
                <c:pt idx="886">
                  <c:v>0.25</c:v>
                </c:pt>
                <c:pt idx="887">
                  <c:v>0.23</c:v>
                </c:pt>
                <c:pt idx="888">
                  <c:v>0.23</c:v>
                </c:pt>
                <c:pt idx="889">
                  <c:v>0.26</c:v>
                </c:pt>
                <c:pt idx="890">
                  <c:v>0.26</c:v>
                </c:pt>
                <c:pt idx="891">
                  <c:v>0.25</c:v>
                </c:pt>
                <c:pt idx="892">
                  <c:v>0.27</c:v>
                </c:pt>
                <c:pt idx="893">
                  <c:v>0.25</c:v>
                </c:pt>
                <c:pt idx="894">
                  <c:v>0.27</c:v>
                </c:pt>
                <c:pt idx="895">
                  <c:v>0.27</c:v>
                </c:pt>
                <c:pt idx="896">
                  <c:v>0.26</c:v>
                </c:pt>
                <c:pt idx="897">
                  <c:v>0.27</c:v>
                </c:pt>
                <c:pt idx="898">
                  <c:v>0.3</c:v>
                </c:pt>
                <c:pt idx="899">
                  <c:v>0.28999999999999998</c:v>
                </c:pt>
                <c:pt idx="900">
                  <c:v>0.28000000000000003</c:v>
                </c:pt>
                <c:pt idx="901">
                  <c:v>0.28000000000000003</c:v>
                </c:pt>
                <c:pt idx="902">
                  <c:v>0.27</c:v>
                </c:pt>
                <c:pt idx="903">
                  <c:v>0.26</c:v>
                </c:pt>
                <c:pt idx="904">
                  <c:v>0.27</c:v>
                </c:pt>
                <c:pt idx="905">
                  <c:v>0.27</c:v>
                </c:pt>
                <c:pt idx="906">
                  <c:v>0.28000000000000003</c:v>
                </c:pt>
                <c:pt idx="907">
                  <c:v>0.28000000000000003</c:v>
                </c:pt>
                <c:pt idx="908">
                  <c:v>0.27</c:v>
                </c:pt>
                <c:pt idx="909">
                  <c:v>0.31</c:v>
                </c:pt>
                <c:pt idx="910">
                  <c:v>0.28999999999999998</c:v>
                </c:pt>
                <c:pt idx="911">
                  <c:v>0.3</c:v>
                </c:pt>
                <c:pt idx="912">
                  <c:v>0.28000000000000003</c:v>
                </c:pt>
                <c:pt idx="913">
                  <c:v>0.3</c:v>
                </c:pt>
                <c:pt idx="914">
                  <c:v>0.28000000000000003</c:v>
                </c:pt>
                <c:pt idx="915">
                  <c:v>0.27</c:v>
                </c:pt>
                <c:pt idx="916">
                  <c:v>0.27</c:v>
                </c:pt>
                <c:pt idx="917">
                  <c:v>0.26</c:v>
                </c:pt>
                <c:pt idx="918">
                  <c:v>0.27</c:v>
                </c:pt>
                <c:pt idx="919">
                  <c:v>0.28000000000000003</c:v>
                </c:pt>
                <c:pt idx="920">
                  <c:v>0.28000000000000003</c:v>
                </c:pt>
                <c:pt idx="921">
                  <c:v>0.28999999999999998</c:v>
                </c:pt>
                <c:pt idx="922">
                  <c:v>0.28999999999999998</c:v>
                </c:pt>
                <c:pt idx="923">
                  <c:v>0.28000000000000003</c:v>
                </c:pt>
                <c:pt idx="924">
                  <c:v>0.28999999999999998</c:v>
                </c:pt>
                <c:pt idx="925">
                  <c:v>0.28000000000000003</c:v>
                </c:pt>
                <c:pt idx="926">
                  <c:v>0.31</c:v>
                </c:pt>
                <c:pt idx="927">
                  <c:v>0.32</c:v>
                </c:pt>
                <c:pt idx="928">
                  <c:v>0.34</c:v>
                </c:pt>
                <c:pt idx="929">
                  <c:v>0.35</c:v>
                </c:pt>
                <c:pt idx="930">
                  <c:v>0.36</c:v>
                </c:pt>
                <c:pt idx="931">
                  <c:v>0.36</c:v>
                </c:pt>
                <c:pt idx="932">
                  <c:v>0.34</c:v>
                </c:pt>
                <c:pt idx="933">
                  <c:v>0.37</c:v>
                </c:pt>
                <c:pt idx="934">
                  <c:v>0.35</c:v>
                </c:pt>
                <c:pt idx="935">
                  <c:v>0.36</c:v>
                </c:pt>
                <c:pt idx="936">
                  <c:v>0.36</c:v>
                </c:pt>
                <c:pt idx="937">
                  <c:v>0.36</c:v>
                </c:pt>
                <c:pt idx="938">
                  <c:v>0.36</c:v>
                </c:pt>
                <c:pt idx="939">
                  <c:v>0.34</c:v>
                </c:pt>
                <c:pt idx="940">
                  <c:v>0.33</c:v>
                </c:pt>
                <c:pt idx="941">
                  <c:v>0.32</c:v>
                </c:pt>
                <c:pt idx="942">
                  <c:v>0.35</c:v>
                </c:pt>
                <c:pt idx="943">
                  <c:v>0.34</c:v>
                </c:pt>
                <c:pt idx="944">
                  <c:v>0.36</c:v>
                </c:pt>
                <c:pt idx="945">
                  <c:v>0.37</c:v>
                </c:pt>
                <c:pt idx="946">
                  <c:v>0.35</c:v>
                </c:pt>
                <c:pt idx="947">
                  <c:v>0.34</c:v>
                </c:pt>
                <c:pt idx="948">
                  <c:v>0.36</c:v>
                </c:pt>
                <c:pt idx="949">
                  <c:v>0.36</c:v>
                </c:pt>
                <c:pt idx="950">
                  <c:v>0.35</c:v>
                </c:pt>
                <c:pt idx="951">
                  <c:v>0.35</c:v>
                </c:pt>
                <c:pt idx="952">
                  <c:v>0.35</c:v>
                </c:pt>
                <c:pt idx="953">
                  <c:v>0.35</c:v>
                </c:pt>
                <c:pt idx="954">
                  <c:v>0.39</c:v>
                </c:pt>
                <c:pt idx="955">
                  <c:v>0.38</c:v>
                </c:pt>
                <c:pt idx="956">
                  <c:v>0.37</c:v>
                </c:pt>
                <c:pt idx="957">
                  <c:v>0.43</c:v>
                </c:pt>
                <c:pt idx="958">
                  <c:v>0.43</c:v>
                </c:pt>
                <c:pt idx="959">
                  <c:v>0.43</c:v>
                </c:pt>
                <c:pt idx="960">
                  <c:v>0.44</c:v>
                </c:pt>
                <c:pt idx="961">
                  <c:v>0.45</c:v>
                </c:pt>
                <c:pt idx="962">
                  <c:v>0.49</c:v>
                </c:pt>
                <c:pt idx="963">
                  <c:v>0.45</c:v>
                </c:pt>
                <c:pt idx="964">
                  <c:v>0.46</c:v>
                </c:pt>
                <c:pt idx="965">
                  <c:v>0.41</c:v>
                </c:pt>
                <c:pt idx="966">
                  <c:v>0.43</c:v>
                </c:pt>
                <c:pt idx="967">
                  <c:v>0.38</c:v>
                </c:pt>
                <c:pt idx="968">
                  <c:v>0.38</c:v>
                </c:pt>
                <c:pt idx="969">
                  <c:v>0.41</c:v>
                </c:pt>
                <c:pt idx="970">
                  <c:v>0.46</c:v>
                </c:pt>
                <c:pt idx="971">
                  <c:v>0.51</c:v>
                </c:pt>
                <c:pt idx="972">
                  <c:v>0.55000000000000004</c:v>
                </c:pt>
                <c:pt idx="973">
                  <c:v>0.47</c:v>
                </c:pt>
                <c:pt idx="974">
                  <c:v>0.45</c:v>
                </c:pt>
                <c:pt idx="975">
                  <c:v>0.45</c:v>
                </c:pt>
                <c:pt idx="976">
                  <c:v>0.45</c:v>
                </c:pt>
                <c:pt idx="977">
                  <c:v>0.48</c:v>
                </c:pt>
                <c:pt idx="978">
                  <c:v>0.52</c:v>
                </c:pt>
                <c:pt idx="979">
                  <c:v>0.47</c:v>
                </c:pt>
                <c:pt idx="980">
                  <c:v>0.52</c:v>
                </c:pt>
                <c:pt idx="981">
                  <c:v>0.51</c:v>
                </c:pt>
                <c:pt idx="982">
                  <c:v>0.47</c:v>
                </c:pt>
                <c:pt idx="983">
                  <c:v>0.42</c:v>
                </c:pt>
                <c:pt idx="984">
                  <c:v>0.43</c:v>
                </c:pt>
                <c:pt idx="985">
                  <c:v>0.46</c:v>
                </c:pt>
                <c:pt idx="986">
                  <c:v>0.45</c:v>
                </c:pt>
                <c:pt idx="987">
                  <c:v>0.44</c:v>
                </c:pt>
                <c:pt idx="988">
                  <c:v>0.43</c:v>
                </c:pt>
                <c:pt idx="989">
                  <c:v>0.41</c:v>
                </c:pt>
                <c:pt idx="990">
                  <c:v>0.42</c:v>
                </c:pt>
                <c:pt idx="991">
                  <c:v>0.43</c:v>
                </c:pt>
                <c:pt idx="992">
                  <c:v>0.38</c:v>
                </c:pt>
                <c:pt idx="993">
                  <c:v>0.38</c:v>
                </c:pt>
                <c:pt idx="994">
                  <c:v>0.41</c:v>
                </c:pt>
                <c:pt idx="995">
                  <c:v>0.48</c:v>
                </c:pt>
                <c:pt idx="996">
                  <c:v>0.41</c:v>
                </c:pt>
                <c:pt idx="997">
                  <c:v>0.43</c:v>
                </c:pt>
                <c:pt idx="998">
                  <c:v>0.45</c:v>
                </c:pt>
                <c:pt idx="999">
                  <c:v>0.54</c:v>
                </c:pt>
                <c:pt idx="1000">
                  <c:v>0.66</c:v>
                </c:pt>
                <c:pt idx="1001">
                  <c:v>1.05</c:v>
                </c:pt>
                <c:pt idx="1002">
                  <c:v>1.1499999999999999</c:v>
                </c:pt>
                <c:pt idx="1003">
                  <c:v>0.41</c:v>
                </c:pt>
                <c:pt idx="1004">
                  <c:v>0.63</c:v>
                </c:pt>
                <c:pt idx="1005">
                  <c:v>0.41</c:v>
                </c:pt>
                <c:pt idx="1006">
                  <c:v>0.61</c:v>
                </c:pt>
                <c:pt idx="1007">
                  <c:v>0.57999999999999996</c:v>
                </c:pt>
                <c:pt idx="1008">
                  <c:v>0.41</c:v>
                </c:pt>
                <c:pt idx="1009">
                  <c:v>0.41</c:v>
                </c:pt>
                <c:pt idx="1010">
                  <c:v>0.7</c:v>
                </c:pt>
                <c:pt idx="1011">
                  <c:v>0.73</c:v>
                </c:pt>
                <c:pt idx="1012">
                  <c:v>0.73</c:v>
                </c:pt>
                <c:pt idx="1013">
                  <c:v>0.61</c:v>
                </c:pt>
                <c:pt idx="1014">
                  <c:v>0.61</c:v>
                </c:pt>
                <c:pt idx="1015">
                  <c:v>0.75</c:v>
                </c:pt>
                <c:pt idx="1016">
                  <c:v>0.72</c:v>
                </c:pt>
                <c:pt idx="1017">
                  <c:v>0.67</c:v>
                </c:pt>
                <c:pt idx="1018">
                  <c:v>0.63</c:v>
                </c:pt>
                <c:pt idx="1019">
                  <c:v>0.67</c:v>
                </c:pt>
                <c:pt idx="1020">
                  <c:v>0.7</c:v>
                </c:pt>
                <c:pt idx="1021">
                  <c:v>0.57999999999999996</c:v>
                </c:pt>
                <c:pt idx="1022">
                  <c:v>0.47</c:v>
                </c:pt>
                <c:pt idx="1023">
                  <c:v>0.54</c:v>
                </c:pt>
                <c:pt idx="1024">
                  <c:v>0.57999999999999996</c:v>
                </c:pt>
                <c:pt idx="1025">
                  <c:v>0.55000000000000004</c:v>
                </c:pt>
                <c:pt idx="1026">
                  <c:v>0.52</c:v>
                </c:pt>
                <c:pt idx="1027">
                  <c:v>0.56000000000000005</c:v>
                </c:pt>
                <c:pt idx="1028">
                  <c:v>0.66</c:v>
                </c:pt>
                <c:pt idx="1029">
                  <c:v>0.65</c:v>
                </c:pt>
                <c:pt idx="1030">
                  <c:v>0.59</c:v>
                </c:pt>
                <c:pt idx="1031">
                  <c:v>0.56000000000000005</c:v>
                </c:pt>
                <c:pt idx="1032">
                  <c:v>0.57999999999999996</c:v>
                </c:pt>
                <c:pt idx="1033">
                  <c:v>0.55000000000000004</c:v>
                </c:pt>
                <c:pt idx="1034">
                  <c:v>0.52</c:v>
                </c:pt>
                <c:pt idx="1035">
                  <c:v>0.52</c:v>
                </c:pt>
                <c:pt idx="1036">
                  <c:v>0.51</c:v>
                </c:pt>
                <c:pt idx="1037">
                  <c:v>0.5</c:v>
                </c:pt>
                <c:pt idx="1038">
                  <c:v>0.5</c:v>
                </c:pt>
                <c:pt idx="1039">
                  <c:v>0.45</c:v>
                </c:pt>
                <c:pt idx="1040">
                  <c:v>0.49</c:v>
                </c:pt>
                <c:pt idx="1041">
                  <c:v>0.41</c:v>
                </c:pt>
                <c:pt idx="1042">
                  <c:v>0.42</c:v>
                </c:pt>
                <c:pt idx="1043">
                  <c:v>0.39</c:v>
                </c:pt>
                <c:pt idx="1044">
                  <c:v>0.22</c:v>
                </c:pt>
                <c:pt idx="1045">
                  <c:v>0.19</c:v>
                </c:pt>
                <c:pt idx="1046">
                  <c:v>0.21</c:v>
                </c:pt>
                <c:pt idx="1047">
                  <c:v>0.18</c:v>
                </c:pt>
                <c:pt idx="1048">
                  <c:v>0.12</c:v>
                </c:pt>
                <c:pt idx="1049">
                  <c:v>0.17</c:v>
                </c:pt>
                <c:pt idx="1050">
                  <c:v>0.18</c:v>
                </c:pt>
                <c:pt idx="1051">
                  <c:v>0.2</c:v>
                </c:pt>
                <c:pt idx="1052">
                  <c:v>0.12</c:v>
                </c:pt>
                <c:pt idx="1053">
                  <c:v>0.11</c:v>
                </c:pt>
                <c:pt idx="1054">
                  <c:v>0.15</c:v>
                </c:pt>
                <c:pt idx="1055">
                  <c:v>0.17</c:v>
                </c:pt>
                <c:pt idx="1056">
                  <c:v>0.14000000000000001</c:v>
                </c:pt>
                <c:pt idx="1057">
                  <c:v>0.11</c:v>
                </c:pt>
                <c:pt idx="1058">
                  <c:v>0.08</c:v>
                </c:pt>
                <c:pt idx="1059">
                  <c:v>0.1</c:v>
                </c:pt>
                <c:pt idx="1060">
                  <c:v>7.0000000000000007E-2</c:v>
                </c:pt>
                <c:pt idx="1061">
                  <c:v>0.1</c:v>
                </c:pt>
                <c:pt idx="1062">
                  <c:v>0.13</c:v>
                </c:pt>
                <c:pt idx="1063">
                  <c:v>0.15</c:v>
                </c:pt>
                <c:pt idx="1064">
                  <c:v>0.16</c:v>
                </c:pt>
                <c:pt idx="1065">
                  <c:v>0.19</c:v>
                </c:pt>
                <c:pt idx="1066">
                  <c:v>0.25</c:v>
                </c:pt>
                <c:pt idx="1067">
                  <c:v>0.31</c:v>
                </c:pt>
                <c:pt idx="1068">
                  <c:v>0.25</c:v>
                </c:pt>
                <c:pt idx="1069">
                  <c:v>0.28000000000000003</c:v>
                </c:pt>
                <c:pt idx="1070">
                  <c:v>0.32</c:v>
                </c:pt>
                <c:pt idx="1071">
                  <c:v>0.34</c:v>
                </c:pt>
                <c:pt idx="1072">
                  <c:v>0.31</c:v>
                </c:pt>
                <c:pt idx="1073">
                  <c:v>0.31</c:v>
                </c:pt>
                <c:pt idx="1074">
                  <c:v>0.32</c:v>
                </c:pt>
                <c:pt idx="1075">
                  <c:v>0.33</c:v>
                </c:pt>
                <c:pt idx="1076">
                  <c:v>0.38</c:v>
                </c:pt>
                <c:pt idx="1077">
                  <c:v>0.34</c:v>
                </c:pt>
                <c:pt idx="1078">
                  <c:v>0.33</c:v>
                </c:pt>
                <c:pt idx="1079">
                  <c:v>0.32</c:v>
                </c:pt>
                <c:pt idx="1080">
                  <c:v>0.32</c:v>
                </c:pt>
                <c:pt idx="1081">
                  <c:v>0.3</c:v>
                </c:pt>
                <c:pt idx="1082">
                  <c:v>0.26</c:v>
                </c:pt>
                <c:pt idx="1083">
                  <c:v>0.25</c:v>
                </c:pt>
                <c:pt idx="1084">
                  <c:v>0.25</c:v>
                </c:pt>
                <c:pt idx="1085">
                  <c:v>0.24</c:v>
                </c:pt>
                <c:pt idx="1086">
                  <c:v>0.24</c:v>
                </c:pt>
                <c:pt idx="1087">
                  <c:v>0.26</c:v>
                </c:pt>
                <c:pt idx="1088">
                  <c:v>0.27</c:v>
                </c:pt>
                <c:pt idx="1089">
                  <c:v>0.28999999999999998</c:v>
                </c:pt>
                <c:pt idx="1090">
                  <c:v>0.33</c:v>
                </c:pt>
                <c:pt idx="1091">
                  <c:v>0.38</c:v>
                </c:pt>
                <c:pt idx="1092">
                  <c:v>0.33</c:v>
                </c:pt>
                <c:pt idx="1093">
                  <c:v>0.37</c:v>
                </c:pt>
                <c:pt idx="1094">
                  <c:v>0.33</c:v>
                </c:pt>
                <c:pt idx="1095">
                  <c:v>0.31</c:v>
                </c:pt>
                <c:pt idx="1096">
                  <c:v>0.31</c:v>
                </c:pt>
                <c:pt idx="1097">
                  <c:v>0.36</c:v>
                </c:pt>
                <c:pt idx="1098">
                  <c:v>0.25</c:v>
                </c:pt>
                <c:pt idx="1099">
                  <c:v>0.19</c:v>
                </c:pt>
                <c:pt idx="1100">
                  <c:v>0.22</c:v>
                </c:pt>
                <c:pt idx="1101">
                  <c:v>0.26</c:v>
                </c:pt>
                <c:pt idx="1102">
                  <c:v>0.28000000000000003</c:v>
                </c:pt>
                <c:pt idx="1103">
                  <c:v>0.27</c:v>
                </c:pt>
                <c:pt idx="1104">
                  <c:v>0.28000000000000003</c:v>
                </c:pt>
                <c:pt idx="1105">
                  <c:v>0.3</c:v>
                </c:pt>
                <c:pt idx="1106">
                  <c:v>0.28000000000000003</c:v>
                </c:pt>
                <c:pt idx="1107">
                  <c:v>0.32</c:v>
                </c:pt>
                <c:pt idx="1108">
                  <c:v>0.24</c:v>
                </c:pt>
                <c:pt idx="1109">
                  <c:v>0.31</c:v>
                </c:pt>
                <c:pt idx="1110">
                  <c:v>0.35</c:v>
                </c:pt>
                <c:pt idx="1111">
                  <c:v>0.48</c:v>
                </c:pt>
                <c:pt idx="1112">
                  <c:v>0.4</c:v>
                </c:pt>
                <c:pt idx="1113">
                  <c:v>0.4</c:v>
                </c:pt>
                <c:pt idx="1114">
                  <c:v>0.36</c:v>
                </c:pt>
                <c:pt idx="1115">
                  <c:v>0.41</c:v>
                </c:pt>
                <c:pt idx="1116">
                  <c:v>0.34</c:v>
                </c:pt>
                <c:pt idx="1117">
                  <c:v>0.33</c:v>
                </c:pt>
                <c:pt idx="1118">
                  <c:v>0.4</c:v>
                </c:pt>
                <c:pt idx="1119">
                  <c:v>0.53</c:v>
                </c:pt>
                <c:pt idx="1120">
                  <c:v>0.49</c:v>
                </c:pt>
                <c:pt idx="1121">
                  <c:v>0.44</c:v>
                </c:pt>
                <c:pt idx="1122">
                  <c:v>0.42</c:v>
                </c:pt>
                <c:pt idx="1123">
                  <c:v>0.41</c:v>
                </c:pt>
                <c:pt idx="1124">
                  <c:v>0.37</c:v>
                </c:pt>
                <c:pt idx="1125">
                  <c:v>0.27</c:v>
                </c:pt>
                <c:pt idx="1126">
                  <c:v>0.35</c:v>
                </c:pt>
                <c:pt idx="1127">
                  <c:v>0.28000000000000003</c:v>
                </c:pt>
                <c:pt idx="1128">
                  <c:v>0.33</c:v>
                </c:pt>
                <c:pt idx="1129">
                  <c:v>0.39</c:v>
                </c:pt>
                <c:pt idx="1130">
                  <c:v>0.41</c:v>
                </c:pt>
                <c:pt idx="1131">
                  <c:v>0.48</c:v>
                </c:pt>
                <c:pt idx="1132">
                  <c:v>0.53</c:v>
                </c:pt>
                <c:pt idx="1133">
                  <c:v>0.7</c:v>
                </c:pt>
                <c:pt idx="1134">
                  <c:v>0.69</c:v>
                </c:pt>
                <c:pt idx="1135">
                  <c:v>0.71</c:v>
                </c:pt>
                <c:pt idx="1136">
                  <c:v>0.84</c:v>
                </c:pt>
                <c:pt idx="1137">
                  <c:v>0.81</c:v>
                </c:pt>
                <c:pt idx="1138">
                  <c:v>0.65</c:v>
                </c:pt>
                <c:pt idx="1139">
                  <c:v>0.64</c:v>
                </c:pt>
                <c:pt idx="1140">
                  <c:v>0.56000000000000005</c:v>
                </c:pt>
                <c:pt idx="1141">
                  <c:v>0.52</c:v>
                </c:pt>
                <c:pt idx="1142">
                  <c:v>0.47</c:v>
                </c:pt>
                <c:pt idx="1143">
                  <c:v>0.44</c:v>
                </c:pt>
                <c:pt idx="1144">
                  <c:v>0.52</c:v>
                </c:pt>
                <c:pt idx="1145">
                  <c:v>0.43</c:v>
                </c:pt>
                <c:pt idx="1146">
                  <c:v>0.47</c:v>
                </c:pt>
                <c:pt idx="1147">
                  <c:v>0.51</c:v>
                </c:pt>
                <c:pt idx="1148">
                  <c:v>0.44</c:v>
                </c:pt>
                <c:pt idx="1149">
                  <c:v>0.39</c:v>
                </c:pt>
                <c:pt idx="1150">
                  <c:v>0.39</c:v>
                </c:pt>
                <c:pt idx="1151">
                  <c:v>0.36</c:v>
                </c:pt>
                <c:pt idx="1152">
                  <c:v>0.38</c:v>
                </c:pt>
                <c:pt idx="1153">
                  <c:v>0.42</c:v>
                </c:pt>
                <c:pt idx="1154">
                  <c:v>0.41</c:v>
                </c:pt>
                <c:pt idx="1155">
                  <c:v>0.45</c:v>
                </c:pt>
                <c:pt idx="1156">
                  <c:v>0.47</c:v>
                </c:pt>
                <c:pt idx="1157">
                  <c:v>0.6</c:v>
                </c:pt>
                <c:pt idx="1158">
                  <c:v>0.56000000000000005</c:v>
                </c:pt>
                <c:pt idx="1159">
                  <c:v>0.54</c:v>
                </c:pt>
                <c:pt idx="1160">
                  <c:v>0.63</c:v>
                </c:pt>
                <c:pt idx="1161">
                  <c:v>0.66</c:v>
                </c:pt>
                <c:pt idx="1162">
                  <c:v>0.65</c:v>
                </c:pt>
                <c:pt idx="1163">
                  <c:v>0.63</c:v>
                </c:pt>
                <c:pt idx="1164">
                  <c:v>0.66</c:v>
                </c:pt>
                <c:pt idx="1165">
                  <c:v>0.6</c:v>
                </c:pt>
                <c:pt idx="1166">
                  <c:v>0.65</c:v>
                </c:pt>
                <c:pt idx="1167">
                  <c:v>0.62</c:v>
                </c:pt>
                <c:pt idx="1168">
                  <c:v>0.64</c:v>
                </c:pt>
                <c:pt idx="1169">
                  <c:v>0.56999999999999995</c:v>
                </c:pt>
                <c:pt idx="1170">
                  <c:v>0.54</c:v>
                </c:pt>
                <c:pt idx="1171">
                  <c:v>0.5</c:v>
                </c:pt>
                <c:pt idx="1172">
                  <c:v>0.52</c:v>
                </c:pt>
                <c:pt idx="1173">
                  <c:v>0.52</c:v>
                </c:pt>
                <c:pt idx="1174">
                  <c:v>0.55000000000000004</c:v>
                </c:pt>
                <c:pt idx="1175">
                  <c:v>0.52</c:v>
                </c:pt>
                <c:pt idx="1176">
                  <c:v>0.53</c:v>
                </c:pt>
                <c:pt idx="1177">
                  <c:v>0.48</c:v>
                </c:pt>
                <c:pt idx="1178">
                  <c:v>0.55000000000000004</c:v>
                </c:pt>
                <c:pt idx="1179">
                  <c:v>0.56999999999999995</c:v>
                </c:pt>
                <c:pt idx="1180">
                  <c:v>0.56000000000000005</c:v>
                </c:pt>
                <c:pt idx="1181">
                  <c:v>0.56999999999999995</c:v>
                </c:pt>
                <c:pt idx="1182">
                  <c:v>0.54</c:v>
                </c:pt>
                <c:pt idx="1183">
                  <c:v>0.54</c:v>
                </c:pt>
                <c:pt idx="1184">
                  <c:v>0.55000000000000004</c:v>
                </c:pt>
                <c:pt idx="1185">
                  <c:v>0.57999999999999996</c:v>
                </c:pt>
                <c:pt idx="1186">
                  <c:v>0.66</c:v>
                </c:pt>
                <c:pt idx="1187">
                  <c:v>0.65</c:v>
                </c:pt>
                <c:pt idx="1188">
                  <c:v>0.71</c:v>
                </c:pt>
                <c:pt idx="1189">
                  <c:v>0.8</c:v>
                </c:pt>
                <c:pt idx="1190">
                  <c:v>0.77</c:v>
                </c:pt>
                <c:pt idx="1191">
                  <c:v>0.6</c:v>
                </c:pt>
                <c:pt idx="1192">
                  <c:v>0.65</c:v>
                </c:pt>
                <c:pt idx="1193">
                  <c:v>0.57999999999999996</c:v>
                </c:pt>
                <c:pt idx="1194">
                  <c:v>0.63</c:v>
                </c:pt>
                <c:pt idx="1195">
                  <c:v>0.52</c:v>
                </c:pt>
                <c:pt idx="1196">
                  <c:v>0.52</c:v>
                </c:pt>
                <c:pt idx="1197">
                  <c:v>0.54</c:v>
                </c:pt>
                <c:pt idx="1198">
                  <c:v>0.46</c:v>
                </c:pt>
                <c:pt idx="1199">
                  <c:v>0.47</c:v>
                </c:pt>
                <c:pt idx="1200">
                  <c:v>0.5</c:v>
                </c:pt>
                <c:pt idx="1201">
                  <c:v>0.45</c:v>
                </c:pt>
                <c:pt idx="1202">
                  <c:v>0.47</c:v>
                </c:pt>
                <c:pt idx="1203">
                  <c:v>0.46</c:v>
                </c:pt>
                <c:pt idx="1204">
                  <c:v>0.48</c:v>
                </c:pt>
                <c:pt idx="1205">
                  <c:v>0.47</c:v>
                </c:pt>
                <c:pt idx="1206">
                  <c:v>0.46</c:v>
                </c:pt>
                <c:pt idx="1207">
                  <c:v>0.5</c:v>
                </c:pt>
                <c:pt idx="1208">
                  <c:v>0.51</c:v>
                </c:pt>
                <c:pt idx="1209">
                  <c:v>0.44</c:v>
                </c:pt>
                <c:pt idx="1210">
                  <c:v>0.48</c:v>
                </c:pt>
                <c:pt idx="1211">
                  <c:v>0.48</c:v>
                </c:pt>
                <c:pt idx="1212">
                  <c:v>0.49</c:v>
                </c:pt>
                <c:pt idx="1213">
                  <c:v>0.47</c:v>
                </c:pt>
                <c:pt idx="1214">
                  <c:v>0.49</c:v>
                </c:pt>
                <c:pt idx="1215">
                  <c:v>0.55000000000000004</c:v>
                </c:pt>
                <c:pt idx="1216">
                  <c:v>0.5</c:v>
                </c:pt>
                <c:pt idx="1217">
                  <c:v>0.48</c:v>
                </c:pt>
                <c:pt idx="1218">
                  <c:v>0.47</c:v>
                </c:pt>
                <c:pt idx="1219">
                  <c:v>0.48</c:v>
                </c:pt>
                <c:pt idx="1220">
                  <c:v>0.51</c:v>
                </c:pt>
                <c:pt idx="1221">
                  <c:v>0.5</c:v>
                </c:pt>
                <c:pt idx="1222">
                  <c:v>0.48</c:v>
                </c:pt>
                <c:pt idx="1223">
                  <c:v>0.46</c:v>
                </c:pt>
                <c:pt idx="1224">
                  <c:v>0.44</c:v>
                </c:pt>
                <c:pt idx="1225">
                  <c:v>0.48</c:v>
                </c:pt>
                <c:pt idx="1226">
                  <c:v>0.46</c:v>
                </c:pt>
                <c:pt idx="1227">
                  <c:v>0.42</c:v>
                </c:pt>
                <c:pt idx="1228">
                  <c:v>0.43</c:v>
                </c:pt>
                <c:pt idx="1229">
                  <c:v>0.44</c:v>
                </c:pt>
                <c:pt idx="1230">
                  <c:v>0.42</c:v>
                </c:pt>
                <c:pt idx="1231">
                  <c:v>0.44</c:v>
                </c:pt>
                <c:pt idx="1232">
                  <c:v>0.42</c:v>
                </c:pt>
                <c:pt idx="1233">
                  <c:v>0.4</c:v>
                </c:pt>
                <c:pt idx="1234">
                  <c:v>0.39</c:v>
                </c:pt>
                <c:pt idx="1235">
                  <c:v>0.41</c:v>
                </c:pt>
                <c:pt idx="1236">
                  <c:v>0.38</c:v>
                </c:pt>
                <c:pt idx="1237">
                  <c:v>0.41</c:v>
                </c:pt>
                <c:pt idx="1238">
                  <c:v>0.4</c:v>
                </c:pt>
                <c:pt idx="1239">
                  <c:v>0.41</c:v>
                </c:pt>
                <c:pt idx="1240">
                  <c:v>0.4</c:v>
                </c:pt>
                <c:pt idx="1241">
                  <c:v>0.43</c:v>
                </c:pt>
                <c:pt idx="1242">
                  <c:v>0.48</c:v>
                </c:pt>
                <c:pt idx="1243">
                  <c:v>0.47</c:v>
                </c:pt>
                <c:pt idx="1244">
                  <c:v>0.4</c:v>
                </c:pt>
                <c:pt idx="1245">
                  <c:v>0.43</c:v>
                </c:pt>
                <c:pt idx="1246">
                  <c:v>0.39</c:v>
                </c:pt>
                <c:pt idx="1247">
                  <c:v>0.41</c:v>
                </c:pt>
                <c:pt idx="1248">
                  <c:v>0.39</c:v>
                </c:pt>
                <c:pt idx="1249">
                  <c:v>0.43</c:v>
                </c:pt>
                <c:pt idx="1250">
                  <c:v>0.43</c:v>
                </c:pt>
                <c:pt idx="1251">
                  <c:v>0.42</c:v>
                </c:pt>
                <c:pt idx="1252">
                  <c:v>0.43</c:v>
                </c:pt>
                <c:pt idx="1253">
                  <c:v>0.46</c:v>
                </c:pt>
                <c:pt idx="1254">
                  <c:v>0.42</c:v>
                </c:pt>
                <c:pt idx="1255">
                  <c:v>0.35</c:v>
                </c:pt>
                <c:pt idx="1256">
                  <c:v>0.34</c:v>
                </c:pt>
                <c:pt idx="1257">
                  <c:v>0.35</c:v>
                </c:pt>
                <c:pt idx="1258">
                  <c:v>0.34</c:v>
                </c:pt>
                <c:pt idx="1259">
                  <c:v>0.32</c:v>
                </c:pt>
                <c:pt idx="1260">
                  <c:v>0.31</c:v>
                </c:pt>
                <c:pt idx="1261">
                  <c:v>0.33</c:v>
                </c:pt>
              </c:numCache>
            </c:numRef>
          </c:val>
          <c:smooth val="0"/>
          <c:extLst>
            <c:ext xmlns:c16="http://schemas.microsoft.com/office/drawing/2014/chart" uri="{C3380CC4-5D6E-409C-BE32-E72D297353CC}">
              <c16:uniqueId val="{00000001-C81B-4293-96A4-E890315381B4}"/>
            </c:ext>
          </c:extLst>
        </c:ser>
        <c:ser>
          <c:idx val="1"/>
          <c:order val="1"/>
          <c:tx>
            <c:strRef>
              <c:f>Sheet1!$C$3</c:f>
              <c:strCache>
                <c:ptCount val="1"/>
                <c:pt idx="0">
                  <c:v>Bloomberg US Agg Corporate Avg OAS</c:v>
                </c:pt>
              </c:strCache>
            </c:strRef>
          </c:tx>
          <c:spPr>
            <a:ln w="28575" cap="rnd">
              <a:solidFill>
                <a:schemeClr val="accent2"/>
              </a:solidFill>
              <a:round/>
            </a:ln>
            <a:effectLst/>
          </c:spPr>
          <c:marker>
            <c:symbol val="none"/>
          </c:marker>
          <c:cat>
            <c:numRef>
              <c:f>Sheet1!$A$7:$A$1268</c:f>
              <c:numCache>
                <c:formatCode>m/d/yyyy</c:formatCode>
                <c:ptCount val="1262"/>
                <c:pt idx="0">
                  <c:v>36896</c:v>
                </c:pt>
                <c:pt idx="1">
                  <c:v>36903</c:v>
                </c:pt>
                <c:pt idx="2">
                  <c:v>36910</c:v>
                </c:pt>
                <c:pt idx="3">
                  <c:v>36917</c:v>
                </c:pt>
                <c:pt idx="4">
                  <c:v>36924</c:v>
                </c:pt>
                <c:pt idx="5">
                  <c:v>36931</c:v>
                </c:pt>
                <c:pt idx="6">
                  <c:v>36938</c:v>
                </c:pt>
                <c:pt idx="7">
                  <c:v>36945</c:v>
                </c:pt>
                <c:pt idx="8">
                  <c:v>36952</c:v>
                </c:pt>
                <c:pt idx="9">
                  <c:v>36959</c:v>
                </c:pt>
                <c:pt idx="10">
                  <c:v>36966</c:v>
                </c:pt>
                <c:pt idx="11">
                  <c:v>36973</c:v>
                </c:pt>
                <c:pt idx="12">
                  <c:v>36980</c:v>
                </c:pt>
                <c:pt idx="13">
                  <c:v>36987</c:v>
                </c:pt>
                <c:pt idx="14">
                  <c:v>36994</c:v>
                </c:pt>
                <c:pt idx="15">
                  <c:v>37001</c:v>
                </c:pt>
                <c:pt idx="16">
                  <c:v>37008</c:v>
                </c:pt>
                <c:pt idx="17">
                  <c:v>37015</c:v>
                </c:pt>
                <c:pt idx="18">
                  <c:v>37022</c:v>
                </c:pt>
                <c:pt idx="19">
                  <c:v>37029</c:v>
                </c:pt>
                <c:pt idx="20">
                  <c:v>37036</c:v>
                </c:pt>
                <c:pt idx="21">
                  <c:v>37043</c:v>
                </c:pt>
                <c:pt idx="22">
                  <c:v>37050</c:v>
                </c:pt>
                <c:pt idx="23">
                  <c:v>37057</c:v>
                </c:pt>
                <c:pt idx="24">
                  <c:v>37064</c:v>
                </c:pt>
                <c:pt idx="25">
                  <c:v>37071</c:v>
                </c:pt>
                <c:pt idx="26">
                  <c:v>37078</c:v>
                </c:pt>
                <c:pt idx="27">
                  <c:v>37085</c:v>
                </c:pt>
                <c:pt idx="28">
                  <c:v>37092</c:v>
                </c:pt>
                <c:pt idx="29">
                  <c:v>37099</c:v>
                </c:pt>
                <c:pt idx="30">
                  <c:v>37106</c:v>
                </c:pt>
                <c:pt idx="31">
                  <c:v>37113</c:v>
                </c:pt>
                <c:pt idx="32">
                  <c:v>37120</c:v>
                </c:pt>
                <c:pt idx="33">
                  <c:v>37127</c:v>
                </c:pt>
                <c:pt idx="34">
                  <c:v>37134</c:v>
                </c:pt>
                <c:pt idx="35">
                  <c:v>37141</c:v>
                </c:pt>
                <c:pt idx="36">
                  <c:v>37148</c:v>
                </c:pt>
                <c:pt idx="37">
                  <c:v>37155</c:v>
                </c:pt>
                <c:pt idx="38">
                  <c:v>37162</c:v>
                </c:pt>
                <c:pt idx="39">
                  <c:v>37169</c:v>
                </c:pt>
                <c:pt idx="40">
                  <c:v>37176</c:v>
                </c:pt>
                <c:pt idx="41">
                  <c:v>37183</c:v>
                </c:pt>
                <c:pt idx="42">
                  <c:v>37190</c:v>
                </c:pt>
                <c:pt idx="43">
                  <c:v>37197</c:v>
                </c:pt>
                <c:pt idx="44">
                  <c:v>37204</c:v>
                </c:pt>
                <c:pt idx="45">
                  <c:v>37211</c:v>
                </c:pt>
                <c:pt idx="46">
                  <c:v>37218</c:v>
                </c:pt>
                <c:pt idx="47">
                  <c:v>37225</c:v>
                </c:pt>
                <c:pt idx="48">
                  <c:v>37232</c:v>
                </c:pt>
                <c:pt idx="49">
                  <c:v>37239</c:v>
                </c:pt>
                <c:pt idx="50">
                  <c:v>37246</c:v>
                </c:pt>
                <c:pt idx="51">
                  <c:v>37253</c:v>
                </c:pt>
                <c:pt idx="52">
                  <c:v>37260</c:v>
                </c:pt>
                <c:pt idx="53">
                  <c:v>37267</c:v>
                </c:pt>
                <c:pt idx="54">
                  <c:v>37274</c:v>
                </c:pt>
                <c:pt idx="55">
                  <c:v>37281</c:v>
                </c:pt>
                <c:pt idx="56">
                  <c:v>37288</c:v>
                </c:pt>
                <c:pt idx="57">
                  <c:v>37295</c:v>
                </c:pt>
                <c:pt idx="58">
                  <c:v>37302</c:v>
                </c:pt>
                <c:pt idx="59">
                  <c:v>37309</c:v>
                </c:pt>
                <c:pt idx="60">
                  <c:v>37316</c:v>
                </c:pt>
                <c:pt idx="61">
                  <c:v>37323</c:v>
                </c:pt>
                <c:pt idx="62">
                  <c:v>37330</c:v>
                </c:pt>
                <c:pt idx="63">
                  <c:v>37337</c:v>
                </c:pt>
                <c:pt idx="64">
                  <c:v>37344</c:v>
                </c:pt>
                <c:pt idx="65">
                  <c:v>37351</c:v>
                </c:pt>
                <c:pt idx="66">
                  <c:v>37358</c:v>
                </c:pt>
                <c:pt idx="67">
                  <c:v>37365</c:v>
                </c:pt>
                <c:pt idx="68">
                  <c:v>37372</c:v>
                </c:pt>
                <c:pt idx="69">
                  <c:v>37379</c:v>
                </c:pt>
                <c:pt idx="70">
                  <c:v>37386</c:v>
                </c:pt>
                <c:pt idx="71">
                  <c:v>37393</c:v>
                </c:pt>
                <c:pt idx="72">
                  <c:v>37400</c:v>
                </c:pt>
                <c:pt idx="73">
                  <c:v>37407</c:v>
                </c:pt>
                <c:pt idx="74">
                  <c:v>37414</c:v>
                </c:pt>
                <c:pt idx="75">
                  <c:v>37421</c:v>
                </c:pt>
                <c:pt idx="76">
                  <c:v>37428</c:v>
                </c:pt>
                <c:pt idx="77">
                  <c:v>37435</c:v>
                </c:pt>
                <c:pt idx="78">
                  <c:v>37442</c:v>
                </c:pt>
                <c:pt idx="79">
                  <c:v>37449</c:v>
                </c:pt>
                <c:pt idx="80">
                  <c:v>37456</c:v>
                </c:pt>
                <c:pt idx="81">
                  <c:v>37463</c:v>
                </c:pt>
                <c:pt idx="82">
                  <c:v>37470</c:v>
                </c:pt>
                <c:pt idx="83">
                  <c:v>37477</c:v>
                </c:pt>
                <c:pt idx="84">
                  <c:v>37484</c:v>
                </c:pt>
                <c:pt idx="85">
                  <c:v>37491</c:v>
                </c:pt>
                <c:pt idx="86">
                  <c:v>37498</c:v>
                </c:pt>
                <c:pt idx="87">
                  <c:v>37505</c:v>
                </c:pt>
                <c:pt idx="88">
                  <c:v>37512</c:v>
                </c:pt>
                <c:pt idx="89">
                  <c:v>37519</c:v>
                </c:pt>
                <c:pt idx="90">
                  <c:v>37526</c:v>
                </c:pt>
                <c:pt idx="91">
                  <c:v>37533</c:v>
                </c:pt>
                <c:pt idx="92">
                  <c:v>37540</c:v>
                </c:pt>
                <c:pt idx="93">
                  <c:v>37547</c:v>
                </c:pt>
                <c:pt idx="94">
                  <c:v>37554</c:v>
                </c:pt>
                <c:pt idx="95">
                  <c:v>37561</c:v>
                </c:pt>
                <c:pt idx="96">
                  <c:v>37568</c:v>
                </c:pt>
                <c:pt idx="97">
                  <c:v>37575</c:v>
                </c:pt>
                <c:pt idx="98">
                  <c:v>37582</c:v>
                </c:pt>
                <c:pt idx="99">
                  <c:v>37589</c:v>
                </c:pt>
                <c:pt idx="100">
                  <c:v>37596</c:v>
                </c:pt>
                <c:pt idx="101">
                  <c:v>37603</c:v>
                </c:pt>
                <c:pt idx="102">
                  <c:v>37610</c:v>
                </c:pt>
                <c:pt idx="103">
                  <c:v>37617</c:v>
                </c:pt>
                <c:pt idx="104">
                  <c:v>37624</c:v>
                </c:pt>
                <c:pt idx="105">
                  <c:v>37631</c:v>
                </c:pt>
                <c:pt idx="106">
                  <c:v>37638</c:v>
                </c:pt>
                <c:pt idx="107">
                  <c:v>37645</c:v>
                </c:pt>
                <c:pt idx="108">
                  <c:v>37652</c:v>
                </c:pt>
                <c:pt idx="109">
                  <c:v>37659</c:v>
                </c:pt>
                <c:pt idx="110">
                  <c:v>37666</c:v>
                </c:pt>
                <c:pt idx="111">
                  <c:v>37673</c:v>
                </c:pt>
                <c:pt idx="112">
                  <c:v>37680</c:v>
                </c:pt>
                <c:pt idx="113">
                  <c:v>37687</c:v>
                </c:pt>
                <c:pt idx="114">
                  <c:v>37694</c:v>
                </c:pt>
                <c:pt idx="115">
                  <c:v>37701</c:v>
                </c:pt>
                <c:pt idx="116">
                  <c:v>37708</c:v>
                </c:pt>
                <c:pt idx="117">
                  <c:v>37715</c:v>
                </c:pt>
                <c:pt idx="118">
                  <c:v>37722</c:v>
                </c:pt>
                <c:pt idx="119">
                  <c:v>37729</c:v>
                </c:pt>
                <c:pt idx="120">
                  <c:v>37736</c:v>
                </c:pt>
                <c:pt idx="121">
                  <c:v>37743</c:v>
                </c:pt>
                <c:pt idx="122">
                  <c:v>37750</c:v>
                </c:pt>
                <c:pt idx="123">
                  <c:v>37757</c:v>
                </c:pt>
                <c:pt idx="124">
                  <c:v>37764</c:v>
                </c:pt>
                <c:pt idx="125">
                  <c:v>37771</c:v>
                </c:pt>
                <c:pt idx="126">
                  <c:v>37778</c:v>
                </c:pt>
                <c:pt idx="127">
                  <c:v>37785</c:v>
                </c:pt>
                <c:pt idx="128">
                  <c:v>37792</c:v>
                </c:pt>
                <c:pt idx="129">
                  <c:v>37799</c:v>
                </c:pt>
                <c:pt idx="130">
                  <c:v>37806</c:v>
                </c:pt>
                <c:pt idx="131">
                  <c:v>37813</c:v>
                </c:pt>
                <c:pt idx="132">
                  <c:v>37820</c:v>
                </c:pt>
                <c:pt idx="133">
                  <c:v>37827</c:v>
                </c:pt>
                <c:pt idx="134">
                  <c:v>37834</c:v>
                </c:pt>
                <c:pt idx="135">
                  <c:v>37841</c:v>
                </c:pt>
                <c:pt idx="136">
                  <c:v>37848</c:v>
                </c:pt>
                <c:pt idx="137">
                  <c:v>37855</c:v>
                </c:pt>
                <c:pt idx="138">
                  <c:v>37862</c:v>
                </c:pt>
                <c:pt idx="139">
                  <c:v>37869</c:v>
                </c:pt>
                <c:pt idx="140">
                  <c:v>37876</c:v>
                </c:pt>
                <c:pt idx="141">
                  <c:v>37883</c:v>
                </c:pt>
                <c:pt idx="142">
                  <c:v>37890</c:v>
                </c:pt>
                <c:pt idx="143">
                  <c:v>37897</c:v>
                </c:pt>
                <c:pt idx="144">
                  <c:v>37904</c:v>
                </c:pt>
                <c:pt idx="145">
                  <c:v>37911</c:v>
                </c:pt>
                <c:pt idx="146">
                  <c:v>37918</c:v>
                </c:pt>
                <c:pt idx="147">
                  <c:v>37925</c:v>
                </c:pt>
                <c:pt idx="148">
                  <c:v>37932</c:v>
                </c:pt>
                <c:pt idx="149">
                  <c:v>37939</c:v>
                </c:pt>
                <c:pt idx="150">
                  <c:v>37946</c:v>
                </c:pt>
                <c:pt idx="151">
                  <c:v>37953</c:v>
                </c:pt>
                <c:pt idx="152">
                  <c:v>37960</c:v>
                </c:pt>
                <c:pt idx="153">
                  <c:v>37967</c:v>
                </c:pt>
                <c:pt idx="154">
                  <c:v>37974</c:v>
                </c:pt>
                <c:pt idx="155">
                  <c:v>37981</c:v>
                </c:pt>
                <c:pt idx="156">
                  <c:v>37988</c:v>
                </c:pt>
                <c:pt idx="157">
                  <c:v>37995</c:v>
                </c:pt>
                <c:pt idx="158">
                  <c:v>38002</c:v>
                </c:pt>
                <c:pt idx="159">
                  <c:v>38009</c:v>
                </c:pt>
                <c:pt idx="160">
                  <c:v>38016</c:v>
                </c:pt>
                <c:pt idx="161">
                  <c:v>38023</c:v>
                </c:pt>
                <c:pt idx="162">
                  <c:v>38030</c:v>
                </c:pt>
                <c:pt idx="163">
                  <c:v>38037</c:v>
                </c:pt>
                <c:pt idx="164">
                  <c:v>38044</c:v>
                </c:pt>
                <c:pt idx="165">
                  <c:v>38051</c:v>
                </c:pt>
                <c:pt idx="166">
                  <c:v>38058</c:v>
                </c:pt>
                <c:pt idx="167">
                  <c:v>38065</c:v>
                </c:pt>
                <c:pt idx="168">
                  <c:v>38072</c:v>
                </c:pt>
                <c:pt idx="169">
                  <c:v>38079</c:v>
                </c:pt>
                <c:pt idx="170">
                  <c:v>38086</c:v>
                </c:pt>
                <c:pt idx="171">
                  <c:v>38093</c:v>
                </c:pt>
                <c:pt idx="172">
                  <c:v>38100</c:v>
                </c:pt>
                <c:pt idx="173">
                  <c:v>38107</c:v>
                </c:pt>
                <c:pt idx="174">
                  <c:v>38114</c:v>
                </c:pt>
                <c:pt idx="175">
                  <c:v>38121</c:v>
                </c:pt>
                <c:pt idx="176">
                  <c:v>38128</c:v>
                </c:pt>
                <c:pt idx="177">
                  <c:v>38135</c:v>
                </c:pt>
                <c:pt idx="178">
                  <c:v>38142</c:v>
                </c:pt>
                <c:pt idx="179">
                  <c:v>38149</c:v>
                </c:pt>
                <c:pt idx="180">
                  <c:v>38156</c:v>
                </c:pt>
                <c:pt idx="181">
                  <c:v>38163</c:v>
                </c:pt>
                <c:pt idx="182">
                  <c:v>38170</c:v>
                </c:pt>
                <c:pt idx="183">
                  <c:v>38177</c:v>
                </c:pt>
                <c:pt idx="184">
                  <c:v>38184</c:v>
                </c:pt>
                <c:pt idx="185">
                  <c:v>38191</c:v>
                </c:pt>
                <c:pt idx="186">
                  <c:v>38198</c:v>
                </c:pt>
                <c:pt idx="187">
                  <c:v>38205</c:v>
                </c:pt>
                <c:pt idx="188">
                  <c:v>38212</c:v>
                </c:pt>
                <c:pt idx="189">
                  <c:v>38219</c:v>
                </c:pt>
                <c:pt idx="190">
                  <c:v>38226</c:v>
                </c:pt>
                <c:pt idx="191">
                  <c:v>38233</c:v>
                </c:pt>
                <c:pt idx="192">
                  <c:v>38240</c:v>
                </c:pt>
                <c:pt idx="193">
                  <c:v>38247</c:v>
                </c:pt>
                <c:pt idx="194">
                  <c:v>38254</c:v>
                </c:pt>
                <c:pt idx="195">
                  <c:v>38261</c:v>
                </c:pt>
                <c:pt idx="196">
                  <c:v>38268</c:v>
                </c:pt>
                <c:pt idx="197">
                  <c:v>38275</c:v>
                </c:pt>
                <c:pt idx="198">
                  <c:v>38282</c:v>
                </c:pt>
                <c:pt idx="199">
                  <c:v>38289</c:v>
                </c:pt>
                <c:pt idx="200">
                  <c:v>38296</c:v>
                </c:pt>
                <c:pt idx="201">
                  <c:v>38303</c:v>
                </c:pt>
                <c:pt idx="202">
                  <c:v>38310</c:v>
                </c:pt>
                <c:pt idx="203">
                  <c:v>38317</c:v>
                </c:pt>
                <c:pt idx="204">
                  <c:v>38324</c:v>
                </c:pt>
                <c:pt idx="205">
                  <c:v>38331</c:v>
                </c:pt>
                <c:pt idx="206">
                  <c:v>38338</c:v>
                </c:pt>
                <c:pt idx="207">
                  <c:v>38345</c:v>
                </c:pt>
                <c:pt idx="208">
                  <c:v>38352</c:v>
                </c:pt>
                <c:pt idx="209">
                  <c:v>38359</c:v>
                </c:pt>
                <c:pt idx="210">
                  <c:v>38366</c:v>
                </c:pt>
                <c:pt idx="211">
                  <c:v>38373</c:v>
                </c:pt>
                <c:pt idx="212">
                  <c:v>38380</c:v>
                </c:pt>
                <c:pt idx="213">
                  <c:v>38387</c:v>
                </c:pt>
                <c:pt idx="214">
                  <c:v>38394</c:v>
                </c:pt>
                <c:pt idx="215">
                  <c:v>38401</c:v>
                </c:pt>
                <c:pt idx="216">
                  <c:v>38408</c:v>
                </c:pt>
                <c:pt idx="217">
                  <c:v>38415</c:v>
                </c:pt>
                <c:pt idx="218">
                  <c:v>38422</c:v>
                </c:pt>
                <c:pt idx="219">
                  <c:v>38429</c:v>
                </c:pt>
                <c:pt idx="220">
                  <c:v>38436</c:v>
                </c:pt>
                <c:pt idx="221">
                  <c:v>38443</c:v>
                </c:pt>
                <c:pt idx="222">
                  <c:v>38450</c:v>
                </c:pt>
                <c:pt idx="223">
                  <c:v>38457</c:v>
                </c:pt>
                <c:pt idx="224">
                  <c:v>38464</c:v>
                </c:pt>
                <c:pt idx="225">
                  <c:v>38471</c:v>
                </c:pt>
                <c:pt idx="226">
                  <c:v>38478</c:v>
                </c:pt>
                <c:pt idx="227">
                  <c:v>38485</c:v>
                </c:pt>
                <c:pt idx="228">
                  <c:v>38492</c:v>
                </c:pt>
                <c:pt idx="229">
                  <c:v>38499</c:v>
                </c:pt>
                <c:pt idx="230">
                  <c:v>38506</c:v>
                </c:pt>
                <c:pt idx="231">
                  <c:v>38513</c:v>
                </c:pt>
                <c:pt idx="232">
                  <c:v>38520</c:v>
                </c:pt>
                <c:pt idx="233">
                  <c:v>38527</c:v>
                </c:pt>
                <c:pt idx="234">
                  <c:v>38534</c:v>
                </c:pt>
                <c:pt idx="235">
                  <c:v>38541</c:v>
                </c:pt>
                <c:pt idx="236">
                  <c:v>38548</c:v>
                </c:pt>
                <c:pt idx="237">
                  <c:v>38555</c:v>
                </c:pt>
                <c:pt idx="238">
                  <c:v>38562</c:v>
                </c:pt>
                <c:pt idx="239">
                  <c:v>38569</c:v>
                </c:pt>
                <c:pt idx="240">
                  <c:v>38576</c:v>
                </c:pt>
                <c:pt idx="241">
                  <c:v>38583</c:v>
                </c:pt>
                <c:pt idx="242">
                  <c:v>38590</c:v>
                </c:pt>
                <c:pt idx="243">
                  <c:v>38597</c:v>
                </c:pt>
                <c:pt idx="244">
                  <c:v>38604</c:v>
                </c:pt>
                <c:pt idx="245">
                  <c:v>38611</c:v>
                </c:pt>
                <c:pt idx="246">
                  <c:v>38618</c:v>
                </c:pt>
                <c:pt idx="247">
                  <c:v>38625</c:v>
                </c:pt>
                <c:pt idx="248">
                  <c:v>38632</c:v>
                </c:pt>
                <c:pt idx="249">
                  <c:v>38639</c:v>
                </c:pt>
                <c:pt idx="250">
                  <c:v>38646</c:v>
                </c:pt>
                <c:pt idx="251">
                  <c:v>38653</c:v>
                </c:pt>
                <c:pt idx="252">
                  <c:v>38660</c:v>
                </c:pt>
                <c:pt idx="253">
                  <c:v>38667</c:v>
                </c:pt>
                <c:pt idx="254">
                  <c:v>38674</c:v>
                </c:pt>
                <c:pt idx="255">
                  <c:v>38681</c:v>
                </c:pt>
                <c:pt idx="256">
                  <c:v>38688</c:v>
                </c:pt>
                <c:pt idx="257">
                  <c:v>38695</c:v>
                </c:pt>
                <c:pt idx="258">
                  <c:v>38702</c:v>
                </c:pt>
                <c:pt idx="259">
                  <c:v>38709</c:v>
                </c:pt>
                <c:pt idx="260">
                  <c:v>38716</c:v>
                </c:pt>
                <c:pt idx="261">
                  <c:v>38723</c:v>
                </c:pt>
                <c:pt idx="262">
                  <c:v>38730</c:v>
                </c:pt>
                <c:pt idx="263">
                  <c:v>38737</c:v>
                </c:pt>
                <c:pt idx="264">
                  <c:v>38744</c:v>
                </c:pt>
                <c:pt idx="265">
                  <c:v>38751</c:v>
                </c:pt>
                <c:pt idx="266">
                  <c:v>38758</c:v>
                </c:pt>
                <c:pt idx="267">
                  <c:v>38765</c:v>
                </c:pt>
                <c:pt idx="268">
                  <c:v>38772</c:v>
                </c:pt>
                <c:pt idx="269">
                  <c:v>38779</c:v>
                </c:pt>
                <c:pt idx="270">
                  <c:v>38786</c:v>
                </c:pt>
                <c:pt idx="271">
                  <c:v>38793</c:v>
                </c:pt>
                <c:pt idx="272">
                  <c:v>38800</c:v>
                </c:pt>
                <c:pt idx="273">
                  <c:v>38807</c:v>
                </c:pt>
                <c:pt idx="274">
                  <c:v>38814</c:v>
                </c:pt>
                <c:pt idx="275">
                  <c:v>38821</c:v>
                </c:pt>
                <c:pt idx="276">
                  <c:v>38828</c:v>
                </c:pt>
                <c:pt idx="277">
                  <c:v>38835</c:v>
                </c:pt>
                <c:pt idx="278">
                  <c:v>38842</c:v>
                </c:pt>
                <c:pt idx="279">
                  <c:v>38849</c:v>
                </c:pt>
                <c:pt idx="280">
                  <c:v>38856</c:v>
                </c:pt>
                <c:pt idx="281">
                  <c:v>38863</c:v>
                </c:pt>
                <c:pt idx="282">
                  <c:v>38870</c:v>
                </c:pt>
                <c:pt idx="283">
                  <c:v>38877</c:v>
                </c:pt>
                <c:pt idx="284">
                  <c:v>38884</c:v>
                </c:pt>
                <c:pt idx="285">
                  <c:v>38891</c:v>
                </c:pt>
                <c:pt idx="286">
                  <c:v>38898</c:v>
                </c:pt>
                <c:pt idx="287">
                  <c:v>38905</c:v>
                </c:pt>
                <c:pt idx="288">
                  <c:v>38912</c:v>
                </c:pt>
                <c:pt idx="289">
                  <c:v>38919</c:v>
                </c:pt>
                <c:pt idx="290">
                  <c:v>38926</c:v>
                </c:pt>
                <c:pt idx="291">
                  <c:v>38933</c:v>
                </c:pt>
                <c:pt idx="292">
                  <c:v>38940</c:v>
                </c:pt>
                <c:pt idx="293">
                  <c:v>38947</c:v>
                </c:pt>
                <c:pt idx="294">
                  <c:v>38954</c:v>
                </c:pt>
                <c:pt idx="295">
                  <c:v>38961</c:v>
                </c:pt>
                <c:pt idx="296">
                  <c:v>38968</c:v>
                </c:pt>
                <c:pt idx="297">
                  <c:v>38975</c:v>
                </c:pt>
                <c:pt idx="298">
                  <c:v>38982</c:v>
                </c:pt>
                <c:pt idx="299">
                  <c:v>38989</c:v>
                </c:pt>
                <c:pt idx="300">
                  <c:v>38996</c:v>
                </c:pt>
                <c:pt idx="301">
                  <c:v>39003</c:v>
                </c:pt>
                <c:pt idx="302">
                  <c:v>39010</c:v>
                </c:pt>
                <c:pt idx="303">
                  <c:v>39017</c:v>
                </c:pt>
                <c:pt idx="304">
                  <c:v>39024</c:v>
                </c:pt>
                <c:pt idx="305">
                  <c:v>39031</c:v>
                </c:pt>
                <c:pt idx="306">
                  <c:v>39038</c:v>
                </c:pt>
                <c:pt idx="307">
                  <c:v>39045</c:v>
                </c:pt>
                <c:pt idx="308">
                  <c:v>39052</c:v>
                </c:pt>
                <c:pt idx="309">
                  <c:v>39059</c:v>
                </c:pt>
                <c:pt idx="310">
                  <c:v>39066</c:v>
                </c:pt>
                <c:pt idx="311">
                  <c:v>39073</c:v>
                </c:pt>
                <c:pt idx="312">
                  <c:v>39080</c:v>
                </c:pt>
                <c:pt idx="313">
                  <c:v>39087</c:v>
                </c:pt>
                <c:pt idx="314">
                  <c:v>39094</c:v>
                </c:pt>
                <c:pt idx="315">
                  <c:v>39101</c:v>
                </c:pt>
                <c:pt idx="316">
                  <c:v>39108</c:v>
                </c:pt>
                <c:pt idx="317">
                  <c:v>39115</c:v>
                </c:pt>
                <c:pt idx="318">
                  <c:v>39122</c:v>
                </c:pt>
                <c:pt idx="319">
                  <c:v>39129</c:v>
                </c:pt>
                <c:pt idx="320">
                  <c:v>39136</c:v>
                </c:pt>
                <c:pt idx="321">
                  <c:v>39143</c:v>
                </c:pt>
                <c:pt idx="322">
                  <c:v>39150</c:v>
                </c:pt>
                <c:pt idx="323">
                  <c:v>39157</c:v>
                </c:pt>
                <c:pt idx="324">
                  <c:v>39164</c:v>
                </c:pt>
                <c:pt idx="325">
                  <c:v>39171</c:v>
                </c:pt>
                <c:pt idx="326">
                  <c:v>39178</c:v>
                </c:pt>
                <c:pt idx="327">
                  <c:v>39185</c:v>
                </c:pt>
                <c:pt idx="328">
                  <c:v>39192</c:v>
                </c:pt>
                <c:pt idx="329">
                  <c:v>39199</c:v>
                </c:pt>
                <c:pt idx="330">
                  <c:v>39206</c:v>
                </c:pt>
                <c:pt idx="331">
                  <c:v>39213</c:v>
                </c:pt>
                <c:pt idx="332">
                  <c:v>39220</c:v>
                </c:pt>
                <c:pt idx="333">
                  <c:v>39227</c:v>
                </c:pt>
                <c:pt idx="334">
                  <c:v>39234</c:v>
                </c:pt>
                <c:pt idx="335">
                  <c:v>39241</c:v>
                </c:pt>
                <c:pt idx="336">
                  <c:v>39248</c:v>
                </c:pt>
                <c:pt idx="337">
                  <c:v>39255</c:v>
                </c:pt>
                <c:pt idx="338">
                  <c:v>39262</c:v>
                </c:pt>
                <c:pt idx="339">
                  <c:v>39269</c:v>
                </c:pt>
                <c:pt idx="340">
                  <c:v>39276</c:v>
                </c:pt>
                <c:pt idx="341">
                  <c:v>39283</c:v>
                </c:pt>
                <c:pt idx="342">
                  <c:v>39290</c:v>
                </c:pt>
                <c:pt idx="343">
                  <c:v>39297</c:v>
                </c:pt>
                <c:pt idx="344">
                  <c:v>39304</c:v>
                </c:pt>
                <c:pt idx="345">
                  <c:v>39311</c:v>
                </c:pt>
                <c:pt idx="346">
                  <c:v>39318</c:v>
                </c:pt>
                <c:pt idx="347">
                  <c:v>39325</c:v>
                </c:pt>
                <c:pt idx="348">
                  <c:v>39332</c:v>
                </c:pt>
                <c:pt idx="349">
                  <c:v>39339</c:v>
                </c:pt>
                <c:pt idx="350">
                  <c:v>39346</c:v>
                </c:pt>
                <c:pt idx="351">
                  <c:v>39353</c:v>
                </c:pt>
                <c:pt idx="352">
                  <c:v>39360</c:v>
                </c:pt>
                <c:pt idx="353">
                  <c:v>39367</c:v>
                </c:pt>
                <c:pt idx="354">
                  <c:v>39374</c:v>
                </c:pt>
                <c:pt idx="355">
                  <c:v>39381</c:v>
                </c:pt>
                <c:pt idx="356">
                  <c:v>39388</c:v>
                </c:pt>
                <c:pt idx="357">
                  <c:v>39395</c:v>
                </c:pt>
                <c:pt idx="358">
                  <c:v>39402</c:v>
                </c:pt>
                <c:pt idx="359">
                  <c:v>39409</c:v>
                </c:pt>
                <c:pt idx="360">
                  <c:v>39416</c:v>
                </c:pt>
                <c:pt idx="361">
                  <c:v>39423</c:v>
                </c:pt>
                <c:pt idx="362">
                  <c:v>39430</c:v>
                </c:pt>
                <c:pt idx="363">
                  <c:v>39437</c:v>
                </c:pt>
                <c:pt idx="364">
                  <c:v>39444</c:v>
                </c:pt>
                <c:pt idx="365">
                  <c:v>39451</c:v>
                </c:pt>
                <c:pt idx="366">
                  <c:v>39458</c:v>
                </c:pt>
                <c:pt idx="367">
                  <c:v>39465</c:v>
                </c:pt>
                <c:pt idx="368">
                  <c:v>39472</c:v>
                </c:pt>
                <c:pt idx="369">
                  <c:v>39479</c:v>
                </c:pt>
                <c:pt idx="370">
                  <c:v>39486</c:v>
                </c:pt>
                <c:pt idx="371">
                  <c:v>39493</c:v>
                </c:pt>
                <c:pt idx="372">
                  <c:v>39500</c:v>
                </c:pt>
                <c:pt idx="373">
                  <c:v>39507</c:v>
                </c:pt>
                <c:pt idx="374">
                  <c:v>39514</c:v>
                </c:pt>
                <c:pt idx="375">
                  <c:v>39521</c:v>
                </c:pt>
                <c:pt idx="376">
                  <c:v>39528</c:v>
                </c:pt>
                <c:pt idx="377">
                  <c:v>39535</c:v>
                </c:pt>
                <c:pt idx="378">
                  <c:v>39542</c:v>
                </c:pt>
                <c:pt idx="379">
                  <c:v>39549</c:v>
                </c:pt>
                <c:pt idx="380">
                  <c:v>39556</c:v>
                </c:pt>
                <c:pt idx="381">
                  <c:v>39563</c:v>
                </c:pt>
                <c:pt idx="382">
                  <c:v>39570</c:v>
                </c:pt>
                <c:pt idx="383">
                  <c:v>39577</c:v>
                </c:pt>
                <c:pt idx="384">
                  <c:v>39584</c:v>
                </c:pt>
                <c:pt idx="385">
                  <c:v>39591</c:v>
                </c:pt>
                <c:pt idx="386">
                  <c:v>39598</c:v>
                </c:pt>
                <c:pt idx="387">
                  <c:v>39605</c:v>
                </c:pt>
                <c:pt idx="388">
                  <c:v>39612</c:v>
                </c:pt>
                <c:pt idx="389">
                  <c:v>39619</c:v>
                </c:pt>
                <c:pt idx="390">
                  <c:v>39626</c:v>
                </c:pt>
                <c:pt idx="391">
                  <c:v>39633</c:v>
                </c:pt>
                <c:pt idx="392">
                  <c:v>39640</c:v>
                </c:pt>
                <c:pt idx="393">
                  <c:v>39647</c:v>
                </c:pt>
                <c:pt idx="394">
                  <c:v>39654</c:v>
                </c:pt>
                <c:pt idx="395">
                  <c:v>39661</c:v>
                </c:pt>
                <c:pt idx="396">
                  <c:v>39668</c:v>
                </c:pt>
                <c:pt idx="397">
                  <c:v>39675</c:v>
                </c:pt>
                <c:pt idx="398">
                  <c:v>39682</c:v>
                </c:pt>
                <c:pt idx="399">
                  <c:v>39689</c:v>
                </c:pt>
                <c:pt idx="400">
                  <c:v>39696</c:v>
                </c:pt>
                <c:pt idx="401">
                  <c:v>39703</c:v>
                </c:pt>
                <c:pt idx="402">
                  <c:v>39710</c:v>
                </c:pt>
                <c:pt idx="403">
                  <c:v>39717</c:v>
                </c:pt>
                <c:pt idx="404">
                  <c:v>39724</c:v>
                </c:pt>
                <c:pt idx="405">
                  <c:v>39731</c:v>
                </c:pt>
                <c:pt idx="406">
                  <c:v>39738</c:v>
                </c:pt>
                <c:pt idx="407">
                  <c:v>39745</c:v>
                </c:pt>
                <c:pt idx="408">
                  <c:v>39752</c:v>
                </c:pt>
                <c:pt idx="409">
                  <c:v>39759</c:v>
                </c:pt>
                <c:pt idx="410">
                  <c:v>39766</c:v>
                </c:pt>
                <c:pt idx="411">
                  <c:v>39773</c:v>
                </c:pt>
                <c:pt idx="412">
                  <c:v>39780</c:v>
                </c:pt>
                <c:pt idx="413">
                  <c:v>39787</c:v>
                </c:pt>
                <c:pt idx="414">
                  <c:v>39794</c:v>
                </c:pt>
                <c:pt idx="415">
                  <c:v>39801</c:v>
                </c:pt>
                <c:pt idx="416">
                  <c:v>39808</c:v>
                </c:pt>
                <c:pt idx="417">
                  <c:v>39815</c:v>
                </c:pt>
                <c:pt idx="418">
                  <c:v>39822</c:v>
                </c:pt>
                <c:pt idx="419">
                  <c:v>39829</c:v>
                </c:pt>
                <c:pt idx="420">
                  <c:v>39836</c:v>
                </c:pt>
                <c:pt idx="421">
                  <c:v>39843</c:v>
                </c:pt>
                <c:pt idx="422">
                  <c:v>39850</c:v>
                </c:pt>
                <c:pt idx="423">
                  <c:v>39857</c:v>
                </c:pt>
                <c:pt idx="424">
                  <c:v>39864</c:v>
                </c:pt>
                <c:pt idx="425">
                  <c:v>39871</c:v>
                </c:pt>
                <c:pt idx="426">
                  <c:v>39878</c:v>
                </c:pt>
                <c:pt idx="427">
                  <c:v>39885</c:v>
                </c:pt>
                <c:pt idx="428">
                  <c:v>39892</c:v>
                </c:pt>
                <c:pt idx="429">
                  <c:v>39899</c:v>
                </c:pt>
                <c:pt idx="430">
                  <c:v>39906</c:v>
                </c:pt>
                <c:pt idx="431">
                  <c:v>39913</c:v>
                </c:pt>
                <c:pt idx="432">
                  <c:v>39920</c:v>
                </c:pt>
                <c:pt idx="433">
                  <c:v>39927</c:v>
                </c:pt>
                <c:pt idx="434">
                  <c:v>39934</c:v>
                </c:pt>
                <c:pt idx="435">
                  <c:v>39941</c:v>
                </c:pt>
                <c:pt idx="436">
                  <c:v>39948</c:v>
                </c:pt>
                <c:pt idx="437">
                  <c:v>39955</c:v>
                </c:pt>
                <c:pt idx="438">
                  <c:v>39962</c:v>
                </c:pt>
                <c:pt idx="439">
                  <c:v>39969</c:v>
                </c:pt>
                <c:pt idx="440">
                  <c:v>39976</c:v>
                </c:pt>
                <c:pt idx="441">
                  <c:v>39983</c:v>
                </c:pt>
                <c:pt idx="442">
                  <c:v>39990</c:v>
                </c:pt>
                <c:pt idx="443">
                  <c:v>39997</c:v>
                </c:pt>
                <c:pt idx="444">
                  <c:v>40004</c:v>
                </c:pt>
                <c:pt idx="445">
                  <c:v>40011</c:v>
                </c:pt>
                <c:pt idx="446">
                  <c:v>40018</c:v>
                </c:pt>
                <c:pt idx="447">
                  <c:v>40025</c:v>
                </c:pt>
                <c:pt idx="448">
                  <c:v>40032</c:v>
                </c:pt>
                <c:pt idx="449">
                  <c:v>40039</c:v>
                </c:pt>
                <c:pt idx="450">
                  <c:v>40046</c:v>
                </c:pt>
                <c:pt idx="451">
                  <c:v>40053</c:v>
                </c:pt>
                <c:pt idx="452">
                  <c:v>40060</c:v>
                </c:pt>
                <c:pt idx="453">
                  <c:v>40067</c:v>
                </c:pt>
                <c:pt idx="454">
                  <c:v>40074</c:v>
                </c:pt>
                <c:pt idx="455">
                  <c:v>40081</c:v>
                </c:pt>
                <c:pt idx="456">
                  <c:v>40088</c:v>
                </c:pt>
                <c:pt idx="457">
                  <c:v>40095</c:v>
                </c:pt>
                <c:pt idx="458">
                  <c:v>40102</c:v>
                </c:pt>
                <c:pt idx="459">
                  <c:v>40109</c:v>
                </c:pt>
                <c:pt idx="460">
                  <c:v>40116</c:v>
                </c:pt>
                <c:pt idx="461">
                  <c:v>40123</c:v>
                </c:pt>
                <c:pt idx="462">
                  <c:v>40130</c:v>
                </c:pt>
                <c:pt idx="463">
                  <c:v>40137</c:v>
                </c:pt>
                <c:pt idx="464">
                  <c:v>40144</c:v>
                </c:pt>
                <c:pt idx="465">
                  <c:v>40151</c:v>
                </c:pt>
                <c:pt idx="466">
                  <c:v>40158</c:v>
                </c:pt>
                <c:pt idx="467">
                  <c:v>40165</c:v>
                </c:pt>
                <c:pt idx="468">
                  <c:v>40172</c:v>
                </c:pt>
                <c:pt idx="469">
                  <c:v>40179</c:v>
                </c:pt>
                <c:pt idx="470">
                  <c:v>40186</c:v>
                </c:pt>
                <c:pt idx="471">
                  <c:v>40193</c:v>
                </c:pt>
                <c:pt idx="472">
                  <c:v>40200</c:v>
                </c:pt>
                <c:pt idx="473">
                  <c:v>40207</c:v>
                </c:pt>
                <c:pt idx="474">
                  <c:v>40214</c:v>
                </c:pt>
                <c:pt idx="475">
                  <c:v>40221</c:v>
                </c:pt>
                <c:pt idx="476">
                  <c:v>40228</c:v>
                </c:pt>
                <c:pt idx="477">
                  <c:v>40235</c:v>
                </c:pt>
                <c:pt idx="478">
                  <c:v>40242</c:v>
                </c:pt>
                <c:pt idx="479">
                  <c:v>40249</c:v>
                </c:pt>
                <c:pt idx="480">
                  <c:v>40256</c:v>
                </c:pt>
                <c:pt idx="481">
                  <c:v>40263</c:v>
                </c:pt>
                <c:pt idx="482">
                  <c:v>40270</c:v>
                </c:pt>
                <c:pt idx="483">
                  <c:v>40277</c:v>
                </c:pt>
                <c:pt idx="484">
                  <c:v>40284</c:v>
                </c:pt>
                <c:pt idx="485">
                  <c:v>40291</c:v>
                </c:pt>
                <c:pt idx="486">
                  <c:v>40298</c:v>
                </c:pt>
                <c:pt idx="487">
                  <c:v>40305</c:v>
                </c:pt>
                <c:pt idx="488">
                  <c:v>40312</c:v>
                </c:pt>
                <c:pt idx="489">
                  <c:v>40319</c:v>
                </c:pt>
                <c:pt idx="490">
                  <c:v>40326</c:v>
                </c:pt>
                <c:pt idx="491">
                  <c:v>40333</c:v>
                </c:pt>
                <c:pt idx="492">
                  <c:v>40340</c:v>
                </c:pt>
                <c:pt idx="493">
                  <c:v>40347</c:v>
                </c:pt>
                <c:pt idx="494">
                  <c:v>40354</c:v>
                </c:pt>
                <c:pt idx="495">
                  <c:v>40361</c:v>
                </c:pt>
                <c:pt idx="496">
                  <c:v>40368</c:v>
                </c:pt>
                <c:pt idx="497">
                  <c:v>40375</c:v>
                </c:pt>
                <c:pt idx="498">
                  <c:v>40382</c:v>
                </c:pt>
                <c:pt idx="499">
                  <c:v>40389</c:v>
                </c:pt>
                <c:pt idx="500">
                  <c:v>40396</c:v>
                </c:pt>
                <c:pt idx="501">
                  <c:v>40403</c:v>
                </c:pt>
                <c:pt idx="502">
                  <c:v>40410</c:v>
                </c:pt>
                <c:pt idx="503">
                  <c:v>40417</c:v>
                </c:pt>
                <c:pt idx="504">
                  <c:v>40424</c:v>
                </c:pt>
                <c:pt idx="505">
                  <c:v>40431</c:v>
                </c:pt>
                <c:pt idx="506">
                  <c:v>40438</c:v>
                </c:pt>
                <c:pt idx="507">
                  <c:v>40445</c:v>
                </c:pt>
                <c:pt idx="508">
                  <c:v>40452</c:v>
                </c:pt>
                <c:pt idx="509">
                  <c:v>40459</c:v>
                </c:pt>
                <c:pt idx="510">
                  <c:v>40466</c:v>
                </c:pt>
                <c:pt idx="511">
                  <c:v>40473</c:v>
                </c:pt>
                <c:pt idx="512">
                  <c:v>40480</c:v>
                </c:pt>
                <c:pt idx="513">
                  <c:v>40487</c:v>
                </c:pt>
                <c:pt idx="514">
                  <c:v>40494</c:v>
                </c:pt>
                <c:pt idx="515">
                  <c:v>40501</c:v>
                </c:pt>
                <c:pt idx="516">
                  <c:v>40508</c:v>
                </c:pt>
                <c:pt idx="517">
                  <c:v>40515</c:v>
                </c:pt>
                <c:pt idx="518">
                  <c:v>40522</c:v>
                </c:pt>
                <c:pt idx="519">
                  <c:v>40529</c:v>
                </c:pt>
                <c:pt idx="520">
                  <c:v>40536</c:v>
                </c:pt>
                <c:pt idx="521">
                  <c:v>40543</c:v>
                </c:pt>
                <c:pt idx="522">
                  <c:v>40550</c:v>
                </c:pt>
                <c:pt idx="523">
                  <c:v>40557</c:v>
                </c:pt>
                <c:pt idx="524">
                  <c:v>40564</c:v>
                </c:pt>
                <c:pt idx="525">
                  <c:v>40571</c:v>
                </c:pt>
                <c:pt idx="526">
                  <c:v>40578</c:v>
                </c:pt>
                <c:pt idx="527">
                  <c:v>40585</c:v>
                </c:pt>
                <c:pt idx="528">
                  <c:v>40592</c:v>
                </c:pt>
                <c:pt idx="529">
                  <c:v>40599</c:v>
                </c:pt>
                <c:pt idx="530">
                  <c:v>40606</c:v>
                </c:pt>
                <c:pt idx="531">
                  <c:v>40613</c:v>
                </c:pt>
                <c:pt idx="532">
                  <c:v>40620</c:v>
                </c:pt>
                <c:pt idx="533">
                  <c:v>40627</c:v>
                </c:pt>
                <c:pt idx="534">
                  <c:v>40634</c:v>
                </c:pt>
                <c:pt idx="535">
                  <c:v>40641</c:v>
                </c:pt>
                <c:pt idx="536">
                  <c:v>40648</c:v>
                </c:pt>
                <c:pt idx="537">
                  <c:v>40655</c:v>
                </c:pt>
                <c:pt idx="538">
                  <c:v>40662</c:v>
                </c:pt>
                <c:pt idx="539">
                  <c:v>40669</c:v>
                </c:pt>
                <c:pt idx="540">
                  <c:v>40676</c:v>
                </c:pt>
                <c:pt idx="541">
                  <c:v>40683</c:v>
                </c:pt>
                <c:pt idx="542">
                  <c:v>40690</c:v>
                </c:pt>
                <c:pt idx="543">
                  <c:v>40697</c:v>
                </c:pt>
                <c:pt idx="544">
                  <c:v>40704</c:v>
                </c:pt>
                <c:pt idx="545">
                  <c:v>40711</c:v>
                </c:pt>
                <c:pt idx="546">
                  <c:v>40718</c:v>
                </c:pt>
                <c:pt idx="547">
                  <c:v>40725</c:v>
                </c:pt>
                <c:pt idx="548">
                  <c:v>40732</c:v>
                </c:pt>
                <c:pt idx="549">
                  <c:v>40739</c:v>
                </c:pt>
                <c:pt idx="550">
                  <c:v>40746</c:v>
                </c:pt>
                <c:pt idx="551">
                  <c:v>40753</c:v>
                </c:pt>
                <c:pt idx="552">
                  <c:v>40760</c:v>
                </c:pt>
                <c:pt idx="553">
                  <c:v>40767</c:v>
                </c:pt>
                <c:pt idx="554">
                  <c:v>40774</c:v>
                </c:pt>
                <c:pt idx="555">
                  <c:v>40781</c:v>
                </c:pt>
                <c:pt idx="556">
                  <c:v>40788</c:v>
                </c:pt>
                <c:pt idx="557">
                  <c:v>40795</c:v>
                </c:pt>
                <c:pt idx="558">
                  <c:v>40802</c:v>
                </c:pt>
                <c:pt idx="559">
                  <c:v>40809</c:v>
                </c:pt>
                <c:pt idx="560">
                  <c:v>40816</c:v>
                </c:pt>
                <c:pt idx="561">
                  <c:v>40823</c:v>
                </c:pt>
                <c:pt idx="562">
                  <c:v>40830</c:v>
                </c:pt>
                <c:pt idx="563">
                  <c:v>40837</c:v>
                </c:pt>
                <c:pt idx="564">
                  <c:v>40844</c:v>
                </c:pt>
                <c:pt idx="565">
                  <c:v>40851</c:v>
                </c:pt>
                <c:pt idx="566">
                  <c:v>40858</c:v>
                </c:pt>
                <c:pt idx="567">
                  <c:v>40865</c:v>
                </c:pt>
                <c:pt idx="568">
                  <c:v>40872</c:v>
                </c:pt>
                <c:pt idx="569">
                  <c:v>40879</c:v>
                </c:pt>
                <c:pt idx="570">
                  <c:v>40886</c:v>
                </c:pt>
                <c:pt idx="571">
                  <c:v>40893</c:v>
                </c:pt>
                <c:pt idx="572">
                  <c:v>40900</c:v>
                </c:pt>
                <c:pt idx="573">
                  <c:v>40907</c:v>
                </c:pt>
                <c:pt idx="574">
                  <c:v>40914</c:v>
                </c:pt>
                <c:pt idx="575">
                  <c:v>40921</c:v>
                </c:pt>
                <c:pt idx="576">
                  <c:v>40928</c:v>
                </c:pt>
                <c:pt idx="577">
                  <c:v>40935</c:v>
                </c:pt>
                <c:pt idx="578">
                  <c:v>40942</c:v>
                </c:pt>
                <c:pt idx="579">
                  <c:v>40949</c:v>
                </c:pt>
                <c:pt idx="580">
                  <c:v>40956</c:v>
                </c:pt>
                <c:pt idx="581">
                  <c:v>40963</c:v>
                </c:pt>
                <c:pt idx="582">
                  <c:v>40970</c:v>
                </c:pt>
                <c:pt idx="583">
                  <c:v>40977</c:v>
                </c:pt>
                <c:pt idx="584">
                  <c:v>40984</c:v>
                </c:pt>
                <c:pt idx="585">
                  <c:v>40991</c:v>
                </c:pt>
                <c:pt idx="586">
                  <c:v>40998</c:v>
                </c:pt>
                <c:pt idx="587">
                  <c:v>41005</c:v>
                </c:pt>
                <c:pt idx="588">
                  <c:v>41012</c:v>
                </c:pt>
                <c:pt idx="589">
                  <c:v>41019</c:v>
                </c:pt>
                <c:pt idx="590">
                  <c:v>41026</c:v>
                </c:pt>
                <c:pt idx="591">
                  <c:v>41033</c:v>
                </c:pt>
                <c:pt idx="592">
                  <c:v>41040</c:v>
                </c:pt>
                <c:pt idx="593">
                  <c:v>41047</c:v>
                </c:pt>
                <c:pt idx="594">
                  <c:v>41054</c:v>
                </c:pt>
                <c:pt idx="595">
                  <c:v>41061</c:v>
                </c:pt>
                <c:pt idx="596">
                  <c:v>41068</c:v>
                </c:pt>
                <c:pt idx="597">
                  <c:v>41075</c:v>
                </c:pt>
                <c:pt idx="598">
                  <c:v>41082</c:v>
                </c:pt>
                <c:pt idx="599">
                  <c:v>41089</c:v>
                </c:pt>
                <c:pt idx="600">
                  <c:v>41096</c:v>
                </c:pt>
                <c:pt idx="601">
                  <c:v>41103</c:v>
                </c:pt>
                <c:pt idx="602">
                  <c:v>41110</c:v>
                </c:pt>
                <c:pt idx="603">
                  <c:v>41117</c:v>
                </c:pt>
                <c:pt idx="604">
                  <c:v>41124</c:v>
                </c:pt>
                <c:pt idx="605">
                  <c:v>41131</c:v>
                </c:pt>
                <c:pt idx="606">
                  <c:v>41138</c:v>
                </c:pt>
                <c:pt idx="607">
                  <c:v>41145</c:v>
                </c:pt>
                <c:pt idx="608">
                  <c:v>41152</c:v>
                </c:pt>
                <c:pt idx="609">
                  <c:v>41159</c:v>
                </c:pt>
                <c:pt idx="610">
                  <c:v>41166</c:v>
                </c:pt>
                <c:pt idx="611">
                  <c:v>41173</c:v>
                </c:pt>
                <c:pt idx="612">
                  <c:v>41180</c:v>
                </c:pt>
                <c:pt idx="613">
                  <c:v>41187</c:v>
                </c:pt>
                <c:pt idx="614">
                  <c:v>41194</c:v>
                </c:pt>
                <c:pt idx="615">
                  <c:v>41201</c:v>
                </c:pt>
                <c:pt idx="616">
                  <c:v>41208</c:v>
                </c:pt>
                <c:pt idx="617">
                  <c:v>41215</c:v>
                </c:pt>
                <c:pt idx="618">
                  <c:v>41222</c:v>
                </c:pt>
                <c:pt idx="619">
                  <c:v>41229</c:v>
                </c:pt>
                <c:pt idx="620">
                  <c:v>41236</c:v>
                </c:pt>
                <c:pt idx="621">
                  <c:v>41243</c:v>
                </c:pt>
                <c:pt idx="622">
                  <c:v>41250</c:v>
                </c:pt>
                <c:pt idx="623">
                  <c:v>41257</c:v>
                </c:pt>
                <c:pt idx="624">
                  <c:v>41264</c:v>
                </c:pt>
                <c:pt idx="625">
                  <c:v>41271</c:v>
                </c:pt>
                <c:pt idx="626">
                  <c:v>41278</c:v>
                </c:pt>
                <c:pt idx="627">
                  <c:v>41285</c:v>
                </c:pt>
                <c:pt idx="628">
                  <c:v>41292</c:v>
                </c:pt>
                <c:pt idx="629">
                  <c:v>41299</c:v>
                </c:pt>
                <c:pt idx="630">
                  <c:v>41306</c:v>
                </c:pt>
                <c:pt idx="631">
                  <c:v>41313</c:v>
                </c:pt>
                <c:pt idx="632">
                  <c:v>41320</c:v>
                </c:pt>
                <c:pt idx="633">
                  <c:v>41327</c:v>
                </c:pt>
                <c:pt idx="634">
                  <c:v>41334</c:v>
                </c:pt>
                <c:pt idx="635">
                  <c:v>41341</c:v>
                </c:pt>
                <c:pt idx="636">
                  <c:v>41348</c:v>
                </c:pt>
                <c:pt idx="637">
                  <c:v>41355</c:v>
                </c:pt>
                <c:pt idx="638">
                  <c:v>41362</c:v>
                </c:pt>
                <c:pt idx="639">
                  <c:v>41369</c:v>
                </c:pt>
                <c:pt idx="640">
                  <c:v>41376</c:v>
                </c:pt>
                <c:pt idx="641">
                  <c:v>41383</c:v>
                </c:pt>
                <c:pt idx="642">
                  <c:v>41390</c:v>
                </c:pt>
                <c:pt idx="643">
                  <c:v>41397</c:v>
                </c:pt>
                <c:pt idx="644">
                  <c:v>41404</c:v>
                </c:pt>
                <c:pt idx="645">
                  <c:v>41411</c:v>
                </c:pt>
                <c:pt idx="646">
                  <c:v>41418</c:v>
                </c:pt>
                <c:pt idx="647">
                  <c:v>41425</c:v>
                </c:pt>
                <c:pt idx="648">
                  <c:v>41432</c:v>
                </c:pt>
                <c:pt idx="649">
                  <c:v>41439</c:v>
                </c:pt>
                <c:pt idx="650">
                  <c:v>41446</c:v>
                </c:pt>
                <c:pt idx="651">
                  <c:v>41453</c:v>
                </c:pt>
                <c:pt idx="652">
                  <c:v>41460</c:v>
                </c:pt>
                <c:pt idx="653">
                  <c:v>41467</c:v>
                </c:pt>
                <c:pt idx="654">
                  <c:v>41474</c:v>
                </c:pt>
                <c:pt idx="655">
                  <c:v>41481</c:v>
                </c:pt>
                <c:pt idx="656">
                  <c:v>41488</c:v>
                </c:pt>
                <c:pt idx="657">
                  <c:v>41495</c:v>
                </c:pt>
                <c:pt idx="658">
                  <c:v>41502</c:v>
                </c:pt>
                <c:pt idx="659">
                  <c:v>41509</c:v>
                </c:pt>
                <c:pt idx="660">
                  <c:v>41516</c:v>
                </c:pt>
                <c:pt idx="661">
                  <c:v>41523</c:v>
                </c:pt>
                <c:pt idx="662">
                  <c:v>41530</c:v>
                </c:pt>
                <c:pt idx="663">
                  <c:v>41537</c:v>
                </c:pt>
                <c:pt idx="664">
                  <c:v>41544</c:v>
                </c:pt>
                <c:pt idx="665">
                  <c:v>41551</c:v>
                </c:pt>
                <c:pt idx="666">
                  <c:v>41558</c:v>
                </c:pt>
                <c:pt idx="667">
                  <c:v>41565</c:v>
                </c:pt>
                <c:pt idx="668">
                  <c:v>41572</c:v>
                </c:pt>
                <c:pt idx="669">
                  <c:v>41579</c:v>
                </c:pt>
                <c:pt idx="670">
                  <c:v>41586</c:v>
                </c:pt>
                <c:pt idx="671">
                  <c:v>41593</c:v>
                </c:pt>
                <c:pt idx="672">
                  <c:v>41600</c:v>
                </c:pt>
                <c:pt idx="673">
                  <c:v>41607</c:v>
                </c:pt>
                <c:pt idx="674">
                  <c:v>41614</c:v>
                </c:pt>
                <c:pt idx="675">
                  <c:v>41621</c:v>
                </c:pt>
                <c:pt idx="676">
                  <c:v>41628</c:v>
                </c:pt>
                <c:pt idx="677">
                  <c:v>41635</c:v>
                </c:pt>
                <c:pt idx="678">
                  <c:v>41642</c:v>
                </c:pt>
                <c:pt idx="679">
                  <c:v>41649</c:v>
                </c:pt>
                <c:pt idx="680">
                  <c:v>41656</c:v>
                </c:pt>
                <c:pt idx="681">
                  <c:v>41663</c:v>
                </c:pt>
                <c:pt idx="682">
                  <c:v>41670</c:v>
                </c:pt>
                <c:pt idx="683">
                  <c:v>41677</c:v>
                </c:pt>
                <c:pt idx="684">
                  <c:v>41684</c:v>
                </c:pt>
                <c:pt idx="685">
                  <c:v>41691</c:v>
                </c:pt>
                <c:pt idx="686">
                  <c:v>41698</c:v>
                </c:pt>
                <c:pt idx="687">
                  <c:v>41705</c:v>
                </c:pt>
                <c:pt idx="688">
                  <c:v>41712</c:v>
                </c:pt>
                <c:pt idx="689">
                  <c:v>41719</c:v>
                </c:pt>
                <c:pt idx="690">
                  <c:v>41726</c:v>
                </c:pt>
                <c:pt idx="691">
                  <c:v>41733</c:v>
                </c:pt>
                <c:pt idx="692">
                  <c:v>41740</c:v>
                </c:pt>
                <c:pt idx="693">
                  <c:v>41747</c:v>
                </c:pt>
                <c:pt idx="694">
                  <c:v>41754</c:v>
                </c:pt>
                <c:pt idx="695">
                  <c:v>41761</c:v>
                </c:pt>
                <c:pt idx="696">
                  <c:v>41768</c:v>
                </c:pt>
                <c:pt idx="697">
                  <c:v>41775</c:v>
                </c:pt>
                <c:pt idx="698">
                  <c:v>41782</c:v>
                </c:pt>
                <c:pt idx="699">
                  <c:v>41789</c:v>
                </c:pt>
                <c:pt idx="700">
                  <c:v>41796</c:v>
                </c:pt>
                <c:pt idx="701">
                  <c:v>41803</c:v>
                </c:pt>
                <c:pt idx="702">
                  <c:v>41810</c:v>
                </c:pt>
                <c:pt idx="703">
                  <c:v>41817</c:v>
                </c:pt>
                <c:pt idx="704">
                  <c:v>41824</c:v>
                </c:pt>
                <c:pt idx="705">
                  <c:v>41831</c:v>
                </c:pt>
                <c:pt idx="706">
                  <c:v>41838</c:v>
                </c:pt>
                <c:pt idx="707">
                  <c:v>41845</c:v>
                </c:pt>
                <c:pt idx="708">
                  <c:v>41852</c:v>
                </c:pt>
                <c:pt idx="709">
                  <c:v>41859</c:v>
                </c:pt>
                <c:pt idx="710">
                  <c:v>41866</c:v>
                </c:pt>
                <c:pt idx="711">
                  <c:v>41873</c:v>
                </c:pt>
                <c:pt idx="712">
                  <c:v>41880</c:v>
                </c:pt>
                <c:pt idx="713">
                  <c:v>41887</c:v>
                </c:pt>
                <c:pt idx="714">
                  <c:v>41894</c:v>
                </c:pt>
                <c:pt idx="715">
                  <c:v>41901</c:v>
                </c:pt>
                <c:pt idx="716">
                  <c:v>41908</c:v>
                </c:pt>
                <c:pt idx="717">
                  <c:v>41915</c:v>
                </c:pt>
                <c:pt idx="718">
                  <c:v>41922</c:v>
                </c:pt>
                <c:pt idx="719">
                  <c:v>41929</c:v>
                </c:pt>
                <c:pt idx="720">
                  <c:v>41936</c:v>
                </c:pt>
                <c:pt idx="721">
                  <c:v>41943</c:v>
                </c:pt>
                <c:pt idx="722">
                  <c:v>41950</c:v>
                </c:pt>
                <c:pt idx="723">
                  <c:v>41957</c:v>
                </c:pt>
                <c:pt idx="724">
                  <c:v>41964</c:v>
                </c:pt>
                <c:pt idx="725">
                  <c:v>41971</c:v>
                </c:pt>
                <c:pt idx="726">
                  <c:v>41978</c:v>
                </c:pt>
                <c:pt idx="727">
                  <c:v>41985</c:v>
                </c:pt>
                <c:pt idx="728">
                  <c:v>41992</c:v>
                </c:pt>
                <c:pt idx="729">
                  <c:v>41999</c:v>
                </c:pt>
                <c:pt idx="730">
                  <c:v>42006</c:v>
                </c:pt>
                <c:pt idx="731">
                  <c:v>42013</c:v>
                </c:pt>
                <c:pt idx="732">
                  <c:v>42020</c:v>
                </c:pt>
                <c:pt idx="733">
                  <c:v>42027</c:v>
                </c:pt>
                <c:pt idx="734">
                  <c:v>42034</c:v>
                </c:pt>
                <c:pt idx="735">
                  <c:v>42041</c:v>
                </c:pt>
                <c:pt idx="736">
                  <c:v>42048</c:v>
                </c:pt>
                <c:pt idx="737">
                  <c:v>42055</c:v>
                </c:pt>
                <c:pt idx="738">
                  <c:v>42062</c:v>
                </c:pt>
                <c:pt idx="739">
                  <c:v>42069</c:v>
                </c:pt>
                <c:pt idx="740">
                  <c:v>42076</c:v>
                </c:pt>
                <c:pt idx="741">
                  <c:v>42083</c:v>
                </c:pt>
                <c:pt idx="742">
                  <c:v>42090</c:v>
                </c:pt>
                <c:pt idx="743">
                  <c:v>42097</c:v>
                </c:pt>
                <c:pt idx="744">
                  <c:v>42104</c:v>
                </c:pt>
                <c:pt idx="745">
                  <c:v>42111</c:v>
                </c:pt>
                <c:pt idx="746">
                  <c:v>42118</c:v>
                </c:pt>
                <c:pt idx="747">
                  <c:v>42125</c:v>
                </c:pt>
                <c:pt idx="748">
                  <c:v>42132</c:v>
                </c:pt>
                <c:pt idx="749">
                  <c:v>42139</c:v>
                </c:pt>
                <c:pt idx="750">
                  <c:v>42146</c:v>
                </c:pt>
                <c:pt idx="751">
                  <c:v>42153</c:v>
                </c:pt>
                <c:pt idx="752">
                  <c:v>42160</c:v>
                </c:pt>
                <c:pt idx="753">
                  <c:v>42167</c:v>
                </c:pt>
                <c:pt idx="754">
                  <c:v>42174</c:v>
                </c:pt>
                <c:pt idx="755">
                  <c:v>42181</c:v>
                </c:pt>
                <c:pt idx="756">
                  <c:v>42188</c:v>
                </c:pt>
                <c:pt idx="757">
                  <c:v>42195</c:v>
                </c:pt>
                <c:pt idx="758">
                  <c:v>42202</c:v>
                </c:pt>
                <c:pt idx="759">
                  <c:v>42209</c:v>
                </c:pt>
                <c:pt idx="760">
                  <c:v>42216</c:v>
                </c:pt>
                <c:pt idx="761">
                  <c:v>42223</c:v>
                </c:pt>
                <c:pt idx="762">
                  <c:v>42230</c:v>
                </c:pt>
                <c:pt idx="763">
                  <c:v>42237</c:v>
                </c:pt>
                <c:pt idx="764">
                  <c:v>42244</c:v>
                </c:pt>
                <c:pt idx="765">
                  <c:v>42251</c:v>
                </c:pt>
                <c:pt idx="766">
                  <c:v>42258</c:v>
                </c:pt>
                <c:pt idx="767">
                  <c:v>42265</c:v>
                </c:pt>
                <c:pt idx="768">
                  <c:v>42272</c:v>
                </c:pt>
                <c:pt idx="769">
                  <c:v>42279</c:v>
                </c:pt>
                <c:pt idx="770">
                  <c:v>42286</c:v>
                </c:pt>
                <c:pt idx="771">
                  <c:v>42293</c:v>
                </c:pt>
                <c:pt idx="772">
                  <c:v>42300</c:v>
                </c:pt>
                <c:pt idx="773">
                  <c:v>42307</c:v>
                </c:pt>
                <c:pt idx="774">
                  <c:v>42314</c:v>
                </c:pt>
                <c:pt idx="775">
                  <c:v>42321</c:v>
                </c:pt>
                <c:pt idx="776">
                  <c:v>42328</c:v>
                </c:pt>
                <c:pt idx="777">
                  <c:v>42335</c:v>
                </c:pt>
                <c:pt idx="778">
                  <c:v>42342</c:v>
                </c:pt>
                <c:pt idx="779">
                  <c:v>42349</c:v>
                </c:pt>
                <c:pt idx="780">
                  <c:v>42356</c:v>
                </c:pt>
                <c:pt idx="781">
                  <c:v>42363</c:v>
                </c:pt>
                <c:pt idx="782">
                  <c:v>42370</c:v>
                </c:pt>
                <c:pt idx="783">
                  <c:v>42377</c:v>
                </c:pt>
                <c:pt idx="784">
                  <c:v>42384</c:v>
                </c:pt>
                <c:pt idx="785">
                  <c:v>42391</c:v>
                </c:pt>
                <c:pt idx="786">
                  <c:v>42398</c:v>
                </c:pt>
                <c:pt idx="787">
                  <c:v>42405</c:v>
                </c:pt>
                <c:pt idx="788">
                  <c:v>42412</c:v>
                </c:pt>
                <c:pt idx="789">
                  <c:v>42419</c:v>
                </c:pt>
                <c:pt idx="790">
                  <c:v>42426</c:v>
                </c:pt>
                <c:pt idx="791">
                  <c:v>42433</c:v>
                </c:pt>
                <c:pt idx="792">
                  <c:v>42440</c:v>
                </c:pt>
                <c:pt idx="793">
                  <c:v>42447</c:v>
                </c:pt>
                <c:pt idx="794">
                  <c:v>42454</c:v>
                </c:pt>
                <c:pt idx="795">
                  <c:v>42461</c:v>
                </c:pt>
                <c:pt idx="796">
                  <c:v>42468</c:v>
                </c:pt>
                <c:pt idx="797">
                  <c:v>42475</c:v>
                </c:pt>
                <c:pt idx="798">
                  <c:v>42482</c:v>
                </c:pt>
                <c:pt idx="799">
                  <c:v>42489</c:v>
                </c:pt>
                <c:pt idx="800">
                  <c:v>42496</c:v>
                </c:pt>
                <c:pt idx="801">
                  <c:v>42503</c:v>
                </c:pt>
                <c:pt idx="802">
                  <c:v>42510</c:v>
                </c:pt>
                <c:pt idx="803">
                  <c:v>42517</c:v>
                </c:pt>
                <c:pt idx="804">
                  <c:v>42524</c:v>
                </c:pt>
                <c:pt idx="805">
                  <c:v>42531</c:v>
                </c:pt>
                <c:pt idx="806">
                  <c:v>42538</c:v>
                </c:pt>
                <c:pt idx="807">
                  <c:v>42545</c:v>
                </c:pt>
                <c:pt idx="808">
                  <c:v>42552</c:v>
                </c:pt>
                <c:pt idx="809">
                  <c:v>42559</c:v>
                </c:pt>
                <c:pt idx="810">
                  <c:v>42566</c:v>
                </c:pt>
                <c:pt idx="811">
                  <c:v>42573</c:v>
                </c:pt>
                <c:pt idx="812">
                  <c:v>42580</c:v>
                </c:pt>
                <c:pt idx="813">
                  <c:v>42587</c:v>
                </c:pt>
                <c:pt idx="814">
                  <c:v>42594</c:v>
                </c:pt>
                <c:pt idx="815">
                  <c:v>42601</c:v>
                </c:pt>
                <c:pt idx="816">
                  <c:v>42608</c:v>
                </c:pt>
                <c:pt idx="817">
                  <c:v>42615</c:v>
                </c:pt>
                <c:pt idx="818">
                  <c:v>42622</c:v>
                </c:pt>
                <c:pt idx="819">
                  <c:v>42629</c:v>
                </c:pt>
                <c:pt idx="820">
                  <c:v>42636</c:v>
                </c:pt>
                <c:pt idx="821">
                  <c:v>42643</c:v>
                </c:pt>
                <c:pt idx="822">
                  <c:v>42650</c:v>
                </c:pt>
                <c:pt idx="823">
                  <c:v>42657</c:v>
                </c:pt>
                <c:pt idx="824">
                  <c:v>42664</c:v>
                </c:pt>
                <c:pt idx="825">
                  <c:v>42671</c:v>
                </c:pt>
                <c:pt idx="826">
                  <c:v>42678</c:v>
                </c:pt>
                <c:pt idx="827">
                  <c:v>42685</c:v>
                </c:pt>
                <c:pt idx="828">
                  <c:v>42692</c:v>
                </c:pt>
                <c:pt idx="829">
                  <c:v>42699</c:v>
                </c:pt>
                <c:pt idx="830">
                  <c:v>42706</c:v>
                </c:pt>
                <c:pt idx="831">
                  <c:v>42713</c:v>
                </c:pt>
                <c:pt idx="832">
                  <c:v>42720</c:v>
                </c:pt>
                <c:pt idx="833">
                  <c:v>42727</c:v>
                </c:pt>
                <c:pt idx="834">
                  <c:v>42734</c:v>
                </c:pt>
                <c:pt idx="835">
                  <c:v>42741</c:v>
                </c:pt>
                <c:pt idx="836">
                  <c:v>42748</c:v>
                </c:pt>
                <c:pt idx="837">
                  <c:v>42755</c:v>
                </c:pt>
                <c:pt idx="838">
                  <c:v>42762</c:v>
                </c:pt>
                <c:pt idx="839">
                  <c:v>42769</c:v>
                </c:pt>
                <c:pt idx="840">
                  <c:v>42776</c:v>
                </c:pt>
                <c:pt idx="841">
                  <c:v>42783</c:v>
                </c:pt>
                <c:pt idx="842">
                  <c:v>42790</c:v>
                </c:pt>
                <c:pt idx="843">
                  <c:v>42797</c:v>
                </c:pt>
                <c:pt idx="844">
                  <c:v>42804</c:v>
                </c:pt>
                <c:pt idx="845">
                  <c:v>42811</c:v>
                </c:pt>
                <c:pt idx="846">
                  <c:v>42818</c:v>
                </c:pt>
                <c:pt idx="847">
                  <c:v>42825</c:v>
                </c:pt>
                <c:pt idx="848">
                  <c:v>42832</c:v>
                </c:pt>
                <c:pt idx="849">
                  <c:v>42839</c:v>
                </c:pt>
                <c:pt idx="850">
                  <c:v>42846</c:v>
                </c:pt>
                <c:pt idx="851">
                  <c:v>42853</c:v>
                </c:pt>
                <c:pt idx="852">
                  <c:v>42860</c:v>
                </c:pt>
                <c:pt idx="853">
                  <c:v>42867</c:v>
                </c:pt>
                <c:pt idx="854">
                  <c:v>42874</c:v>
                </c:pt>
                <c:pt idx="855">
                  <c:v>42881</c:v>
                </c:pt>
                <c:pt idx="856">
                  <c:v>42888</c:v>
                </c:pt>
                <c:pt idx="857">
                  <c:v>42895</c:v>
                </c:pt>
                <c:pt idx="858">
                  <c:v>42902</c:v>
                </c:pt>
                <c:pt idx="859">
                  <c:v>42909</c:v>
                </c:pt>
                <c:pt idx="860">
                  <c:v>42916</c:v>
                </c:pt>
                <c:pt idx="861">
                  <c:v>42923</c:v>
                </c:pt>
                <c:pt idx="862">
                  <c:v>42930</c:v>
                </c:pt>
                <c:pt idx="863">
                  <c:v>42937</c:v>
                </c:pt>
                <c:pt idx="864">
                  <c:v>42944</c:v>
                </c:pt>
                <c:pt idx="865">
                  <c:v>42951</c:v>
                </c:pt>
                <c:pt idx="866">
                  <c:v>42958</c:v>
                </c:pt>
                <c:pt idx="867">
                  <c:v>42965</c:v>
                </c:pt>
                <c:pt idx="868">
                  <c:v>42972</c:v>
                </c:pt>
                <c:pt idx="869">
                  <c:v>42979</c:v>
                </c:pt>
                <c:pt idx="870">
                  <c:v>42986</c:v>
                </c:pt>
                <c:pt idx="871">
                  <c:v>42993</c:v>
                </c:pt>
                <c:pt idx="872">
                  <c:v>43000</c:v>
                </c:pt>
                <c:pt idx="873">
                  <c:v>43007</c:v>
                </c:pt>
                <c:pt idx="874">
                  <c:v>43014</c:v>
                </c:pt>
                <c:pt idx="875">
                  <c:v>43021</c:v>
                </c:pt>
                <c:pt idx="876">
                  <c:v>43028</c:v>
                </c:pt>
                <c:pt idx="877">
                  <c:v>43035</c:v>
                </c:pt>
                <c:pt idx="878">
                  <c:v>43042</c:v>
                </c:pt>
                <c:pt idx="879">
                  <c:v>43049</c:v>
                </c:pt>
                <c:pt idx="880">
                  <c:v>43056</c:v>
                </c:pt>
                <c:pt idx="881">
                  <c:v>43063</c:v>
                </c:pt>
                <c:pt idx="882">
                  <c:v>43070</c:v>
                </c:pt>
                <c:pt idx="883">
                  <c:v>43077</c:v>
                </c:pt>
                <c:pt idx="884">
                  <c:v>43084</c:v>
                </c:pt>
                <c:pt idx="885">
                  <c:v>43091</c:v>
                </c:pt>
                <c:pt idx="886">
                  <c:v>43098</c:v>
                </c:pt>
                <c:pt idx="887">
                  <c:v>43105</c:v>
                </c:pt>
                <c:pt idx="888">
                  <c:v>43112</c:v>
                </c:pt>
                <c:pt idx="889">
                  <c:v>43119</c:v>
                </c:pt>
                <c:pt idx="890">
                  <c:v>43126</c:v>
                </c:pt>
                <c:pt idx="891">
                  <c:v>43133</c:v>
                </c:pt>
                <c:pt idx="892">
                  <c:v>43140</c:v>
                </c:pt>
                <c:pt idx="893">
                  <c:v>43147</c:v>
                </c:pt>
                <c:pt idx="894">
                  <c:v>43154</c:v>
                </c:pt>
                <c:pt idx="895">
                  <c:v>43161</c:v>
                </c:pt>
                <c:pt idx="896">
                  <c:v>43168</c:v>
                </c:pt>
                <c:pt idx="897">
                  <c:v>43175</c:v>
                </c:pt>
                <c:pt idx="898">
                  <c:v>43182</c:v>
                </c:pt>
                <c:pt idx="899">
                  <c:v>43189</c:v>
                </c:pt>
                <c:pt idx="900">
                  <c:v>43196</c:v>
                </c:pt>
                <c:pt idx="901">
                  <c:v>43203</c:v>
                </c:pt>
                <c:pt idx="902">
                  <c:v>43210</c:v>
                </c:pt>
                <c:pt idx="903">
                  <c:v>43217</c:v>
                </c:pt>
                <c:pt idx="904">
                  <c:v>43224</c:v>
                </c:pt>
                <c:pt idx="905">
                  <c:v>43231</c:v>
                </c:pt>
                <c:pt idx="906">
                  <c:v>43238</c:v>
                </c:pt>
                <c:pt idx="907">
                  <c:v>43245</c:v>
                </c:pt>
                <c:pt idx="908">
                  <c:v>43252</c:v>
                </c:pt>
                <c:pt idx="909">
                  <c:v>43259</c:v>
                </c:pt>
                <c:pt idx="910">
                  <c:v>43266</c:v>
                </c:pt>
                <c:pt idx="911">
                  <c:v>43273</c:v>
                </c:pt>
                <c:pt idx="912">
                  <c:v>43280</c:v>
                </c:pt>
                <c:pt idx="913">
                  <c:v>43287</c:v>
                </c:pt>
                <c:pt idx="914">
                  <c:v>43294</c:v>
                </c:pt>
                <c:pt idx="915">
                  <c:v>43301</c:v>
                </c:pt>
                <c:pt idx="916">
                  <c:v>43308</c:v>
                </c:pt>
                <c:pt idx="917">
                  <c:v>43315</c:v>
                </c:pt>
                <c:pt idx="918">
                  <c:v>43322</c:v>
                </c:pt>
                <c:pt idx="919">
                  <c:v>43329</c:v>
                </c:pt>
                <c:pt idx="920">
                  <c:v>43336</c:v>
                </c:pt>
                <c:pt idx="921">
                  <c:v>43343</c:v>
                </c:pt>
                <c:pt idx="922">
                  <c:v>43350</c:v>
                </c:pt>
                <c:pt idx="923">
                  <c:v>43357</c:v>
                </c:pt>
                <c:pt idx="924">
                  <c:v>43364</c:v>
                </c:pt>
                <c:pt idx="925">
                  <c:v>43371</c:v>
                </c:pt>
                <c:pt idx="926">
                  <c:v>43378</c:v>
                </c:pt>
                <c:pt idx="927">
                  <c:v>43385</c:v>
                </c:pt>
                <c:pt idx="928">
                  <c:v>43392</c:v>
                </c:pt>
                <c:pt idx="929">
                  <c:v>43399</c:v>
                </c:pt>
                <c:pt idx="930">
                  <c:v>43406</c:v>
                </c:pt>
                <c:pt idx="931">
                  <c:v>43413</c:v>
                </c:pt>
                <c:pt idx="932">
                  <c:v>43420</c:v>
                </c:pt>
                <c:pt idx="933">
                  <c:v>43427</c:v>
                </c:pt>
                <c:pt idx="934">
                  <c:v>43434</c:v>
                </c:pt>
                <c:pt idx="935">
                  <c:v>43441</c:v>
                </c:pt>
                <c:pt idx="936">
                  <c:v>43448</c:v>
                </c:pt>
                <c:pt idx="937">
                  <c:v>43455</c:v>
                </c:pt>
                <c:pt idx="938">
                  <c:v>43462</c:v>
                </c:pt>
                <c:pt idx="939">
                  <c:v>43469</c:v>
                </c:pt>
                <c:pt idx="940">
                  <c:v>43476</c:v>
                </c:pt>
                <c:pt idx="941">
                  <c:v>43483</c:v>
                </c:pt>
                <c:pt idx="942">
                  <c:v>43490</c:v>
                </c:pt>
                <c:pt idx="943">
                  <c:v>43497</c:v>
                </c:pt>
                <c:pt idx="944">
                  <c:v>43504</c:v>
                </c:pt>
                <c:pt idx="945">
                  <c:v>43511</c:v>
                </c:pt>
                <c:pt idx="946">
                  <c:v>43518</c:v>
                </c:pt>
                <c:pt idx="947">
                  <c:v>43525</c:v>
                </c:pt>
                <c:pt idx="948">
                  <c:v>43532</c:v>
                </c:pt>
                <c:pt idx="949">
                  <c:v>43539</c:v>
                </c:pt>
                <c:pt idx="950">
                  <c:v>43546</c:v>
                </c:pt>
                <c:pt idx="951">
                  <c:v>43553</c:v>
                </c:pt>
                <c:pt idx="952">
                  <c:v>43560</c:v>
                </c:pt>
                <c:pt idx="953">
                  <c:v>43567</c:v>
                </c:pt>
                <c:pt idx="954">
                  <c:v>43574</c:v>
                </c:pt>
                <c:pt idx="955">
                  <c:v>43581</c:v>
                </c:pt>
                <c:pt idx="956">
                  <c:v>43588</c:v>
                </c:pt>
                <c:pt idx="957">
                  <c:v>43595</c:v>
                </c:pt>
                <c:pt idx="958">
                  <c:v>43602</c:v>
                </c:pt>
                <c:pt idx="959">
                  <c:v>43609</c:v>
                </c:pt>
                <c:pt idx="960">
                  <c:v>43616</c:v>
                </c:pt>
                <c:pt idx="961">
                  <c:v>43623</c:v>
                </c:pt>
                <c:pt idx="962">
                  <c:v>43630</c:v>
                </c:pt>
                <c:pt idx="963">
                  <c:v>43637</c:v>
                </c:pt>
                <c:pt idx="964">
                  <c:v>43644</c:v>
                </c:pt>
                <c:pt idx="965">
                  <c:v>43651</c:v>
                </c:pt>
                <c:pt idx="966">
                  <c:v>43658</c:v>
                </c:pt>
                <c:pt idx="967">
                  <c:v>43665</c:v>
                </c:pt>
                <c:pt idx="968">
                  <c:v>43672</c:v>
                </c:pt>
                <c:pt idx="969">
                  <c:v>43679</c:v>
                </c:pt>
                <c:pt idx="970">
                  <c:v>43686</c:v>
                </c:pt>
                <c:pt idx="971">
                  <c:v>43693</c:v>
                </c:pt>
                <c:pt idx="972">
                  <c:v>43700</c:v>
                </c:pt>
                <c:pt idx="973">
                  <c:v>43707</c:v>
                </c:pt>
                <c:pt idx="974">
                  <c:v>43714</c:v>
                </c:pt>
                <c:pt idx="975">
                  <c:v>43721</c:v>
                </c:pt>
                <c:pt idx="976">
                  <c:v>43728</c:v>
                </c:pt>
                <c:pt idx="977">
                  <c:v>43735</c:v>
                </c:pt>
                <c:pt idx="978">
                  <c:v>43742</c:v>
                </c:pt>
                <c:pt idx="979">
                  <c:v>43749</c:v>
                </c:pt>
                <c:pt idx="980">
                  <c:v>43756</c:v>
                </c:pt>
                <c:pt idx="981">
                  <c:v>43763</c:v>
                </c:pt>
                <c:pt idx="982">
                  <c:v>43770</c:v>
                </c:pt>
                <c:pt idx="983">
                  <c:v>43777</c:v>
                </c:pt>
                <c:pt idx="984">
                  <c:v>43784</c:v>
                </c:pt>
                <c:pt idx="985">
                  <c:v>43791</c:v>
                </c:pt>
                <c:pt idx="986">
                  <c:v>43798</c:v>
                </c:pt>
                <c:pt idx="987">
                  <c:v>43805</c:v>
                </c:pt>
                <c:pt idx="988">
                  <c:v>43812</c:v>
                </c:pt>
                <c:pt idx="989">
                  <c:v>43819</c:v>
                </c:pt>
                <c:pt idx="990">
                  <c:v>43826</c:v>
                </c:pt>
                <c:pt idx="991">
                  <c:v>43833</c:v>
                </c:pt>
                <c:pt idx="992">
                  <c:v>43840</c:v>
                </c:pt>
                <c:pt idx="993">
                  <c:v>43847</c:v>
                </c:pt>
                <c:pt idx="994">
                  <c:v>43854</c:v>
                </c:pt>
                <c:pt idx="995">
                  <c:v>43861</c:v>
                </c:pt>
                <c:pt idx="996">
                  <c:v>43868</c:v>
                </c:pt>
                <c:pt idx="997">
                  <c:v>43875</c:v>
                </c:pt>
                <c:pt idx="998">
                  <c:v>43882</c:v>
                </c:pt>
                <c:pt idx="999">
                  <c:v>43889</c:v>
                </c:pt>
                <c:pt idx="1000">
                  <c:v>43896</c:v>
                </c:pt>
                <c:pt idx="1001">
                  <c:v>43903</c:v>
                </c:pt>
                <c:pt idx="1002">
                  <c:v>43910</c:v>
                </c:pt>
                <c:pt idx="1003">
                  <c:v>43917</c:v>
                </c:pt>
                <c:pt idx="1004">
                  <c:v>43924</c:v>
                </c:pt>
                <c:pt idx="1005">
                  <c:v>43931</c:v>
                </c:pt>
                <c:pt idx="1006">
                  <c:v>43938</c:v>
                </c:pt>
                <c:pt idx="1007">
                  <c:v>43945</c:v>
                </c:pt>
                <c:pt idx="1008">
                  <c:v>43952</c:v>
                </c:pt>
                <c:pt idx="1009">
                  <c:v>43959</c:v>
                </c:pt>
                <c:pt idx="1010">
                  <c:v>43966</c:v>
                </c:pt>
                <c:pt idx="1011">
                  <c:v>43973</c:v>
                </c:pt>
                <c:pt idx="1012">
                  <c:v>43980</c:v>
                </c:pt>
                <c:pt idx="1013">
                  <c:v>43987</c:v>
                </c:pt>
                <c:pt idx="1014">
                  <c:v>43994</c:v>
                </c:pt>
                <c:pt idx="1015">
                  <c:v>44001</c:v>
                </c:pt>
                <c:pt idx="1016">
                  <c:v>44008</c:v>
                </c:pt>
                <c:pt idx="1017">
                  <c:v>44015</c:v>
                </c:pt>
                <c:pt idx="1018">
                  <c:v>44022</c:v>
                </c:pt>
                <c:pt idx="1019">
                  <c:v>44029</c:v>
                </c:pt>
                <c:pt idx="1020">
                  <c:v>44036</c:v>
                </c:pt>
                <c:pt idx="1021">
                  <c:v>44043</c:v>
                </c:pt>
                <c:pt idx="1022">
                  <c:v>44050</c:v>
                </c:pt>
                <c:pt idx="1023">
                  <c:v>44057</c:v>
                </c:pt>
                <c:pt idx="1024">
                  <c:v>44064</c:v>
                </c:pt>
                <c:pt idx="1025">
                  <c:v>44071</c:v>
                </c:pt>
                <c:pt idx="1026">
                  <c:v>44078</c:v>
                </c:pt>
                <c:pt idx="1027">
                  <c:v>44085</c:v>
                </c:pt>
                <c:pt idx="1028">
                  <c:v>44092</c:v>
                </c:pt>
                <c:pt idx="1029">
                  <c:v>44099</c:v>
                </c:pt>
                <c:pt idx="1030">
                  <c:v>44106</c:v>
                </c:pt>
                <c:pt idx="1031">
                  <c:v>44113</c:v>
                </c:pt>
                <c:pt idx="1032">
                  <c:v>44120</c:v>
                </c:pt>
                <c:pt idx="1033">
                  <c:v>44127</c:v>
                </c:pt>
                <c:pt idx="1034">
                  <c:v>44134</c:v>
                </c:pt>
                <c:pt idx="1035">
                  <c:v>44141</c:v>
                </c:pt>
                <c:pt idx="1036">
                  <c:v>44148</c:v>
                </c:pt>
                <c:pt idx="1037">
                  <c:v>44155</c:v>
                </c:pt>
                <c:pt idx="1038">
                  <c:v>44162</c:v>
                </c:pt>
                <c:pt idx="1039">
                  <c:v>44169</c:v>
                </c:pt>
                <c:pt idx="1040">
                  <c:v>44176</c:v>
                </c:pt>
                <c:pt idx="1041">
                  <c:v>44183</c:v>
                </c:pt>
                <c:pt idx="1042">
                  <c:v>44190</c:v>
                </c:pt>
                <c:pt idx="1043">
                  <c:v>44197</c:v>
                </c:pt>
                <c:pt idx="1044">
                  <c:v>44204</c:v>
                </c:pt>
                <c:pt idx="1045">
                  <c:v>44211</c:v>
                </c:pt>
                <c:pt idx="1046">
                  <c:v>44218</c:v>
                </c:pt>
                <c:pt idx="1047">
                  <c:v>44225</c:v>
                </c:pt>
                <c:pt idx="1048">
                  <c:v>44232</c:v>
                </c:pt>
                <c:pt idx="1049">
                  <c:v>44239</c:v>
                </c:pt>
                <c:pt idx="1050">
                  <c:v>44246</c:v>
                </c:pt>
                <c:pt idx="1051">
                  <c:v>44253</c:v>
                </c:pt>
                <c:pt idx="1052">
                  <c:v>44260</c:v>
                </c:pt>
                <c:pt idx="1053">
                  <c:v>44267</c:v>
                </c:pt>
                <c:pt idx="1054">
                  <c:v>44274</c:v>
                </c:pt>
                <c:pt idx="1055">
                  <c:v>44281</c:v>
                </c:pt>
                <c:pt idx="1056">
                  <c:v>44288</c:v>
                </c:pt>
                <c:pt idx="1057">
                  <c:v>44295</c:v>
                </c:pt>
                <c:pt idx="1058">
                  <c:v>44302</c:v>
                </c:pt>
                <c:pt idx="1059">
                  <c:v>44309</c:v>
                </c:pt>
                <c:pt idx="1060">
                  <c:v>44316</c:v>
                </c:pt>
                <c:pt idx="1061">
                  <c:v>44323</c:v>
                </c:pt>
                <c:pt idx="1062">
                  <c:v>44330</c:v>
                </c:pt>
                <c:pt idx="1063">
                  <c:v>44337</c:v>
                </c:pt>
                <c:pt idx="1064">
                  <c:v>44344</c:v>
                </c:pt>
                <c:pt idx="1065">
                  <c:v>44351</c:v>
                </c:pt>
                <c:pt idx="1066">
                  <c:v>44358</c:v>
                </c:pt>
                <c:pt idx="1067">
                  <c:v>44365</c:v>
                </c:pt>
                <c:pt idx="1068">
                  <c:v>44372</c:v>
                </c:pt>
                <c:pt idx="1069">
                  <c:v>44379</c:v>
                </c:pt>
                <c:pt idx="1070">
                  <c:v>44386</c:v>
                </c:pt>
                <c:pt idx="1071">
                  <c:v>44393</c:v>
                </c:pt>
                <c:pt idx="1072">
                  <c:v>44400</c:v>
                </c:pt>
                <c:pt idx="1073">
                  <c:v>44407</c:v>
                </c:pt>
                <c:pt idx="1074">
                  <c:v>44414</c:v>
                </c:pt>
                <c:pt idx="1075">
                  <c:v>44421</c:v>
                </c:pt>
                <c:pt idx="1076">
                  <c:v>44428</c:v>
                </c:pt>
                <c:pt idx="1077">
                  <c:v>44435</c:v>
                </c:pt>
                <c:pt idx="1078">
                  <c:v>44442</c:v>
                </c:pt>
                <c:pt idx="1079">
                  <c:v>44449</c:v>
                </c:pt>
                <c:pt idx="1080">
                  <c:v>44456</c:v>
                </c:pt>
                <c:pt idx="1081">
                  <c:v>44463</c:v>
                </c:pt>
                <c:pt idx="1082">
                  <c:v>44470</c:v>
                </c:pt>
                <c:pt idx="1083">
                  <c:v>44477</c:v>
                </c:pt>
                <c:pt idx="1084">
                  <c:v>44484</c:v>
                </c:pt>
                <c:pt idx="1085">
                  <c:v>44491</c:v>
                </c:pt>
                <c:pt idx="1086">
                  <c:v>44498</c:v>
                </c:pt>
                <c:pt idx="1087">
                  <c:v>44505</c:v>
                </c:pt>
                <c:pt idx="1088">
                  <c:v>44512</c:v>
                </c:pt>
                <c:pt idx="1089">
                  <c:v>44519</c:v>
                </c:pt>
                <c:pt idx="1090">
                  <c:v>44526</c:v>
                </c:pt>
                <c:pt idx="1091">
                  <c:v>44533</c:v>
                </c:pt>
                <c:pt idx="1092">
                  <c:v>44540</c:v>
                </c:pt>
                <c:pt idx="1093">
                  <c:v>44547</c:v>
                </c:pt>
                <c:pt idx="1094">
                  <c:v>44554</c:v>
                </c:pt>
                <c:pt idx="1095">
                  <c:v>44561</c:v>
                </c:pt>
                <c:pt idx="1096">
                  <c:v>44568</c:v>
                </c:pt>
                <c:pt idx="1097">
                  <c:v>44575</c:v>
                </c:pt>
                <c:pt idx="1098">
                  <c:v>44582</c:v>
                </c:pt>
                <c:pt idx="1099">
                  <c:v>44589</c:v>
                </c:pt>
                <c:pt idx="1100">
                  <c:v>44596</c:v>
                </c:pt>
                <c:pt idx="1101">
                  <c:v>44603</c:v>
                </c:pt>
                <c:pt idx="1102">
                  <c:v>44610</c:v>
                </c:pt>
                <c:pt idx="1103">
                  <c:v>44617</c:v>
                </c:pt>
                <c:pt idx="1104">
                  <c:v>44624</c:v>
                </c:pt>
                <c:pt idx="1105">
                  <c:v>44631</c:v>
                </c:pt>
                <c:pt idx="1106">
                  <c:v>44638</c:v>
                </c:pt>
                <c:pt idx="1107">
                  <c:v>44645</c:v>
                </c:pt>
                <c:pt idx="1108">
                  <c:v>44652</c:v>
                </c:pt>
                <c:pt idx="1109">
                  <c:v>44659</c:v>
                </c:pt>
                <c:pt idx="1110">
                  <c:v>44666</c:v>
                </c:pt>
                <c:pt idx="1111">
                  <c:v>44673</c:v>
                </c:pt>
                <c:pt idx="1112">
                  <c:v>44680</c:v>
                </c:pt>
                <c:pt idx="1113">
                  <c:v>44687</c:v>
                </c:pt>
                <c:pt idx="1114">
                  <c:v>44694</c:v>
                </c:pt>
                <c:pt idx="1115">
                  <c:v>44701</c:v>
                </c:pt>
                <c:pt idx="1116">
                  <c:v>44708</c:v>
                </c:pt>
                <c:pt idx="1117">
                  <c:v>44715</c:v>
                </c:pt>
                <c:pt idx="1118">
                  <c:v>44722</c:v>
                </c:pt>
                <c:pt idx="1119">
                  <c:v>44729</c:v>
                </c:pt>
                <c:pt idx="1120">
                  <c:v>44736</c:v>
                </c:pt>
                <c:pt idx="1121">
                  <c:v>44743</c:v>
                </c:pt>
                <c:pt idx="1122">
                  <c:v>44750</c:v>
                </c:pt>
                <c:pt idx="1123">
                  <c:v>44757</c:v>
                </c:pt>
                <c:pt idx="1124">
                  <c:v>44764</c:v>
                </c:pt>
                <c:pt idx="1125">
                  <c:v>44771</c:v>
                </c:pt>
                <c:pt idx="1126">
                  <c:v>44778</c:v>
                </c:pt>
                <c:pt idx="1127">
                  <c:v>44785</c:v>
                </c:pt>
                <c:pt idx="1128">
                  <c:v>44792</c:v>
                </c:pt>
                <c:pt idx="1129">
                  <c:v>44799</c:v>
                </c:pt>
                <c:pt idx="1130">
                  <c:v>44806</c:v>
                </c:pt>
                <c:pt idx="1131">
                  <c:v>44813</c:v>
                </c:pt>
                <c:pt idx="1132">
                  <c:v>44820</c:v>
                </c:pt>
                <c:pt idx="1133">
                  <c:v>44827</c:v>
                </c:pt>
                <c:pt idx="1134">
                  <c:v>44834</c:v>
                </c:pt>
                <c:pt idx="1135">
                  <c:v>44841</c:v>
                </c:pt>
                <c:pt idx="1136">
                  <c:v>44848</c:v>
                </c:pt>
                <c:pt idx="1137">
                  <c:v>44855</c:v>
                </c:pt>
                <c:pt idx="1138">
                  <c:v>44862</c:v>
                </c:pt>
                <c:pt idx="1139">
                  <c:v>44869</c:v>
                </c:pt>
                <c:pt idx="1140">
                  <c:v>44876</c:v>
                </c:pt>
                <c:pt idx="1141">
                  <c:v>44883</c:v>
                </c:pt>
                <c:pt idx="1142">
                  <c:v>44890</c:v>
                </c:pt>
                <c:pt idx="1143">
                  <c:v>44897</c:v>
                </c:pt>
                <c:pt idx="1144">
                  <c:v>44904</c:v>
                </c:pt>
                <c:pt idx="1145">
                  <c:v>44911</c:v>
                </c:pt>
                <c:pt idx="1146">
                  <c:v>44918</c:v>
                </c:pt>
                <c:pt idx="1147">
                  <c:v>44925</c:v>
                </c:pt>
                <c:pt idx="1148">
                  <c:v>44932</c:v>
                </c:pt>
                <c:pt idx="1149">
                  <c:v>44939</c:v>
                </c:pt>
                <c:pt idx="1150">
                  <c:v>44946</c:v>
                </c:pt>
                <c:pt idx="1151">
                  <c:v>44953</c:v>
                </c:pt>
                <c:pt idx="1152">
                  <c:v>44960</c:v>
                </c:pt>
                <c:pt idx="1153">
                  <c:v>44967</c:v>
                </c:pt>
                <c:pt idx="1154">
                  <c:v>44974</c:v>
                </c:pt>
                <c:pt idx="1155">
                  <c:v>44981</c:v>
                </c:pt>
                <c:pt idx="1156">
                  <c:v>44988</c:v>
                </c:pt>
                <c:pt idx="1157">
                  <c:v>44995</c:v>
                </c:pt>
                <c:pt idx="1158">
                  <c:v>45002</c:v>
                </c:pt>
                <c:pt idx="1159">
                  <c:v>45009</c:v>
                </c:pt>
                <c:pt idx="1160">
                  <c:v>45016</c:v>
                </c:pt>
                <c:pt idx="1161">
                  <c:v>45023</c:v>
                </c:pt>
                <c:pt idx="1162">
                  <c:v>45030</c:v>
                </c:pt>
                <c:pt idx="1163">
                  <c:v>45037</c:v>
                </c:pt>
                <c:pt idx="1164">
                  <c:v>45044</c:v>
                </c:pt>
                <c:pt idx="1165">
                  <c:v>45051</c:v>
                </c:pt>
                <c:pt idx="1166">
                  <c:v>45058</c:v>
                </c:pt>
                <c:pt idx="1167">
                  <c:v>45065</c:v>
                </c:pt>
                <c:pt idx="1168">
                  <c:v>45072</c:v>
                </c:pt>
                <c:pt idx="1169">
                  <c:v>45079</c:v>
                </c:pt>
                <c:pt idx="1170">
                  <c:v>45086</c:v>
                </c:pt>
                <c:pt idx="1171">
                  <c:v>45093</c:v>
                </c:pt>
                <c:pt idx="1172">
                  <c:v>45100</c:v>
                </c:pt>
                <c:pt idx="1173">
                  <c:v>45107</c:v>
                </c:pt>
                <c:pt idx="1174">
                  <c:v>45114</c:v>
                </c:pt>
                <c:pt idx="1175">
                  <c:v>45121</c:v>
                </c:pt>
                <c:pt idx="1176">
                  <c:v>45128</c:v>
                </c:pt>
                <c:pt idx="1177">
                  <c:v>45135</c:v>
                </c:pt>
                <c:pt idx="1178">
                  <c:v>45142</c:v>
                </c:pt>
                <c:pt idx="1179">
                  <c:v>45149</c:v>
                </c:pt>
                <c:pt idx="1180">
                  <c:v>45156</c:v>
                </c:pt>
                <c:pt idx="1181">
                  <c:v>45163</c:v>
                </c:pt>
                <c:pt idx="1182">
                  <c:v>45170</c:v>
                </c:pt>
                <c:pt idx="1183">
                  <c:v>45177</c:v>
                </c:pt>
                <c:pt idx="1184">
                  <c:v>45184</c:v>
                </c:pt>
                <c:pt idx="1185">
                  <c:v>45191</c:v>
                </c:pt>
                <c:pt idx="1186">
                  <c:v>45198</c:v>
                </c:pt>
                <c:pt idx="1187">
                  <c:v>45205</c:v>
                </c:pt>
                <c:pt idx="1188">
                  <c:v>45212</c:v>
                </c:pt>
                <c:pt idx="1189">
                  <c:v>45219</c:v>
                </c:pt>
                <c:pt idx="1190">
                  <c:v>45226</c:v>
                </c:pt>
                <c:pt idx="1191">
                  <c:v>45233</c:v>
                </c:pt>
                <c:pt idx="1192">
                  <c:v>45240</c:v>
                </c:pt>
                <c:pt idx="1193">
                  <c:v>45247</c:v>
                </c:pt>
                <c:pt idx="1194">
                  <c:v>45254</c:v>
                </c:pt>
                <c:pt idx="1195">
                  <c:v>45261</c:v>
                </c:pt>
                <c:pt idx="1196">
                  <c:v>45268</c:v>
                </c:pt>
                <c:pt idx="1197">
                  <c:v>45275</c:v>
                </c:pt>
                <c:pt idx="1198">
                  <c:v>45282</c:v>
                </c:pt>
                <c:pt idx="1199">
                  <c:v>45289</c:v>
                </c:pt>
                <c:pt idx="1200">
                  <c:v>45296</c:v>
                </c:pt>
                <c:pt idx="1201">
                  <c:v>45303</c:v>
                </c:pt>
                <c:pt idx="1202">
                  <c:v>45310</c:v>
                </c:pt>
                <c:pt idx="1203">
                  <c:v>45317</c:v>
                </c:pt>
                <c:pt idx="1204">
                  <c:v>45324</c:v>
                </c:pt>
                <c:pt idx="1205">
                  <c:v>45331</c:v>
                </c:pt>
                <c:pt idx="1206">
                  <c:v>45338</c:v>
                </c:pt>
                <c:pt idx="1207">
                  <c:v>45345</c:v>
                </c:pt>
                <c:pt idx="1208">
                  <c:v>45352</c:v>
                </c:pt>
                <c:pt idx="1209">
                  <c:v>45359</c:v>
                </c:pt>
                <c:pt idx="1210">
                  <c:v>45366</c:v>
                </c:pt>
                <c:pt idx="1211">
                  <c:v>45373</c:v>
                </c:pt>
                <c:pt idx="1212">
                  <c:v>45380</c:v>
                </c:pt>
                <c:pt idx="1213">
                  <c:v>45387</c:v>
                </c:pt>
                <c:pt idx="1214">
                  <c:v>45394</c:v>
                </c:pt>
                <c:pt idx="1215">
                  <c:v>45401</c:v>
                </c:pt>
                <c:pt idx="1216">
                  <c:v>45408</c:v>
                </c:pt>
                <c:pt idx="1217">
                  <c:v>45415</c:v>
                </c:pt>
                <c:pt idx="1218">
                  <c:v>45422</c:v>
                </c:pt>
                <c:pt idx="1219">
                  <c:v>45429</c:v>
                </c:pt>
                <c:pt idx="1220">
                  <c:v>45436</c:v>
                </c:pt>
                <c:pt idx="1221">
                  <c:v>45443</c:v>
                </c:pt>
                <c:pt idx="1222">
                  <c:v>45450</c:v>
                </c:pt>
                <c:pt idx="1223">
                  <c:v>45457</c:v>
                </c:pt>
                <c:pt idx="1224">
                  <c:v>45464</c:v>
                </c:pt>
                <c:pt idx="1225">
                  <c:v>45471</c:v>
                </c:pt>
                <c:pt idx="1226">
                  <c:v>45478</c:v>
                </c:pt>
                <c:pt idx="1227">
                  <c:v>45485</c:v>
                </c:pt>
                <c:pt idx="1228">
                  <c:v>45492</c:v>
                </c:pt>
                <c:pt idx="1229">
                  <c:v>45499</c:v>
                </c:pt>
                <c:pt idx="1230">
                  <c:v>45506</c:v>
                </c:pt>
                <c:pt idx="1231">
                  <c:v>45513</c:v>
                </c:pt>
                <c:pt idx="1232">
                  <c:v>45520</c:v>
                </c:pt>
                <c:pt idx="1233">
                  <c:v>45527</c:v>
                </c:pt>
                <c:pt idx="1234">
                  <c:v>45534</c:v>
                </c:pt>
                <c:pt idx="1235">
                  <c:v>45541</c:v>
                </c:pt>
                <c:pt idx="1236">
                  <c:v>45548</c:v>
                </c:pt>
                <c:pt idx="1237">
                  <c:v>45555</c:v>
                </c:pt>
                <c:pt idx="1238">
                  <c:v>45562</c:v>
                </c:pt>
                <c:pt idx="1239">
                  <c:v>45569</c:v>
                </c:pt>
                <c:pt idx="1240">
                  <c:v>45576</c:v>
                </c:pt>
                <c:pt idx="1241">
                  <c:v>45583</c:v>
                </c:pt>
                <c:pt idx="1242">
                  <c:v>45590</c:v>
                </c:pt>
                <c:pt idx="1243">
                  <c:v>45597</c:v>
                </c:pt>
                <c:pt idx="1244">
                  <c:v>45604</c:v>
                </c:pt>
                <c:pt idx="1245">
                  <c:v>45611</c:v>
                </c:pt>
                <c:pt idx="1246">
                  <c:v>45618</c:v>
                </c:pt>
                <c:pt idx="1247">
                  <c:v>45625</c:v>
                </c:pt>
                <c:pt idx="1248">
                  <c:v>45632</c:v>
                </c:pt>
                <c:pt idx="1249">
                  <c:v>45639</c:v>
                </c:pt>
                <c:pt idx="1250">
                  <c:v>45646</c:v>
                </c:pt>
                <c:pt idx="1251">
                  <c:v>45653</c:v>
                </c:pt>
                <c:pt idx="1252">
                  <c:v>45660</c:v>
                </c:pt>
                <c:pt idx="1253">
                  <c:v>45667</c:v>
                </c:pt>
                <c:pt idx="1254">
                  <c:v>45674</c:v>
                </c:pt>
                <c:pt idx="1255">
                  <c:v>45681</c:v>
                </c:pt>
                <c:pt idx="1256">
                  <c:v>45688</c:v>
                </c:pt>
                <c:pt idx="1257">
                  <c:v>45695</c:v>
                </c:pt>
                <c:pt idx="1258">
                  <c:v>45702</c:v>
                </c:pt>
                <c:pt idx="1259">
                  <c:v>45709</c:v>
                </c:pt>
                <c:pt idx="1260">
                  <c:v>45716</c:v>
                </c:pt>
                <c:pt idx="1261">
                  <c:v>45723</c:v>
                </c:pt>
              </c:numCache>
            </c:numRef>
          </c:cat>
          <c:val>
            <c:numRef>
              <c:f>Sheet1!$C$7:$C$1268</c:f>
              <c:numCache>
                <c:formatCode>General</c:formatCode>
                <c:ptCount val="1262"/>
                <c:pt idx="0">
                  <c:v>1.92</c:v>
                </c:pt>
                <c:pt idx="1">
                  <c:v>1.86</c:v>
                </c:pt>
                <c:pt idx="2">
                  <c:v>1.79</c:v>
                </c:pt>
                <c:pt idx="3">
                  <c:v>1.73</c:v>
                </c:pt>
                <c:pt idx="4">
                  <c:v>1.72</c:v>
                </c:pt>
                <c:pt idx="5">
                  <c:v>1.8</c:v>
                </c:pt>
                <c:pt idx="6">
                  <c:v>1.76</c:v>
                </c:pt>
                <c:pt idx="7">
                  <c:v>1.81</c:v>
                </c:pt>
                <c:pt idx="8">
                  <c:v>1.76</c:v>
                </c:pt>
                <c:pt idx="9">
                  <c:v>1.75</c:v>
                </c:pt>
                <c:pt idx="10">
                  <c:v>1.81</c:v>
                </c:pt>
                <c:pt idx="11">
                  <c:v>1.8</c:v>
                </c:pt>
                <c:pt idx="12">
                  <c:v>1.78</c:v>
                </c:pt>
                <c:pt idx="13">
                  <c:v>1.82</c:v>
                </c:pt>
                <c:pt idx="14">
                  <c:v>1.8</c:v>
                </c:pt>
                <c:pt idx="15">
                  <c:v>1.74</c:v>
                </c:pt>
                <c:pt idx="16">
                  <c:v>1.69</c:v>
                </c:pt>
                <c:pt idx="17">
                  <c:v>1.63</c:v>
                </c:pt>
                <c:pt idx="18">
                  <c:v>1.64</c:v>
                </c:pt>
                <c:pt idx="19">
                  <c:v>1.57</c:v>
                </c:pt>
                <c:pt idx="20">
                  <c:v>1.57</c:v>
                </c:pt>
                <c:pt idx="21">
                  <c:v>1.54</c:v>
                </c:pt>
                <c:pt idx="22">
                  <c:v>1.51</c:v>
                </c:pt>
                <c:pt idx="23">
                  <c:v>1.56</c:v>
                </c:pt>
                <c:pt idx="24">
                  <c:v>1.61</c:v>
                </c:pt>
                <c:pt idx="25">
                  <c:v>1.56</c:v>
                </c:pt>
                <c:pt idx="26">
                  <c:v>1.55</c:v>
                </c:pt>
                <c:pt idx="27">
                  <c:v>1.58</c:v>
                </c:pt>
                <c:pt idx="28">
                  <c:v>1.53</c:v>
                </c:pt>
                <c:pt idx="29">
                  <c:v>1.53</c:v>
                </c:pt>
                <c:pt idx="30">
                  <c:v>1.54</c:v>
                </c:pt>
                <c:pt idx="31">
                  <c:v>1.54</c:v>
                </c:pt>
                <c:pt idx="32">
                  <c:v>1.58</c:v>
                </c:pt>
                <c:pt idx="33">
                  <c:v>1.57</c:v>
                </c:pt>
                <c:pt idx="34">
                  <c:v>1.56</c:v>
                </c:pt>
                <c:pt idx="35">
                  <c:v>1.62</c:v>
                </c:pt>
                <c:pt idx="36">
                  <c:v>1.9</c:v>
                </c:pt>
                <c:pt idx="37">
                  <c:v>1.92</c:v>
                </c:pt>
                <c:pt idx="38">
                  <c:v>1.95</c:v>
                </c:pt>
                <c:pt idx="39">
                  <c:v>1.91</c:v>
                </c:pt>
                <c:pt idx="40">
                  <c:v>1.9</c:v>
                </c:pt>
                <c:pt idx="41">
                  <c:v>1.86</c:v>
                </c:pt>
                <c:pt idx="42">
                  <c:v>1.93</c:v>
                </c:pt>
                <c:pt idx="43">
                  <c:v>2.02</c:v>
                </c:pt>
                <c:pt idx="44">
                  <c:v>1.96</c:v>
                </c:pt>
                <c:pt idx="45">
                  <c:v>1.84</c:v>
                </c:pt>
                <c:pt idx="46">
                  <c:v>1.79</c:v>
                </c:pt>
                <c:pt idx="47">
                  <c:v>1.78</c:v>
                </c:pt>
                <c:pt idx="48">
                  <c:v>1.74</c:v>
                </c:pt>
                <c:pt idx="49">
                  <c:v>1.84</c:v>
                </c:pt>
                <c:pt idx="50">
                  <c:v>1.77</c:v>
                </c:pt>
                <c:pt idx="51">
                  <c:v>1.73</c:v>
                </c:pt>
                <c:pt idx="52">
                  <c:v>1.68</c:v>
                </c:pt>
                <c:pt idx="53">
                  <c:v>1.7</c:v>
                </c:pt>
                <c:pt idx="54">
                  <c:v>1.7</c:v>
                </c:pt>
                <c:pt idx="55">
                  <c:v>1.66</c:v>
                </c:pt>
                <c:pt idx="56">
                  <c:v>1.74</c:v>
                </c:pt>
                <c:pt idx="57">
                  <c:v>1.86</c:v>
                </c:pt>
                <c:pt idx="58">
                  <c:v>1.83</c:v>
                </c:pt>
                <c:pt idx="59">
                  <c:v>1.85</c:v>
                </c:pt>
                <c:pt idx="60">
                  <c:v>1.78</c:v>
                </c:pt>
                <c:pt idx="61">
                  <c:v>1.64</c:v>
                </c:pt>
                <c:pt idx="62">
                  <c:v>1.7</c:v>
                </c:pt>
                <c:pt idx="63">
                  <c:v>1.68</c:v>
                </c:pt>
                <c:pt idx="64">
                  <c:v>1.69</c:v>
                </c:pt>
                <c:pt idx="65">
                  <c:v>1.74</c:v>
                </c:pt>
                <c:pt idx="66">
                  <c:v>1.8</c:v>
                </c:pt>
                <c:pt idx="67">
                  <c:v>1.68</c:v>
                </c:pt>
                <c:pt idx="68">
                  <c:v>1.79</c:v>
                </c:pt>
                <c:pt idx="69">
                  <c:v>1.89</c:v>
                </c:pt>
                <c:pt idx="70">
                  <c:v>1.75</c:v>
                </c:pt>
                <c:pt idx="71">
                  <c:v>1.72</c:v>
                </c:pt>
                <c:pt idx="72">
                  <c:v>1.69</c:v>
                </c:pt>
                <c:pt idx="73">
                  <c:v>1.61</c:v>
                </c:pt>
                <c:pt idx="74">
                  <c:v>1.65</c:v>
                </c:pt>
                <c:pt idx="75">
                  <c:v>1.66</c:v>
                </c:pt>
                <c:pt idx="76">
                  <c:v>1.72</c:v>
                </c:pt>
                <c:pt idx="77">
                  <c:v>1.84</c:v>
                </c:pt>
                <c:pt idx="78">
                  <c:v>1.88</c:v>
                </c:pt>
                <c:pt idx="79">
                  <c:v>1.93</c:v>
                </c:pt>
                <c:pt idx="80">
                  <c:v>2.0099999999999998</c:v>
                </c:pt>
                <c:pt idx="81">
                  <c:v>2.23</c:v>
                </c:pt>
                <c:pt idx="82">
                  <c:v>2.31</c:v>
                </c:pt>
                <c:pt idx="83">
                  <c:v>2.42</c:v>
                </c:pt>
                <c:pt idx="84">
                  <c:v>2.41</c:v>
                </c:pt>
                <c:pt idx="85">
                  <c:v>2.2599999999999998</c:v>
                </c:pt>
                <c:pt idx="86">
                  <c:v>2.2400000000000002</c:v>
                </c:pt>
                <c:pt idx="87">
                  <c:v>2.2799999999999998</c:v>
                </c:pt>
                <c:pt idx="88">
                  <c:v>2.2200000000000002</c:v>
                </c:pt>
                <c:pt idx="89">
                  <c:v>2.27</c:v>
                </c:pt>
                <c:pt idx="90">
                  <c:v>2.35</c:v>
                </c:pt>
                <c:pt idx="91">
                  <c:v>2.38</c:v>
                </c:pt>
                <c:pt idx="92">
                  <c:v>2.59</c:v>
                </c:pt>
                <c:pt idx="93">
                  <c:v>2.5499999999999998</c:v>
                </c:pt>
                <c:pt idx="94">
                  <c:v>2.5499999999999998</c:v>
                </c:pt>
                <c:pt idx="95">
                  <c:v>2.46</c:v>
                </c:pt>
                <c:pt idx="96">
                  <c:v>2.31</c:v>
                </c:pt>
                <c:pt idx="97">
                  <c:v>2.13</c:v>
                </c:pt>
                <c:pt idx="98">
                  <c:v>2.0299999999999998</c:v>
                </c:pt>
                <c:pt idx="99">
                  <c:v>1.92</c:v>
                </c:pt>
                <c:pt idx="100">
                  <c:v>1.94</c:v>
                </c:pt>
                <c:pt idx="101">
                  <c:v>1.89</c:v>
                </c:pt>
                <c:pt idx="102">
                  <c:v>1.86</c:v>
                </c:pt>
                <c:pt idx="103">
                  <c:v>1.86</c:v>
                </c:pt>
                <c:pt idx="104">
                  <c:v>1.81</c:v>
                </c:pt>
                <c:pt idx="105">
                  <c:v>1.75</c:v>
                </c:pt>
                <c:pt idx="106">
                  <c:v>1.69</c:v>
                </c:pt>
                <c:pt idx="107">
                  <c:v>1.72</c:v>
                </c:pt>
                <c:pt idx="108">
                  <c:v>1.68</c:v>
                </c:pt>
                <c:pt idx="109">
                  <c:v>1.66</c:v>
                </c:pt>
                <c:pt idx="110">
                  <c:v>1.69</c:v>
                </c:pt>
                <c:pt idx="111">
                  <c:v>1.68</c:v>
                </c:pt>
                <c:pt idx="112">
                  <c:v>1.64</c:v>
                </c:pt>
                <c:pt idx="113">
                  <c:v>1.7</c:v>
                </c:pt>
                <c:pt idx="114">
                  <c:v>1.68</c:v>
                </c:pt>
                <c:pt idx="115">
                  <c:v>1.63</c:v>
                </c:pt>
                <c:pt idx="116">
                  <c:v>1.59</c:v>
                </c:pt>
                <c:pt idx="117">
                  <c:v>1.57</c:v>
                </c:pt>
                <c:pt idx="118">
                  <c:v>1.56</c:v>
                </c:pt>
                <c:pt idx="119">
                  <c:v>1.47</c:v>
                </c:pt>
                <c:pt idx="120">
                  <c:v>1.42</c:v>
                </c:pt>
                <c:pt idx="121">
                  <c:v>1.31</c:v>
                </c:pt>
                <c:pt idx="122">
                  <c:v>1.31</c:v>
                </c:pt>
                <c:pt idx="123">
                  <c:v>1.33</c:v>
                </c:pt>
                <c:pt idx="124">
                  <c:v>1.34</c:v>
                </c:pt>
                <c:pt idx="125">
                  <c:v>1.3</c:v>
                </c:pt>
                <c:pt idx="126">
                  <c:v>1.29</c:v>
                </c:pt>
                <c:pt idx="127">
                  <c:v>1.26</c:v>
                </c:pt>
                <c:pt idx="128">
                  <c:v>1.22</c:v>
                </c:pt>
                <c:pt idx="129">
                  <c:v>1.22</c:v>
                </c:pt>
                <c:pt idx="130">
                  <c:v>1.24</c:v>
                </c:pt>
                <c:pt idx="131">
                  <c:v>1.21</c:v>
                </c:pt>
                <c:pt idx="132">
                  <c:v>1.1599999999999999</c:v>
                </c:pt>
                <c:pt idx="133">
                  <c:v>1.1299999999999999</c:v>
                </c:pt>
                <c:pt idx="134">
                  <c:v>1.18</c:v>
                </c:pt>
                <c:pt idx="135">
                  <c:v>1.22</c:v>
                </c:pt>
                <c:pt idx="136">
                  <c:v>1.25</c:v>
                </c:pt>
                <c:pt idx="137">
                  <c:v>1.19</c:v>
                </c:pt>
                <c:pt idx="138">
                  <c:v>1.17</c:v>
                </c:pt>
                <c:pt idx="139">
                  <c:v>1.17</c:v>
                </c:pt>
                <c:pt idx="140">
                  <c:v>1.1599999999999999</c:v>
                </c:pt>
                <c:pt idx="141">
                  <c:v>1.1100000000000001</c:v>
                </c:pt>
                <c:pt idx="142">
                  <c:v>1.1299999999999999</c:v>
                </c:pt>
                <c:pt idx="143">
                  <c:v>1.1100000000000001</c:v>
                </c:pt>
                <c:pt idx="144">
                  <c:v>1.1000000000000001</c:v>
                </c:pt>
                <c:pt idx="145">
                  <c:v>1.03</c:v>
                </c:pt>
                <c:pt idx="146">
                  <c:v>1.07</c:v>
                </c:pt>
                <c:pt idx="147">
                  <c:v>1.03</c:v>
                </c:pt>
                <c:pt idx="148">
                  <c:v>1.04</c:v>
                </c:pt>
                <c:pt idx="149">
                  <c:v>1.01</c:v>
                </c:pt>
                <c:pt idx="150">
                  <c:v>1.01</c:v>
                </c:pt>
                <c:pt idx="151">
                  <c:v>0.98</c:v>
                </c:pt>
                <c:pt idx="152">
                  <c:v>0.97</c:v>
                </c:pt>
                <c:pt idx="153">
                  <c:v>0.98</c:v>
                </c:pt>
                <c:pt idx="154">
                  <c:v>0.96</c:v>
                </c:pt>
                <c:pt idx="155">
                  <c:v>0.96</c:v>
                </c:pt>
                <c:pt idx="156">
                  <c:v>0.94</c:v>
                </c:pt>
                <c:pt idx="157">
                  <c:v>0.94</c:v>
                </c:pt>
                <c:pt idx="158">
                  <c:v>0.92</c:v>
                </c:pt>
                <c:pt idx="159">
                  <c:v>0.91</c:v>
                </c:pt>
                <c:pt idx="160">
                  <c:v>0.93</c:v>
                </c:pt>
                <c:pt idx="161">
                  <c:v>0.95</c:v>
                </c:pt>
                <c:pt idx="162">
                  <c:v>0.94</c:v>
                </c:pt>
                <c:pt idx="163">
                  <c:v>0.93</c:v>
                </c:pt>
                <c:pt idx="164">
                  <c:v>0.95</c:v>
                </c:pt>
                <c:pt idx="165">
                  <c:v>0.95</c:v>
                </c:pt>
                <c:pt idx="166">
                  <c:v>0.98</c:v>
                </c:pt>
                <c:pt idx="167">
                  <c:v>0.96</c:v>
                </c:pt>
                <c:pt idx="168">
                  <c:v>0.97</c:v>
                </c:pt>
                <c:pt idx="169">
                  <c:v>0.95</c:v>
                </c:pt>
                <c:pt idx="170">
                  <c:v>0.93</c:v>
                </c:pt>
                <c:pt idx="171">
                  <c:v>0.93</c:v>
                </c:pt>
                <c:pt idx="172">
                  <c:v>0.89</c:v>
                </c:pt>
                <c:pt idx="173">
                  <c:v>0.92</c:v>
                </c:pt>
                <c:pt idx="174">
                  <c:v>0.96</c:v>
                </c:pt>
                <c:pt idx="175">
                  <c:v>1</c:v>
                </c:pt>
                <c:pt idx="176">
                  <c:v>0.99</c:v>
                </c:pt>
                <c:pt idx="177">
                  <c:v>0.99</c:v>
                </c:pt>
                <c:pt idx="178">
                  <c:v>0.99</c:v>
                </c:pt>
                <c:pt idx="179">
                  <c:v>0.97</c:v>
                </c:pt>
                <c:pt idx="180">
                  <c:v>0.98</c:v>
                </c:pt>
                <c:pt idx="181">
                  <c:v>0.98</c:v>
                </c:pt>
                <c:pt idx="182">
                  <c:v>1.01</c:v>
                </c:pt>
                <c:pt idx="183">
                  <c:v>1.01</c:v>
                </c:pt>
                <c:pt idx="184">
                  <c:v>0.98</c:v>
                </c:pt>
                <c:pt idx="185">
                  <c:v>0.97</c:v>
                </c:pt>
                <c:pt idx="186">
                  <c:v>0.95</c:v>
                </c:pt>
                <c:pt idx="187">
                  <c:v>0.98</c:v>
                </c:pt>
                <c:pt idx="188">
                  <c:v>0.98</c:v>
                </c:pt>
                <c:pt idx="189">
                  <c:v>0.96</c:v>
                </c:pt>
                <c:pt idx="190">
                  <c:v>0.95</c:v>
                </c:pt>
                <c:pt idx="191">
                  <c:v>0.94</c:v>
                </c:pt>
                <c:pt idx="192">
                  <c:v>0.95</c:v>
                </c:pt>
                <c:pt idx="193">
                  <c:v>0.92</c:v>
                </c:pt>
                <c:pt idx="194">
                  <c:v>0.91</c:v>
                </c:pt>
                <c:pt idx="195">
                  <c:v>0.9</c:v>
                </c:pt>
                <c:pt idx="196">
                  <c:v>0.9</c:v>
                </c:pt>
                <c:pt idx="197">
                  <c:v>0.9</c:v>
                </c:pt>
                <c:pt idx="198">
                  <c:v>0.92</c:v>
                </c:pt>
                <c:pt idx="199">
                  <c:v>0.9</c:v>
                </c:pt>
                <c:pt idx="200">
                  <c:v>0.87</c:v>
                </c:pt>
                <c:pt idx="201">
                  <c:v>0.85</c:v>
                </c:pt>
                <c:pt idx="202">
                  <c:v>0.85</c:v>
                </c:pt>
                <c:pt idx="203">
                  <c:v>0.83</c:v>
                </c:pt>
                <c:pt idx="204">
                  <c:v>0.83</c:v>
                </c:pt>
                <c:pt idx="205">
                  <c:v>0.81</c:v>
                </c:pt>
                <c:pt idx="206">
                  <c:v>0.82</c:v>
                </c:pt>
                <c:pt idx="207">
                  <c:v>0.8</c:v>
                </c:pt>
                <c:pt idx="208">
                  <c:v>0.81</c:v>
                </c:pt>
                <c:pt idx="209">
                  <c:v>0.8</c:v>
                </c:pt>
                <c:pt idx="210">
                  <c:v>0.82</c:v>
                </c:pt>
                <c:pt idx="211">
                  <c:v>0.83</c:v>
                </c:pt>
                <c:pt idx="212">
                  <c:v>0.8</c:v>
                </c:pt>
                <c:pt idx="213">
                  <c:v>0.8</c:v>
                </c:pt>
                <c:pt idx="214">
                  <c:v>0.8</c:v>
                </c:pt>
                <c:pt idx="215">
                  <c:v>0.79</c:v>
                </c:pt>
                <c:pt idx="216">
                  <c:v>0.77</c:v>
                </c:pt>
                <c:pt idx="217">
                  <c:v>0.77</c:v>
                </c:pt>
                <c:pt idx="218">
                  <c:v>0.76</c:v>
                </c:pt>
                <c:pt idx="219">
                  <c:v>0.82</c:v>
                </c:pt>
                <c:pt idx="220">
                  <c:v>0.84</c:v>
                </c:pt>
                <c:pt idx="221">
                  <c:v>0.93</c:v>
                </c:pt>
                <c:pt idx="222">
                  <c:v>0.93</c:v>
                </c:pt>
                <c:pt idx="223">
                  <c:v>1.07</c:v>
                </c:pt>
                <c:pt idx="224">
                  <c:v>1</c:v>
                </c:pt>
                <c:pt idx="225">
                  <c:v>1.04</c:v>
                </c:pt>
                <c:pt idx="226">
                  <c:v>0.86</c:v>
                </c:pt>
                <c:pt idx="227">
                  <c:v>0.92</c:v>
                </c:pt>
                <c:pt idx="228">
                  <c:v>0.9</c:v>
                </c:pt>
                <c:pt idx="229">
                  <c:v>0.87</c:v>
                </c:pt>
                <c:pt idx="230">
                  <c:v>0.94</c:v>
                </c:pt>
                <c:pt idx="231">
                  <c:v>0.94</c:v>
                </c:pt>
                <c:pt idx="232">
                  <c:v>0.94</c:v>
                </c:pt>
                <c:pt idx="233">
                  <c:v>0.95</c:v>
                </c:pt>
                <c:pt idx="234">
                  <c:v>0.93</c:v>
                </c:pt>
                <c:pt idx="235">
                  <c:v>0.92</c:v>
                </c:pt>
                <c:pt idx="236">
                  <c:v>0.89</c:v>
                </c:pt>
                <c:pt idx="237">
                  <c:v>0.87</c:v>
                </c:pt>
                <c:pt idx="238">
                  <c:v>0.85</c:v>
                </c:pt>
                <c:pt idx="239">
                  <c:v>0.86</c:v>
                </c:pt>
                <c:pt idx="240">
                  <c:v>0.86</c:v>
                </c:pt>
                <c:pt idx="241">
                  <c:v>0.86</c:v>
                </c:pt>
                <c:pt idx="242">
                  <c:v>0.83</c:v>
                </c:pt>
                <c:pt idx="243">
                  <c:v>0.89</c:v>
                </c:pt>
                <c:pt idx="244">
                  <c:v>0.88</c:v>
                </c:pt>
                <c:pt idx="245">
                  <c:v>0.88</c:v>
                </c:pt>
                <c:pt idx="246">
                  <c:v>0.88</c:v>
                </c:pt>
                <c:pt idx="247">
                  <c:v>0.88</c:v>
                </c:pt>
                <c:pt idx="248">
                  <c:v>0.89</c:v>
                </c:pt>
                <c:pt idx="249">
                  <c:v>0.93</c:v>
                </c:pt>
                <c:pt idx="250">
                  <c:v>0.9</c:v>
                </c:pt>
                <c:pt idx="251">
                  <c:v>0.92</c:v>
                </c:pt>
                <c:pt idx="252">
                  <c:v>0.92</c:v>
                </c:pt>
                <c:pt idx="253">
                  <c:v>0.93</c:v>
                </c:pt>
                <c:pt idx="254">
                  <c:v>0.96</c:v>
                </c:pt>
                <c:pt idx="255">
                  <c:v>0.96</c:v>
                </c:pt>
                <c:pt idx="256">
                  <c:v>0.96</c:v>
                </c:pt>
                <c:pt idx="257">
                  <c:v>0.98</c:v>
                </c:pt>
                <c:pt idx="258">
                  <c:v>0.98</c:v>
                </c:pt>
                <c:pt idx="259">
                  <c:v>0.89</c:v>
                </c:pt>
                <c:pt idx="260">
                  <c:v>0.9</c:v>
                </c:pt>
                <c:pt idx="261">
                  <c:v>0.91</c:v>
                </c:pt>
                <c:pt idx="262">
                  <c:v>0.91</c:v>
                </c:pt>
                <c:pt idx="263">
                  <c:v>0.9</c:v>
                </c:pt>
                <c:pt idx="264">
                  <c:v>0.88</c:v>
                </c:pt>
                <c:pt idx="265">
                  <c:v>0.87</c:v>
                </c:pt>
                <c:pt idx="266">
                  <c:v>0.87</c:v>
                </c:pt>
                <c:pt idx="267">
                  <c:v>0.86</c:v>
                </c:pt>
                <c:pt idx="268">
                  <c:v>0.85</c:v>
                </c:pt>
                <c:pt idx="269">
                  <c:v>0.85</c:v>
                </c:pt>
                <c:pt idx="270">
                  <c:v>0.86</c:v>
                </c:pt>
                <c:pt idx="271">
                  <c:v>0.87</c:v>
                </c:pt>
                <c:pt idx="272">
                  <c:v>0.87</c:v>
                </c:pt>
                <c:pt idx="273">
                  <c:v>0.88</c:v>
                </c:pt>
                <c:pt idx="274">
                  <c:v>0.88</c:v>
                </c:pt>
                <c:pt idx="275">
                  <c:v>0.88</c:v>
                </c:pt>
                <c:pt idx="276">
                  <c:v>0.87</c:v>
                </c:pt>
                <c:pt idx="277">
                  <c:v>0.85</c:v>
                </c:pt>
                <c:pt idx="278">
                  <c:v>0.85</c:v>
                </c:pt>
                <c:pt idx="279">
                  <c:v>0.85</c:v>
                </c:pt>
                <c:pt idx="280">
                  <c:v>0.88</c:v>
                </c:pt>
                <c:pt idx="281">
                  <c:v>0.89</c:v>
                </c:pt>
                <c:pt idx="282">
                  <c:v>0.91</c:v>
                </c:pt>
                <c:pt idx="283">
                  <c:v>0.92</c:v>
                </c:pt>
                <c:pt idx="284">
                  <c:v>0.94</c:v>
                </c:pt>
                <c:pt idx="285">
                  <c:v>0.95</c:v>
                </c:pt>
                <c:pt idx="286">
                  <c:v>0.94</c:v>
                </c:pt>
                <c:pt idx="287">
                  <c:v>0.94</c:v>
                </c:pt>
                <c:pt idx="288">
                  <c:v>0.96</c:v>
                </c:pt>
                <c:pt idx="289">
                  <c:v>0.96</c:v>
                </c:pt>
                <c:pt idx="290">
                  <c:v>0.95</c:v>
                </c:pt>
                <c:pt idx="291">
                  <c:v>0.96</c:v>
                </c:pt>
                <c:pt idx="292">
                  <c:v>0.96</c:v>
                </c:pt>
                <c:pt idx="293">
                  <c:v>0.95</c:v>
                </c:pt>
                <c:pt idx="294">
                  <c:v>0.94</c:v>
                </c:pt>
                <c:pt idx="295">
                  <c:v>0.95</c:v>
                </c:pt>
                <c:pt idx="296">
                  <c:v>0.95</c:v>
                </c:pt>
                <c:pt idx="297">
                  <c:v>0.94</c:v>
                </c:pt>
                <c:pt idx="298">
                  <c:v>0.95</c:v>
                </c:pt>
                <c:pt idx="299">
                  <c:v>0.94</c:v>
                </c:pt>
                <c:pt idx="300">
                  <c:v>0.93</c:v>
                </c:pt>
                <c:pt idx="301">
                  <c:v>0.93</c:v>
                </c:pt>
                <c:pt idx="302">
                  <c:v>0.92</c:v>
                </c:pt>
                <c:pt idx="303">
                  <c:v>0.92</c:v>
                </c:pt>
                <c:pt idx="304">
                  <c:v>0.91</c:v>
                </c:pt>
                <c:pt idx="305">
                  <c:v>0.9</c:v>
                </c:pt>
                <c:pt idx="306">
                  <c:v>0.89</c:v>
                </c:pt>
                <c:pt idx="307">
                  <c:v>0.89</c:v>
                </c:pt>
                <c:pt idx="308">
                  <c:v>0.9</c:v>
                </c:pt>
                <c:pt idx="309">
                  <c:v>0.88</c:v>
                </c:pt>
                <c:pt idx="310">
                  <c:v>0.88</c:v>
                </c:pt>
                <c:pt idx="311">
                  <c:v>0.88</c:v>
                </c:pt>
                <c:pt idx="312">
                  <c:v>0.88</c:v>
                </c:pt>
                <c:pt idx="313">
                  <c:v>0.88</c:v>
                </c:pt>
                <c:pt idx="314">
                  <c:v>0.86</c:v>
                </c:pt>
                <c:pt idx="315">
                  <c:v>0.85</c:v>
                </c:pt>
                <c:pt idx="316">
                  <c:v>0.84</c:v>
                </c:pt>
                <c:pt idx="317">
                  <c:v>0.85</c:v>
                </c:pt>
                <c:pt idx="318">
                  <c:v>0.83</c:v>
                </c:pt>
                <c:pt idx="319">
                  <c:v>0.83</c:v>
                </c:pt>
                <c:pt idx="320">
                  <c:v>0.82</c:v>
                </c:pt>
                <c:pt idx="321">
                  <c:v>0.87</c:v>
                </c:pt>
                <c:pt idx="322">
                  <c:v>0.87</c:v>
                </c:pt>
                <c:pt idx="323">
                  <c:v>0.91</c:v>
                </c:pt>
                <c:pt idx="324">
                  <c:v>0.9</c:v>
                </c:pt>
                <c:pt idx="325">
                  <c:v>0.92</c:v>
                </c:pt>
                <c:pt idx="326">
                  <c:v>0.92</c:v>
                </c:pt>
                <c:pt idx="327">
                  <c:v>0.91</c:v>
                </c:pt>
                <c:pt idx="328">
                  <c:v>0.91</c:v>
                </c:pt>
                <c:pt idx="329">
                  <c:v>0.92</c:v>
                </c:pt>
                <c:pt idx="330">
                  <c:v>0.91</c:v>
                </c:pt>
                <c:pt idx="331">
                  <c:v>0.91</c:v>
                </c:pt>
                <c:pt idx="332">
                  <c:v>0.9</c:v>
                </c:pt>
                <c:pt idx="333">
                  <c:v>0.9</c:v>
                </c:pt>
                <c:pt idx="334">
                  <c:v>0.91</c:v>
                </c:pt>
                <c:pt idx="335">
                  <c:v>0.93</c:v>
                </c:pt>
                <c:pt idx="336">
                  <c:v>0.93</c:v>
                </c:pt>
                <c:pt idx="337">
                  <c:v>0.96</c:v>
                </c:pt>
                <c:pt idx="338">
                  <c:v>0.97</c:v>
                </c:pt>
                <c:pt idx="339">
                  <c:v>0.98</c:v>
                </c:pt>
                <c:pt idx="340">
                  <c:v>0.99</c:v>
                </c:pt>
                <c:pt idx="341">
                  <c:v>1.05</c:v>
                </c:pt>
                <c:pt idx="342">
                  <c:v>1.19</c:v>
                </c:pt>
                <c:pt idx="343">
                  <c:v>1.26</c:v>
                </c:pt>
                <c:pt idx="344">
                  <c:v>1.26</c:v>
                </c:pt>
                <c:pt idx="345">
                  <c:v>1.39</c:v>
                </c:pt>
                <c:pt idx="346">
                  <c:v>1.38</c:v>
                </c:pt>
                <c:pt idx="347">
                  <c:v>1.45</c:v>
                </c:pt>
                <c:pt idx="348">
                  <c:v>1.52</c:v>
                </c:pt>
                <c:pt idx="349">
                  <c:v>1.57</c:v>
                </c:pt>
                <c:pt idx="350">
                  <c:v>1.44</c:v>
                </c:pt>
                <c:pt idx="351">
                  <c:v>1.45</c:v>
                </c:pt>
                <c:pt idx="352">
                  <c:v>1.38</c:v>
                </c:pt>
                <c:pt idx="353">
                  <c:v>1.34</c:v>
                </c:pt>
                <c:pt idx="354">
                  <c:v>1.39</c:v>
                </c:pt>
                <c:pt idx="355">
                  <c:v>1.44</c:v>
                </c:pt>
                <c:pt idx="356">
                  <c:v>1.51</c:v>
                </c:pt>
                <c:pt idx="357">
                  <c:v>1.63</c:v>
                </c:pt>
                <c:pt idx="358">
                  <c:v>1.73</c:v>
                </c:pt>
                <c:pt idx="359">
                  <c:v>1.79</c:v>
                </c:pt>
                <c:pt idx="360">
                  <c:v>1.93</c:v>
                </c:pt>
                <c:pt idx="361">
                  <c:v>2.0499999999999998</c:v>
                </c:pt>
                <c:pt idx="362">
                  <c:v>1.98</c:v>
                </c:pt>
                <c:pt idx="363">
                  <c:v>1.98</c:v>
                </c:pt>
                <c:pt idx="364">
                  <c:v>1.97</c:v>
                </c:pt>
                <c:pt idx="365">
                  <c:v>2.02</c:v>
                </c:pt>
                <c:pt idx="366">
                  <c:v>2.09</c:v>
                </c:pt>
                <c:pt idx="367">
                  <c:v>2.19</c:v>
                </c:pt>
                <c:pt idx="368">
                  <c:v>2.2200000000000002</c:v>
                </c:pt>
                <c:pt idx="369">
                  <c:v>2.2599999999999998</c:v>
                </c:pt>
                <c:pt idx="370">
                  <c:v>2.29</c:v>
                </c:pt>
                <c:pt idx="371">
                  <c:v>2.34</c:v>
                </c:pt>
                <c:pt idx="372">
                  <c:v>2.36</c:v>
                </c:pt>
                <c:pt idx="373">
                  <c:v>2.4700000000000002</c:v>
                </c:pt>
                <c:pt idx="374">
                  <c:v>2.7</c:v>
                </c:pt>
                <c:pt idx="375">
                  <c:v>2.93</c:v>
                </c:pt>
                <c:pt idx="376">
                  <c:v>2.96</c:v>
                </c:pt>
                <c:pt idx="377">
                  <c:v>2.85</c:v>
                </c:pt>
                <c:pt idx="378">
                  <c:v>2.73</c:v>
                </c:pt>
                <c:pt idx="379">
                  <c:v>2.72</c:v>
                </c:pt>
                <c:pt idx="380">
                  <c:v>2.61</c:v>
                </c:pt>
                <c:pt idx="381">
                  <c:v>2.5099999999999998</c:v>
                </c:pt>
                <c:pt idx="382">
                  <c:v>2.35</c:v>
                </c:pt>
                <c:pt idx="383">
                  <c:v>2.4</c:v>
                </c:pt>
                <c:pt idx="384">
                  <c:v>2.34</c:v>
                </c:pt>
                <c:pt idx="385">
                  <c:v>2.4</c:v>
                </c:pt>
                <c:pt idx="386">
                  <c:v>2.35</c:v>
                </c:pt>
                <c:pt idx="387">
                  <c:v>2.39</c:v>
                </c:pt>
                <c:pt idx="388">
                  <c:v>2.36</c:v>
                </c:pt>
                <c:pt idx="389">
                  <c:v>2.42</c:v>
                </c:pt>
                <c:pt idx="390">
                  <c:v>2.63</c:v>
                </c:pt>
                <c:pt idx="391">
                  <c:v>2.68</c:v>
                </c:pt>
                <c:pt idx="392">
                  <c:v>2.72</c:v>
                </c:pt>
                <c:pt idx="393">
                  <c:v>2.86</c:v>
                </c:pt>
                <c:pt idx="394">
                  <c:v>2.83</c:v>
                </c:pt>
                <c:pt idx="395">
                  <c:v>2.89</c:v>
                </c:pt>
                <c:pt idx="396">
                  <c:v>2.88</c:v>
                </c:pt>
                <c:pt idx="397">
                  <c:v>2.95</c:v>
                </c:pt>
                <c:pt idx="398">
                  <c:v>3.02</c:v>
                </c:pt>
                <c:pt idx="399">
                  <c:v>3.04</c:v>
                </c:pt>
                <c:pt idx="400">
                  <c:v>3.12</c:v>
                </c:pt>
                <c:pt idx="401">
                  <c:v>3.27</c:v>
                </c:pt>
                <c:pt idx="402">
                  <c:v>3.85</c:v>
                </c:pt>
                <c:pt idx="403">
                  <c:v>4.17</c:v>
                </c:pt>
                <c:pt idx="404">
                  <c:v>4.5999999999999996</c:v>
                </c:pt>
                <c:pt idx="405">
                  <c:v>5.24</c:v>
                </c:pt>
                <c:pt idx="406">
                  <c:v>5.6</c:v>
                </c:pt>
                <c:pt idx="407">
                  <c:v>5.7</c:v>
                </c:pt>
                <c:pt idx="408">
                  <c:v>5.75</c:v>
                </c:pt>
                <c:pt idx="409">
                  <c:v>5.59</c:v>
                </c:pt>
                <c:pt idx="410">
                  <c:v>5.58</c:v>
                </c:pt>
                <c:pt idx="411">
                  <c:v>6.04</c:v>
                </c:pt>
                <c:pt idx="412">
                  <c:v>6.07</c:v>
                </c:pt>
                <c:pt idx="413">
                  <c:v>6.13</c:v>
                </c:pt>
                <c:pt idx="414">
                  <c:v>6.1</c:v>
                </c:pt>
                <c:pt idx="415">
                  <c:v>5.82</c:v>
                </c:pt>
                <c:pt idx="416">
                  <c:v>5.69</c:v>
                </c:pt>
                <c:pt idx="417">
                  <c:v>5.55</c:v>
                </c:pt>
                <c:pt idx="418">
                  <c:v>5.21</c:v>
                </c:pt>
                <c:pt idx="419">
                  <c:v>5.15</c:v>
                </c:pt>
                <c:pt idx="420">
                  <c:v>5.0999999999999996</c:v>
                </c:pt>
                <c:pt idx="421">
                  <c:v>4.8099999999999996</c:v>
                </c:pt>
                <c:pt idx="422">
                  <c:v>4.84</c:v>
                </c:pt>
                <c:pt idx="423">
                  <c:v>4.71</c:v>
                </c:pt>
                <c:pt idx="424">
                  <c:v>4.93</c:v>
                </c:pt>
                <c:pt idx="425">
                  <c:v>5.05</c:v>
                </c:pt>
                <c:pt idx="426">
                  <c:v>5.33</c:v>
                </c:pt>
                <c:pt idx="427">
                  <c:v>5.49</c:v>
                </c:pt>
                <c:pt idx="428">
                  <c:v>5.46</c:v>
                </c:pt>
                <c:pt idx="429">
                  <c:v>5.4</c:v>
                </c:pt>
                <c:pt idx="430">
                  <c:v>5.32</c:v>
                </c:pt>
                <c:pt idx="431">
                  <c:v>5.19</c:v>
                </c:pt>
                <c:pt idx="432">
                  <c:v>4.83</c:v>
                </c:pt>
                <c:pt idx="433">
                  <c:v>4.7300000000000004</c:v>
                </c:pt>
                <c:pt idx="434">
                  <c:v>4.4000000000000004</c:v>
                </c:pt>
                <c:pt idx="435">
                  <c:v>4.07</c:v>
                </c:pt>
                <c:pt idx="436">
                  <c:v>4.08</c:v>
                </c:pt>
                <c:pt idx="437">
                  <c:v>3.82</c:v>
                </c:pt>
                <c:pt idx="438">
                  <c:v>3.52</c:v>
                </c:pt>
                <c:pt idx="439">
                  <c:v>3.25</c:v>
                </c:pt>
                <c:pt idx="440">
                  <c:v>3.07</c:v>
                </c:pt>
                <c:pt idx="441">
                  <c:v>3.07</c:v>
                </c:pt>
                <c:pt idx="442">
                  <c:v>3.11</c:v>
                </c:pt>
                <c:pt idx="443">
                  <c:v>3.05</c:v>
                </c:pt>
                <c:pt idx="444">
                  <c:v>3.05</c:v>
                </c:pt>
                <c:pt idx="445">
                  <c:v>2.91</c:v>
                </c:pt>
                <c:pt idx="446">
                  <c:v>2.72</c:v>
                </c:pt>
                <c:pt idx="447">
                  <c:v>2.4700000000000002</c:v>
                </c:pt>
                <c:pt idx="448">
                  <c:v>2.37</c:v>
                </c:pt>
                <c:pt idx="449">
                  <c:v>2.34</c:v>
                </c:pt>
                <c:pt idx="450">
                  <c:v>2.4</c:v>
                </c:pt>
                <c:pt idx="451">
                  <c:v>2.33</c:v>
                </c:pt>
                <c:pt idx="452">
                  <c:v>2.3199999999999998</c:v>
                </c:pt>
                <c:pt idx="453">
                  <c:v>2.23</c:v>
                </c:pt>
                <c:pt idx="454">
                  <c:v>2.12</c:v>
                </c:pt>
                <c:pt idx="455">
                  <c:v>2.14</c:v>
                </c:pt>
                <c:pt idx="456">
                  <c:v>2.2400000000000002</c:v>
                </c:pt>
                <c:pt idx="457">
                  <c:v>2.17</c:v>
                </c:pt>
                <c:pt idx="458">
                  <c:v>2.13</c:v>
                </c:pt>
                <c:pt idx="459">
                  <c:v>2.0499999999999998</c:v>
                </c:pt>
                <c:pt idx="460">
                  <c:v>2.06</c:v>
                </c:pt>
                <c:pt idx="461">
                  <c:v>2.04</c:v>
                </c:pt>
                <c:pt idx="462">
                  <c:v>2.0099999999999998</c:v>
                </c:pt>
                <c:pt idx="463">
                  <c:v>2.02</c:v>
                </c:pt>
                <c:pt idx="464">
                  <c:v>2.0499999999999998</c:v>
                </c:pt>
                <c:pt idx="465">
                  <c:v>1.99</c:v>
                </c:pt>
                <c:pt idx="466">
                  <c:v>1.89</c:v>
                </c:pt>
                <c:pt idx="467">
                  <c:v>1.8</c:v>
                </c:pt>
                <c:pt idx="468">
                  <c:v>1.78</c:v>
                </c:pt>
                <c:pt idx="469">
                  <c:v>1.72</c:v>
                </c:pt>
                <c:pt idx="470">
                  <c:v>1.62</c:v>
                </c:pt>
                <c:pt idx="471">
                  <c:v>1.65</c:v>
                </c:pt>
                <c:pt idx="472">
                  <c:v>1.72</c:v>
                </c:pt>
                <c:pt idx="473">
                  <c:v>1.69</c:v>
                </c:pt>
                <c:pt idx="474">
                  <c:v>1.78</c:v>
                </c:pt>
                <c:pt idx="475">
                  <c:v>1.8</c:v>
                </c:pt>
                <c:pt idx="476">
                  <c:v>1.74</c:v>
                </c:pt>
                <c:pt idx="477">
                  <c:v>1.73</c:v>
                </c:pt>
                <c:pt idx="478">
                  <c:v>1.66</c:v>
                </c:pt>
                <c:pt idx="479">
                  <c:v>1.6</c:v>
                </c:pt>
                <c:pt idx="480">
                  <c:v>1.55</c:v>
                </c:pt>
                <c:pt idx="481">
                  <c:v>1.52</c:v>
                </c:pt>
                <c:pt idx="482">
                  <c:v>1.47</c:v>
                </c:pt>
                <c:pt idx="483">
                  <c:v>1.45</c:v>
                </c:pt>
                <c:pt idx="484">
                  <c:v>1.39</c:v>
                </c:pt>
                <c:pt idx="485">
                  <c:v>1.39</c:v>
                </c:pt>
                <c:pt idx="486">
                  <c:v>1.43</c:v>
                </c:pt>
                <c:pt idx="487">
                  <c:v>1.69</c:v>
                </c:pt>
                <c:pt idx="488">
                  <c:v>1.66</c:v>
                </c:pt>
                <c:pt idx="489">
                  <c:v>1.79</c:v>
                </c:pt>
                <c:pt idx="490">
                  <c:v>1.87</c:v>
                </c:pt>
                <c:pt idx="491">
                  <c:v>1.91</c:v>
                </c:pt>
                <c:pt idx="492">
                  <c:v>1.97</c:v>
                </c:pt>
                <c:pt idx="493">
                  <c:v>1.91</c:v>
                </c:pt>
                <c:pt idx="494">
                  <c:v>1.91</c:v>
                </c:pt>
                <c:pt idx="495">
                  <c:v>1.93</c:v>
                </c:pt>
                <c:pt idx="496">
                  <c:v>1.88</c:v>
                </c:pt>
                <c:pt idx="497">
                  <c:v>1.82</c:v>
                </c:pt>
                <c:pt idx="498">
                  <c:v>1.78</c:v>
                </c:pt>
                <c:pt idx="499">
                  <c:v>1.75</c:v>
                </c:pt>
                <c:pt idx="500">
                  <c:v>1.73</c:v>
                </c:pt>
                <c:pt idx="501">
                  <c:v>1.79</c:v>
                </c:pt>
                <c:pt idx="502">
                  <c:v>1.77</c:v>
                </c:pt>
                <c:pt idx="503">
                  <c:v>1.82</c:v>
                </c:pt>
                <c:pt idx="504">
                  <c:v>1.82</c:v>
                </c:pt>
                <c:pt idx="505">
                  <c:v>1.76</c:v>
                </c:pt>
                <c:pt idx="506">
                  <c:v>1.75</c:v>
                </c:pt>
                <c:pt idx="507">
                  <c:v>1.76</c:v>
                </c:pt>
                <c:pt idx="508">
                  <c:v>1.75</c:v>
                </c:pt>
                <c:pt idx="509">
                  <c:v>1.7</c:v>
                </c:pt>
                <c:pt idx="510">
                  <c:v>1.74</c:v>
                </c:pt>
                <c:pt idx="511">
                  <c:v>1.72</c:v>
                </c:pt>
                <c:pt idx="512">
                  <c:v>1.68</c:v>
                </c:pt>
                <c:pt idx="513">
                  <c:v>1.64</c:v>
                </c:pt>
                <c:pt idx="514">
                  <c:v>1.64</c:v>
                </c:pt>
                <c:pt idx="515">
                  <c:v>1.64</c:v>
                </c:pt>
                <c:pt idx="516">
                  <c:v>1.68</c:v>
                </c:pt>
                <c:pt idx="517">
                  <c:v>1.69</c:v>
                </c:pt>
                <c:pt idx="518">
                  <c:v>1.61</c:v>
                </c:pt>
                <c:pt idx="519">
                  <c:v>1.6</c:v>
                </c:pt>
                <c:pt idx="520">
                  <c:v>1.58</c:v>
                </c:pt>
                <c:pt idx="521">
                  <c:v>1.56</c:v>
                </c:pt>
                <c:pt idx="522">
                  <c:v>1.52</c:v>
                </c:pt>
                <c:pt idx="523">
                  <c:v>1.52</c:v>
                </c:pt>
                <c:pt idx="524">
                  <c:v>1.5</c:v>
                </c:pt>
                <c:pt idx="525">
                  <c:v>1.5</c:v>
                </c:pt>
                <c:pt idx="526">
                  <c:v>1.45</c:v>
                </c:pt>
                <c:pt idx="527">
                  <c:v>1.4</c:v>
                </c:pt>
                <c:pt idx="528">
                  <c:v>1.37</c:v>
                </c:pt>
                <c:pt idx="529">
                  <c:v>1.41</c:v>
                </c:pt>
                <c:pt idx="530">
                  <c:v>1.39</c:v>
                </c:pt>
                <c:pt idx="531">
                  <c:v>1.41</c:v>
                </c:pt>
                <c:pt idx="532">
                  <c:v>1.46</c:v>
                </c:pt>
                <c:pt idx="533">
                  <c:v>1.42</c:v>
                </c:pt>
                <c:pt idx="534">
                  <c:v>1.42</c:v>
                </c:pt>
                <c:pt idx="535">
                  <c:v>1.36</c:v>
                </c:pt>
                <c:pt idx="536">
                  <c:v>1.38</c:v>
                </c:pt>
                <c:pt idx="537">
                  <c:v>1.37</c:v>
                </c:pt>
                <c:pt idx="538">
                  <c:v>1.38</c:v>
                </c:pt>
                <c:pt idx="539">
                  <c:v>1.39</c:v>
                </c:pt>
                <c:pt idx="540">
                  <c:v>1.41</c:v>
                </c:pt>
                <c:pt idx="541">
                  <c:v>1.41</c:v>
                </c:pt>
                <c:pt idx="542">
                  <c:v>1.46</c:v>
                </c:pt>
                <c:pt idx="543">
                  <c:v>1.49</c:v>
                </c:pt>
                <c:pt idx="544">
                  <c:v>1.52</c:v>
                </c:pt>
                <c:pt idx="545">
                  <c:v>1.54</c:v>
                </c:pt>
                <c:pt idx="546">
                  <c:v>1.58</c:v>
                </c:pt>
                <c:pt idx="547">
                  <c:v>1.52</c:v>
                </c:pt>
                <c:pt idx="548">
                  <c:v>1.5</c:v>
                </c:pt>
                <c:pt idx="549">
                  <c:v>1.54</c:v>
                </c:pt>
                <c:pt idx="550">
                  <c:v>1.52</c:v>
                </c:pt>
                <c:pt idx="551">
                  <c:v>1.53</c:v>
                </c:pt>
                <c:pt idx="552">
                  <c:v>1.63</c:v>
                </c:pt>
                <c:pt idx="553">
                  <c:v>1.89</c:v>
                </c:pt>
                <c:pt idx="554">
                  <c:v>2.06</c:v>
                </c:pt>
                <c:pt idx="555">
                  <c:v>2.14</c:v>
                </c:pt>
                <c:pt idx="556">
                  <c:v>2.09</c:v>
                </c:pt>
                <c:pt idx="557">
                  <c:v>2.15</c:v>
                </c:pt>
                <c:pt idx="558">
                  <c:v>2.2000000000000002</c:v>
                </c:pt>
                <c:pt idx="559">
                  <c:v>2.37</c:v>
                </c:pt>
                <c:pt idx="560">
                  <c:v>2.38</c:v>
                </c:pt>
                <c:pt idx="561">
                  <c:v>2.4700000000000002</c:v>
                </c:pt>
                <c:pt idx="562">
                  <c:v>2.31</c:v>
                </c:pt>
                <c:pt idx="563">
                  <c:v>2.1800000000000002</c:v>
                </c:pt>
                <c:pt idx="564">
                  <c:v>2</c:v>
                </c:pt>
                <c:pt idx="565">
                  <c:v>2.0699999999999998</c:v>
                </c:pt>
                <c:pt idx="566">
                  <c:v>2.19</c:v>
                </c:pt>
                <c:pt idx="567">
                  <c:v>2.3199999999999998</c:v>
                </c:pt>
                <c:pt idx="568">
                  <c:v>2.4900000000000002</c:v>
                </c:pt>
                <c:pt idx="569">
                  <c:v>2.37</c:v>
                </c:pt>
                <c:pt idx="570">
                  <c:v>2.35</c:v>
                </c:pt>
                <c:pt idx="571">
                  <c:v>2.39</c:v>
                </c:pt>
                <c:pt idx="572">
                  <c:v>2.37</c:v>
                </c:pt>
                <c:pt idx="573">
                  <c:v>2.34</c:v>
                </c:pt>
                <c:pt idx="574">
                  <c:v>2.2999999999999998</c:v>
                </c:pt>
                <c:pt idx="575">
                  <c:v>2.25</c:v>
                </c:pt>
                <c:pt idx="576">
                  <c:v>2.17</c:v>
                </c:pt>
                <c:pt idx="577">
                  <c:v>2.0699999999999998</c:v>
                </c:pt>
                <c:pt idx="578">
                  <c:v>2</c:v>
                </c:pt>
                <c:pt idx="579">
                  <c:v>1.93</c:v>
                </c:pt>
                <c:pt idx="580">
                  <c:v>1.91</c:v>
                </c:pt>
                <c:pt idx="581">
                  <c:v>1.87</c:v>
                </c:pt>
                <c:pt idx="582">
                  <c:v>1.8</c:v>
                </c:pt>
                <c:pt idx="583">
                  <c:v>1.84</c:v>
                </c:pt>
                <c:pt idx="584">
                  <c:v>1.74</c:v>
                </c:pt>
                <c:pt idx="585">
                  <c:v>1.77</c:v>
                </c:pt>
                <c:pt idx="586">
                  <c:v>1.76</c:v>
                </c:pt>
                <c:pt idx="587">
                  <c:v>1.81</c:v>
                </c:pt>
                <c:pt idx="588">
                  <c:v>1.85</c:v>
                </c:pt>
                <c:pt idx="589">
                  <c:v>1.86</c:v>
                </c:pt>
                <c:pt idx="590">
                  <c:v>1.86</c:v>
                </c:pt>
                <c:pt idx="591">
                  <c:v>1.84</c:v>
                </c:pt>
                <c:pt idx="592">
                  <c:v>1.9</c:v>
                </c:pt>
                <c:pt idx="593">
                  <c:v>2.06</c:v>
                </c:pt>
                <c:pt idx="594">
                  <c:v>2.08</c:v>
                </c:pt>
                <c:pt idx="595">
                  <c:v>2.14</c:v>
                </c:pt>
                <c:pt idx="596">
                  <c:v>2.1</c:v>
                </c:pt>
                <c:pt idx="597">
                  <c:v>2.08</c:v>
                </c:pt>
                <c:pt idx="598">
                  <c:v>2.0099999999999998</c:v>
                </c:pt>
                <c:pt idx="599">
                  <c:v>1.99</c:v>
                </c:pt>
                <c:pt idx="600">
                  <c:v>1.97</c:v>
                </c:pt>
                <c:pt idx="601">
                  <c:v>1.92</c:v>
                </c:pt>
                <c:pt idx="602">
                  <c:v>1.83</c:v>
                </c:pt>
                <c:pt idx="603">
                  <c:v>1.82</c:v>
                </c:pt>
                <c:pt idx="604">
                  <c:v>1.77</c:v>
                </c:pt>
                <c:pt idx="605">
                  <c:v>1.74</c:v>
                </c:pt>
                <c:pt idx="606">
                  <c:v>1.71</c:v>
                </c:pt>
                <c:pt idx="607">
                  <c:v>1.72</c:v>
                </c:pt>
                <c:pt idx="608">
                  <c:v>1.72</c:v>
                </c:pt>
                <c:pt idx="609">
                  <c:v>1.67</c:v>
                </c:pt>
                <c:pt idx="610">
                  <c:v>1.57</c:v>
                </c:pt>
                <c:pt idx="611">
                  <c:v>1.55</c:v>
                </c:pt>
                <c:pt idx="612">
                  <c:v>1.56</c:v>
                </c:pt>
                <c:pt idx="613">
                  <c:v>1.48</c:v>
                </c:pt>
                <c:pt idx="614">
                  <c:v>1.43</c:v>
                </c:pt>
                <c:pt idx="615">
                  <c:v>1.31</c:v>
                </c:pt>
                <c:pt idx="616">
                  <c:v>1.36</c:v>
                </c:pt>
                <c:pt idx="617">
                  <c:v>1.37</c:v>
                </c:pt>
                <c:pt idx="618">
                  <c:v>1.45</c:v>
                </c:pt>
                <c:pt idx="619">
                  <c:v>1.5</c:v>
                </c:pt>
                <c:pt idx="620">
                  <c:v>1.47</c:v>
                </c:pt>
                <c:pt idx="621">
                  <c:v>1.47</c:v>
                </c:pt>
                <c:pt idx="622">
                  <c:v>1.47</c:v>
                </c:pt>
                <c:pt idx="623">
                  <c:v>1.45</c:v>
                </c:pt>
                <c:pt idx="624">
                  <c:v>1.41</c:v>
                </c:pt>
                <c:pt idx="625">
                  <c:v>1.41</c:v>
                </c:pt>
                <c:pt idx="626">
                  <c:v>1.34</c:v>
                </c:pt>
                <c:pt idx="627">
                  <c:v>1.35</c:v>
                </c:pt>
                <c:pt idx="628">
                  <c:v>1.38</c:v>
                </c:pt>
                <c:pt idx="629">
                  <c:v>1.37</c:v>
                </c:pt>
                <c:pt idx="630">
                  <c:v>1.38</c:v>
                </c:pt>
                <c:pt idx="631">
                  <c:v>1.38</c:v>
                </c:pt>
                <c:pt idx="632">
                  <c:v>1.37</c:v>
                </c:pt>
                <c:pt idx="633">
                  <c:v>1.36</c:v>
                </c:pt>
                <c:pt idx="634">
                  <c:v>1.39</c:v>
                </c:pt>
                <c:pt idx="635">
                  <c:v>1.34</c:v>
                </c:pt>
                <c:pt idx="636">
                  <c:v>1.35</c:v>
                </c:pt>
                <c:pt idx="637">
                  <c:v>1.38</c:v>
                </c:pt>
                <c:pt idx="638">
                  <c:v>1.39</c:v>
                </c:pt>
                <c:pt idx="639">
                  <c:v>1.4</c:v>
                </c:pt>
                <c:pt idx="640">
                  <c:v>1.36</c:v>
                </c:pt>
                <c:pt idx="641">
                  <c:v>1.37</c:v>
                </c:pt>
                <c:pt idx="642">
                  <c:v>1.35</c:v>
                </c:pt>
                <c:pt idx="643">
                  <c:v>1.34</c:v>
                </c:pt>
                <c:pt idx="644">
                  <c:v>1.31</c:v>
                </c:pt>
                <c:pt idx="645">
                  <c:v>1.3</c:v>
                </c:pt>
                <c:pt idx="646">
                  <c:v>1.31</c:v>
                </c:pt>
                <c:pt idx="647">
                  <c:v>1.32</c:v>
                </c:pt>
                <c:pt idx="648">
                  <c:v>1.4</c:v>
                </c:pt>
                <c:pt idx="649">
                  <c:v>1.43</c:v>
                </c:pt>
                <c:pt idx="650">
                  <c:v>1.5</c:v>
                </c:pt>
                <c:pt idx="651">
                  <c:v>1.52</c:v>
                </c:pt>
                <c:pt idx="652">
                  <c:v>1.49</c:v>
                </c:pt>
                <c:pt idx="653">
                  <c:v>1.42</c:v>
                </c:pt>
                <c:pt idx="654">
                  <c:v>1.38</c:v>
                </c:pt>
                <c:pt idx="655">
                  <c:v>1.38</c:v>
                </c:pt>
                <c:pt idx="656">
                  <c:v>1.37</c:v>
                </c:pt>
                <c:pt idx="657">
                  <c:v>1.38</c:v>
                </c:pt>
                <c:pt idx="658">
                  <c:v>1.41</c:v>
                </c:pt>
                <c:pt idx="659">
                  <c:v>1.4</c:v>
                </c:pt>
                <c:pt idx="660">
                  <c:v>1.4</c:v>
                </c:pt>
                <c:pt idx="661">
                  <c:v>1.4</c:v>
                </c:pt>
                <c:pt idx="662">
                  <c:v>1.42</c:v>
                </c:pt>
                <c:pt idx="663">
                  <c:v>1.38</c:v>
                </c:pt>
                <c:pt idx="664">
                  <c:v>1.4</c:v>
                </c:pt>
                <c:pt idx="665">
                  <c:v>1.39</c:v>
                </c:pt>
                <c:pt idx="666">
                  <c:v>1.36</c:v>
                </c:pt>
                <c:pt idx="667">
                  <c:v>1.32</c:v>
                </c:pt>
                <c:pt idx="668">
                  <c:v>1.32</c:v>
                </c:pt>
                <c:pt idx="669">
                  <c:v>1.32</c:v>
                </c:pt>
                <c:pt idx="670">
                  <c:v>1.32</c:v>
                </c:pt>
                <c:pt idx="671">
                  <c:v>1.31</c:v>
                </c:pt>
                <c:pt idx="672">
                  <c:v>1.27</c:v>
                </c:pt>
                <c:pt idx="673">
                  <c:v>1.25</c:v>
                </c:pt>
                <c:pt idx="674">
                  <c:v>1.25</c:v>
                </c:pt>
                <c:pt idx="675">
                  <c:v>1.21</c:v>
                </c:pt>
                <c:pt idx="676">
                  <c:v>1.1599999999999999</c:v>
                </c:pt>
                <c:pt idx="677">
                  <c:v>1.1499999999999999</c:v>
                </c:pt>
                <c:pt idx="678">
                  <c:v>1.1200000000000001</c:v>
                </c:pt>
                <c:pt idx="679">
                  <c:v>1.1200000000000001</c:v>
                </c:pt>
                <c:pt idx="680">
                  <c:v>1.1100000000000001</c:v>
                </c:pt>
                <c:pt idx="681">
                  <c:v>1.1599999999999999</c:v>
                </c:pt>
                <c:pt idx="682">
                  <c:v>1.1599999999999999</c:v>
                </c:pt>
                <c:pt idx="683">
                  <c:v>1.1499999999999999</c:v>
                </c:pt>
                <c:pt idx="684">
                  <c:v>1.1200000000000001</c:v>
                </c:pt>
                <c:pt idx="685">
                  <c:v>1.1100000000000001</c:v>
                </c:pt>
                <c:pt idx="686">
                  <c:v>1.0900000000000001</c:v>
                </c:pt>
                <c:pt idx="687">
                  <c:v>1.1000000000000001</c:v>
                </c:pt>
                <c:pt idx="688">
                  <c:v>1.1200000000000001</c:v>
                </c:pt>
                <c:pt idx="689">
                  <c:v>1.08</c:v>
                </c:pt>
                <c:pt idx="690">
                  <c:v>1.05</c:v>
                </c:pt>
                <c:pt idx="691">
                  <c:v>1.03</c:v>
                </c:pt>
                <c:pt idx="692">
                  <c:v>1.04</c:v>
                </c:pt>
                <c:pt idx="693">
                  <c:v>1.02</c:v>
                </c:pt>
                <c:pt idx="694">
                  <c:v>1.01</c:v>
                </c:pt>
                <c:pt idx="695">
                  <c:v>1</c:v>
                </c:pt>
                <c:pt idx="696">
                  <c:v>1.01</c:v>
                </c:pt>
                <c:pt idx="697">
                  <c:v>1.02</c:v>
                </c:pt>
                <c:pt idx="698">
                  <c:v>1.02</c:v>
                </c:pt>
                <c:pt idx="699">
                  <c:v>1.01</c:v>
                </c:pt>
                <c:pt idx="700">
                  <c:v>1</c:v>
                </c:pt>
                <c:pt idx="701">
                  <c:v>0.99</c:v>
                </c:pt>
                <c:pt idx="702">
                  <c:v>0.97</c:v>
                </c:pt>
                <c:pt idx="703">
                  <c:v>0.99</c:v>
                </c:pt>
                <c:pt idx="704">
                  <c:v>0.98</c:v>
                </c:pt>
                <c:pt idx="705">
                  <c:v>0.99</c:v>
                </c:pt>
                <c:pt idx="706">
                  <c:v>0.99</c:v>
                </c:pt>
                <c:pt idx="707">
                  <c:v>0.99</c:v>
                </c:pt>
                <c:pt idx="708">
                  <c:v>1.01</c:v>
                </c:pt>
                <c:pt idx="709">
                  <c:v>1.03</c:v>
                </c:pt>
                <c:pt idx="710">
                  <c:v>1.03</c:v>
                </c:pt>
                <c:pt idx="711">
                  <c:v>1.02</c:v>
                </c:pt>
                <c:pt idx="712">
                  <c:v>1.02</c:v>
                </c:pt>
                <c:pt idx="713">
                  <c:v>1.03</c:v>
                </c:pt>
                <c:pt idx="714">
                  <c:v>1.05</c:v>
                </c:pt>
                <c:pt idx="715">
                  <c:v>1.05</c:v>
                </c:pt>
                <c:pt idx="716">
                  <c:v>1.1000000000000001</c:v>
                </c:pt>
                <c:pt idx="717">
                  <c:v>1.1100000000000001</c:v>
                </c:pt>
                <c:pt idx="718">
                  <c:v>1.1399999999999999</c:v>
                </c:pt>
                <c:pt idx="719">
                  <c:v>1.18</c:v>
                </c:pt>
                <c:pt idx="720">
                  <c:v>1.17</c:v>
                </c:pt>
                <c:pt idx="721">
                  <c:v>1.18</c:v>
                </c:pt>
                <c:pt idx="722">
                  <c:v>1.2</c:v>
                </c:pt>
                <c:pt idx="723">
                  <c:v>1.22</c:v>
                </c:pt>
                <c:pt idx="724">
                  <c:v>1.24</c:v>
                </c:pt>
                <c:pt idx="725">
                  <c:v>1.24</c:v>
                </c:pt>
                <c:pt idx="726">
                  <c:v>1.26</c:v>
                </c:pt>
                <c:pt idx="727">
                  <c:v>1.32</c:v>
                </c:pt>
                <c:pt idx="728">
                  <c:v>1.31</c:v>
                </c:pt>
                <c:pt idx="729">
                  <c:v>1.29</c:v>
                </c:pt>
                <c:pt idx="730">
                  <c:v>1.31</c:v>
                </c:pt>
                <c:pt idx="731">
                  <c:v>1.33</c:v>
                </c:pt>
                <c:pt idx="732">
                  <c:v>1.39</c:v>
                </c:pt>
                <c:pt idx="733">
                  <c:v>1.36</c:v>
                </c:pt>
                <c:pt idx="734">
                  <c:v>1.36</c:v>
                </c:pt>
                <c:pt idx="735">
                  <c:v>1.31</c:v>
                </c:pt>
                <c:pt idx="736">
                  <c:v>1.28</c:v>
                </c:pt>
                <c:pt idx="737">
                  <c:v>1.23</c:v>
                </c:pt>
                <c:pt idx="738">
                  <c:v>1.23</c:v>
                </c:pt>
                <c:pt idx="739">
                  <c:v>1.22</c:v>
                </c:pt>
                <c:pt idx="740">
                  <c:v>1.26</c:v>
                </c:pt>
                <c:pt idx="741">
                  <c:v>1.3</c:v>
                </c:pt>
                <c:pt idx="742">
                  <c:v>1.3</c:v>
                </c:pt>
                <c:pt idx="743">
                  <c:v>1.3</c:v>
                </c:pt>
                <c:pt idx="744">
                  <c:v>1.26</c:v>
                </c:pt>
                <c:pt idx="745">
                  <c:v>1.28</c:v>
                </c:pt>
                <c:pt idx="746">
                  <c:v>1.26</c:v>
                </c:pt>
                <c:pt idx="747">
                  <c:v>1.28</c:v>
                </c:pt>
                <c:pt idx="748">
                  <c:v>1.29</c:v>
                </c:pt>
                <c:pt idx="749">
                  <c:v>1.28</c:v>
                </c:pt>
                <c:pt idx="750">
                  <c:v>1.31</c:v>
                </c:pt>
                <c:pt idx="751">
                  <c:v>1.33</c:v>
                </c:pt>
                <c:pt idx="752">
                  <c:v>1.34</c:v>
                </c:pt>
                <c:pt idx="753">
                  <c:v>1.37</c:v>
                </c:pt>
                <c:pt idx="754">
                  <c:v>1.41</c:v>
                </c:pt>
                <c:pt idx="755">
                  <c:v>1.41</c:v>
                </c:pt>
                <c:pt idx="756">
                  <c:v>1.43</c:v>
                </c:pt>
                <c:pt idx="757">
                  <c:v>1.46</c:v>
                </c:pt>
                <c:pt idx="758">
                  <c:v>1.48</c:v>
                </c:pt>
                <c:pt idx="759">
                  <c:v>1.52</c:v>
                </c:pt>
                <c:pt idx="760">
                  <c:v>1.54</c:v>
                </c:pt>
                <c:pt idx="761">
                  <c:v>1.58</c:v>
                </c:pt>
                <c:pt idx="762">
                  <c:v>1.61</c:v>
                </c:pt>
                <c:pt idx="763">
                  <c:v>1.64</c:v>
                </c:pt>
                <c:pt idx="764">
                  <c:v>1.65</c:v>
                </c:pt>
                <c:pt idx="765">
                  <c:v>1.63</c:v>
                </c:pt>
                <c:pt idx="766">
                  <c:v>1.62</c:v>
                </c:pt>
                <c:pt idx="767">
                  <c:v>1.6</c:v>
                </c:pt>
                <c:pt idx="768">
                  <c:v>1.63</c:v>
                </c:pt>
                <c:pt idx="769">
                  <c:v>1.71</c:v>
                </c:pt>
                <c:pt idx="770">
                  <c:v>1.64</c:v>
                </c:pt>
                <c:pt idx="771">
                  <c:v>1.65</c:v>
                </c:pt>
                <c:pt idx="772">
                  <c:v>1.59</c:v>
                </c:pt>
                <c:pt idx="773">
                  <c:v>1.59</c:v>
                </c:pt>
                <c:pt idx="774">
                  <c:v>1.55</c:v>
                </c:pt>
                <c:pt idx="775">
                  <c:v>1.55</c:v>
                </c:pt>
                <c:pt idx="776">
                  <c:v>1.55</c:v>
                </c:pt>
                <c:pt idx="777">
                  <c:v>1.55</c:v>
                </c:pt>
                <c:pt idx="778">
                  <c:v>1.55</c:v>
                </c:pt>
                <c:pt idx="779">
                  <c:v>1.61</c:v>
                </c:pt>
                <c:pt idx="780">
                  <c:v>1.66</c:v>
                </c:pt>
                <c:pt idx="781">
                  <c:v>1.67</c:v>
                </c:pt>
                <c:pt idx="782">
                  <c:v>1.65</c:v>
                </c:pt>
                <c:pt idx="783">
                  <c:v>1.7</c:v>
                </c:pt>
                <c:pt idx="784">
                  <c:v>1.81</c:v>
                </c:pt>
                <c:pt idx="785">
                  <c:v>1.89</c:v>
                </c:pt>
                <c:pt idx="786">
                  <c:v>1.93</c:v>
                </c:pt>
                <c:pt idx="787">
                  <c:v>2.0099999999999998</c:v>
                </c:pt>
                <c:pt idx="788">
                  <c:v>2.15</c:v>
                </c:pt>
                <c:pt idx="789">
                  <c:v>2.0699999999999998</c:v>
                </c:pt>
                <c:pt idx="790">
                  <c:v>1.98</c:v>
                </c:pt>
                <c:pt idx="791">
                  <c:v>1.86</c:v>
                </c:pt>
                <c:pt idx="792">
                  <c:v>1.75</c:v>
                </c:pt>
                <c:pt idx="793">
                  <c:v>1.68</c:v>
                </c:pt>
                <c:pt idx="794">
                  <c:v>1.64</c:v>
                </c:pt>
                <c:pt idx="795">
                  <c:v>1.63</c:v>
                </c:pt>
                <c:pt idx="796">
                  <c:v>1.63</c:v>
                </c:pt>
                <c:pt idx="797">
                  <c:v>1.57</c:v>
                </c:pt>
                <c:pt idx="798">
                  <c:v>1.47</c:v>
                </c:pt>
                <c:pt idx="799">
                  <c:v>1.46</c:v>
                </c:pt>
                <c:pt idx="800">
                  <c:v>1.51</c:v>
                </c:pt>
                <c:pt idx="801">
                  <c:v>1.51</c:v>
                </c:pt>
                <c:pt idx="802">
                  <c:v>1.52</c:v>
                </c:pt>
                <c:pt idx="803">
                  <c:v>1.49</c:v>
                </c:pt>
                <c:pt idx="804">
                  <c:v>1.51</c:v>
                </c:pt>
                <c:pt idx="805">
                  <c:v>1.51</c:v>
                </c:pt>
                <c:pt idx="806">
                  <c:v>1.56</c:v>
                </c:pt>
                <c:pt idx="807">
                  <c:v>1.58</c:v>
                </c:pt>
                <c:pt idx="808">
                  <c:v>1.55</c:v>
                </c:pt>
                <c:pt idx="809">
                  <c:v>1.51</c:v>
                </c:pt>
                <c:pt idx="810">
                  <c:v>1.44</c:v>
                </c:pt>
                <c:pt idx="811">
                  <c:v>1.41</c:v>
                </c:pt>
                <c:pt idx="812">
                  <c:v>1.45</c:v>
                </c:pt>
                <c:pt idx="813">
                  <c:v>1.45</c:v>
                </c:pt>
                <c:pt idx="814">
                  <c:v>1.41</c:v>
                </c:pt>
                <c:pt idx="815">
                  <c:v>1.37</c:v>
                </c:pt>
                <c:pt idx="816">
                  <c:v>1.35</c:v>
                </c:pt>
                <c:pt idx="817">
                  <c:v>1.37</c:v>
                </c:pt>
                <c:pt idx="818">
                  <c:v>1.38</c:v>
                </c:pt>
                <c:pt idx="819">
                  <c:v>1.4</c:v>
                </c:pt>
                <c:pt idx="820">
                  <c:v>1.37</c:v>
                </c:pt>
                <c:pt idx="821">
                  <c:v>1.38</c:v>
                </c:pt>
                <c:pt idx="822">
                  <c:v>1.34</c:v>
                </c:pt>
                <c:pt idx="823">
                  <c:v>1.31</c:v>
                </c:pt>
                <c:pt idx="824">
                  <c:v>1.3</c:v>
                </c:pt>
                <c:pt idx="825">
                  <c:v>1.32</c:v>
                </c:pt>
                <c:pt idx="826">
                  <c:v>1.36</c:v>
                </c:pt>
                <c:pt idx="827">
                  <c:v>1.3</c:v>
                </c:pt>
                <c:pt idx="828">
                  <c:v>1.3</c:v>
                </c:pt>
                <c:pt idx="829">
                  <c:v>1.3</c:v>
                </c:pt>
                <c:pt idx="830">
                  <c:v>1.29</c:v>
                </c:pt>
                <c:pt idx="831">
                  <c:v>1.27</c:v>
                </c:pt>
                <c:pt idx="832">
                  <c:v>1.24</c:v>
                </c:pt>
                <c:pt idx="833">
                  <c:v>1.23</c:v>
                </c:pt>
                <c:pt idx="834">
                  <c:v>1.23</c:v>
                </c:pt>
                <c:pt idx="835">
                  <c:v>1.22</c:v>
                </c:pt>
                <c:pt idx="836">
                  <c:v>1.22</c:v>
                </c:pt>
                <c:pt idx="837">
                  <c:v>1.22</c:v>
                </c:pt>
                <c:pt idx="838">
                  <c:v>1.2</c:v>
                </c:pt>
                <c:pt idx="839">
                  <c:v>1.21</c:v>
                </c:pt>
                <c:pt idx="840">
                  <c:v>1.21</c:v>
                </c:pt>
                <c:pt idx="841">
                  <c:v>1.19</c:v>
                </c:pt>
                <c:pt idx="842">
                  <c:v>1.18</c:v>
                </c:pt>
                <c:pt idx="843">
                  <c:v>1.1200000000000001</c:v>
                </c:pt>
                <c:pt idx="844">
                  <c:v>1.1599999999999999</c:v>
                </c:pt>
                <c:pt idx="845">
                  <c:v>1.17</c:v>
                </c:pt>
                <c:pt idx="846">
                  <c:v>1.18</c:v>
                </c:pt>
                <c:pt idx="847">
                  <c:v>1.18</c:v>
                </c:pt>
                <c:pt idx="848">
                  <c:v>1.18</c:v>
                </c:pt>
                <c:pt idx="849">
                  <c:v>1.19</c:v>
                </c:pt>
                <c:pt idx="850">
                  <c:v>1.19</c:v>
                </c:pt>
                <c:pt idx="851">
                  <c:v>1.1599999999999999</c:v>
                </c:pt>
                <c:pt idx="852">
                  <c:v>1.1499999999999999</c:v>
                </c:pt>
                <c:pt idx="853">
                  <c:v>1.1200000000000001</c:v>
                </c:pt>
                <c:pt idx="854">
                  <c:v>1.1299999999999999</c:v>
                </c:pt>
                <c:pt idx="855">
                  <c:v>1.1299999999999999</c:v>
                </c:pt>
                <c:pt idx="856">
                  <c:v>1.1399999999999999</c:v>
                </c:pt>
                <c:pt idx="857">
                  <c:v>1.1299999999999999</c:v>
                </c:pt>
                <c:pt idx="858">
                  <c:v>1.1200000000000001</c:v>
                </c:pt>
                <c:pt idx="859">
                  <c:v>1.1200000000000001</c:v>
                </c:pt>
                <c:pt idx="860">
                  <c:v>1.0900000000000001</c:v>
                </c:pt>
                <c:pt idx="861">
                  <c:v>1.07</c:v>
                </c:pt>
                <c:pt idx="862">
                  <c:v>1.05</c:v>
                </c:pt>
                <c:pt idx="863">
                  <c:v>1.04</c:v>
                </c:pt>
                <c:pt idx="864">
                  <c:v>1.03</c:v>
                </c:pt>
                <c:pt idx="865">
                  <c:v>1.05</c:v>
                </c:pt>
                <c:pt idx="866">
                  <c:v>1.1200000000000001</c:v>
                </c:pt>
                <c:pt idx="867">
                  <c:v>1.1000000000000001</c:v>
                </c:pt>
                <c:pt idx="868">
                  <c:v>1.1000000000000001</c:v>
                </c:pt>
                <c:pt idx="869">
                  <c:v>1.1000000000000001</c:v>
                </c:pt>
                <c:pt idx="870">
                  <c:v>1.1299999999999999</c:v>
                </c:pt>
                <c:pt idx="871">
                  <c:v>1.0900000000000001</c:v>
                </c:pt>
                <c:pt idx="872">
                  <c:v>1.06</c:v>
                </c:pt>
                <c:pt idx="873">
                  <c:v>1.01</c:v>
                </c:pt>
                <c:pt idx="874">
                  <c:v>0.98</c:v>
                </c:pt>
                <c:pt idx="875">
                  <c:v>0.98</c:v>
                </c:pt>
                <c:pt idx="876">
                  <c:v>0.96</c:v>
                </c:pt>
                <c:pt idx="877">
                  <c:v>0.94</c:v>
                </c:pt>
                <c:pt idx="878">
                  <c:v>0.97</c:v>
                </c:pt>
                <c:pt idx="879">
                  <c:v>1.01</c:v>
                </c:pt>
                <c:pt idx="880">
                  <c:v>1.02</c:v>
                </c:pt>
                <c:pt idx="881">
                  <c:v>0.99</c:v>
                </c:pt>
                <c:pt idx="882">
                  <c:v>0.98</c:v>
                </c:pt>
                <c:pt idx="883">
                  <c:v>0.97</c:v>
                </c:pt>
                <c:pt idx="884">
                  <c:v>0.95</c:v>
                </c:pt>
                <c:pt idx="885">
                  <c:v>0.94</c:v>
                </c:pt>
                <c:pt idx="886">
                  <c:v>0.93</c:v>
                </c:pt>
                <c:pt idx="887">
                  <c:v>0.93</c:v>
                </c:pt>
                <c:pt idx="888">
                  <c:v>0.9</c:v>
                </c:pt>
                <c:pt idx="889">
                  <c:v>0.9</c:v>
                </c:pt>
                <c:pt idx="890">
                  <c:v>0.87</c:v>
                </c:pt>
                <c:pt idx="891">
                  <c:v>0.85</c:v>
                </c:pt>
                <c:pt idx="892">
                  <c:v>0.92</c:v>
                </c:pt>
                <c:pt idx="893">
                  <c:v>0.93</c:v>
                </c:pt>
                <c:pt idx="894">
                  <c:v>0.95</c:v>
                </c:pt>
                <c:pt idx="895">
                  <c:v>1</c:v>
                </c:pt>
                <c:pt idx="896">
                  <c:v>1.01</c:v>
                </c:pt>
                <c:pt idx="897">
                  <c:v>1.04</c:v>
                </c:pt>
                <c:pt idx="898">
                  <c:v>1.1000000000000001</c:v>
                </c:pt>
                <c:pt idx="899">
                  <c:v>1.0900000000000001</c:v>
                </c:pt>
                <c:pt idx="900">
                  <c:v>1.0900000000000001</c:v>
                </c:pt>
                <c:pt idx="901">
                  <c:v>1.06</c:v>
                </c:pt>
                <c:pt idx="902">
                  <c:v>1.06</c:v>
                </c:pt>
                <c:pt idx="903">
                  <c:v>1.08</c:v>
                </c:pt>
                <c:pt idx="904">
                  <c:v>1.1200000000000001</c:v>
                </c:pt>
                <c:pt idx="905">
                  <c:v>1.0900000000000001</c:v>
                </c:pt>
                <c:pt idx="906">
                  <c:v>1.0900000000000001</c:v>
                </c:pt>
                <c:pt idx="907">
                  <c:v>1.1100000000000001</c:v>
                </c:pt>
                <c:pt idx="908">
                  <c:v>1.1499999999999999</c:v>
                </c:pt>
                <c:pt idx="909">
                  <c:v>1.1599999999999999</c:v>
                </c:pt>
                <c:pt idx="910">
                  <c:v>1.1499999999999999</c:v>
                </c:pt>
                <c:pt idx="911">
                  <c:v>1.23</c:v>
                </c:pt>
                <c:pt idx="912">
                  <c:v>1.23</c:v>
                </c:pt>
                <c:pt idx="913">
                  <c:v>1.22</c:v>
                </c:pt>
                <c:pt idx="914">
                  <c:v>1.18</c:v>
                </c:pt>
                <c:pt idx="915">
                  <c:v>1.17</c:v>
                </c:pt>
                <c:pt idx="916">
                  <c:v>1.1000000000000001</c:v>
                </c:pt>
                <c:pt idx="917">
                  <c:v>1.0900000000000001</c:v>
                </c:pt>
                <c:pt idx="918">
                  <c:v>1.1200000000000001</c:v>
                </c:pt>
                <c:pt idx="919">
                  <c:v>1.1200000000000001</c:v>
                </c:pt>
                <c:pt idx="920">
                  <c:v>1.1200000000000001</c:v>
                </c:pt>
                <c:pt idx="921">
                  <c:v>1.1399999999999999</c:v>
                </c:pt>
                <c:pt idx="922">
                  <c:v>1.1299999999999999</c:v>
                </c:pt>
                <c:pt idx="923">
                  <c:v>1.0900000000000001</c:v>
                </c:pt>
                <c:pt idx="924">
                  <c:v>1.06</c:v>
                </c:pt>
                <c:pt idx="925">
                  <c:v>1.06</c:v>
                </c:pt>
                <c:pt idx="926">
                  <c:v>1.05</c:v>
                </c:pt>
                <c:pt idx="927">
                  <c:v>1.0900000000000001</c:v>
                </c:pt>
                <c:pt idx="928">
                  <c:v>1.1100000000000001</c:v>
                </c:pt>
                <c:pt idx="929">
                  <c:v>1.17</c:v>
                </c:pt>
                <c:pt idx="930">
                  <c:v>1.17</c:v>
                </c:pt>
                <c:pt idx="931">
                  <c:v>1.1499999999999999</c:v>
                </c:pt>
                <c:pt idx="932">
                  <c:v>1.28</c:v>
                </c:pt>
                <c:pt idx="933">
                  <c:v>1.31</c:v>
                </c:pt>
                <c:pt idx="934">
                  <c:v>1.37</c:v>
                </c:pt>
                <c:pt idx="935">
                  <c:v>1.45</c:v>
                </c:pt>
                <c:pt idx="936">
                  <c:v>1.4</c:v>
                </c:pt>
                <c:pt idx="937">
                  <c:v>1.48</c:v>
                </c:pt>
                <c:pt idx="938">
                  <c:v>1.52</c:v>
                </c:pt>
                <c:pt idx="939">
                  <c:v>1.55</c:v>
                </c:pt>
                <c:pt idx="940">
                  <c:v>1.47</c:v>
                </c:pt>
                <c:pt idx="941">
                  <c:v>1.38</c:v>
                </c:pt>
                <c:pt idx="942">
                  <c:v>1.32</c:v>
                </c:pt>
                <c:pt idx="943">
                  <c:v>1.27</c:v>
                </c:pt>
                <c:pt idx="944">
                  <c:v>1.26</c:v>
                </c:pt>
                <c:pt idx="945">
                  <c:v>1.25</c:v>
                </c:pt>
                <c:pt idx="946">
                  <c:v>1.25</c:v>
                </c:pt>
                <c:pt idx="947">
                  <c:v>1.2</c:v>
                </c:pt>
                <c:pt idx="948">
                  <c:v>1.23</c:v>
                </c:pt>
                <c:pt idx="949">
                  <c:v>1.2</c:v>
                </c:pt>
                <c:pt idx="950">
                  <c:v>1.19</c:v>
                </c:pt>
                <c:pt idx="951">
                  <c:v>1.19</c:v>
                </c:pt>
                <c:pt idx="952">
                  <c:v>1.1599999999999999</c:v>
                </c:pt>
                <c:pt idx="953">
                  <c:v>1.1000000000000001</c:v>
                </c:pt>
                <c:pt idx="954">
                  <c:v>1.1000000000000001</c:v>
                </c:pt>
                <c:pt idx="955">
                  <c:v>1.1000000000000001</c:v>
                </c:pt>
                <c:pt idx="956">
                  <c:v>1.1200000000000001</c:v>
                </c:pt>
                <c:pt idx="957">
                  <c:v>1.17</c:v>
                </c:pt>
                <c:pt idx="958">
                  <c:v>1.18</c:v>
                </c:pt>
                <c:pt idx="959">
                  <c:v>1.22</c:v>
                </c:pt>
                <c:pt idx="960">
                  <c:v>1.28</c:v>
                </c:pt>
                <c:pt idx="961">
                  <c:v>1.27</c:v>
                </c:pt>
                <c:pt idx="962">
                  <c:v>1.26</c:v>
                </c:pt>
                <c:pt idx="963">
                  <c:v>1.17</c:v>
                </c:pt>
                <c:pt idx="964">
                  <c:v>1.1499999999999999</c:v>
                </c:pt>
                <c:pt idx="965">
                  <c:v>1.1200000000000001</c:v>
                </c:pt>
                <c:pt idx="966">
                  <c:v>1.1200000000000001</c:v>
                </c:pt>
                <c:pt idx="967">
                  <c:v>1.1200000000000001</c:v>
                </c:pt>
                <c:pt idx="968">
                  <c:v>1.08</c:v>
                </c:pt>
                <c:pt idx="969">
                  <c:v>1.1299999999999999</c:v>
                </c:pt>
                <c:pt idx="970">
                  <c:v>1.2</c:v>
                </c:pt>
                <c:pt idx="971">
                  <c:v>1.24</c:v>
                </c:pt>
                <c:pt idx="972">
                  <c:v>1.19</c:v>
                </c:pt>
                <c:pt idx="973">
                  <c:v>1.2</c:v>
                </c:pt>
                <c:pt idx="974">
                  <c:v>1.19</c:v>
                </c:pt>
                <c:pt idx="975">
                  <c:v>1.1599999999999999</c:v>
                </c:pt>
                <c:pt idx="976">
                  <c:v>1.1399999999999999</c:v>
                </c:pt>
                <c:pt idx="977">
                  <c:v>1.1499999999999999</c:v>
                </c:pt>
                <c:pt idx="978">
                  <c:v>1.2</c:v>
                </c:pt>
                <c:pt idx="979">
                  <c:v>1.1499999999999999</c:v>
                </c:pt>
                <c:pt idx="980">
                  <c:v>1.1200000000000001</c:v>
                </c:pt>
                <c:pt idx="981">
                  <c:v>1.08</c:v>
                </c:pt>
                <c:pt idx="982">
                  <c:v>1.1000000000000001</c:v>
                </c:pt>
                <c:pt idx="983">
                  <c:v>1.05</c:v>
                </c:pt>
                <c:pt idx="984">
                  <c:v>1.06</c:v>
                </c:pt>
                <c:pt idx="985">
                  <c:v>1.08</c:v>
                </c:pt>
                <c:pt idx="986">
                  <c:v>1.05</c:v>
                </c:pt>
                <c:pt idx="987">
                  <c:v>1.02</c:v>
                </c:pt>
                <c:pt idx="988">
                  <c:v>0.99</c:v>
                </c:pt>
                <c:pt idx="989">
                  <c:v>0.95</c:v>
                </c:pt>
                <c:pt idx="990">
                  <c:v>0.94</c:v>
                </c:pt>
                <c:pt idx="991">
                  <c:v>0.96</c:v>
                </c:pt>
                <c:pt idx="992">
                  <c:v>0.96</c:v>
                </c:pt>
                <c:pt idx="993">
                  <c:v>0.93</c:v>
                </c:pt>
                <c:pt idx="994">
                  <c:v>0.95</c:v>
                </c:pt>
                <c:pt idx="995">
                  <c:v>1.02</c:v>
                </c:pt>
                <c:pt idx="996">
                  <c:v>0.96</c:v>
                </c:pt>
                <c:pt idx="997">
                  <c:v>0.96</c:v>
                </c:pt>
                <c:pt idx="998">
                  <c:v>0.99</c:v>
                </c:pt>
                <c:pt idx="999">
                  <c:v>1.22</c:v>
                </c:pt>
                <c:pt idx="1000">
                  <c:v>1.44</c:v>
                </c:pt>
                <c:pt idx="1001">
                  <c:v>2.16</c:v>
                </c:pt>
                <c:pt idx="1002">
                  <c:v>3.63</c:v>
                </c:pt>
                <c:pt idx="1003">
                  <c:v>2.95</c:v>
                </c:pt>
                <c:pt idx="1004">
                  <c:v>2.83</c:v>
                </c:pt>
                <c:pt idx="1005">
                  <c:v>2.33</c:v>
                </c:pt>
                <c:pt idx="1006">
                  <c:v>2.06</c:v>
                </c:pt>
                <c:pt idx="1007">
                  <c:v>2.09</c:v>
                </c:pt>
                <c:pt idx="1008">
                  <c:v>2.06</c:v>
                </c:pt>
                <c:pt idx="1009">
                  <c:v>2.12</c:v>
                </c:pt>
                <c:pt idx="1010">
                  <c:v>2.08</c:v>
                </c:pt>
                <c:pt idx="1011">
                  <c:v>1.86</c:v>
                </c:pt>
                <c:pt idx="1012">
                  <c:v>1.74</c:v>
                </c:pt>
                <c:pt idx="1013">
                  <c:v>1.46</c:v>
                </c:pt>
                <c:pt idx="1014">
                  <c:v>1.59</c:v>
                </c:pt>
                <c:pt idx="1015">
                  <c:v>1.46</c:v>
                </c:pt>
                <c:pt idx="1016">
                  <c:v>1.53</c:v>
                </c:pt>
                <c:pt idx="1017">
                  <c:v>1.44</c:v>
                </c:pt>
                <c:pt idx="1018">
                  <c:v>1.43</c:v>
                </c:pt>
                <c:pt idx="1019">
                  <c:v>1.36</c:v>
                </c:pt>
                <c:pt idx="1020">
                  <c:v>1.31</c:v>
                </c:pt>
                <c:pt idx="1021">
                  <c:v>1.33</c:v>
                </c:pt>
                <c:pt idx="1022">
                  <c:v>1.26</c:v>
                </c:pt>
                <c:pt idx="1023">
                  <c:v>1.28</c:v>
                </c:pt>
                <c:pt idx="1024">
                  <c:v>1.31</c:v>
                </c:pt>
                <c:pt idx="1025">
                  <c:v>1.3</c:v>
                </c:pt>
                <c:pt idx="1026">
                  <c:v>1.29</c:v>
                </c:pt>
                <c:pt idx="1027">
                  <c:v>1.31</c:v>
                </c:pt>
                <c:pt idx="1028">
                  <c:v>1.28</c:v>
                </c:pt>
                <c:pt idx="1029">
                  <c:v>1.4</c:v>
                </c:pt>
                <c:pt idx="1030">
                  <c:v>1.34</c:v>
                </c:pt>
                <c:pt idx="1031">
                  <c:v>1.26</c:v>
                </c:pt>
                <c:pt idx="1032">
                  <c:v>1.25</c:v>
                </c:pt>
                <c:pt idx="1033">
                  <c:v>1.23</c:v>
                </c:pt>
                <c:pt idx="1034">
                  <c:v>1.25</c:v>
                </c:pt>
                <c:pt idx="1035">
                  <c:v>1.17</c:v>
                </c:pt>
                <c:pt idx="1036">
                  <c:v>1.1399999999999999</c:v>
                </c:pt>
                <c:pt idx="1037">
                  <c:v>1.1000000000000001</c:v>
                </c:pt>
                <c:pt idx="1038">
                  <c:v>1.06</c:v>
                </c:pt>
                <c:pt idx="1039">
                  <c:v>1</c:v>
                </c:pt>
                <c:pt idx="1040">
                  <c:v>1.05</c:v>
                </c:pt>
                <c:pt idx="1041">
                  <c:v>1</c:v>
                </c:pt>
                <c:pt idx="1042">
                  <c:v>1</c:v>
                </c:pt>
                <c:pt idx="1043">
                  <c:v>0.96</c:v>
                </c:pt>
                <c:pt idx="1044">
                  <c:v>0.95</c:v>
                </c:pt>
                <c:pt idx="1045">
                  <c:v>0.94</c:v>
                </c:pt>
                <c:pt idx="1046">
                  <c:v>0.95</c:v>
                </c:pt>
                <c:pt idx="1047">
                  <c:v>0.97</c:v>
                </c:pt>
                <c:pt idx="1048">
                  <c:v>0.93</c:v>
                </c:pt>
                <c:pt idx="1049">
                  <c:v>0.92</c:v>
                </c:pt>
                <c:pt idx="1050">
                  <c:v>0.89</c:v>
                </c:pt>
                <c:pt idx="1051">
                  <c:v>0.9</c:v>
                </c:pt>
                <c:pt idx="1052">
                  <c:v>0.96</c:v>
                </c:pt>
                <c:pt idx="1053">
                  <c:v>0.98</c:v>
                </c:pt>
                <c:pt idx="1054">
                  <c:v>0.95</c:v>
                </c:pt>
                <c:pt idx="1055">
                  <c:v>0.96</c:v>
                </c:pt>
                <c:pt idx="1056">
                  <c:v>0.89</c:v>
                </c:pt>
                <c:pt idx="1057">
                  <c:v>0.89</c:v>
                </c:pt>
                <c:pt idx="1058">
                  <c:v>0.89</c:v>
                </c:pt>
                <c:pt idx="1059">
                  <c:v>0.9</c:v>
                </c:pt>
                <c:pt idx="1060">
                  <c:v>0.88</c:v>
                </c:pt>
                <c:pt idx="1061">
                  <c:v>0.87</c:v>
                </c:pt>
                <c:pt idx="1062">
                  <c:v>0.86</c:v>
                </c:pt>
                <c:pt idx="1063">
                  <c:v>0.86</c:v>
                </c:pt>
                <c:pt idx="1064">
                  <c:v>0.84</c:v>
                </c:pt>
                <c:pt idx="1065">
                  <c:v>0.85</c:v>
                </c:pt>
                <c:pt idx="1066">
                  <c:v>0.84</c:v>
                </c:pt>
                <c:pt idx="1067">
                  <c:v>0.82</c:v>
                </c:pt>
                <c:pt idx="1068">
                  <c:v>0.81</c:v>
                </c:pt>
                <c:pt idx="1069">
                  <c:v>0.82</c:v>
                </c:pt>
                <c:pt idx="1070">
                  <c:v>0.85</c:v>
                </c:pt>
                <c:pt idx="1071">
                  <c:v>0.86</c:v>
                </c:pt>
                <c:pt idx="1072">
                  <c:v>0.86</c:v>
                </c:pt>
                <c:pt idx="1073">
                  <c:v>0.86</c:v>
                </c:pt>
                <c:pt idx="1074">
                  <c:v>0.88</c:v>
                </c:pt>
                <c:pt idx="1075">
                  <c:v>0.88</c:v>
                </c:pt>
                <c:pt idx="1076">
                  <c:v>0.91</c:v>
                </c:pt>
                <c:pt idx="1077">
                  <c:v>0.88</c:v>
                </c:pt>
                <c:pt idx="1078">
                  <c:v>0.88</c:v>
                </c:pt>
                <c:pt idx="1079">
                  <c:v>0.86</c:v>
                </c:pt>
                <c:pt idx="1080">
                  <c:v>0.85</c:v>
                </c:pt>
                <c:pt idx="1081">
                  <c:v>0.82</c:v>
                </c:pt>
                <c:pt idx="1082">
                  <c:v>0.84</c:v>
                </c:pt>
                <c:pt idx="1083">
                  <c:v>0.86</c:v>
                </c:pt>
                <c:pt idx="1084">
                  <c:v>0.85</c:v>
                </c:pt>
                <c:pt idx="1085">
                  <c:v>0.86</c:v>
                </c:pt>
                <c:pt idx="1086">
                  <c:v>0.87</c:v>
                </c:pt>
                <c:pt idx="1087">
                  <c:v>0.86</c:v>
                </c:pt>
                <c:pt idx="1088">
                  <c:v>0.88</c:v>
                </c:pt>
                <c:pt idx="1089">
                  <c:v>0.92</c:v>
                </c:pt>
                <c:pt idx="1090">
                  <c:v>0.98</c:v>
                </c:pt>
                <c:pt idx="1091">
                  <c:v>1</c:v>
                </c:pt>
                <c:pt idx="1092">
                  <c:v>0.96</c:v>
                </c:pt>
                <c:pt idx="1093">
                  <c:v>0.98</c:v>
                </c:pt>
                <c:pt idx="1094">
                  <c:v>0.96</c:v>
                </c:pt>
                <c:pt idx="1095">
                  <c:v>0.92</c:v>
                </c:pt>
                <c:pt idx="1096">
                  <c:v>0.92</c:v>
                </c:pt>
                <c:pt idx="1097">
                  <c:v>0.96</c:v>
                </c:pt>
                <c:pt idx="1098">
                  <c:v>1</c:v>
                </c:pt>
                <c:pt idx="1099">
                  <c:v>1.06</c:v>
                </c:pt>
                <c:pt idx="1100">
                  <c:v>1.08</c:v>
                </c:pt>
                <c:pt idx="1101">
                  <c:v>1.08</c:v>
                </c:pt>
                <c:pt idx="1102">
                  <c:v>1.18</c:v>
                </c:pt>
                <c:pt idx="1103">
                  <c:v>1.21</c:v>
                </c:pt>
                <c:pt idx="1104">
                  <c:v>1.3</c:v>
                </c:pt>
                <c:pt idx="1105">
                  <c:v>1.43</c:v>
                </c:pt>
                <c:pt idx="1106">
                  <c:v>1.27</c:v>
                </c:pt>
                <c:pt idx="1107">
                  <c:v>1.21</c:v>
                </c:pt>
                <c:pt idx="1108">
                  <c:v>1.1499999999999999</c:v>
                </c:pt>
                <c:pt idx="1109">
                  <c:v>1.1599999999999999</c:v>
                </c:pt>
                <c:pt idx="1110">
                  <c:v>1.21</c:v>
                </c:pt>
                <c:pt idx="1111">
                  <c:v>1.32</c:v>
                </c:pt>
                <c:pt idx="1112">
                  <c:v>1.35</c:v>
                </c:pt>
                <c:pt idx="1113">
                  <c:v>1.34</c:v>
                </c:pt>
                <c:pt idx="1114">
                  <c:v>1.41</c:v>
                </c:pt>
                <c:pt idx="1115">
                  <c:v>1.49</c:v>
                </c:pt>
                <c:pt idx="1116">
                  <c:v>1.34</c:v>
                </c:pt>
                <c:pt idx="1117">
                  <c:v>1.31</c:v>
                </c:pt>
                <c:pt idx="1118">
                  <c:v>1.36</c:v>
                </c:pt>
                <c:pt idx="1119">
                  <c:v>1.44</c:v>
                </c:pt>
                <c:pt idx="1120">
                  <c:v>1.48</c:v>
                </c:pt>
                <c:pt idx="1121">
                  <c:v>1.58</c:v>
                </c:pt>
                <c:pt idx="1122">
                  <c:v>1.47</c:v>
                </c:pt>
                <c:pt idx="1123">
                  <c:v>1.5</c:v>
                </c:pt>
                <c:pt idx="1124">
                  <c:v>1.44</c:v>
                </c:pt>
                <c:pt idx="1125">
                  <c:v>1.44</c:v>
                </c:pt>
                <c:pt idx="1126">
                  <c:v>1.41</c:v>
                </c:pt>
                <c:pt idx="1127">
                  <c:v>1.32</c:v>
                </c:pt>
                <c:pt idx="1128">
                  <c:v>1.36</c:v>
                </c:pt>
                <c:pt idx="1129">
                  <c:v>1.37</c:v>
                </c:pt>
                <c:pt idx="1130">
                  <c:v>1.45</c:v>
                </c:pt>
                <c:pt idx="1131">
                  <c:v>1.41</c:v>
                </c:pt>
                <c:pt idx="1132">
                  <c:v>1.42</c:v>
                </c:pt>
                <c:pt idx="1133">
                  <c:v>1.46</c:v>
                </c:pt>
                <c:pt idx="1134">
                  <c:v>1.59</c:v>
                </c:pt>
                <c:pt idx="1135">
                  <c:v>1.54</c:v>
                </c:pt>
                <c:pt idx="1136">
                  <c:v>1.64</c:v>
                </c:pt>
                <c:pt idx="1137">
                  <c:v>1.64</c:v>
                </c:pt>
                <c:pt idx="1138">
                  <c:v>1.58</c:v>
                </c:pt>
                <c:pt idx="1139">
                  <c:v>1.52</c:v>
                </c:pt>
                <c:pt idx="1140">
                  <c:v>1.47</c:v>
                </c:pt>
                <c:pt idx="1141">
                  <c:v>1.35</c:v>
                </c:pt>
                <c:pt idx="1142">
                  <c:v>1.3</c:v>
                </c:pt>
                <c:pt idx="1143">
                  <c:v>1.3</c:v>
                </c:pt>
                <c:pt idx="1144">
                  <c:v>1.3</c:v>
                </c:pt>
                <c:pt idx="1145">
                  <c:v>1.32</c:v>
                </c:pt>
                <c:pt idx="1146">
                  <c:v>1.3</c:v>
                </c:pt>
                <c:pt idx="1147">
                  <c:v>1.3</c:v>
                </c:pt>
                <c:pt idx="1148">
                  <c:v>1.32</c:v>
                </c:pt>
                <c:pt idx="1149">
                  <c:v>1.24</c:v>
                </c:pt>
                <c:pt idx="1150">
                  <c:v>1.23</c:v>
                </c:pt>
                <c:pt idx="1151">
                  <c:v>1.19</c:v>
                </c:pt>
                <c:pt idx="1152">
                  <c:v>1.1499999999999999</c:v>
                </c:pt>
                <c:pt idx="1153">
                  <c:v>1.18</c:v>
                </c:pt>
                <c:pt idx="1154">
                  <c:v>1.21</c:v>
                </c:pt>
                <c:pt idx="1155">
                  <c:v>1.23</c:v>
                </c:pt>
                <c:pt idx="1156">
                  <c:v>1.2</c:v>
                </c:pt>
                <c:pt idx="1157">
                  <c:v>1.36</c:v>
                </c:pt>
                <c:pt idx="1158">
                  <c:v>1.58</c:v>
                </c:pt>
                <c:pt idx="1159">
                  <c:v>1.49</c:v>
                </c:pt>
                <c:pt idx="1160">
                  <c:v>1.38</c:v>
                </c:pt>
                <c:pt idx="1161">
                  <c:v>1.4</c:v>
                </c:pt>
                <c:pt idx="1162">
                  <c:v>1.34</c:v>
                </c:pt>
                <c:pt idx="1163">
                  <c:v>1.33</c:v>
                </c:pt>
                <c:pt idx="1164">
                  <c:v>1.36</c:v>
                </c:pt>
                <c:pt idx="1165">
                  <c:v>1.46</c:v>
                </c:pt>
                <c:pt idx="1166">
                  <c:v>1.45</c:v>
                </c:pt>
                <c:pt idx="1167">
                  <c:v>1.43</c:v>
                </c:pt>
                <c:pt idx="1168">
                  <c:v>1.37</c:v>
                </c:pt>
                <c:pt idx="1169">
                  <c:v>1.34</c:v>
                </c:pt>
                <c:pt idx="1170">
                  <c:v>1.38</c:v>
                </c:pt>
                <c:pt idx="1171">
                  <c:v>1.31</c:v>
                </c:pt>
                <c:pt idx="1172">
                  <c:v>1.32</c:v>
                </c:pt>
                <c:pt idx="1173">
                  <c:v>1.23</c:v>
                </c:pt>
                <c:pt idx="1174">
                  <c:v>1.24</c:v>
                </c:pt>
                <c:pt idx="1175">
                  <c:v>1.24</c:v>
                </c:pt>
                <c:pt idx="1176">
                  <c:v>1.22</c:v>
                </c:pt>
                <c:pt idx="1177">
                  <c:v>1.1499999999999999</c:v>
                </c:pt>
                <c:pt idx="1178">
                  <c:v>1.18</c:v>
                </c:pt>
                <c:pt idx="1179">
                  <c:v>1.19</c:v>
                </c:pt>
                <c:pt idx="1180">
                  <c:v>1.24</c:v>
                </c:pt>
                <c:pt idx="1181">
                  <c:v>1.19</c:v>
                </c:pt>
                <c:pt idx="1182">
                  <c:v>1.19</c:v>
                </c:pt>
                <c:pt idx="1183">
                  <c:v>1.19</c:v>
                </c:pt>
                <c:pt idx="1184">
                  <c:v>1.18</c:v>
                </c:pt>
                <c:pt idx="1185">
                  <c:v>1.1599999999999999</c:v>
                </c:pt>
                <c:pt idx="1186">
                  <c:v>1.21</c:v>
                </c:pt>
                <c:pt idx="1187">
                  <c:v>1.25</c:v>
                </c:pt>
                <c:pt idx="1188">
                  <c:v>1.24</c:v>
                </c:pt>
                <c:pt idx="1189">
                  <c:v>1.3</c:v>
                </c:pt>
                <c:pt idx="1190">
                  <c:v>1.28</c:v>
                </c:pt>
                <c:pt idx="1191">
                  <c:v>1.25</c:v>
                </c:pt>
                <c:pt idx="1192">
                  <c:v>1.22</c:v>
                </c:pt>
                <c:pt idx="1193">
                  <c:v>1.1399999999999999</c:v>
                </c:pt>
                <c:pt idx="1194">
                  <c:v>1.0900000000000001</c:v>
                </c:pt>
                <c:pt idx="1195">
                  <c:v>1.05</c:v>
                </c:pt>
                <c:pt idx="1196">
                  <c:v>1.05</c:v>
                </c:pt>
                <c:pt idx="1197">
                  <c:v>1</c:v>
                </c:pt>
                <c:pt idx="1198">
                  <c:v>1</c:v>
                </c:pt>
                <c:pt idx="1199">
                  <c:v>0.99</c:v>
                </c:pt>
                <c:pt idx="1200">
                  <c:v>1.03</c:v>
                </c:pt>
                <c:pt idx="1201">
                  <c:v>0.97</c:v>
                </c:pt>
                <c:pt idx="1202">
                  <c:v>0.95</c:v>
                </c:pt>
                <c:pt idx="1203">
                  <c:v>0.92</c:v>
                </c:pt>
                <c:pt idx="1204">
                  <c:v>0.96</c:v>
                </c:pt>
                <c:pt idx="1205">
                  <c:v>0.95</c:v>
                </c:pt>
                <c:pt idx="1206">
                  <c:v>0.92</c:v>
                </c:pt>
                <c:pt idx="1207">
                  <c:v>0.91</c:v>
                </c:pt>
                <c:pt idx="1208">
                  <c:v>0.97</c:v>
                </c:pt>
                <c:pt idx="1209">
                  <c:v>0.95</c:v>
                </c:pt>
                <c:pt idx="1210">
                  <c:v>0.89</c:v>
                </c:pt>
                <c:pt idx="1211">
                  <c:v>0.88</c:v>
                </c:pt>
                <c:pt idx="1212">
                  <c:v>0.9</c:v>
                </c:pt>
                <c:pt idx="1213">
                  <c:v>0.89</c:v>
                </c:pt>
                <c:pt idx="1214">
                  <c:v>0.89</c:v>
                </c:pt>
                <c:pt idx="1215">
                  <c:v>0.92</c:v>
                </c:pt>
                <c:pt idx="1216">
                  <c:v>0.87</c:v>
                </c:pt>
                <c:pt idx="1217">
                  <c:v>0.86</c:v>
                </c:pt>
                <c:pt idx="1218">
                  <c:v>0.87</c:v>
                </c:pt>
                <c:pt idx="1219">
                  <c:v>0.87</c:v>
                </c:pt>
                <c:pt idx="1220">
                  <c:v>0.87</c:v>
                </c:pt>
                <c:pt idx="1221">
                  <c:v>0.85</c:v>
                </c:pt>
                <c:pt idx="1222">
                  <c:v>0.88</c:v>
                </c:pt>
                <c:pt idx="1223">
                  <c:v>0.92</c:v>
                </c:pt>
                <c:pt idx="1224">
                  <c:v>0.94</c:v>
                </c:pt>
                <c:pt idx="1225">
                  <c:v>0.94</c:v>
                </c:pt>
                <c:pt idx="1226">
                  <c:v>0.89</c:v>
                </c:pt>
                <c:pt idx="1227">
                  <c:v>0.89</c:v>
                </c:pt>
                <c:pt idx="1228">
                  <c:v>0.91</c:v>
                </c:pt>
                <c:pt idx="1229">
                  <c:v>0.93</c:v>
                </c:pt>
                <c:pt idx="1230">
                  <c:v>1.05</c:v>
                </c:pt>
                <c:pt idx="1231">
                  <c:v>1.02</c:v>
                </c:pt>
                <c:pt idx="1232">
                  <c:v>0.96</c:v>
                </c:pt>
                <c:pt idx="1233">
                  <c:v>0.94</c:v>
                </c:pt>
                <c:pt idx="1234">
                  <c:v>0.93</c:v>
                </c:pt>
                <c:pt idx="1235">
                  <c:v>0.98</c:v>
                </c:pt>
                <c:pt idx="1236">
                  <c:v>0.96</c:v>
                </c:pt>
                <c:pt idx="1237">
                  <c:v>0.91</c:v>
                </c:pt>
                <c:pt idx="1238">
                  <c:v>0.89</c:v>
                </c:pt>
                <c:pt idx="1239">
                  <c:v>0.83</c:v>
                </c:pt>
                <c:pt idx="1240">
                  <c:v>0.81</c:v>
                </c:pt>
                <c:pt idx="1241">
                  <c:v>0.81</c:v>
                </c:pt>
                <c:pt idx="1242">
                  <c:v>0.82</c:v>
                </c:pt>
                <c:pt idx="1243">
                  <c:v>0.83</c:v>
                </c:pt>
                <c:pt idx="1244">
                  <c:v>0.74</c:v>
                </c:pt>
                <c:pt idx="1245">
                  <c:v>0.78</c:v>
                </c:pt>
                <c:pt idx="1246">
                  <c:v>0.78</c:v>
                </c:pt>
                <c:pt idx="1247">
                  <c:v>0.78</c:v>
                </c:pt>
                <c:pt idx="1248">
                  <c:v>0.78</c:v>
                </c:pt>
                <c:pt idx="1249">
                  <c:v>0.75</c:v>
                </c:pt>
                <c:pt idx="1250">
                  <c:v>0.79</c:v>
                </c:pt>
                <c:pt idx="1251">
                  <c:v>0.77</c:v>
                </c:pt>
                <c:pt idx="1252">
                  <c:v>0.8</c:v>
                </c:pt>
                <c:pt idx="1253">
                  <c:v>0.8</c:v>
                </c:pt>
                <c:pt idx="1254">
                  <c:v>0.8</c:v>
                </c:pt>
                <c:pt idx="1255">
                  <c:v>0.78</c:v>
                </c:pt>
                <c:pt idx="1256">
                  <c:v>0.79</c:v>
                </c:pt>
                <c:pt idx="1257">
                  <c:v>0.82</c:v>
                </c:pt>
                <c:pt idx="1258">
                  <c:v>0.78</c:v>
                </c:pt>
                <c:pt idx="1259">
                  <c:v>0.8</c:v>
                </c:pt>
                <c:pt idx="1260">
                  <c:v>0.87</c:v>
                </c:pt>
                <c:pt idx="1261">
                  <c:v>0.87</c:v>
                </c:pt>
              </c:numCache>
            </c:numRef>
          </c:val>
          <c:smooth val="0"/>
          <c:extLst>
            <c:ext xmlns:c16="http://schemas.microsoft.com/office/drawing/2014/chart" uri="{C3380CC4-5D6E-409C-BE32-E72D297353CC}">
              <c16:uniqueId val="{00000002-C81B-4293-96A4-E890315381B4}"/>
            </c:ext>
          </c:extLst>
        </c:ser>
        <c:ser>
          <c:idx val="2"/>
          <c:order val="2"/>
          <c:tx>
            <c:strRef>
              <c:f>Sheet1!$D$3</c:f>
              <c:strCache>
                <c:ptCount val="1"/>
                <c:pt idx="0">
                  <c:v>Corp OAS - MBS OAS</c:v>
                </c:pt>
              </c:strCache>
            </c:strRef>
          </c:tx>
          <c:spPr>
            <a:ln w="28575" cap="rnd">
              <a:solidFill>
                <a:schemeClr val="accent3"/>
              </a:solidFill>
              <a:prstDash val="sysDash"/>
              <a:round/>
            </a:ln>
            <a:effectLst/>
          </c:spPr>
          <c:marker>
            <c:symbol val="none"/>
          </c:marker>
          <c:cat>
            <c:numRef>
              <c:f>Sheet1!$A$7:$A$1268</c:f>
              <c:numCache>
                <c:formatCode>m/d/yyyy</c:formatCode>
                <c:ptCount val="1262"/>
                <c:pt idx="0">
                  <c:v>36896</c:v>
                </c:pt>
                <c:pt idx="1">
                  <c:v>36903</c:v>
                </c:pt>
                <c:pt idx="2">
                  <c:v>36910</c:v>
                </c:pt>
                <c:pt idx="3">
                  <c:v>36917</c:v>
                </c:pt>
                <c:pt idx="4">
                  <c:v>36924</c:v>
                </c:pt>
                <c:pt idx="5">
                  <c:v>36931</c:v>
                </c:pt>
                <c:pt idx="6">
                  <c:v>36938</c:v>
                </c:pt>
                <c:pt idx="7">
                  <c:v>36945</c:v>
                </c:pt>
                <c:pt idx="8">
                  <c:v>36952</c:v>
                </c:pt>
                <c:pt idx="9">
                  <c:v>36959</c:v>
                </c:pt>
                <c:pt idx="10">
                  <c:v>36966</c:v>
                </c:pt>
                <c:pt idx="11">
                  <c:v>36973</c:v>
                </c:pt>
                <c:pt idx="12">
                  <c:v>36980</c:v>
                </c:pt>
                <c:pt idx="13">
                  <c:v>36987</c:v>
                </c:pt>
                <c:pt idx="14">
                  <c:v>36994</c:v>
                </c:pt>
                <c:pt idx="15">
                  <c:v>37001</c:v>
                </c:pt>
                <c:pt idx="16">
                  <c:v>37008</c:v>
                </c:pt>
                <c:pt idx="17">
                  <c:v>37015</c:v>
                </c:pt>
                <c:pt idx="18">
                  <c:v>37022</c:v>
                </c:pt>
                <c:pt idx="19">
                  <c:v>37029</c:v>
                </c:pt>
                <c:pt idx="20">
                  <c:v>37036</c:v>
                </c:pt>
                <c:pt idx="21">
                  <c:v>37043</c:v>
                </c:pt>
                <c:pt idx="22">
                  <c:v>37050</c:v>
                </c:pt>
                <c:pt idx="23">
                  <c:v>37057</c:v>
                </c:pt>
                <c:pt idx="24">
                  <c:v>37064</c:v>
                </c:pt>
                <c:pt idx="25">
                  <c:v>37071</c:v>
                </c:pt>
                <c:pt idx="26">
                  <c:v>37078</c:v>
                </c:pt>
                <c:pt idx="27">
                  <c:v>37085</c:v>
                </c:pt>
                <c:pt idx="28">
                  <c:v>37092</c:v>
                </c:pt>
                <c:pt idx="29">
                  <c:v>37099</c:v>
                </c:pt>
                <c:pt idx="30">
                  <c:v>37106</c:v>
                </c:pt>
                <c:pt idx="31">
                  <c:v>37113</c:v>
                </c:pt>
                <c:pt idx="32">
                  <c:v>37120</c:v>
                </c:pt>
                <c:pt idx="33">
                  <c:v>37127</c:v>
                </c:pt>
                <c:pt idx="34">
                  <c:v>37134</c:v>
                </c:pt>
                <c:pt idx="35">
                  <c:v>37141</c:v>
                </c:pt>
                <c:pt idx="36">
                  <c:v>37148</c:v>
                </c:pt>
                <c:pt idx="37">
                  <c:v>37155</c:v>
                </c:pt>
                <c:pt idx="38">
                  <c:v>37162</c:v>
                </c:pt>
                <c:pt idx="39">
                  <c:v>37169</c:v>
                </c:pt>
                <c:pt idx="40">
                  <c:v>37176</c:v>
                </c:pt>
                <c:pt idx="41">
                  <c:v>37183</c:v>
                </c:pt>
                <c:pt idx="42">
                  <c:v>37190</c:v>
                </c:pt>
                <c:pt idx="43">
                  <c:v>37197</c:v>
                </c:pt>
                <c:pt idx="44">
                  <c:v>37204</c:v>
                </c:pt>
                <c:pt idx="45">
                  <c:v>37211</c:v>
                </c:pt>
                <c:pt idx="46">
                  <c:v>37218</c:v>
                </c:pt>
                <c:pt idx="47">
                  <c:v>37225</c:v>
                </c:pt>
                <c:pt idx="48">
                  <c:v>37232</c:v>
                </c:pt>
                <c:pt idx="49">
                  <c:v>37239</c:v>
                </c:pt>
                <c:pt idx="50">
                  <c:v>37246</c:v>
                </c:pt>
                <c:pt idx="51">
                  <c:v>37253</c:v>
                </c:pt>
                <c:pt idx="52">
                  <c:v>37260</c:v>
                </c:pt>
                <c:pt idx="53">
                  <c:v>37267</c:v>
                </c:pt>
                <c:pt idx="54">
                  <c:v>37274</c:v>
                </c:pt>
                <c:pt idx="55">
                  <c:v>37281</c:v>
                </c:pt>
                <c:pt idx="56">
                  <c:v>37288</c:v>
                </c:pt>
                <c:pt idx="57">
                  <c:v>37295</c:v>
                </c:pt>
                <c:pt idx="58">
                  <c:v>37302</c:v>
                </c:pt>
                <c:pt idx="59">
                  <c:v>37309</c:v>
                </c:pt>
                <c:pt idx="60">
                  <c:v>37316</c:v>
                </c:pt>
                <c:pt idx="61">
                  <c:v>37323</c:v>
                </c:pt>
                <c:pt idx="62">
                  <c:v>37330</c:v>
                </c:pt>
                <c:pt idx="63">
                  <c:v>37337</c:v>
                </c:pt>
                <c:pt idx="64">
                  <c:v>37344</c:v>
                </c:pt>
                <c:pt idx="65">
                  <c:v>37351</c:v>
                </c:pt>
                <c:pt idx="66">
                  <c:v>37358</c:v>
                </c:pt>
                <c:pt idx="67">
                  <c:v>37365</c:v>
                </c:pt>
                <c:pt idx="68">
                  <c:v>37372</c:v>
                </c:pt>
                <c:pt idx="69">
                  <c:v>37379</c:v>
                </c:pt>
                <c:pt idx="70">
                  <c:v>37386</c:v>
                </c:pt>
                <c:pt idx="71">
                  <c:v>37393</c:v>
                </c:pt>
                <c:pt idx="72">
                  <c:v>37400</c:v>
                </c:pt>
                <c:pt idx="73">
                  <c:v>37407</c:v>
                </c:pt>
                <c:pt idx="74">
                  <c:v>37414</c:v>
                </c:pt>
                <c:pt idx="75">
                  <c:v>37421</c:v>
                </c:pt>
                <c:pt idx="76">
                  <c:v>37428</c:v>
                </c:pt>
                <c:pt idx="77">
                  <c:v>37435</c:v>
                </c:pt>
                <c:pt idx="78">
                  <c:v>37442</c:v>
                </c:pt>
                <c:pt idx="79">
                  <c:v>37449</c:v>
                </c:pt>
                <c:pt idx="80">
                  <c:v>37456</c:v>
                </c:pt>
                <c:pt idx="81">
                  <c:v>37463</c:v>
                </c:pt>
                <c:pt idx="82">
                  <c:v>37470</c:v>
                </c:pt>
                <c:pt idx="83">
                  <c:v>37477</c:v>
                </c:pt>
                <c:pt idx="84">
                  <c:v>37484</c:v>
                </c:pt>
                <c:pt idx="85">
                  <c:v>37491</c:v>
                </c:pt>
                <c:pt idx="86">
                  <c:v>37498</c:v>
                </c:pt>
                <c:pt idx="87">
                  <c:v>37505</c:v>
                </c:pt>
                <c:pt idx="88">
                  <c:v>37512</c:v>
                </c:pt>
                <c:pt idx="89">
                  <c:v>37519</c:v>
                </c:pt>
                <c:pt idx="90">
                  <c:v>37526</c:v>
                </c:pt>
                <c:pt idx="91">
                  <c:v>37533</c:v>
                </c:pt>
                <c:pt idx="92">
                  <c:v>37540</c:v>
                </c:pt>
                <c:pt idx="93">
                  <c:v>37547</c:v>
                </c:pt>
                <c:pt idx="94">
                  <c:v>37554</c:v>
                </c:pt>
                <c:pt idx="95">
                  <c:v>37561</c:v>
                </c:pt>
                <c:pt idx="96">
                  <c:v>37568</c:v>
                </c:pt>
                <c:pt idx="97">
                  <c:v>37575</c:v>
                </c:pt>
                <c:pt idx="98">
                  <c:v>37582</c:v>
                </c:pt>
                <c:pt idx="99">
                  <c:v>37589</c:v>
                </c:pt>
                <c:pt idx="100">
                  <c:v>37596</c:v>
                </c:pt>
                <c:pt idx="101">
                  <c:v>37603</c:v>
                </c:pt>
                <c:pt idx="102">
                  <c:v>37610</c:v>
                </c:pt>
                <c:pt idx="103">
                  <c:v>37617</c:v>
                </c:pt>
                <c:pt idx="104">
                  <c:v>37624</c:v>
                </c:pt>
                <c:pt idx="105">
                  <c:v>37631</c:v>
                </c:pt>
                <c:pt idx="106">
                  <c:v>37638</c:v>
                </c:pt>
                <c:pt idx="107">
                  <c:v>37645</c:v>
                </c:pt>
                <c:pt idx="108">
                  <c:v>37652</c:v>
                </c:pt>
                <c:pt idx="109">
                  <c:v>37659</c:v>
                </c:pt>
                <c:pt idx="110">
                  <c:v>37666</c:v>
                </c:pt>
                <c:pt idx="111">
                  <c:v>37673</c:v>
                </c:pt>
                <c:pt idx="112">
                  <c:v>37680</c:v>
                </c:pt>
                <c:pt idx="113">
                  <c:v>37687</c:v>
                </c:pt>
                <c:pt idx="114">
                  <c:v>37694</c:v>
                </c:pt>
                <c:pt idx="115">
                  <c:v>37701</c:v>
                </c:pt>
                <c:pt idx="116">
                  <c:v>37708</c:v>
                </c:pt>
                <c:pt idx="117">
                  <c:v>37715</c:v>
                </c:pt>
                <c:pt idx="118">
                  <c:v>37722</c:v>
                </c:pt>
                <c:pt idx="119">
                  <c:v>37729</c:v>
                </c:pt>
                <c:pt idx="120">
                  <c:v>37736</c:v>
                </c:pt>
                <c:pt idx="121">
                  <c:v>37743</c:v>
                </c:pt>
                <c:pt idx="122">
                  <c:v>37750</c:v>
                </c:pt>
                <c:pt idx="123">
                  <c:v>37757</c:v>
                </c:pt>
                <c:pt idx="124">
                  <c:v>37764</c:v>
                </c:pt>
                <c:pt idx="125">
                  <c:v>37771</c:v>
                </c:pt>
                <c:pt idx="126">
                  <c:v>37778</c:v>
                </c:pt>
                <c:pt idx="127">
                  <c:v>37785</c:v>
                </c:pt>
                <c:pt idx="128">
                  <c:v>37792</c:v>
                </c:pt>
                <c:pt idx="129">
                  <c:v>37799</c:v>
                </c:pt>
                <c:pt idx="130">
                  <c:v>37806</c:v>
                </c:pt>
                <c:pt idx="131">
                  <c:v>37813</c:v>
                </c:pt>
                <c:pt idx="132">
                  <c:v>37820</c:v>
                </c:pt>
                <c:pt idx="133">
                  <c:v>37827</c:v>
                </c:pt>
                <c:pt idx="134">
                  <c:v>37834</c:v>
                </c:pt>
                <c:pt idx="135">
                  <c:v>37841</c:v>
                </c:pt>
                <c:pt idx="136">
                  <c:v>37848</c:v>
                </c:pt>
                <c:pt idx="137">
                  <c:v>37855</c:v>
                </c:pt>
                <c:pt idx="138">
                  <c:v>37862</c:v>
                </c:pt>
                <c:pt idx="139">
                  <c:v>37869</c:v>
                </c:pt>
                <c:pt idx="140">
                  <c:v>37876</c:v>
                </c:pt>
                <c:pt idx="141">
                  <c:v>37883</c:v>
                </c:pt>
                <c:pt idx="142">
                  <c:v>37890</c:v>
                </c:pt>
                <c:pt idx="143">
                  <c:v>37897</c:v>
                </c:pt>
                <c:pt idx="144">
                  <c:v>37904</c:v>
                </c:pt>
                <c:pt idx="145">
                  <c:v>37911</c:v>
                </c:pt>
                <c:pt idx="146">
                  <c:v>37918</c:v>
                </c:pt>
                <c:pt idx="147">
                  <c:v>37925</c:v>
                </c:pt>
                <c:pt idx="148">
                  <c:v>37932</c:v>
                </c:pt>
                <c:pt idx="149">
                  <c:v>37939</c:v>
                </c:pt>
                <c:pt idx="150">
                  <c:v>37946</c:v>
                </c:pt>
                <c:pt idx="151">
                  <c:v>37953</c:v>
                </c:pt>
                <c:pt idx="152">
                  <c:v>37960</c:v>
                </c:pt>
                <c:pt idx="153">
                  <c:v>37967</c:v>
                </c:pt>
                <c:pt idx="154">
                  <c:v>37974</c:v>
                </c:pt>
                <c:pt idx="155">
                  <c:v>37981</c:v>
                </c:pt>
                <c:pt idx="156">
                  <c:v>37988</c:v>
                </c:pt>
                <c:pt idx="157">
                  <c:v>37995</c:v>
                </c:pt>
                <c:pt idx="158">
                  <c:v>38002</c:v>
                </c:pt>
                <c:pt idx="159">
                  <c:v>38009</c:v>
                </c:pt>
                <c:pt idx="160">
                  <c:v>38016</c:v>
                </c:pt>
                <c:pt idx="161">
                  <c:v>38023</c:v>
                </c:pt>
                <c:pt idx="162">
                  <c:v>38030</c:v>
                </c:pt>
                <c:pt idx="163">
                  <c:v>38037</c:v>
                </c:pt>
                <c:pt idx="164">
                  <c:v>38044</c:v>
                </c:pt>
                <c:pt idx="165">
                  <c:v>38051</c:v>
                </c:pt>
                <c:pt idx="166">
                  <c:v>38058</c:v>
                </c:pt>
                <c:pt idx="167">
                  <c:v>38065</c:v>
                </c:pt>
                <c:pt idx="168">
                  <c:v>38072</c:v>
                </c:pt>
                <c:pt idx="169">
                  <c:v>38079</c:v>
                </c:pt>
                <c:pt idx="170">
                  <c:v>38086</c:v>
                </c:pt>
                <c:pt idx="171">
                  <c:v>38093</c:v>
                </c:pt>
                <c:pt idx="172">
                  <c:v>38100</c:v>
                </c:pt>
                <c:pt idx="173">
                  <c:v>38107</c:v>
                </c:pt>
                <c:pt idx="174">
                  <c:v>38114</c:v>
                </c:pt>
                <c:pt idx="175">
                  <c:v>38121</c:v>
                </c:pt>
                <c:pt idx="176">
                  <c:v>38128</c:v>
                </c:pt>
                <c:pt idx="177">
                  <c:v>38135</c:v>
                </c:pt>
                <c:pt idx="178">
                  <c:v>38142</c:v>
                </c:pt>
                <c:pt idx="179">
                  <c:v>38149</c:v>
                </c:pt>
                <c:pt idx="180">
                  <c:v>38156</c:v>
                </c:pt>
                <c:pt idx="181">
                  <c:v>38163</c:v>
                </c:pt>
                <c:pt idx="182">
                  <c:v>38170</c:v>
                </c:pt>
                <c:pt idx="183">
                  <c:v>38177</c:v>
                </c:pt>
                <c:pt idx="184">
                  <c:v>38184</c:v>
                </c:pt>
                <c:pt idx="185">
                  <c:v>38191</c:v>
                </c:pt>
                <c:pt idx="186">
                  <c:v>38198</c:v>
                </c:pt>
                <c:pt idx="187">
                  <c:v>38205</c:v>
                </c:pt>
                <c:pt idx="188">
                  <c:v>38212</c:v>
                </c:pt>
                <c:pt idx="189">
                  <c:v>38219</c:v>
                </c:pt>
                <c:pt idx="190">
                  <c:v>38226</c:v>
                </c:pt>
                <c:pt idx="191">
                  <c:v>38233</c:v>
                </c:pt>
                <c:pt idx="192">
                  <c:v>38240</c:v>
                </c:pt>
                <c:pt idx="193">
                  <c:v>38247</c:v>
                </c:pt>
                <c:pt idx="194">
                  <c:v>38254</c:v>
                </c:pt>
                <c:pt idx="195">
                  <c:v>38261</c:v>
                </c:pt>
                <c:pt idx="196">
                  <c:v>38268</c:v>
                </c:pt>
                <c:pt idx="197">
                  <c:v>38275</c:v>
                </c:pt>
                <c:pt idx="198">
                  <c:v>38282</c:v>
                </c:pt>
                <c:pt idx="199">
                  <c:v>38289</c:v>
                </c:pt>
                <c:pt idx="200">
                  <c:v>38296</c:v>
                </c:pt>
                <c:pt idx="201">
                  <c:v>38303</c:v>
                </c:pt>
                <c:pt idx="202">
                  <c:v>38310</c:v>
                </c:pt>
                <c:pt idx="203">
                  <c:v>38317</c:v>
                </c:pt>
                <c:pt idx="204">
                  <c:v>38324</c:v>
                </c:pt>
                <c:pt idx="205">
                  <c:v>38331</c:v>
                </c:pt>
                <c:pt idx="206">
                  <c:v>38338</c:v>
                </c:pt>
                <c:pt idx="207">
                  <c:v>38345</c:v>
                </c:pt>
                <c:pt idx="208">
                  <c:v>38352</c:v>
                </c:pt>
                <c:pt idx="209">
                  <c:v>38359</c:v>
                </c:pt>
                <c:pt idx="210">
                  <c:v>38366</c:v>
                </c:pt>
                <c:pt idx="211">
                  <c:v>38373</c:v>
                </c:pt>
                <c:pt idx="212">
                  <c:v>38380</c:v>
                </c:pt>
                <c:pt idx="213">
                  <c:v>38387</c:v>
                </c:pt>
                <c:pt idx="214">
                  <c:v>38394</c:v>
                </c:pt>
                <c:pt idx="215">
                  <c:v>38401</c:v>
                </c:pt>
                <c:pt idx="216">
                  <c:v>38408</c:v>
                </c:pt>
                <c:pt idx="217">
                  <c:v>38415</c:v>
                </c:pt>
                <c:pt idx="218">
                  <c:v>38422</c:v>
                </c:pt>
                <c:pt idx="219">
                  <c:v>38429</c:v>
                </c:pt>
                <c:pt idx="220">
                  <c:v>38436</c:v>
                </c:pt>
                <c:pt idx="221">
                  <c:v>38443</c:v>
                </c:pt>
                <c:pt idx="222">
                  <c:v>38450</c:v>
                </c:pt>
                <c:pt idx="223">
                  <c:v>38457</c:v>
                </c:pt>
                <c:pt idx="224">
                  <c:v>38464</c:v>
                </c:pt>
                <c:pt idx="225">
                  <c:v>38471</c:v>
                </c:pt>
                <c:pt idx="226">
                  <c:v>38478</c:v>
                </c:pt>
                <c:pt idx="227">
                  <c:v>38485</c:v>
                </c:pt>
                <c:pt idx="228">
                  <c:v>38492</c:v>
                </c:pt>
                <c:pt idx="229">
                  <c:v>38499</c:v>
                </c:pt>
                <c:pt idx="230">
                  <c:v>38506</c:v>
                </c:pt>
                <c:pt idx="231">
                  <c:v>38513</c:v>
                </c:pt>
                <c:pt idx="232">
                  <c:v>38520</c:v>
                </c:pt>
                <c:pt idx="233">
                  <c:v>38527</c:v>
                </c:pt>
                <c:pt idx="234">
                  <c:v>38534</c:v>
                </c:pt>
                <c:pt idx="235">
                  <c:v>38541</c:v>
                </c:pt>
                <c:pt idx="236">
                  <c:v>38548</c:v>
                </c:pt>
                <c:pt idx="237">
                  <c:v>38555</c:v>
                </c:pt>
                <c:pt idx="238">
                  <c:v>38562</c:v>
                </c:pt>
                <c:pt idx="239">
                  <c:v>38569</c:v>
                </c:pt>
                <c:pt idx="240">
                  <c:v>38576</c:v>
                </c:pt>
                <c:pt idx="241">
                  <c:v>38583</c:v>
                </c:pt>
                <c:pt idx="242">
                  <c:v>38590</c:v>
                </c:pt>
                <c:pt idx="243">
                  <c:v>38597</c:v>
                </c:pt>
                <c:pt idx="244">
                  <c:v>38604</c:v>
                </c:pt>
                <c:pt idx="245">
                  <c:v>38611</c:v>
                </c:pt>
                <c:pt idx="246">
                  <c:v>38618</c:v>
                </c:pt>
                <c:pt idx="247">
                  <c:v>38625</c:v>
                </c:pt>
                <c:pt idx="248">
                  <c:v>38632</c:v>
                </c:pt>
                <c:pt idx="249">
                  <c:v>38639</c:v>
                </c:pt>
                <c:pt idx="250">
                  <c:v>38646</c:v>
                </c:pt>
                <c:pt idx="251">
                  <c:v>38653</c:v>
                </c:pt>
                <c:pt idx="252">
                  <c:v>38660</c:v>
                </c:pt>
                <c:pt idx="253">
                  <c:v>38667</c:v>
                </c:pt>
                <c:pt idx="254">
                  <c:v>38674</c:v>
                </c:pt>
                <c:pt idx="255">
                  <c:v>38681</c:v>
                </c:pt>
                <c:pt idx="256">
                  <c:v>38688</c:v>
                </c:pt>
                <c:pt idx="257">
                  <c:v>38695</c:v>
                </c:pt>
                <c:pt idx="258">
                  <c:v>38702</c:v>
                </c:pt>
                <c:pt idx="259">
                  <c:v>38709</c:v>
                </c:pt>
                <c:pt idx="260">
                  <c:v>38716</c:v>
                </c:pt>
                <c:pt idx="261">
                  <c:v>38723</c:v>
                </c:pt>
                <c:pt idx="262">
                  <c:v>38730</c:v>
                </c:pt>
                <c:pt idx="263">
                  <c:v>38737</c:v>
                </c:pt>
                <c:pt idx="264">
                  <c:v>38744</c:v>
                </c:pt>
                <c:pt idx="265">
                  <c:v>38751</c:v>
                </c:pt>
                <c:pt idx="266">
                  <c:v>38758</c:v>
                </c:pt>
                <c:pt idx="267">
                  <c:v>38765</c:v>
                </c:pt>
                <c:pt idx="268">
                  <c:v>38772</c:v>
                </c:pt>
                <c:pt idx="269">
                  <c:v>38779</c:v>
                </c:pt>
                <c:pt idx="270">
                  <c:v>38786</c:v>
                </c:pt>
                <c:pt idx="271">
                  <c:v>38793</c:v>
                </c:pt>
                <c:pt idx="272">
                  <c:v>38800</c:v>
                </c:pt>
                <c:pt idx="273">
                  <c:v>38807</c:v>
                </c:pt>
                <c:pt idx="274">
                  <c:v>38814</c:v>
                </c:pt>
                <c:pt idx="275">
                  <c:v>38821</c:v>
                </c:pt>
                <c:pt idx="276">
                  <c:v>38828</c:v>
                </c:pt>
                <c:pt idx="277">
                  <c:v>38835</c:v>
                </c:pt>
                <c:pt idx="278">
                  <c:v>38842</c:v>
                </c:pt>
                <c:pt idx="279">
                  <c:v>38849</c:v>
                </c:pt>
                <c:pt idx="280">
                  <c:v>38856</c:v>
                </c:pt>
                <c:pt idx="281">
                  <c:v>38863</c:v>
                </c:pt>
                <c:pt idx="282">
                  <c:v>38870</c:v>
                </c:pt>
                <c:pt idx="283">
                  <c:v>38877</c:v>
                </c:pt>
                <c:pt idx="284">
                  <c:v>38884</c:v>
                </c:pt>
                <c:pt idx="285">
                  <c:v>38891</c:v>
                </c:pt>
                <c:pt idx="286">
                  <c:v>38898</c:v>
                </c:pt>
                <c:pt idx="287">
                  <c:v>38905</c:v>
                </c:pt>
                <c:pt idx="288">
                  <c:v>38912</c:v>
                </c:pt>
                <c:pt idx="289">
                  <c:v>38919</c:v>
                </c:pt>
                <c:pt idx="290">
                  <c:v>38926</c:v>
                </c:pt>
                <c:pt idx="291">
                  <c:v>38933</c:v>
                </c:pt>
                <c:pt idx="292">
                  <c:v>38940</c:v>
                </c:pt>
                <c:pt idx="293">
                  <c:v>38947</c:v>
                </c:pt>
                <c:pt idx="294">
                  <c:v>38954</c:v>
                </c:pt>
                <c:pt idx="295">
                  <c:v>38961</c:v>
                </c:pt>
                <c:pt idx="296">
                  <c:v>38968</c:v>
                </c:pt>
                <c:pt idx="297">
                  <c:v>38975</c:v>
                </c:pt>
                <c:pt idx="298">
                  <c:v>38982</c:v>
                </c:pt>
                <c:pt idx="299">
                  <c:v>38989</c:v>
                </c:pt>
                <c:pt idx="300">
                  <c:v>38996</c:v>
                </c:pt>
                <c:pt idx="301">
                  <c:v>39003</c:v>
                </c:pt>
                <c:pt idx="302">
                  <c:v>39010</c:v>
                </c:pt>
                <c:pt idx="303">
                  <c:v>39017</c:v>
                </c:pt>
                <c:pt idx="304">
                  <c:v>39024</c:v>
                </c:pt>
                <c:pt idx="305">
                  <c:v>39031</c:v>
                </c:pt>
                <c:pt idx="306">
                  <c:v>39038</c:v>
                </c:pt>
                <c:pt idx="307">
                  <c:v>39045</c:v>
                </c:pt>
                <c:pt idx="308">
                  <c:v>39052</c:v>
                </c:pt>
                <c:pt idx="309">
                  <c:v>39059</c:v>
                </c:pt>
                <c:pt idx="310">
                  <c:v>39066</c:v>
                </c:pt>
                <c:pt idx="311">
                  <c:v>39073</c:v>
                </c:pt>
                <c:pt idx="312">
                  <c:v>39080</c:v>
                </c:pt>
                <c:pt idx="313">
                  <c:v>39087</c:v>
                </c:pt>
                <c:pt idx="314">
                  <c:v>39094</c:v>
                </c:pt>
                <c:pt idx="315">
                  <c:v>39101</c:v>
                </c:pt>
                <c:pt idx="316">
                  <c:v>39108</c:v>
                </c:pt>
                <c:pt idx="317">
                  <c:v>39115</c:v>
                </c:pt>
                <c:pt idx="318">
                  <c:v>39122</c:v>
                </c:pt>
                <c:pt idx="319">
                  <c:v>39129</c:v>
                </c:pt>
                <c:pt idx="320">
                  <c:v>39136</c:v>
                </c:pt>
                <c:pt idx="321">
                  <c:v>39143</c:v>
                </c:pt>
                <c:pt idx="322">
                  <c:v>39150</c:v>
                </c:pt>
                <c:pt idx="323">
                  <c:v>39157</c:v>
                </c:pt>
                <c:pt idx="324">
                  <c:v>39164</c:v>
                </c:pt>
                <c:pt idx="325">
                  <c:v>39171</c:v>
                </c:pt>
                <c:pt idx="326">
                  <c:v>39178</c:v>
                </c:pt>
                <c:pt idx="327">
                  <c:v>39185</c:v>
                </c:pt>
                <c:pt idx="328">
                  <c:v>39192</c:v>
                </c:pt>
                <c:pt idx="329">
                  <c:v>39199</c:v>
                </c:pt>
                <c:pt idx="330">
                  <c:v>39206</c:v>
                </c:pt>
                <c:pt idx="331">
                  <c:v>39213</c:v>
                </c:pt>
                <c:pt idx="332">
                  <c:v>39220</c:v>
                </c:pt>
                <c:pt idx="333">
                  <c:v>39227</c:v>
                </c:pt>
                <c:pt idx="334">
                  <c:v>39234</c:v>
                </c:pt>
                <c:pt idx="335">
                  <c:v>39241</c:v>
                </c:pt>
                <c:pt idx="336">
                  <c:v>39248</c:v>
                </c:pt>
                <c:pt idx="337">
                  <c:v>39255</c:v>
                </c:pt>
                <c:pt idx="338">
                  <c:v>39262</c:v>
                </c:pt>
                <c:pt idx="339">
                  <c:v>39269</c:v>
                </c:pt>
                <c:pt idx="340">
                  <c:v>39276</c:v>
                </c:pt>
                <c:pt idx="341">
                  <c:v>39283</c:v>
                </c:pt>
                <c:pt idx="342">
                  <c:v>39290</c:v>
                </c:pt>
                <c:pt idx="343">
                  <c:v>39297</c:v>
                </c:pt>
                <c:pt idx="344">
                  <c:v>39304</c:v>
                </c:pt>
                <c:pt idx="345">
                  <c:v>39311</c:v>
                </c:pt>
                <c:pt idx="346">
                  <c:v>39318</c:v>
                </c:pt>
                <c:pt idx="347">
                  <c:v>39325</c:v>
                </c:pt>
                <c:pt idx="348">
                  <c:v>39332</c:v>
                </c:pt>
                <c:pt idx="349">
                  <c:v>39339</c:v>
                </c:pt>
                <c:pt idx="350">
                  <c:v>39346</c:v>
                </c:pt>
                <c:pt idx="351">
                  <c:v>39353</c:v>
                </c:pt>
                <c:pt idx="352">
                  <c:v>39360</c:v>
                </c:pt>
                <c:pt idx="353">
                  <c:v>39367</c:v>
                </c:pt>
                <c:pt idx="354">
                  <c:v>39374</c:v>
                </c:pt>
                <c:pt idx="355">
                  <c:v>39381</c:v>
                </c:pt>
                <c:pt idx="356">
                  <c:v>39388</c:v>
                </c:pt>
                <c:pt idx="357">
                  <c:v>39395</c:v>
                </c:pt>
                <c:pt idx="358">
                  <c:v>39402</c:v>
                </c:pt>
                <c:pt idx="359">
                  <c:v>39409</c:v>
                </c:pt>
                <c:pt idx="360">
                  <c:v>39416</c:v>
                </c:pt>
                <c:pt idx="361">
                  <c:v>39423</c:v>
                </c:pt>
                <c:pt idx="362">
                  <c:v>39430</c:v>
                </c:pt>
                <c:pt idx="363">
                  <c:v>39437</c:v>
                </c:pt>
                <c:pt idx="364">
                  <c:v>39444</c:v>
                </c:pt>
                <c:pt idx="365">
                  <c:v>39451</c:v>
                </c:pt>
                <c:pt idx="366">
                  <c:v>39458</c:v>
                </c:pt>
                <c:pt idx="367">
                  <c:v>39465</c:v>
                </c:pt>
                <c:pt idx="368">
                  <c:v>39472</c:v>
                </c:pt>
                <c:pt idx="369">
                  <c:v>39479</c:v>
                </c:pt>
                <c:pt idx="370">
                  <c:v>39486</c:v>
                </c:pt>
                <c:pt idx="371">
                  <c:v>39493</c:v>
                </c:pt>
                <c:pt idx="372">
                  <c:v>39500</c:v>
                </c:pt>
                <c:pt idx="373">
                  <c:v>39507</c:v>
                </c:pt>
                <c:pt idx="374">
                  <c:v>39514</c:v>
                </c:pt>
                <c:pt idx="375">
                  <c:v>39521</c:v>
                </c:pt>
                <c:pt idx="376">
                  <c:v>39528</c:v>
                </c:pt>
                <c:pt idx="377">
                  <c:v>39535</c:v>
                </c:pt>
                <c:pt idx="378">
                  <c:v>39542</c:v>
                </c:pt>
                <c:pt idx="379">
                  <c:v>39549</c:v>
                </c:pt>
                <c:pt idx="380">
                  <c:v>39556</c:v>
                </c:pt>
                <c:pt idx="381">
                  <c:v>39563</c:v>
                </c:pt>
                <c:pt idx="382">
                  <c:v>39570</c:v>
                </c:pt>
                <c:pt idx="383">
                  <c:v>39577</c:v>
                </c:pt>
                <c:pt idx="384">
                  <c:v>39584</c:v>
                </c:pt>
                <c:pt idx="385">
                  <c:v>39591</c:v>
                </c:pt>
                <c:pt idx="386">
                  <c:v>39598</c:v>
                </c:pt>
                <c:pt idx="387">
                  <c:v>39605</c:v>
                </c:pt>
                <c:pt idx="388">
                  <c:v>39612</c:v>
                </c:pt>
                <c:pt idx="389">
                  <c:v>39619</c:v>
                </c:pt>
                <c:pt idx="390">
                  <c:v>39626</c:v>
                </c:pt>
                <c:pt idx="391">
                  <c:v>39633</c:v>
                </c:pt>
                <c:pt idx="392">
                  <c:v>39640</c:v>
                </c:pt>
                <c:pt idx="393">
                  <c:v>39647</c:v>
                </c:pt>
                <c:pt idx="394">
                  <c:v>39654</c:v>
                </c:pt>
                <c:pt idx="395">
                  <c:v>39661</c:v>
                </c:pt>
                <c:pt idx="396">
                  <c:v>39668</c:v>
                </c:pt>
                <c:pt idx="397">
                  <c:v>39675</c:v>
                </c:pt>
                <c:pt idx="398">
                  <c:v>39682</c:v>
                </c:pt>
                <c:pt idx="399">
                  <c:v>39689</c:v>
                </c:pt>
                <c:pt idx="400">
                  <c:v>39696</c:v>
                </c:pt>
                <c:pt idx="401">
                  <c:v>39703</c:v>
                </c:pt>
                <c:pt idx="402">
                  <c:v>39710</c:v>
                </c:pt>
                <c:pt idx="403">
                  <c:v>39717</c:v>
                </c:pt>
                <c:pt idx="404">
                  <c:v>39724</c:v>
                </c:pt>
                <c:pt idx="405">
                  <c:v>39731</c:v>
                </c:pt>
                <c:pt idx="406">
                  <c:v>39738</c:v>
                </c:pt>
                <c:pt idx="407">
                  <c:v>39745</c:v>
                </c:pt>
                <c:pt idx="408">
                  <c:v>39752</c:v>
                </c:pt>
                <c:pt idx="409">
                  <c:v>39759</c:v>
                </c:pt>
                <c:pt idx="410">
                  <c:v>39766</c:v>
                </c:pt>
                <c:pt idx="411">
                  <c:v>39773</c:v>
                </c:pt>
                <c:pt idx="412">
                  <c:v>39780</c:v>
                </c:pt>
                <c:pt idx="413">
                  <c:v>39787</c:v>
                </c:pt>
                <c:pt idx="414">
                  <c:v>39794</c:v>
                </c:pt>
                <c:pt idx="415">
                  <c:v>39801</c:v>
                </c:pt>
                <c:pt idx="416">
                  <c:v>39808</c:v>
                </c:pt>
                <c:pt idx="417">
                  <c:v>39815</c:v>
                </c:pt>
                <c:pt idx="418">
                  <c:v>39822</c:v>
                </c:pt>
                <c:pt idx="419">
                  <c:v>39829</c:v>
                </c:pt>
                <c:pt idx="420">
                  <c:v>39836</c:v>
                </c:pt>
                <c:pt idx="421">
                  <c:v>39843</c:v>
                </c:pt>
                <c:pt idx="422">
                  <c:v>39850</c:v>
                </c:pt>
                <c:pt idx="423">
                  <c:v>39857</c:v>
                </c:pt>
                <c:pt idx="424">
                  <c:v>39864</c:v>
                </c:pt>
                <c:pt idx="425">
                  <c:v>39871</c:v>
                </c:pt>
                <c:pt idx="426">
                  <c:v>39878</c:v>
                </c:pt>
                <c:pt idx="427">
                  <c:v>39885</c:v>
                </c:pt>
                <c:pt idx="428">
                  <c:v>39892</c:v>
                </c:pt>
                <c:pt idx="429">
                  <c:v>39899</c:v>
                </c:pt>
                <c:pt idx="430">
                  <c:v>39906</c:v>
                </c:pt>
                <c:pt idx="431">
                  <c:v>39913</c:v>
                </c:pt>
                <c:pt idx="432">
                  <c:v>39920</c:v>
                </c:pt>
                <c:pt idx="433">
                  <c:v>39927</c:v>
                </c:pt>
                <c:pt idx="434">
                  <c:v>39934</c:v>
                </c:pt>
                <c:pt idx="435">
                  <c:v>39941</c:v>
                </c:pt>
                <c:pt idx="436">
                  <c:v>39948</c:v>
                </c:pt>
                <c:pt idx="437">
                  <c:v>39955</c:v>
                </c:pt>
                <c:pt idx="438">
                  <c:v>39962</c:v>
                </c:pt>
                <c:pt idx="439">
                  <c:v>39969</c:v>
                </c:pt>
                <c:pt idx="440">
                  <c:v>39976</c:v>
                </c:pt>
                <c:pt idx="441">
                  <c:v>39983</c:v>
                </c:pt>
                <c:pt idx="442">
                  <c:v>39990</c:v>
                </c:pt>
                <c:pt idx="443">
                  <c:v>39997</c:v>
                </c:pt>
                <c:pt idx="444">
                  <c:v>40004</c:v>
                </c:pt>
                <c:pt idx="445">
                  <c:v>40011</c:v>
                </c:pt>
                <c:pt idx="446">
                  <c:v>40018</c:v>
                </c:pt>
                <c:pt idx="447">
                  <c:v>40025</c:v>
                </c:pt>
                <c:pt idx="448">
                  <c:v>40032</c:v>
                </c:pt>
                <c:pt idx="449">
                  <c:v>40039</c:v>
                </c:pt>
                <c:pt idx="450">
                  <c:v>40046</c:v>
                </c:pt>
                <c:pt idx="451">
                  <c:v>40053</c:v>
                </c:pt>
                <c:pt idx="452">
                  <c:v>40060</c:v>
                </c:pt>
                <c:pt idx="453">
                  <c:v>40067</c:v>
                </c:pt>
                <c:pt idx="454">
                  <c:v>40074</c:v>
                </c:pt>
                <c:pt idx="455">
                  <c:v>40081</c:v>
                </c:pt>
                <c:pt idx="456">
                  <c:v>40088</c:v>
                </c:pt>
                <c:pt idx="457">
                  <c:v>40095</c:v>
                </c:pt>
                <c:pt idx="458">
                  <c:v>40102</c:v>
                </c:pt>
                <c:pt idx="459">
                  <c:v>40109</c:v>
                </c:pt>
                <c:pt idx="460">
                  <c:v>40116</c:v>
                </c:pt>
                <c:pt idx="461">
                  <c:v>40123</c:v>
                </c:pt>
                <c:pt idx="462">
                  <c:v>40130</c:v>
                </c:pt>
                <c:pt idx="463">
                  <c:v>40137</c:v>
                </c:pt>
                <c:pt idx="464">
                  <c:v>40144</c:v>
                </c:pt>
                <c:pt idx="465">
                  <c:v>40151</c:v>
                </c:pt>
                <c:pt idx="466">
                  <c:v>40158</c:v>
                </c:pt>
                <c:pt idx="467">
                  <c:v>40165</c:v>
                </c:pt>
                <c:pt idx="468">
                  <c:v>40172</c:v>
                </c:pt>
                <c:pt idx="469">
                  <c:v>40179</c:v>
                </c:pt>
                <c:pt idx="470">
                  <c:v>40186</c:v>
                </c:pt>
                <c:pt idx="471">
                  <c:v>40193</c:v>
                </c:pt>
                <c:pt idx="472">
                  <c:v>40200</c:v>
                </c:pt>
                <c:pt idx="473">
                  <c:v>40207</c:v>
                </c:pt>
                <c:pt idx="474">
                  <c:v>40214</c:v>
                </c:pt>
                <c:pt idx="475">
                  <c:v>40221</c:v>
                </c:pt>
                <c:pt idx="476">
                  <c:v>40228</c:v>
                </c:pt>
                <c:pt idx="477">
                  <c:v>40235</c:v>
                </c:pt>
                <c:pt idx="478">
                  <c:v>40242</c:v>
                </c:pt>
                <c:pt idx="479">
                  <c:v>40249</c:v>
                </c:pt>
                <c:pt idx="480">
                  <c:v>40256</c:v>
                </c:pt>
                <c:pt idx="481">
                  <c:v>40263</c:v>
                </c:pt>
                <c:pt idx="482">
                  <c:v>40270</c:v>
                </c:pt>
                <c:pt idx="483">
                  <c:v>40277</c:v>
                </c:pt>
                <c:pt idx="484">
                  <c:v>40284</c:v>
                </c:pt>
                <c:pt idx="485">
                  <c:v>40291</c:v>
                </c:pt>
                <c:pt idx="486">
                  <c:v>40298</c:v>
                </c:pt>
                <c:pt idx="487">
                  <c:v>40305</c:v>
                </c:pt>
                <c:pt idx="488">
                  <c:v>40312</c:v>
                </c:pt>
                <c:pt idx="489">
                  <c:v>40319</c:v>
                </c:pt>
                <c:pt idx="490">
                  <c:v>40326</c:v>
                </c:pt>
                <c:pt idx="491">
                  <c:v>40333</c:v>
                </c:pt>
                <c:pt idx="492">
                  <c:v>40340</c:v>
                </c:pt>
                <c:pt idx="493">
                  <c:v>40347</c:v>
                </c:pt>
                <c:pt idx="494">
                  <c:v>40354</c:v>
                </c:pt>
                <c:pt idx="495">
                  <c:v>40361</c:v>
                </c:pt>
                <c:pt idx="496">
                  <c:v>40368</c:v>
                </c:pt>
                <c:pt idx="497">
                  <c:v>40375</c:v>
                </c:pt>
                <c:pt idx="498">
                  <c:v>40382</c:v>
                </c:pt>
                <c:pt idx="499">
                  <c:v>40389</c:v>
                </c:pt>
                <c:pt idx="500">
                  <c:v>40396</c:v>
                </c:pt>
                <c:pt idx="501">
                  <c:v>40403</c:v>
                </c:pt>
                <c:pt idx="502">
                  <c:v>40410</c:v>
                </c:pt>
                <c:pt idx="503">
                  <c:v>40417</c:v>
                </c:pt>
                <c:pt idx="504">
                  <c:v>40424</c:v>
                </c:pt>
                <c:pt idx="505">
                  <c:v>40431</c:v>
                </c:pt>
                <c:pt idx="506">
                  <c:v>40438</c:v>
                </c:pt>
                <c:pt idx="507">
                  <c:v>40445</c:v>
                </c:pt>
                <c:pt idx="508">
                  <c:v>40452</c:v>
                </c:pt>
                <c:pt idx="509">
                  <c:v>40459</c:v>
                </c:pt>
                <c:pt idx="510">
                  <c:v>40466</c:v>
                </c:pt>
                <c:pt idx="511">
                  <c:v>40473</c:v>
                </c:pt>
                <c:pt idx="512">
                  <c:v>40480</c:v>
                </c:pt>
                <c:pt idx="513">
                  <c:v>40487</c:v>
                </c:pt>
                <c:pt idx="514">
                  <c:v>40494</c:v>
                </c:pt>
                <c:pt idx="515">
                  <c:v>40501</c:v>
                </c:pt>
                <c:pt idx="516">
                  <c:v>40508</c:v>
                </c:pt>
                <c:pt idx="517">
                  <c:v>40515</c:v>
                </c:pt>
                <c:pt idx="518">
                  <c:v>40522</c:v>
                </c:pt>
                <c:pt idx="519">
                  <c:v>40529</c:v>
                </c:pt>
                <c:pt idx="520">
                  <c:v>40536</c:v>
                </c:pt>
                <c:pt idx="521">
                  <c:v>40543</c:v>
                </c:pt>
                <c:pt idx="522">
                  <c:v>40550</c:v>
                </c:pt>
                <c:pt idx="523">
                  <c:v>40557</c:v>
                </c:pt>
                <c:pt idx="524">
                  <c:v>40564</c:v>
                </c:pt>
                <c:pt idx="525">
                  <c:v>40571</c:v>
                </c:pt>
                <c:pt idx="526">
                  <c:v>40578</c:v>
                </c:pt>
                <c:pt idx="527">
                  <c:v>40585</c:v>
                </c:pt>
                <c:pt idx="528">
                  <c:v>40592</c:v>
                </c:pt>
                <c:pt idx="529">
                  <c:v>40599</c:v>
                </c:pt>
                <c:pt idx="530">
                  <c:v>40606</c:v>
                </c:pt>
                <c:pt idx="531">
                  <c:v>40613</c:v>
                </c:pt>
                <c:pt idx="532">
                  <c:v>40620</c:v>
                </c:pt>
                <c:pt idx="533">
                  <c:v>40627</c:v>
                </c:pt>
                <c:pt idx="534">
                  <c:v>40634</c:v>
                </c:pt>
                <c:pt idx="535">
                  <c:v>40641</c:v>
                </c:pt>
                <c:pt idx="536">
                  <c:v>40648</c:v>
                </c:pt>
                <c:pt idx="537">
                  <c:v>40655</c:v>
                </c:pt>
                <c:pt idx="538">
                  <c:v>40662</c:v>
                </c:pt>
                <c:pt idx="539">
                  <c:v>40669</c:v>
                </c:pt>
                <c:pt idx="540">
                  <c:v>40676</c:v>
                </c:pt>
                <c:pt idx="541">
                  <c:v>40683</c:v>
                </c:pt>
                <c:pt idx="542">
                  <c:v>40690</c:v>
                </c:pt>
                <c:pt idx="543">
                  <c:v>40697</c:v>
                </c:pt>
                <c:pt idx="544">
                  <c:v>40704</c:v>
                </c:pt>
                <c:pt idx="545">
                  <c:v>40711</c:v>
                </c:pt>
                <c:pt idx="546">
                  <c:v>40718</c:v>
                </c:pt>
                <c:pt idx="547">
                  <c:v>40725</c:v>
                </c:pt>
                <c:pt idx="548">
                  <c:v>40732</c:v>
                </c:pt>
                <c:pt idx="549">
                  <c:v>40739</c:v>
                </c:pt>
                <c:pt idx="550">
                  <c:v>40746</c:v>
                </c:pt>
                <c:pt idx="551">
                  <c:v>40753</c:v>
                </c:pt>
                <c:pt idx="552">
                  <c:v>40760</c:v>
                </c:pt>
                <c:pt idx="553">
                  <c:v>40767</c:v>
                </c:pt>
                <c:pt idx="554">
                  <c:v>40774</c:v>
                </c:pt>
                <c:pt idx="555">
                  <c:v>40781</c:v>
                </c:pt>
                <c:pt idx="556">
                  <c:v>40788</c:v>
                </c:pt>
                <c:pt idx="557">
                  <c:v>40795</c:v>
                </c:pt>
                <c:pt idx="558">
                  <c:v>40802</c:v>
                </c:pt>
                <c:pt idx="559">
                  <c:v>40809</c:v>
                </c:pt>
                <c:pt idx="560">
                  <c:v>40816</c:v>
                </c:pt>
                <c:pt idx="561">
                  <c:v>40823</c:v>
                </c:pt>
                <c:pt idx="562">
                  <c:v>40830</c:v>
                </c:pt>
                <c:pt idx="563">
                  <c:v>40837</c:v>
                </c:pt>
                <c:pt idx="564">
                  <c:v>40844</c:v>
                </c:pt>
                <c:pt idx="565">
                  <c:v>40851</c:v>
                </c:pt>
                <c:pt idx="566">
                  <c:v>40858</c:v>
                </c:pt>
                <c:pt idx="567">
                  <c:v>40865</c:v>
                </c:pt>
                <c:pt idx="568">
                  <c:v>40872</c:v>
                </c:pt>
                <c:pt idx="569">
                  <c:v>40879</c:v>
                </c:pt>
                <c:pt idx="570">
                  <c:v>40886</c:v>
                </c:pt>
                <c:pt idx="571">
                  <c:v>40893</c:v>
                </c:pt>
                <c:pt idx="572">
                  <c:v>40900</c:v>
                </c:pt>
                <c:pt idx="573">
                  <c:v>40907</c:v>
                </c:pt>
                <c:pt idx="574">
                  <c:v>40914</c:v>
                </c:pt>
                <c:pt idx="575">
                  <c:v>40921</c:v>
                </c:pt>
                <c:pt idx="576">
                  <c:v>40928</c:v>
                </c:pt>
                <c:pt idx="577">
                  <c:v>40935</c:v>
                </c:pt>
                <c:pt idx="578">
                  <c:v>40942</c:v>
                </c:pt>
                <c:pt idx="579">
                  <c:v>40949</c:v>
                </c:pt>
                <c:pt idx="580">
                  <c:v>40956</c:v>
                </c:pt>
                <c:pt idx="581">
                  <c:v>40963</c:v>
                </c:pt>
                <c:pt idx="582">
                  <c:v>40970</c:v>
                </c:pt>
                <c:pt idx="583">
                  <c:v>40977</c:v>
                </c:pt>
                <c:pt idx="584">
                  <c:v>40984</c:v>
                </c:pt>
                <c:pt idx="585">
                  <c:v>40991</c:v>
                </c:pt>
                <c:pt idx="586">
                  <c:v>40998</c:v>
                </c:pt>
                <c:pt idx="587">
                  <c:v>41005</c:v>
                </c:pt>
                <c:pt idx="588">
                  <c:v>41012</c:v>
                </c:pt>
                <c:pt idx="589">
                  <c:v>41019</c:v>
                </c:pt>
                <c:pt idx="590">
                  <c:v>41026</c:v>
                </c:pt>
                <c:pt idx="591">
                  <c:v>41033</c:v>
                </c:pt>
                <c:pt idx="592">
                  <c:v>41040</c:v>
                </c:pt>
                <c:pt idx="593">
                  <c:v>41047</c:v>
                </c:pt>
                <c:pt idx="594">
                  <c:v>41054</c:v>
                </c:pt>
                <c:pt idx="595">
                  <c:v>41061</c:v>
                </c:pt>
                <c:pt idx="596">
                  <c:v>41068</c:v>
                </c:pt>
                <c:pt idx="597">
                  <c:v>41075</c:v>
                </c:pt>
                <c:pt idx="598">
                  <c:v>41082</c:v>
                </c:pt>
                <c:pt idx="599">
                  <c:v>41089</c:v>
                </c:pt>
                <c:pt idx="600">
                  <c:v>41096</c:v>
                </c:pt>
                <c:pt idx="601">
                  <c:v>41103</c:v>
                </c:pt>
                <c:pt idx="602">
                  <c:v>41110</c:v>
                </c:pt>
                <c:pt idx="603">
                  <c:v>41117</c:v>
                </c:pt>
                <c:pt idx="604">
                  <c:v>41124</c:v>
                </c:pt>
                <c:pt idx="605">
                  <c:v>41131</c:v>
                </c:pt>
                <c:pt idx="606">
                  <c:v>41138</c:v>
                </c:pt>
                <c:pt idx="607">
                  <c:v>41145</c:v>
                </c:pt>
                <c:pt idx="608">
                  <c:v>41152</c:v>
                </c:pt>
                <c:pt idx="609">
                  <c:v>41159</c:v>
                </c:pt>
                <c:pt idx="610">
                  <c:v>41166</c:v>
                </c:pt>
                <c:pt idx="611">
                  <c:v>41173</c:v>
                </c:pt>
                <c:pt idx="612">
                  <c:v>41180</c:v>
                </c:pt>
                <c:pt idx="613">
                  <c:v>41187</c:v>
                </c:pt>
                <c:pt idx="614">
                  <c:v>41194</c:v>
                </c:pt>
                <c:pt idx="615">
                  <c:v>41201</c:v>
                </c:pt>
                <c:pt idx="616">
                  <c:v>41208</c:v>
                </c:pt>
                <c:pt idx="617">
                  <c:v>41215</c:v>
                </c:pt>
                <c:pt idx="618">
                  <c:v>41222</c:v>
                </c:pt>
                <c:pt idx="619">
                  <c:v>41229</c:v>
                </c:pt>
                <c:pt idx="620">
                  <c:v>41236</c:v>
                </c:pt>
                <c:pt idx="621">
                  <c:v>41243</c:v>
                </c:pt>
                <c:pt idx="622">
                  <c:v>41250</c:v>
                </c:pt>
                <c:pt idx="623">
                  <c:v>41257</c:v>
                </c:pt>
                <c:pt idx="624">
                  <c:v>41264</c:v>
                </c:pt>
                <c:pt idx="625">
                  <c:v>41271</c:v>
                </c:pt>
                <c:pt idx="626">
                  <c:v>41278</c:v>
                </c:pt>
                <c:pt idx="627">
                  <c:v>41285</c:v>
                </c:pt>
                <c:pt idx="628">
                  <c:v>41292</c:v>
                </c:pt>
                <c:pt idx="629">
                  <c:v>41299</c:v>
                </c:pt>
                <c:pt idx="630">
                  <c:v>41306</c:v>
                </c:pt>
                <c:pt idx="631">
                  <c:v>41313</c:v>
                </c:pt>
                <c:pt idx="632">
                  <c:v>41320</c:v>
                </c:pt>
                <c:pt idx="633">
                  <c:v>41327</c:v>
                </c:pt>
                <c:pt idx="634">
                  <c:v>41334</c:v>
                </c:pt>
                <c:pt idx="635">
                  <c:v>41341</c:v>
                </c:pt>
                <c:pt idx="636">
                  <c:v>41348</c:v>
                </c:pt>
                <c:pt idx="637">
                  <c:v>41355</c:v>
                </c:pt>
                <c:pt idx="638">
                  <c:v>41362</c:v>
                </c:pt>
                <c:pt idx="639">
                  <c:v>41369</c:v>
                </c:pt>
                <c:pt idx="640">
                  <c:v>41376</c:v>
                </c:pt>
                <c:pt idx="641">
                  <c:v>41383</c:v>
                </c:pt>
                <c:pt idx="642">
                  <c:v>41390</c:v>
                </c:pt>
                <c:pt idx="643">
                  <c:v>41397</c:v>
                </c:pt>
                <c:pt idx="644">
                  <c:v>41404</c:v>
                </c:pt>
                <c:pt idx="645">
                  <c:v>41411</c:v>
                </c:pt>
                <c:pt idx="646">
                  <c:v>41418</c:v>
                </c:pt>
                <c:pt idx="647">
                  <c:v>41425</c:v>
                </c:pt>
                <c:pt idx="648">
                  <c:v>41432</c:v>
                </c:pt>
                <c:pt idx="649">
                  <c:v>41439</c:v>
                </c:pt>
                <c:pt idx="650">
                  <c:v>41446</c:v>
                </c:pt>
                <c:pt idx="651">
                  <c:v>41453</c:v>
                </c:pt>
                <c:pt idx="652">
                  <c:v>41460</c:v>
                </c:pt>
                <c:pt idx="653">
                  <c:v>41467</c:v>
                </c:pt>
                <c:pt idx="654">
                  <c:v>41474</c:v>
                </c:pt>
                <c:pt idx="655">
                  <c:v>41481</c:v>
                </c:pt>
                <c:pt idx="656">
                  <c:v>41488</c:v>
                </c:pt>
                <c:pt idx="657">
                  <c:v>41495</c:v>
                </c:pt>
                <c:pt idx="658">
                  <c:v>41502</c:v>
                </c:pt>
                <c:pt idx="659">
                  <c:v>41509</c:v>
                </c:pt>
                <c:pt idx="660">
                  <c:v>41516</c:v>
                </c:pt>
                <c:pt idx="661">
                  <c:v>41523</c:v>
                </c:pt>
                <c:pt idx="662">
                  <c:v>41530</c:v>
                </c:pt>
                <c:pt idx="663">
                  <c:v>41537</c:v>
                </c:pt>
                <c:pt idx="664">
                  <c:v>41544</c:v>
                </c:pt>
                <c:pt idx="665">
                  <c:v>41551</c:v>
                </c:pt>
                <c:pt idx="666">
                  <c:v>41558</c:v>
                </c:pt>
                <c:pt idx="667">
                  <c:v>41565</c:v>
                </c:pt>
                <c:pt idx="668">
                  <c:v>41572</c:v>
                </c:pt>
                <c:pt idx="669">
                  <c:v>41579</c:v>
                </c:pt>
                <c:pt idx="670">
                  <c:v>41586</c:v>
                </c:pt>
                <c:pt idx="671">
                  <c:v>41593</c:v>
                </c:pt>
                <c:pt idx="672">
                  <c:v>41600</c:v>
                </c:pt>
                <c:pt idx="673">
                  <c:v>41607</c:v>
                </c:pt>
                <c:pt idx="674">
                  <c:v>41614</c:v>
                </c:pt>
                <c:pt idx="675">
                  <c:v>41621</c:v>
                </c:pt>
                <c:pt idx="676">
                  <c:v>41628</c:v>
                </c:pt>
                <c:pt idx="677">
                  <c:v>41635</c:v>
                </c:pt>
                <c:pt idx="678">
                  <c:v>41642</c:v>
                </c:pt>
                <c:pt idx="679">
                  <c:v>41649</c:v>
                </c:pt>
                <c:pt idx="680">
                  <c:v>41656</c:v>
                </c:pt>
                <c:pt idx="681">
                  <c:v>41663</c:v>
                </c:pt>
                <c:pt idx="682">
                  <c:v>41670</c:v>
                </c:pt>
                <c:pt idx="683">
                  <c:v>41677</c:v>
                </c:pt>
                <c:pt idx="684">
                  <c:v>41684</c:v>
                </c:pt>
                <c:pt idx="685">
                  <c:v>41691</c:v>
                </c:pt>
                <c:pt idx="686">
                  <c:v>41698</c:v>
                </c:pt>
                <c:pt idx="687">
                  <c:v>41705</c:v>
                </c:pt>
                <c:pt idx="688">
                  <c:v>41712</c:v>
                </c:pt>
                <c:pt idx="689">
                  <c:v>41719</c:v>
                </c:pt>
                <c:pt idx="690">
                  <c:v>41726</c:v>
                </c:pt>
                <c:pt idx="691">
                  <c:v>41733</c:v>
                </c:pt>
                <c:pt idx="692">
                  <c:v>41740</c:v>
                </c:pt>
                <c:pt idx="693">
                  <c:v>41747</c:v>
                </c:pt>
                <c:pt idx="694">
                  <c:v>41754</c:v>
                </c:pt>
                <c:pt idx="695">
                  <c:v>41761</c:v>
                </c:pt>
                <c:pt idx="696">
                  <c:v>41768</c:v>
                </c:pt>
                <c:pt idx="697">
                  <c:v>41775</c:v>
                </c:pt>
                <c:pt idx="698">
                  <c:v>41782</c:v>
                </c:pt>
                <c:pt idx="699">
                  <c:v>41789</c:v>
                </c:pt>
                <c:pt idx="700">
                  <c:v>41796</c:v>
                </c:pt>
                <c:pt idx="701">
                  <c:v>41803</c:v>
                </c:pt>
                <c:pt idx="702">
                  <c:v>41810</c:v>
                </c:pt>
                <c:pt idx="703">
                  <c:v>41817</c:v>
                </c:pt>
                <c:pt idx="704">
                  <c:v>41824</c:v>
                </c:pt>
                <c:pt idx="705">
                  <c:v>41831</c:v>
                </c:pt>
                <c:pt idx="706">
                  <c:v>41838</c:v>
                </c:pt>
                <c:pt idx="707">
                  <c:v>41845</c:v>
                </c:pt>
                <c:pt idx="708">
                  <c:v>41852</c:v>
                </c:pt>
                <c:pt idx="709">
                  <c:v>41859</c:v>
                </c:pt>
                <c:pt idx="710">
                  <c:v>41866</c:v>
                </c:pt>
                <c:pt idx="711">
                  <c:v>41873</c:v>
                </c:pt>
                <c:pt idx="712">
                  <c:v>41880</c:v>
                </c:pt>
                <c:pt idx="713">
                  <c:v>41887</c:v>
                </c:pt>
                <c:pt idx="714">
                  <c:v>41894</c:v>
                </c:pt>
                <c:pt idx="715">
                  <c:v>41901</c:v>
                </c:pt>
                <c:pt idx="716">
                  <c:v>41908</c:v>
                </c:pt>
                <c:pt idx="717">
                  <c:v>41915</c:v>
                </c:pt>
                <c:pt idx="718">
                  <c:v>41922</c:v>
                </c:pt>
                <c:pt idx="719">
                  <c:v>41929</c:v>
                </c:pt>
                <c:pt idx="720">
                  <c:v>41936</c:v>
                </c:pt>
                <c:pt idx="721">
                  <c:v>41943</c:v>
                </c:pt>
                <c:pt idx="722">
                  <c:v>41950</c:v>
                </c:pt>
                <c:pt idx="723">
                  <c:v>41957</c:v>
                </c:pt>
                <c:pt idx="724">
                  <c:v>41964</c:v>
                </c:pt>
                <c:pt idx="725">
                  <c:v>41971</c:v>
                </c:pt>
                <c:pt idx="726">
                  <c:v>41978</c:v>
                </c:pt>
                <c:pt idx="727">
                  <c:v>41985</c:v>
                </c:pt>
                <c:pt idx="728">
                  <c:v>41992</c:v>
                </c:pt>
                <c:pt idx="729">
                  <c:v>41999</c:v>
                </c:pt>
                <c:pt idx="730">
                  <c:v>42006</c:v>
                </c:pt>
                <c:pt idx="731">
                  <c:v>42013</c:v>
                </c:pt>
                <c:pt idx="732">
                  <c:v>42020</c:v>
                </c:pt>
                <c:pt idx="733">
                  <c:v>42027</c:v>
                </c:pt>
                <c:pt idx="734">
                  <c:v>42034</c:v>
                </c:pt>
                <c:pt idx="735">
                  <c:v>42041</c:v>
                </c:pt>
                <c:pt idx="736">
                  <c:v>42048</c:v>
                </c:pt>
                <c:pt idx="737">
                  <c:v>42055</c:v>
                </c:pt>
                <c:pt idx="738">
                  <c:v>42062</c:v>
                </c:pt>
                <c:pt idx="739">
                  <c:v>42069</c:v>
                </c:pt>
                <c:pt idx="740">
                  <c:v>42076</c:v>
                </c:pt>
                <c:pt idx="741">
                  <c:v>42083</c:v>
                </c:pt>
                <c:pt idx="742">
                  <c:v>42090</c:v>
                </c:pt>
                <c:pt idx="743">
                  <c:v>42097</c:v>
                </c:pt>
                <c:pt idx="744">
                  <c:v>42104</c:v>
                </c:pt>
                <c:pt idx="745">
                  <c:v>42111</c:v>
                </c:pt>
                <c:pt idx="746">
                  <c:v>42118</c:v>
                </c:pt>
                <c:pt idx="747">
                  <c:v>42125</c:v>
                </c:pt>
                <c:pt idx="748">
                  <c:v>42132</c:v>
                </c:pt>
                <c:pt idx="749">
                  <c:v>42139</c:v>
                </c:pt>
                <c:pt idx="750">
                  <c:v>42146</c:v>
                </c:pt>
                <c:pt idx="751">
                  <c:v>42153</c:v>
                </c:pt>
                <c:pt idx="752">
                  <c:v>42160</c:v>
                </c:pt>
                <c:pt idx="753">
                  <c:v>42167</c:v>
                </c:pt>
                <c:pt idx="754">
                  <c:v>42174</c:v>
                </c:pt>
                <c:pt idx="755">
                  <c:v>42181</c:v>
                </c:pt>
                <c:pt idx="756">
                  <c:v>42188</c:v>
                </c:pt>
                <c:pt idx="757">
                  <c:v>42195</c:v>
                </c:pt>
                <c:pt idx="758">
                  <c:v>42202</c:v>
                </c:pt>
                <c:pt idx="759">
                  <c:v>42209</c:v>
                </c:pt>
                <c:pt idx="760">
                  <c:v>42216</c:v>
                </c:pt>
                <c:pt idx="761">
                  <c:v>42223</c:v>
                </c:pt>
                <c:pt idx="762">
                  <c:v>42230</c:v>
                </c:pt>
                <c:pt idx="763">
                  <c:v>42237</c:v>
                </c:pt>
                <c:pt idx="764">
                  <c:v>42244</c:v>
                </c:pt>
                <c:pt idx="765">
                  <c:v>42251</c:v>
                </c:pt>
                <c:pt idx="766">
                  <c:v>42258</c:v>
                </c:pt>
                <c:pt idx="767">
                  <c:v>42265</c:v>
                </c:pt>
                <c:pt idx="768">
                  <c:v>42272</c:v>
                </c:pt>
                <c:pt idx="769">
                  <c:v>42279</c:v>
                </c:pt>
                <c:pt idx="770">
                  <c:v>42286</c:v>
                </c:pt>
                <c:pt idx="771">
                  <c:v>42293</c:v>
                </c:pt>
                <c:pt idx="772">
                  <c:v>42300</c:v>
                </c:pt>
                <c:pt idx="773">
                  <c:v>42307</c:v>
                </c:pt>
                <c:pt idx="774">
                  <c:v>42314</c:v>
                </c:pt>
                <c:pt idx="775">
                  <c:v>42321</c:v>
                </c:pt>
                <c:pt idx="776">
                  <c:v>42328</c:v>
                </c:pt>
                <c:pt idx="777">
                  <c:v>42335</c:v>
                </c:pt>
                <c:pt idx="778">
                  <c:v>42342</c:v>
                </c:pt>
                <c:pt idx="779">
                  <c:v>42349</c:v>
                </c:pt>
                <c:pt idx="780">
                  <c:v>42356</c:v>
                </c:pt>
                <c:pt idx="781">
                  <c:v>42363</c:v>
                </c:pt>
                <c:pt idx="782">
                  <c:v>42370</c:v>
                </c:pt>
                <c:pt idx="783">
                  <c:v>42377</c:v>
                </c:pt>
                <c:pt idx="784">
                  <c:v>42384</c:v>
                </c:pt>
                <c:pt idx="785">
                  <c:v>42391</c:v>
                </c:pt>
                <c:pt idx="786">
                  <c:v>42398</c:v>
                </c:pt>
                <c:pt idx="787">
                  <c:v>42405</c:v>
                </c:pt>
                <c:pt idx="788">
                  <c:v>42412</c:v>
                </c:pt>
                <c:pt idx="789">
                  <c:v>42419</c:v>
                </c:pt>
                <c:pt idx="790">
                  <c:v>42426</c:v>
                </c:pt>
                <c:pt idx="791">
                  <c:v>42433</c:v>
                </c:pt>
                <c:pt idx="792">
                  <c:v>42440</c:v>
                </c:pt>
                <c:pt idx="793">
                  <c:v>42447</c:v>
                </c:pt>
                <c:pt idx="794">
                  <c:v>42454</c:v>
                </c:pt>
                <c:pt idx="795">
                  <c:v>42461</c:v>
                </c:pt>
                <c:pt idx="796">
                  <c:v>42468</c:v>
                </c:pt>
                <c:pt idx="797">
                  <c:v>42475</c:v>
                </c:pt>
                <c:pt idx="798">
                  <c:v>42482</c:v>
                </c:pt>
                <c:pt idx="799">
                  <c:v>42489</c:v>
                </c:pt>
                <c:pt idx="800">
                  <c:v>42496</c:v>
                </c:pt>
                <c:pt idx="801">
                  <c:v>42503</c:v>
                </c:pt>
                <c:pt idx="802">
                  <c:v>42510</c:v>
                </c:pt>
                <c:pt idx="803">
                  <c:v>42517</c:v>
                </c:pt>
                <c:pt idx="804">
                  <c:v>42524</c:v>
                </c:pt>
                <c:pt idx="805">
                  <c:v>42531</c:v>
                </c:pt>
                <c:pt idx="806">
                  <c:v>42538</c:v>
                </c:pt>
                <c:pt idx="807">
                  <c:v>42545</c:v>
                </c:pt>
                <c:pt idx="808">
                  <c:v>42552</c:v>
                </c:pt>
                <c:pt idx="809">
                  <c:v>42559</c:v>
                </c:pt>
                <c:pt idx="810">
                  <c:v>42566</c:v>
                </c:pt>
                <c:pt idx="811">
                  <c:v>42573</c:v>
                </c:pt>
                <c:pt idx="812">
                  <c:v>42580</c:v>
                </c:pt>
                <c:pt idx="813">
                  <c:v>42587</c:v>
                </c:pt>
                <c:pt idx="814">
                  <c:v>42594</c:v>
                </c:pt>
                <c:pt idx="815">
                  <c:v>42601</c:v>
                </c:pt>
                <c:pt idx="816">
                  <c:v>42608</c:v>
                </c:pt>
                <c:pt idx="817">
                  <c:v>42615</c:v>
                </c:pt>
                <c:pt idx="818">
                  <c:v>42622</c:v>
                </c:pt>
                <c:pt idx="819">
                  <c:v>42629</c:v>
                </c:pt>
                <c:pt idx="820">
                  <c:v>42636</c:v>
                </c:pt>
                <c:pt idx="821">
                  <c:v>42643</c:v>
                </c:pt>
                <c:pt idx="822">
                  <c:v>42650</c:v>
                </c:pt>
                <c:pt idx="823">
                  <c:v>42657</c:v>
                </c:pt>
                <c:pt idx="824">
                  <c:v>42664</c:v>
                </c:pt>
                <c:pt idx="825">
                  <c:v>42671</c:v>
                </c:pt>
                <c:pt idx="826">
                  <c:v>42678</c:v>
                </c:pt>
                <c:pt idx="827">
                  <c:v>42685</c:v>
                </c:pt>
                <c:pt idx="828">
                  <c:v>42692</c:v>
                </c:pt>
                <c:pt idx="829">
                  <c:v>42699</c:v>
                </c:pt>
                <c:pt idx="830">
                  <c:v>42706</c:v>
                </c:pt>
                <c:pt idx="831">
                  <c:v>42713</c:v>
                </c:pt>
                <c:pt idx="832">
                  <c:v>42720</c:v>
                </c:pt>
                <c:pt idx="833">
                  <c:v>42727</c:v>
                </c:pt>
                <c:pt idx="834">
                  <c:v>42734</c:v>
                </c:pt>
                <c:pt idx="835">
                  <c:v>42741</c:v>
                </c:pt>
                <c:pt idx="836">
                  <c:v>42748</c:v>
                </c:pt>
                <c:pt idx="837">
                  <c:v>42755</c:v>
                </c:pt>
                <c:pt idx="838">
                  <c:v>42762</c:v>
                </c:pt>
                <c:pt idx="839">
                  <c:v>42769</c:v>
                </c:pt>
                <c:pt idx="840">
                  <c:v>42776</c:v>
                </c:pt>
                <c:pt idx="841">
                  <c:v>42783</c:v>
                </c:pt>
                <c:pt idx="842">
                  <c:v>42790</c:v>
                </c:pt>
                <c:pt idx="843">
                  <c:v>42797</c:v>
                </c:pt>
                <c:pt idx="844">
                  <c:v>42804</c:v>
                </c:pt>
                <c:pt idx="845">
                  <c:v>42811</c:v>
                </c:pt>
                <c:pt idx="846">
                  <c:v>42818</c:v>
                </c:pt>
                <c:pt idx="847">
                  <c:v>42825</c:v>
                </c:pt>
                <c:pt idx="848">
                  <c:v>42832</c:v>
                </c:pt>
                <c:pt idx="849">
                  <c:v>42839</c:v>
                </c:pt>
                <c:pt idx="850">
                  <c:v>42846</c:v>
                </c:pt>
                <c:pt idx="851">
                  <c:v>42853</c:v>
                </c:pt>
                <c:pt idx="852">
                  <c:v>42860</c:v>
                </c:pt>
                <c:pt idx="853">
                  <c:v>42867</c:v>
                </c:pt>
                <c:pt idx="854">
                  <c:v>42874</c:v>
                </c:pt>
                <c:pt idx="855">
                  <c:v>42881</c:v>
                </c:pt>
                <c:pt idx="856">
                  <c:v>42888</c:v>
                </c:pt>
                <c:pt idx="857">
                  <c:v>42895</c:v>
                </c:pt>
                <c:pt idx="858">
                  <c:v>42902</c:v>
                </c:pt>
                <c:pt idx="859">
                  <c:v>42909</c:v>
                </c:pt>
                <c:pt idx="860">
                  <c:v>42916</c:v>
                </c:pt>
                <c:pt idx="861">
                  <c:v>42923</c:v>
                </c:pt>
                <c:pt idx="862">
                  <c:v>42930</c:v>
                </c:pt>
                <c:pt idx="863">
                  <c:v>42937</c:v>
                </c:pt>
                <c:pt idx="864">
                  <c:v>42944</c:v>
                </c:pt>
                <c:pt idx="865">
                  <c:v>42951</c:v>
                </c:pt>
                <c:pt idx="866">
                  <c:v>42958</c:v>
                </c:pt>
                <c:pt idx="867">
                  <c:v>42965</c:v>
                </c:pt>
                <c:pt idx="868">
                  <c:v>42972</c:v>
                </c:pt>
                <c:pt idx="869">
                  <c:v>42979</c:v>
                </c:pt>
                <c:pt idx="870">
                  <c:v>42986</c:v>
                </c:pt>
                <c:pt idx="871">
                  <c:v>42993</c:v>
                </c:pt>
                <c:pt idx="872">
                  <c:v>43000</c:v>
                </c:pt>
                <c:pt idx="873">
                  <c:v>43007</c:v>
                </c:pt>
                <c:pt idx="874">
                  <c:v>43014</c:v>
                </c:pt>
                <c:pt idx="875">
                  <c:v>43021</c:v>
                </c:pt>
                <c:pt idx="876">
                  <c:v>43028</c:v>
                </c:pt>
                <c:pt idx="877">
                  <c:v>43035</c:v>
                </c:pt>
                <c:pt idx="878">
                  <c:v>43042</c:v>
                </c:pt>
                <c:pt idx="879">
                  <c:v>43049</c:v>
                </c:pt>
                <c:pt idx="880">
                  <c:v>43056</c:v>
                </c:pt>
                <c:pt idx="881">
                  <c:v>43063</c:v>
                </c:pt>
                <c:pt idx="882">
                  <c:v>43070</c:v>
                </c:pt>
                <c:pt idx="883">
                  <c:v>43077</c:v>
                </c:pt>
                <c:pt idx="884">
                  <c:v>43084</c:v>
                </c:pt>
                <c:pt idx="885">
                  <c:v>43091</c:v>
                </c:pt>
                <c:pt idx="886">
                  <c:v>43098</c:v>
                </c:pt>
                <c:pt idx="887">
                  <c:v>43105</c:v>
                </c:pt>
                <c:pt idx="888">
                  <c:v>43112</c:v>
                </c:pt>
                <c:pt idx="889">
                  <c:v>43119</c:v>
                </c:pt>
                <c:pt idx="890">
                  <c:v>43126</c:v>
                </c:pt>
                <c:pt idx="891">
                  <c:v>43133</c:v>
                </c:pt>
                <c:pt idx="892">
                  <c:v>43140</c:v>
                </c:pt>
                <c:pt idx="893">
                  <c:v>43147</c:v>
                </c:pt>
                <c:pt idx="894">
                  <c:v>43154</c:v>
                </c:pt>
                <c:pt idx="895">
                  <c:v>43161</c:v>
                </c:pt>
                <c:pt idx="896">
                  <c:v>43168</c:v>
                </c:pt>
                <c:pt idx="897">
                  <c:v>43175</c:v>
                </c:pt>
                <c:pt idx="898">
                  <c:v>43182</c:v>
                </c:pt>
                <c:pt idx="899">
                  <c:v>43189</c:v>
                </c:pt>
                <c:pt idx="900">
                  <c:v>43196</c:v>
                </c:pt>
                <c:pt idx="901">
                  <c:v>43203</c:v>
                </c:pt>
                <c:pt idx="902">
                  <c:v>43210</c:v>
                </c:pt>
                <c:pt idx="903">
                  <c:v>43217</c:v>
                </c:pt>
                <c:pt idx="904">
                  <c:v>43224</c:v>
                </c:pt>
                <c:pt idx="905">
                  <c:v>43231</c:v>
                </c:pt>
                <c:pt idx="906">
                  <c:v>43238</c:v>
                </c:pt>
                <c:pt idx="907">
                  <c:v>43245</c:v>
                </c:pt>
                <c:pt idx="908">
                  <c:v>43252</c:v>
                </c:pt>
                <c:pt idx="909">
                  <c:v>43259</c:v>
                </c:pt>
                <c:pt idx="910">
                  <c:v>43266</c:v>
                </c:pt>
                <c:pt idx="911">
                  <c:v>43273</c:v>
                </c:pt>
                <c:pt idx="912">
                  <c:v>43280</c:v>
                </c:pt>
                <c:pt idx="913">
                  <c:v>43287</c:v>
                </c:pt>
                <c:pt idx="914">
                  <c:v>43294</c:v>
                </c:pt>
                <c:pt idx="915">
                  <c:v>43301</c:v>
                </c:pt>
                <c:pt idx="916">
                  <c:v>43308</c:v>
                </c:pt>
                <c:pt idx="917">
                  <c:v>43315</c:v>
                </c:pt>
                <c:pt idx="918">
                  <c:v>43322</c:v>
                </c:pt>
                <c:pt idx="919">
                  <c:v>43329</c:v>
                </c:pt>
                <c:pt idx="920">
                  <c:v>43336</c:v>
                </c:pt>
                <c:pt idx="921">
                  <c:v>43343</c:v>
                </c:pt>
                <c:pt idx="922">
                  <c:v>43350</c:v>
                </c:pt>
                <c:pt idx="923">
                  <c:v>43357</c:v>
                </c:pt>
                <c:pt idx="924">
                  <c:v>43364</c:v>
                </c:pt>
                <c:pt idx="925">
                  <c:v>43371</c:v>
                </c:pt>
                <c:pt idx="926">
                  <c:v>43378</c:v>
                </c:pt>
                <c:pt idx="927">
                  <c:v>43385</c:v>
                </c:pt>
                <c:pt idx="928">
                  <c:v>43392</c:v>
                </c:pt>
                <c:pt idx="929">
                  <c:v>43399</c:v>
                </c:pt>
                <c:pt idx="930">
                  <c:v>43406</c:v>
                </c:pt>
                <c:pt idx="931">
                  <c:v>43413</c:v>
                </c:pt>
                <c:pt idx="932">
                  <c:v>43420</c:v>
                </c:pt>
                <c:pt idx="933">
                  <c:v>43427</c:v>
                </c:pt>
                <c:pt idx="934">
                  <c:v>43434</c:v>
                </c:pt>
                <c:pt idx="935">
                  <c:v>43441</c:v>
                </c:pt>
                <c:pt idx="936">
                  <c:v>43448</c:v>
                </c:pt>
                <c:pt idx="937">
                  <c:v>43455</c:v>
                </c:pt>
                <c:pt idx="938">
                  <c:v>43462</c:v>
                </c:pt>
                <c:pt idx="939">
                  <c:v>43469</c:v>
                </c:pt>
                <c:pt idx="940">
                  <c:v>43476</c:v>
                </c:pt>
                <c:pt idx="941">
                  <c:v>43483</c:v>
                </c:pt>
                <c:pt idx="942">
                  <c:v>43490</c:v>
                </c:pt>
                <c:pt idx="943">
                  <c:v>43497</c:v>
                </c:pt>
                <c:pt idx="944">
                  <c:v>43504</c:v>
                </c:pt>
                <c:pt idx="945">
                  <c:v>43511</c:v>
                </c:pt>
                <c:pt idx="946">
                  <c:v>43518</c:v>
                </c:pt>
                <c:pt idx="947">
                  <c:v>43525</c:v>
                </c:pt>
                <c:pt idx="948">
                  <c:v>43532</c:v>
                </c:pt>
                <c:pt idx="949">
                  <c:v>43539</c:v>
                </c:pt>
                <c:pt idx="950">
                  <c:v>43546</c:v>
                </c:pt>
                <c:pt idx="951">
                  <c:v>43553</c:v>
                </c:pt>
                <c:pt idx="952">
                  <c:v>43560</c:v>
                </c:pt>
                <c:pt idx="953">
                  <c:v>43567</c:v>
                </c:pt>
                <c:pt idx="954">
                  <c:v>43574</c:v>
                </c:pt>
                <c:pt idx="955">
                  <c:v>43581</c:v>
                </c:pt>
                <c:pt idx="956">
                  <c:v>43588</c:v>
                </c:pt>
                <c:pt idx="957">
                  <c:v>43595</c:v>
                </c:pt>
                <c:pt idx="958">
                  <c:v>43602</c:v>
                </c:pt>
                <c:pt idx="959">
                  <c:v>43609</c:v>
                </c:pt>
                <c:pt idx="960">
                  <c:v>43616</c:v>
                </c:pt>
                <c:pt idx="961">
                  <c:v>43623</c:v>
                </c:pt>
                <c:pt idx="962">
                  <c:v>43630</c:v>
                </c:pt>
                <c:pt idx="963">
                  <c:v>43637</c:v>
                </c:pt>
                <c:pt idx="964">
                  <c:v>43644</c:v>
                </c:pt>
                <c:pt idx="965">
                  <c:v>43651</c:v>
                </c:pt>
                <c:pt idx="966">
                  <c:v>43658</c:v>
                </c:pt>
                <c:pt idx="967">
                  <c:v>43665</c:v>
                </c:pt>
                <c:pt idx="968">
                  <c:v>43672</c:v>
                </c:pt>
                <c:pt idx="969">
                  <c:v>43679</c:v>
                </c:pt>
                <c:pt idx="970">
                  <c:v>43686</c:v>
                </c:pt>
                <c:pt idx="971">
                  <c:v>43693</c:v>
                </c:pt>
                <c:pt idx="972">
                  <c:v>43700</c:v>
                </c:pt>
                <c:pt idx="973">
                  <c:v>43707</c:v>
                </c:pt>
                <c:pt idx="974">
                  <c:v>43714</c:v>
                </c:pt>
                <c:pt idx="975">
                  <c:v>43721</c:v>
                </c:pt>
                <c:pt idx="976">
                  <c:v>43728</c:v>
                </c:pt>
                <c:pt idx="977">
                  <c:v>43735</c:v>
                </c:pt>
                <c:pt idx="978">
                  <c:v>43742</c:v>
                </c:pt>
                <c:pt idx="979">
                  <c:v>43749</c:v>
                </c:pt>
                <c:pt idx="980">
                  <c:v>43756</c:v>
                </c:pt>
                <c:pt idx="981">
                  <c:v>43763</c:v>
                </c:pt>
                <c:pt idx="982">
                  <c:v>43770</c:v>
                </c:pt>
                <c:pt idx="983">
                  <c:v>43777</c:v>
                </c:pt>
                <c:pt idx="984">
                  <c:v>43784</c:v>
                </c:pt>
                <c:pt idx="985">
                  <c:v>43791</c:v>
                </c:pt>
                <c:pt idx="986">
                  <c:v>43798</c:v>
                </c:pt>
                <c:pt idx="987">
                  <c:v>43805</c:v>
                </c:pt>
                <c:pt idx="988">
                  <c:v>43812</c:v>
                </c:pt>
                <c:pt idx="989">
                  <c:v>43819</c:v>
                </c:pt>
                <c:pt idx="990">
                  <c:v>43826</c:v>
                </c:pt>
                <c:pt idx="991">
                  <c:v>43833</c:v>
                </c:pt>
                <c:pt idx="992">
                  <c:v>43840</c:v>
                </c:pt>
                <c:pt idx="993">
                  <c:v>43847</c:v>
                </c:pt>
                <c:pt idx="994">
                  <c:v>43854</c:v>
                </c:pt>
                <c:pt idx="995">
                  <c:v>43861</c:v>
                </c:pt>
                <c:pt idx="996">
                  <c:v>43868</c:v>
                </c:pt>
                <c:pt idx="997">
                  <c:v>43875</c:v>
                </c:pt>
                <c:pt idx="998">
                  <c:v>43882</c:v>
                </c:pt>
                <c:pt idx="999">
                  <c:v>43889</c:v>
                </c:pt>
                <c:pt idx="1000">
                  <c:v>43896</c:v>
                </c:pt>
                <c:pt idx="1001">
                  <c:v>43903</c:v>
                </c:pt>
                <c:pt idx="1002">
                  <c:v>43910</c:v>
                </c:pt>
                <c:pt idx="1003">
                  <c:v>43917</c:v>
                </c:pt>
                <c:pt idx="1004">
                  <c:v>43924</c:v>
                </c:pt>
                <c:pt idx="1005">
                  <c:v>43931</c:v>
                </c:pt>
                <c:pt idx="1006">
                  <c:v>43938</c:v>
                </c:pt>
                <c:pt idx="1007">
                  <c:v>43945</c:v>
                </c:pt>
                <c:pt idx="1008">
                  <c:v>43952</c:v>
                </c:pt>
                <c:pt idx="1009">
                  <c:v>43959</c:v>
                </c:pt>
                <c:pt idx="1010">
                  <c:v>43966</c:v>
                </c:pt>
                <c:pt idx="1011">
                  <c:v>43973</c:v>
                </c:pt>
                <c:pt idx="1012">
                  <c:v>43980</c:v>
                </c:pt>
                <c:pt idx="1013">
                  <c:v>43987</c:v>
                </c:pt>
                <c:pt idx="1014">
                  <c:v>43994</c:v>
                </c:pt>
                <c:pt idx="1015">
                  <c:v>44001</c:v>
                </c:pt>
                <c:pt idx="1016">
                  <c:v>44008</c:v>
                </c:pt>
                <c:pt idx="1017">
                  <c:v>44015</c:v>
                </c:pt>
                <c:pt idx="1018">
                  <c:v>44022</c:v>
                </c:pt>
                <c:pt idx="1019">
                  <c:v>44029</c:v>
                </c:pt>
                <c:pt idx="1020">
                  <c:v>44036</c:v>
                </c:pt>
                <c:pt idx="1021">
                  <c:v>44043</c:v>
                </c:pt>
                <c:pt idx="1022">
                  <c:v>44050</c:v>
                </c:pt>
                <c:pt idx="1023">
                  <c:v>44057</c:v>
                </c:pt>
                <c:pt idx="1024">
                  <c:v>44064</c:v>
                </c:pt>
                <c:pt idx="1025">
                  <c:v>44071</c:v>
                </c:pt>
                <c:pt idx="1026">
                  <c:v>44078</c:v>
                </c:pt>
                <c:pt idx="1027">
                  <c:v>44085</c:v>
                </c:pt>
                <c:pt idx="1028">
                  <c:v>44092</c:v>
                </c:pt>
                <c:pt idx="1029">
                  <c:v>44099</c:v>
                </c:pt>
                <c:pt idx="1030">
                  <c:v>44106</c:v>
                </c:pt>
                <c:pt idx="1031">
                  <c:v>44113</c:v>
                </c:pt>
                <c:pt idx="1032">
                  <c:v>44120</c:v>
                </c:pt>
                <c:pt idx="1033">
                  <c:v>44127</c:v>
                </c:pt>
                <c:pt idx="1034">
                  <c:v>44134</c:v>
                </c:pt>
                <c:pt idx="1035">
                  <c:v>44141</c:v>
                </c:pt>
                <c:pt idx="1036">
                  <c:v>44148</c:v>
                </c:pt>
                <c:pt idx="1037">
                  <c:v>44155</c:v>
                </c:pt>
                <c:pt idx="1038">
                  <c:v>44162</c:v>
                </c:pt>
                <c:pt idx="1039">
                  <c:v>44169</c:v>
                </c:pt>
                <c:pt idx="1040">
                  <c:v>44176</c:v>
                </c:pt>
                <c:pt idx="1041">
                  <c:v>44183</c:v>
                </c:pt>
                <c:pt idx="1042">
                  <c:v>44190</c:v>
                </c:pt>
                <c:pt idx="1043">
                  <c:v>44197</c:v>
                </c:pt>
                <c:pt idx="1044">
                  <c:v>44204</c:v>
                </c:pt>
                <c:pt idx="1045">
                  <c:v>44211</c:v>
                </c:pt>
                <c:pt idx="1046">
                  <c:v>44218</c:v>
                </c:pt>
                <c:pt idx="1047">
                  <c:v>44225</c:v>
                </c:pt>
                <c:pt idx="1048">
                  <c:v>44232</c:v>
                </c:pt>
                <c:pt idx="1049">
                  <c:v>44239</c:v>
                </c:pt>
                <c:pt idx="1050">
                  <c:v>44246</c:v>
                </c:pt>
                <c:pt idx="1051">
                  <c:v>44253</c:v>
                </c:pt>
                <c:pt idx="1052">
                  <c:v>44260</c:v>
                </c:pt>
                <c:pt idx="1053">
                  <c:v>44267</c:v>
                </c:pt>
                <c:pt idx="1054">
                  <c:v>44274</c:v>
                </c:pt>
                <c:pt idx="1055">
                  <c:v>44281</c:v>
                </c:pt>
                <c:pt idx="1056">
                  <c:v>44288</c:v>
                </c:pt>
                <c:pt idx="1057">
                  <c:v>44295</c:v>
                </c:pt>
                <c:pt idx="1058">
                  <c:v>44302</c:v>
                </c:pt>
                <c:pt idx="1059">
                  <c:v>44309</c:v>
                </c:pt>
                <c:pt idx="1060">
                  <c:v>44316</c:v>
                </c:pt>
                <c:pt idx="1061">
                  <c:v>44323</c:v>
                </c:pt>
                <c:pt idx="1062">
                  <c:v>44330</c:v>
                </c:pt>
                <c:pt idx="1063">
                  <c:v>44337</c:v>
                </c:pt>
                <c:pt idx="1064">
                  <c:v>44344</c:v>
                </c:pt>
                <c:pt idx="1065">
                  <c:v>44351</c:v>
                </c:pt>
                <c:pt idx="1066">
                  <c:v>44358</c:v>
                </c:pt>
                <c:pt idx="1067">
                  <c:v>44365</c:v>
                </c:pt>
                <c:pt idx="1068">
                  <c:v>44372</c:v>
                </c:pt>
                <c:pt idx="1069">
                  <c:v>44379</c:v>
                </c:pt>
                <c:pt idx="1070">
                  <c:v>44386</c:v>
                </c:pt>
                <c:pt idx="1071">
                  <c:v>44393</c:v>
                </c:pt>
                <c:pt idx="1072">
                  <c:v>44400</c:v>
                </c:pt>
                <c:pt idx="1073">
                  <c:v>44407</c:v>
                </c:pt>
                <c:pt idx="1074">
                  <c:v>44414</c:v>
                </c:pt>
                <c:pt idx="1075">
                  <c:v>44421</c:v>
                </c:pt>
                <c:pt idx="1076">
                  <c:v>44428</c:v>
                </c:pt>
                <c:pt idx="1077">
                  <c:v>44435</c:v>
                </c:pt>
                <c:pt idx="1078">
                  <c:v>44442</c:v>
                </c:pt>
                <c:pt idx="1079">
                  <c:v>44449</c:v>
                </c:pt>
                <c:pt idx="1080">
                  <c:v>44456</c:v>
                </c:pt>
                <c:pt idx="1081">
                  <c:v>44463</c:v>
                </c:pt>
                <c:pt idx="1082">
                  <c:v>44470</c:v>
                </c:pt>
                <c:pt idx="1083">
                  <c:v>44477</c:v>
                </c:pt>
                <c:pt idx="1084">
                  <c:v>44484</c:v>
                </c:pt>
                <c:pt idx="1085">
                  <c:v>44491</c:v>
                </c:pt>
                <c:pt idx="1086">
                  <c:v>44498</c:v>
                </c:pt>
                <c:pt idx="1087">
                  <c:v>44505</c:v>
                </c:pt>
                <c:pt idx="1088">
                  <c:v>44512</c:v>
                </c:pt>
                <c:pt idx="1089">
                  <c:v>44519</c:v>
                </c:pt>
                <c:pt idx="1090">
                  <c:v>44526</c:v>
                </c:pt>
                <c:pt idx="1091">
                  <c:v>44533</c:v>
                </c:pt>
                <c:pt idx="1092">
                  <c:v>44540</c:v>
                </c:pt>
                <c:pt idx="1093">
                  <c:v>44547</c:v>
                </c:pt>
                <c:pt idx="1094">
                  <c:v>44554</c:v>
                </c:pt>
                <c:pt idx="1095">
                  <c:v>44561</c:v>
                </c:pt>
                <c:pt idx="1096">
                  <c:v>44568</c:v>
                </c:pt>
                <c:pt idx="1097">
                  <c:v>44575</c:v>
                </c:pt>
                <c:pt idx="1098">
                  <c:v>44582</c:v>
                </c:pt>
                <c:pt idx="1099">
                  <c:v>44589</c:v>
                </c:pt>
                <c:pt idx="1100">
                  <c:v>44596</c:v>
                </c:pt>
                <c:pt idx="1101">
                  <c:v>44603</c:v>
                </c:pt>
                <c:pt idx="1102">
                  <c:v>44610</c:v>
                </c:pt>
                <c:pt idx="1103">
                  <c:v>44617</c:v>
                </c:pt>
                <c:pt idx="1104">
                  <c:v>44624</c:v>
                </c:pt>
                <c:pt idx="1105">
                  <c:v>44631</c:v>
                </c:pt>
                <c:pt idx="1106">
                  <c:v>44638</c:v>
                </c:pt>
                <c:pt idx="1107">
                  <c:v>44645</c:v>
                </c:pt>
                <c:pt idx="1108">
                  <c:v>44652</c:v>
                </c:pt>
                <c:pt idx="1109">
                  <c:v>44659</c:v>
                </c:pt>
                <c:pt idx="1110">
                  <c:v>44666</c:v>
                </c:pt>
                <c:pt idx="1111">
                  <c:v>44673</c:v>
                </c:pt>
                <c:pt idx="1112">
                  <c:v>44680</c:v>
                </c:pt>
                <c:pt idx="1113">
                  <c:v>44687</c:v>
                </c:pt>
                <c:pt idx="1114">
                  <c:v>44694</c:v>
                </c:pt>
                <c:pt idx="1115">
                  <c:v>44701</c:v>
                </c:pt>
                <c:pt idx="1116">
                  <c:v>44708</c:v>
                </c:pt>
                <c:pt idx="1117">
                  <c:v>44715</c:v>
                </c:pt>
                <c:pt idx="1118">
                  <c:v>44722</c:v>
                </c:pt>
                <c:pt idx="1119">
                  <c:v>44729</c:v>
                </c:pt>
                <c:pt idx="1120">
                  <c:v>44736</c:v>
                </c:pt>
                <c:pt idx="1121">
                  <c:v>44743</c:v>
                </c:pt>
                <c:pt idx="1122">
                  <c:v>44750</c:v>
                </c:pt>
                <c:pt idx="1123">
                  <c:v>44757</c:v>
                </c:pt>
                <c:pt idx="1124">
                  <c:v>44764</c:v>
                </c:pt>
                <c:pt idx="1125">
                  <c:v>44771</c:v>
                </c:pt>
                <c:pt idx="1126">
                  <c:v>44778</c:v>
                </c:pt>
                <c:pt idx="1127">
                  <c:v>44785</c:v>
                </c:pt>
                <c:pt idx="1128">
                  <c:v>44792</c:v>
                </c:pt>
                <c:pt idx="1129">
                  <c:v>44799</c:v>
                </c:pt>
                <c:pt idx="1130">
                  <c:v>44806</c:v>
                </c:pt>
                <c:pt idx="1131">
                  <c:v>44813</c:v>
                </c:pt>
                <c:pt idx="1132">
                  <c:v>44820</c:v>
                </c:pt>
                <c:pt idx="1133">
                  <c:v>44827</c:v>
                </c:pt>
                <c:pt idx="1134">
                  <c:v>44834</c:v>
                </c:pt>
                <c:pt idx="1135">
                  <c:v>44841</c:v>
                </c:pt>
                <c:pt idx="1136">
                  <c:v>44848</c:v>
                </c:pt>
                <c:pt idx="1137">
                  <c:v>44855</c:v>
                </c:pt>
                <c:pt idx="1138">
                  <c:v>44862</c:v>
                </c:pt>
                <c:pt idx="1139">
                  <c:v>44869</c:v>
                </c:pt>
                <c:pt idx="1140">
                  <c:v>44876</c:v>
                </c:pt>
                <c:pt idx="1141">
                  <c:v>44883</c:v>
                </c:pt>
                <c:pt idx="1142">
                  <c:v>44890</c:v>
                </c:pt>
                <c:pt idx="1143">
                  <c:v>44897</c:v>
                </c:pt>
                <c:pt idx="1144">
                  <c:v>44904</c:v>
                </c:pt>
                <c:pt idx="1145">
                  <c:v>44911</c:v>
                </c:pt>
                <c:pt idx="1146">
                  <c:v>44918</c:v>
                </c:pt>
                <c:pt idx="1147">
                  <c:v>44925</c:v>
                </c:pt>
                <c:pt idx="1148">
                  <c:v>44932</c:v>
                </c:pt>
                <c:pt idx="1149">
                  <c:v>44939</c:v>
                </c:pt>
                <c:pt idx="1150">
                  <c:v>44946</c:v>
                </c:pt>
                <c:pt idx="1151">
                  <c:v>44953</c:v>
                </c:pt>
                <c:pt idx="1152">
                  <c:v>44960</c:v>
                </c:pt>
                <c:pt idx="1153">
                  <c:v>44967</c:v>
                </c:pt>
                <c:pt idx="1154">
                  <c:v>44974</c:v>
                </c:pt>
                <c:pt idx="1155">
                  <c:v>44981</c:v>
                </c:pt>
                <c:pt idx="1156">
                  <c:v>44988</c:v>
                </c:pt>
                <c:pt idx="1157">
                  <c:v>44995</c:v>
                </c:pt>
                <c:pt idx="1158">
                  <c:v>45002</c:v>
                </c:pt>
                <c:pt idx="1159">
                  <c:v>45009</c:v>
                </c:pt>
                <c:pt idx="1160">
                  <c:v>45016</c:v>
                </c:pt>
                <c:pt idx="1161">
                  <c:v>45023</c:v>
                </c:pt>
                <c:pt idx="1162">
                  <c:v>45030</c:v>
                </c:pt>
                <c:pt idx="1163">
                  <c:v>45037</c:v>
                </c:pt>
                <c:pt idx="1164">
                  <c:v>45044</c:v>
                </c:pt>
                <c:pt idx="1165">
                  <c:v>45051</c:v>
                </c:pt>
                <c:pt idx="1166">
                  <c:v>45058</c:v>
                </c:pt>
                <c:pt idx="1167">
                  <c:v>45065</c:v>
                </c:pt>
                <c:pt idx="1168">
                  <c:v>45072</c:v>
                </c:pt>
                <c:pt idx="1169">
                  <c:v>45079</c:v>
                </c:pt>
                <c:pt idx="1170">
                  <c:v>45086</c:v>
                </c:pt>
                <c:pt idx="1171">
                  <c:v>45093</c:v>
                </c:pt>
                <c:pt idx="1172">
                  <c:v>45100</c:v>
                </c:pt>
                <c:pt idx="1173">
                  <c:v>45107</c:v>
                </c:pt>
                <c:pt idx="1174">
                  <c:v>45114</c:v>
                </c:pt>
                <c:pt idx="1175">
                  <c:v>45121</c:v>
                </c:pt>
                <c:pt idx="1176">
                  <c:v>45128</c:v>
                </c:pt>
                <c:pt idx="1177">
                  <c:v>45135</c:v>
                </c:pt>
                <c:pt idx="1178">
                  <c:v>45142</c:v>
                </c:pt>
                <c:pt idx="1179">
                  <c:v>45149</c:v>
                </c:pt>
                <c:pt idx="1180">
                  <c:v>45156</c:v>
                </c:pt>
                <c:pt idx="1181">
                  <c:v>45163</c:v>
                </c:pt>
                <c:pt idx="1182">
                  <c:v>45170</c:v>
                </c:pt>
                <c:pt idx="1183">
                  <c:v>45177</c:v>
                </c:pt>
                <c:pt idx="1184">
                  <c:v>45184</c:v>
                </c:pt>
                <c:pt idx="1185">
                  <c:v>45191</c:v>
                </c:pt>
                <c:pt idx="1186">
                  <c:v>45198</c:v>
                </c:pt>
                <c:pt idx="1187">
                  <c:v>45205</c:v>
                </c:pt>
                <c:pt idx="1188">
                  <c:v>45212</c:v>
                </c:pt>
                <c:pt idx="1189">
                  <c:v>45219</c:v>
                </c:pt>
                <c:pt idx="1190">
                  <c:v>45226</c:v>
                </c:pt>
                <c:pt idx="1191">
                  <c:v>45233</c:v>
                </c:pt>
                <c:pt idx="1192">
                  <c:v>45240</c:v>
                </c:pt>
                <c:pt idx="1193">
                  <c:v>45247</c:v>
                </c:pt>
                <c:pt idx="1194">
                  <c:v>45254</c:v>
                </c:pt>
                <c:pt idx="1195">
                  <c:v>45261</c:v>
                </c:pt>
                <c:pt idx="1196">
                  <c:v>45268</c:v>
                </c:pt>
                <c:pt idx="1197">
                  <c:v>45275</c:v>
                </c:pt>
                <c:pt idx="1198">
                  <c:v>45282</c:v>
                </c:pt>
                <c:pt idx="1199">
                  <c:v>45289</c:v>
                </c:pt>
                <c:pt idx="1200">
                  <c:v>45296</c:v>
                </c:pt>
                <c:pt idx="1201">
                  <c:v>45303</c:v>
                </c:pt>
                <c:pt idx="1202">
                  <c:v>45310</c:v>
                </c:pt>
                <c:pt idx="1203">
                  <c:v>45317</c:v>
                </c:pt>
                <c:pt idx="1204">
                  <c:v>45324</c:v>
                </c:pt>
                <c:pt idx="1205">
                  <c:v>45331</c:v>
                </c:pt>
                <c:pt idx="1206">
                  <c:v>45338</c:v>
                </c:pt>
                <c:pt idx="1207">
                  <c:v>45345</c:v>
                </c:pt>
                <c:pt idx="1208">
                  <c:v>45352</c:v>
                </c:pt>
                <c:pt idx="1209">
                  <c:v>45359</c:v>
                </c:pt>
                <c:pt idx="1210">
                  <c:v>45366</c:v>
                </c:pt>
                <c:pt idx="1211">
                  <c:v>45373</c:v>
                </c:pt>
                <c:pt idx="1212">
                  <c:v>45380</c:v>
                </c:pt>
                <c:pt idx="1213">
                  <c:v>45387</c:v>
                </c:pt>
                <c:pt idx="1214">
                  <c:v>45394</c:v>
                </c:pt>
                <c:pt idx="1215">
                  <c:v>45401</c:v>
                </c:pt>
                <c:pt idx="1216">
                  <c:v>45408</c:v>
                </c:pt>
                <c:pt idx="1217">
                  <c:v>45415</c:v>
                </c:pt>
                <c:pt idx="1218">
                  <c:v>45422</c:v>
                </c:pt>
                <c:pt idx="1219">
                  <c:v>45429</c:v>
                </c:pt>
                <c:pt idx="1220">
                  <c:v>45436</c:v>
                </c:pt>
                <c:pt idx="1221">
                  <c:v>45443</c:v>
                </c:pt>
                <c:pt idx="1222">
                  <c:v>45450</c:v>
                </c:pt>
                <c:pt idx="1223">
                  <c:v>45457</c:v>
                </c:pt>
                <c:pt idx="1224">
                  <c:v>45464</c:v>
                </c:pt>
                <c:pt idx="1225">
                  <c:v>45471</c:v>
                </c:pt>
                <c:pt idx="1226">
                  <c:v>45478</c:v>
                </c:pt>
                <c:pt idx="1227">
                  <c:v>45485</c:v>
                </c:pt>
                <c:pt idx="1228">
                  <c:v>45492</c:v>
                </c:pt>
                <c:pt idx="1229">
                  <c:v>45499</c:v>
                </c:pt>
                <c:pt idx="1230">
                  <c:v>45506</c:v>
                </c:pt>
                <c:pt idx="1231">
                  <c:v>45513</c:v>
                </c:pt>
                <c:pt idx="1232">
                  <c:v>45520</c:v>
                </c:pt>
                <c:pt idx="1233">
                  <c:v>45527</c:v>
                </c:pt>
                <c:pt idx="1234">
                  <c:v>45534</c:v>
                </c:pt>
                <c:pt idx="1235">
                  <c:v>45541</c:v>
                </c:pt>
                <c:pt idx="1236">
                  <c:v>45548</c:v>
                </c:pt>
                <c:pt idx="1237">
                  <c:v>45555</c:v>
                </c:pt>
                <c:pt idx="1238">
                  <c:v>45562</c:v>
                </c:pt>
                <c:pt idx="1239">
                  <c:v>45569</c:v>
                </c:pt>
                <c:pt idx="1240">
                  <c:v>45576</c:v>
                </c:pt>
                <c:pt idx="1241">
                  <c:v>45583</c:v>
                </c:pt>
                <c:pt idx="1242">
                  <c:v>45590</c:v>
                </c:pt>
                <c:pt idx="1243">
                  <c:v>45597</c:v>
                </c:pt>
                <c:pt idx="1244">
                  <c:v>45604</c:v>
                </c:pt>
                <c:pt idx="1245">
                  <c:v>45611</c:v>
                </c:pt>
                <c:pt idx="1246">
                  <c:v>45618</c:v>
                </c:pt>
                <c:pt idx="1247">
                  <c:v>45625</c:v>
                </c:pt>
                <c:pt idx="1248">
                  <c:v>45632</c:v>
                </c:pt>
                <c:pt idx="1249">
                  <c:v>45639</c:v>
                </c:pt>
                <c:pt idx="1250">
                  <c:v>45646</c:v>
                </c:pt>
                <c:pt idx="1251">
                  <c:v>45653</c:v>
                </c:pt>
                <c:pt idx="1252">
                  <c:v>45660</c:v>
                </c:pt>
                <c:pt idx="1253">
                  <c:v>45667</c:v>
                </c:pt>
                <c:pt idx="1254">
                  <c:v>45674</c:v>
                </c:pt>
                <c:pt idx="1255">
                  <c:v>45681</c:v>
                </c:pt>
                <c:pt idx="1256">
                  <c:v>45688</c:v>
                </c:pt>
                <c:pt idx="1257">
                  <c:v>45695</c:v>
                </c:pt>
                <c:pt idx="1258">
                  <c:v>45702</c:v>
                </c:pt>
                <c:pt idx="1259">
                  <c:v>45709</c:v>
                </c:pt>
                <c:pt idx="1260">
                  <c:v>45716</c:v>
                </c:pt>
                <c:pt idx="1261">
                  <c:v>45723</c:v>
                </c:pt>
              </c:numCache>
            </c:numRef>
          </c:cat>
          <c:val>
            <c:numRef>
              <c:f>Sheet1!$D$7:$D$1268</c:f>
              <c:numCache>
                <c:formatCode>General</c:formatCode>
                <c:ptCount val="1262"/>
                <c:pt idx="0">
                  <c:v>1.1199999999999999</c:v>
                </c:pt>
                <c:pt idx="1">
                  <c:v>1.02</c:v>
                </c:pt>
                <c:pt idx="2">
                  <c:v>0.87</c:v>
                </c:pt>
                <c:pt idx="3">
                  <c:v>0.87</c:v>
                </c:pt>
                <c:pt idx="4">
                  <c:v>0.84</c:v>
                </c:pt>
                <c:pt idx="5">
                  <c:v>0.83000000000000007</c:v>
                </c:pt>
                <c:pt idx="6">
                  <c:v>0.8</c:v>
                </c:pt>
                <c:pt idx="7">
                  <c:v>0.77</c:v>
                </c:pt>
                <c:pt idx="8">
                  <c:v>0.78</c:v>
                </c:pt>
                <c:pt idx="9">
                  <c:v>0.73</c:v>
                </c:pt>
                <c:pt idx="10">
                  <c:v>0.82000000000000006</c:v>
                </c:pt>
                <c:pt idx="11">
                  <c:v>0.76</c:v>
                </c:pt>
                <c:pt idx="12">
                  <c:v>0.74</c:v>
                </c:pt>
                <c:pt idx="13">
                  <c:v>0.78</c:v>
                </c:pt>
                <c:pt idx="14">
                  <c:v>0.83000000000000007</c:v>
                </c:pt>
                <c:pt idx="15">
                  <c:v>0.84</c:v>
                </c:pt>
                <c:pt idx="16">
                  <c:v>0.76999999999999991</c:v>
                </c:pt>
                <c:pt idx="17">
                  <c:v>0.66999999999999993</c:v>
                </c:pt>
                <c:pt idx="18">
                  <c:v>0.65999999999999992</c:v>
                </c:pt>
                <c:pt idx="19">
                  <c:v>0.79</c:v>
                </c:pt>
                <c:pt idx="20">
                  <c:v>0.76</c:v>
                </c:pt>
                <c:pt idx="21">
                  <c:v>0.70000000000000007</c:v>
                </c:pt>
                <c:pt idx="22">
                  <c:v>0.68</c:v>
                </c:pt>
                <c:pt idx="23">
                  <c:v>0.72000000000000008</c:v>
                </c:pt>
                <c:pt idx="24">
                  <c:v>0.7400000000000001</c:v>
                </c:pt>
                <c:pt idx="25">
                  <c:v>0.67</c:v>
                </c:pt>
                <c:pt idx="26">
                  <c:v>0.68</c:v>
                </c:pt>
                <c:pt idx="27">
                  <c:v>0.72000000000000008</c:v>
                </c:pt>
                <c:pt idx="28">
                  <c:v>0.69000000000000006</c:v>
                </c:pt>
                <c:pt idx="29">
                  <c:v>0.66</c:v>
                </c:pt>
                <c:pt idx="30">
                  <c:v>0.65</c:v>
                </c:pt>
                <c:pt idx="31">
                  <c:v>0.68</c:v>
                </c:pt>
                <c:pt idx="32">
                  <c:v>0.72000000000000008</c:v>
                </c:pt>
                <c:pt idx="33">
                  <c:v>0.72000000000000008</c:v>
                </c:pt>
                <c:pt idx="34">
                  <c:v>0.69000000000000006</c:v>
                </c:pt>
                <c:pt idx="35">
                  <c:v>0.7400000000000001</c:v>
                </c:pt>
                <c:pt idx="36">
                  <c:v>0.79999999999999982</c:v>
                </c:pt>
                <c:pt idx="37">
                  <c:v>1.08</c:v>
                </c:pt>
                <c:pt idx="38">
                  <c:v>1.22</c:v>
                </c:pt>
                <c:pt idx="39">
                  <c:v>1.04</c:v>
                </c:pt>
                <c:pt idx="40">
                  <c:v>1.0299999999999998</c:v>
                </c:pt>
                <c:pt idx="41">
                  <c:v>1.1100000000000001</c:v>
                </c:pt>
                <c:pt idx="42">
                  <c:v>1.2</c:v>
                </c:pt>
                <c:pt idx="43">
                  <c:v>1.28</c:v>
                </c:pt>
                <c:pt idx="44">
                  <c:v>1.19</c:v>
                </c:pt>
                <c:pt idx="45">
                  <c:v>1.1400000000000001</c:v>
                </c:pt>
                <c:pt idx="46">
                  <c:v>1.1400000000000001</c:v>
                </c:pt>
                <c:pt idx="47">
                  <c:v>1.08</c:v>
                </c:pt>
                <c:pt idx="48">
                  <c:v>1.03</c:v>
                </c:pt>
                <c:pt idx="49">
                  <c:v>1.1500000000000001</c:v>
                </c:pt>
                <c:pt idx="50">
                  <c:v>1.03</c:v>
                </c:pt>
                <c:pt idx="51">
                  <c:v>0.98</c:v>
                </c:pt>
                <c:pt idx="52">
                  <c:v>1.0099999999999998</c:v>
                </c:pt>
                <c:pt idx="53">
                  <c:v>1.0699999999999998</c:v>
                </c:pt>
                <c:pt idx="54">
                  <c:v>1</c:v>
                </c:pt>
                <c:pt idx="55">
                  <c:v>0.95</c:v>
                </c:pt>
                <c:pt idx="56">
                  <c:v>1.06</c:v>
                </c:pt>
                <c:pt idx="57">
                  <c:v>1.21</c:v>
                </c:pt>
                <c:pt idx="58">
                  <c:v>1.19</c:v>
                </c:pt>
                <c:pt idx="59">
                  <c:v>1.19</c:v>
                </c:pt>
                <c:pt idx="60">
                  <c:v>1.1800000000000002</c:v>
                </c:pt>
                <c:pt idx="61">
                  <c:v>0.97999999999999987</c:v>
                </c:pt>
                <c:pt idx="62">
                  <c:v>1.0499999999999998</c:v>
                </c:pt>
                <c:pt idx="63">
                  <c:v>1.1199999999999999</c:v>
                </c:pt>
                <c:pt idx="64">
                  <c:v>1.18</c:v>
                </c:pt>
                <c:pt idx="65">
                  <c:v>1.22</c:v>
                </c:pt>
                <c:pt idx="66">
                  <c:v>1.25</c:v>
                </c:pt>
                <c:pt idx="67">
                  <c:v>1.17</c:v>
                </c:pt>
                <c:pt idx="68">
                  <c:v>1.28</c:v>
                </c:pt>
                <c:pt idx="69">
                  <c:v>1.39</c:v>
                </c:pt>
                <c:pt idx="70">
                  <c:v>1.28</c:v>
                </c:pt>
                <c:pt idx="71">
                  <c:v>1.28</c:v>
                </c:pt>
                <c:pt idx="72">
                  <c:v>1.22</c:v>
                </c:pt>
                <c:pt idx="73">
                  <c:v>1.1500000000000001</c:v>
                </c:pt>
                <c:pt idx="74">
                  <c:v>1.1299999999999999</c:v>
                </c:pt>
                <c:pt idx="75">
                  <c:v>1.1399999999999999</c:v>
                </c:pt>
                <c:pt idx="76">
                  <c:v>1.22</c:v>
                </c:pt>
                <c:pt idx="77">
                  <c:v>1.36</c:v>
                </c:pt>
                <c:pt idx="78">
                  <c:v>1.39</c:v>
                </c:pt>
                <c:pt idx="79">
                  <c:v>1.51</c:v>
                </c:pt>
                <c:pt idx="80">
                  <c:v>1.5599999999999998</c:v>
                </c:pt>
                <c:pt idx="81">
                  <c:v>1.68</c:v>
                </c:pt>
                <c:pt idx="82">
                  <c:v>1.79</c:v>
                </c:pt>
                <c:pt idx="83">
                  <c:v>1.8699999999999999</c:v>
                </c:pt>
                <c:pt idx="84">
                  <c:v>1.9000000000000001</c:v>
                </c:pt>
                <c:pt idx="85">
                  <c:v>1.7999999999999998</c:v>
                </c:pt>
                <c:pt idx="86">
                  <c:v>1.7600000000000002</c:v>
                </c:pt>
                <c:pt idx="87">
                  <c:v>1.6999999999999997</c:v>
                </c:pt>
                <c:pt idx="88">
                  <c:v>1.8000000000000003</c:v>
                </c:pt>
                <c:pt idx="89">
                  <c:v>1.8900000000000001</c:v>
                </c:pt>
                <c:pt idx="90">
                  <c:v>1.86</c:v>
                </c:pt>
                <c:pt idx="91">
                  <c:v>1.8499999999999999</c:v>
                </c:pt>
                <c:pt idx="92">
                  <c:v>2</c:v>
                </c:pt>
                <c:pt idx="93">
                  <c:v>1.98</c:v>
                </c:pt>
                <c:pt idx="94">
                  <c:v>2.04</c:v>
                </c:pt>
                <c:pt idx="95">
                  <c:v>1.93</c:v>
                </c:pt>
                <c:pt idx="96">
                  <c:v>1.82</c:v>
                </c:pt>
                <c:pt idx="97">
                  <c:v>1.64</c:v>
                </c:pt>
                <c:pt idx="98">
                  <c:v>1.5699999999999998</c:v>
                </c:pt>
                <c:pt idx="99">
                  <c:v>1.46</c:v>
                </c:pt>
                <c:pt idx="100">
                  <c:v>1.56</c:v>
                </c:pt>
                <c:pt idx="101">
                  <c:v>1.45</c:v>
                </c:pt>
                <c:pt idx="102">
                  <c:v>1.55</c:v>
                </c:pt>
                <c:pt idx="103">
                  <c:v>1.53</c:v>
                </c:pt>
                <c:pt idx="104">
                  <c:v>1.48</c:v>
                </c:pt>
                <c:pt idx="105">
                  <c:v>1.53</c:v>
                </c:pt>
                <c:pt idx="106">
                  <c:v>1.41</c:v>
                </c:pt>
                <c:pt idx="107">
                  <c:v>1.41</c:v>
                </c:pt>
                <c:pt idx="108">
                  <c:v>1.3499999999999999</c:v>
                </c:pt>
                <c:pt idx="109">
                  <c:v>1.3399999999999999</c:v>
                </c:pt>
                <c:pt idx="110">
                  <c:v>1.38</c:v>
                </c:pt>
                <c:pt idx="111">
                  <c:v>1.38</c:v>
                </c:pt>
                <c:pt idx="112">
                  <c:v>1.38</c:v>
                </c:pt>
                <c:pt idx="113">
                  <c:v>1.44</c:v>
                </c:pt>
                <c:pt idx="114">
                  <c:v>1.3399999999999999</c:v>
                </c:pt>
                <c:pt idx="115">
                  <c:v>1.22</c:v>
                </c:pt>
                <c:pt idx="116">
                  <c:v>1.27</c:v>
                </c:pt>
                <c:pt idx="117">
                  <c:v>1.19</c:v>
                </c:pt>
                <c:pt idx="118">
                  <c:v>1.22</c:v>
                </c:pt>
                <c:pt idx="119">
                  <c:v>1.1399999999999999</c:v>
                </c:pt>
                <c:pt idx="120">
                  <c:v>1.1499999999999999</c:v>
                </c:pt>
                <c:pt idx="121">
                  <c:v>0.99</c:v>
                </c:pt>
                <c:pt idx="122">
                  <c:v>0.97</c:v>
                </c:pt>
                <c:pt idx="123">
                  <c:v>0.99</c:v>
                </c:pt>
                <c:pt idx="124">
                  <c:v>0.91000000000000014</c:v>
                </c:pt>
                <c:pt idx="125">
                  <c:v>0.93</c:v>
                </c:pt>
                <c:pt idx="126">
                  <c:v>0.88000000000000012</c:v>
                </c:pt>
                <c:pt idx="127">
                  <c:v>0.81</c:v>
                </c:pt>
                <c:pt idx="128">
                  <c:v>0.74</c:v>
                </c:pt>
                <c:pt idx="129">
                  <c:v>0.81</c:v>
                </c:pt>
                <c:pt idx="130">
                  <c:v>0.79</c:v>
                </c:pt>
                <c:pt idx="131">
                  <c:v>0.75</c:v>
                </c:pt>
                <c:pt idx="132">
                  <c:v>0.65999999999999992</c:v>
                </c:pt>
                <c:pt idx="133">
                  <c:v>0.60999999999999988</c:v>
                </c:pt>
                <c:pt idx="134">
                  <c:v>0.5099999999999999</c:v>
                </c:pt>
                <c:pt idx="135">
                  <c:v>0.73</c:v>
                </c:pt>
                <c:pt idx="136">
                  <c:v>0.65</c:v>
                </c:pt>
                <c:pt idx="137">
                  <c:v>0.6</c:v>
                </c:pt>
                <c:pt idx="138">
                  <c:v>0.60999999999999988</c:v>
                </c:pt>
                <c:pt idx="139">
                  <c:v>0.60999999999999988</c:v>
                </c:pt>
                <c:pt idx="140">
                  <c:v>0.59999999999999987</c:v>
                </c:pt>
                <c:pt idx="141">
                  <c:v>0.54000000000000015</c:v>
                </c:pt>
                <c:pt idx="142">
                  <c:v>0.6399999999999999</c:v>
                </c:pt>
                <c:pt idx="143">
                  <c:v>0.60000000000000009</c:v>
                </c:pt>
                <c:pt idx="144">
                  <c:v>0.6100000000000001</c:v>
                </c:pt>
                <c:pt idx="145">
                  <c:v>0.56000000000000005</c:v>
                </c:pt>
                <c:pt idx="146">
                  <c:v>0.6100000000000001</c:v>
                </c:pt>
                <c:pt idx="147">
                  <c:v>0.60000000000000009</c:v>
                </c:pt>
                <c:pt idx="148">
                  <c:v>0.65</c:v>
                </c:pt>
                <c:pt idx="149">
                  <c:v>0.62</c:v>
                </c:pt>
                <c:pt idx="150">
                  <c:v>0.58000000000000007</c:v>
                </c:pt>
                <c:pt idx="151">
                  <c:v>0.59</c:v>
                </c:pt>
                <c:pt idx="152">
                  <c:v>0.65999999999999992</c:v>
                </c:pt>
                <c:pt idx="153">
                  <c:v>0.65999999999999992</c:v>
                </c:pt>
                <c:pt idx="154">
                  <c:v>0.62999999999999989</c:v>
                </c:pt>
                <c:pt idx="155">
                  <c:v>0.59</c:v>
                </c:pt>
                <c:pt idx="156">
                  <c:v>0.62999999999999989</c:v>
                </c:pt>
                <c:pt idx="157">
                  <c:v>0.61999999999999988</c:v>
                </c:pt>
                <c:pt idx="158">
                  <c:v>0.58000000000000007</c:v>
                </c:pt>
                <c:pt idx="159">
                  <c:v>0.57000000000000006</c:v>
                </c:pt>
                <c:pt idx="160">
                  <c:v>0.62000000000000011</c:v>
                </c:pt>
                <c:pt idx="161">
                  <c:v>0.64999999999999991</c:v>
                </c:pt>
                <c:pt idx="162">
                  <c:v>0.6399999999999999</c:v>
                </c:pt>
                <c:pt idx="163">
                  <c:v>0.6100000000000001</c:v>
                </c:pt>
                <c:pt idx="164">
                  <c:v>0.60999999999999988</c:v>
                </c:pt>
                <c:pt idx="165">
                  <c:v>0.6</c:v>
                </c:pt>
                <c:pt idx="166">
                  <c:v>0.62</c:v>
                </c:pt>
                <c:pt idx="167">
                  <c:v>0.55999999999999994</c:v>
                </c:pt>
                <c:pt idx="168">
                  <c:v>0.56000000000000005</c:v>
                </c:pt>
                <c:pt idx="169">
                  <c:v>0.54999999999999993</c:v>
                </c:pt>
                <c:pt idx="170">
                  <c:v>0.58000000000000007</c:v>
                </c:pt>
                <c:pt idx="171">
                  <c:v>0.57000000000000006</c:v>
                </c:pt>
                <c:pt idx="172">
                  <c:v>0.52</c:v>
                </c:pt>
                <c:pt idx="173">
                  <c:v>0.46</c:v>
                </c:pt>
                <c:pt idx="174">
                  <c:v>0.38</c:v>
                </c:pt>
                <c:pt idx="175">
                  <c:v>0.51</c:v>
                </c:pt>
                <c:pt idx="176">
                  <c:v>0.5</c:v>
                </c:pt>
                <c:pt idx="177">
                  <c:v>0.5</c:v>
                </c:pt>
                <c:pt idx="178">
                  <c:v>0.54</c:v>
                </c:pt>
                <c:pt idx="179">
                  <c:v>0.51</c:v>
                </c:pt>
                <c:pt idx="180">
                  <c:v>0.5</c:v>
                </c:pt>
                <c:pt idx="181">
                  <c:v>0.48</c:v>
                </c:pt>
                <c:pt idx="182">
                  <c:v>0.56000000000000005</c:v>
                </c:pt>
                <c:pt idx="183">
                  <c:v>0.57000000000000006</c:v>
                </c:pt>
                <c:pt idx="184">
                  <c:v>0.51</c:v>
                </c:pt>
                <c:pt idx="185">
                  <c:v>0.51</c:v>
                </c:pt>
                <c:pt idx="186">
                  <c:v>0.51</c:v>
                </c:pt>
                <c:pt idx="187">
                  <c:v>0.57000000000000006</c:v>
                </c:pt>
                <c:pt idx="188">
                  <c:v>0.55000000000000004</c:v>
                </c:pt>
                <c:pt idx="189">
                  <c:v>0.55999999999999994</c:v>
                </c:pt>
                <c:pt idx="190">
                  <c:v>0.54</c:v>
                </c:pt>
                <c:pt idx="191">
                  <c:v>0.53999999999999992</c:v>
                </c:pt>
                <c:pt idx="192">
                  <c:v>0.55999999999999994</c:v>
                </c:pt>
                <c:pt idx="193">
                  <c:v>0.5</c:v>
                </c:pt>
                <c:pt idx="194">
                  <c:v>0.54</c:v>
                </c:pt>
                <c:pt idx="195">
                  <c:v>0.47000000000000003</c:v>
                </c:pt>
                <c:pt idx="196">
                  <c:v>0.54</c:v>
                </c:pt>
                <c:pt idx="197">
                  <c:v>0.55000000000000004</c:v>
                </c:pt>
                <c:pt idx="198">
                  <c:v>0.58000000000000007</c:v>
                </c:pt>
                <c:pt idx="199">
                  <c:v>0.57000000000000006</c:v>
                </c:pt>
                <c:pt idx="200">
                  <c:v>0.57000000000000006</c:v>
                </c:pt>
                <c:pt idx="201">
                  <c:v>0.55000000000000004</c:v>
                </c:pt>
                <c:pt idx="202">
                  <c:v>0.59</c:v>
                </c:pt>
                <c:pt idx="203">
                  <c:v>0.55999999999999994</c:v>
                </c:pt>
                <c:pt idx="204">
                  <c:v>0.56999999999999995</c:v>
                </c:pt>
                <c:pt idx="205">
                  <c:v>0.56000000000000005</c:v>
                </c:pt>
                <c:pt idx="206">
                  <c:v>0.53999999999999992</c:v>
                </c:pt>
                <c:pt idx="207">
                  <c:v>0.51</c:v>
                </c:pt>
                <c:pt idx="208">
                  <c:v>0.57000000000000006</c:v>
                </c:pt>
                <c:pt idx="209">
                  <c:v>0.52</c:v>
                </c:pt>
                <c:pt idx="210">
                  <c:v>0.57999999999999996</c:v>
                </c:pt>
                <c:pt idx="211">
                  <c:v>0.59</c:v>
                </c:pt>
                <c:pt idx="212">
                  <c:v>0.52</c:v>
                </c:pt>
                <c:pt idx="213">
                  <c:v>0.53</c:v>
                </c:pt>
                <c:pt idx="214">
                  <c:v>0.53</c:v>
                </c:pt>
                <c:pt idx="215">
                  <c:v>0.52</c:v>
                </c:pt>
                <c:pt idx="216">
                  <c:v>0.48000000000000004</c:v>
                </c:pt>
                <c:pt idx="217">
                  <c:v>0.47000000000000003</c:v>
                </c:pt>
                <c:pt idx="218">
                  <c:v>0.42</c:v>
                </c:pt>
                <c:pt idx="219">
                  <c:v>0.48999999999999994</c:v>
                </c:pt>
                <c:pt idx="220">
                  <c:v>0.44999999999999996</c:v>
                </c:pt>
                <c:pt idx="221">
                  <c:v>0.55000000000000004</c:v>
                </c:pt>
                <c:pt idx="222">
                  <c:v>0.52</c:v>
                </c:pt>
                <c:pt idx="223">
                  <c:v>0.69000000000000006</c:v>
                </c:pt>
                <c:pt idx="224">
                  <c:v>0.62</c:v>
                </c:pt>
                <c:pt idx="225">
                  <c:v>0.65</c:v>
                </c:pt>
                <c:pt idx="226">
                  <c:v>0.5</c:v>
                </c:pt>
                <c:pt idx="227">
                  <c:v>0.51</c:v>
                </c:pt>
                <c:pt idx="228">
                  <c:v>0.5</c:v>
                </c:pt>
                <c:pt idx="229">
                  <c:v>0.49</c:v>
                </c:pt>
                <c:pt idx="230">
                  <c:v>0.53</c:v>
                </c:pt>
                <c:pt idx="231">
                  <c:v>0.55999999999999994</c:v>
                </c:pt>
                <c:pt idx="232">
                  <c:v>0.54999999999999993</c:v>
                </c:pt>
                <c:pt idx="233">
                  <c:v>0.59</c:v>
                </c:pt>
                <c:pt idx="234">
                  <c:v>0.54</c:v>
                </c:pt>
                <c:pt idx="235">
                  <c:v>0.55000000000000004</c:v>
                </c:pt>
                <c:pt idx="236">
                  <c:v>0.52</c:v>
                </c:pt>
                <c:pt idx="237">
                  <c:v>0.48</c:v>
                </c:pt>
                <c:pt idx="238">
                  <c:v>0.45999999999999996</c:v>
                </c:pt>
                <c:pt idx="239">
                  <c:v>0.43</c:v>
                </c:pt>
                <c:pt idx="240">
                  <c:v>0.47</c:v>
                </c:pt>
                <c:pt idx="241">
                  <c:v>0.44</c:v>
                </c:pt>
                <c:pt idx="242">
                  <c:v>0.42</c:v>
                </c:pt>
                <c:pt idx="243">
                  <c:v>0.47000000000000003</c:v>
                </c:pt>
                <c:pt idx="244">
                  <c:v>0.44</c:v>
                </c:pt>
                <c:pt idx="245">
                  <c:v>0.44</c:v>
                </c:pt>
                <c:pt idx="246">
                  <c:v>0.44</c:v>
                </c:pt>
                <c:pt idx="247">
                  <c:v>0.45</c:v>
                </c:pt>
                <c:pt idx="248">
                  <c:v>0.44</c:v>
                </c:pt>
                <c:pt idx="249">
                  <c:v>0.45000000000000007</c:v>
                </c:pt>
                <c:pt idx="250">
                  <c:v>0.42000000000000004</c:v>
                </c:pt>
                <c:pt idx="251">
                  <c:v>0.4</c:v>
                </c:pt>
                <c:pt idx="252">
                  <c:v>0.35000000000000009</c:v>
                </c:pt>
                <c:pt idx="253">
                  <c:v>0.4</c:v>
                </c:pt>
                <c:pt idx="254">
                  <c:v>0.41999999999999993</c:v>
                </c:pt>
                <c:pt idx="255">
                  <c:v>0.47</c:v>
                </c:pt>
                <c:pt idx="256">
                  <c:v>0.39999999999999991</c:v>
                </c:pt>
                <c:pt idx="257">
                  <c:v>0.43999999999999995</c:v>
                </c:pt>
                <c:pt idx="258">
                  <c:v>0.45999999999999996</c:v>
                </c:pt>
                <c:pt idx="259">
                  <c:v>0.37</c:v>
                </c:pt>
                <c:pt idx="260">
                  <c:v>0.36</c:v>
                </c:pt>
                <c:pt idx="261">
                  <c:v>0.45</c:v>
                </c:pt>
                <c:pt idx="262">
                  <c:v>0.45</c:v>
                </c:pt>
                <c:pt idx="263">
                  <c:v>0.46</c:v>
                </c:pt>
                <c:pt idx="264">
                  <c:v>0.43</c:v>
                </c:pt>
                <c:pt idx="265">
                  <c:v>0.4</c:v>
                </c:pt>
                <c:pt idx="266">
                  <c:v>0.42</c:v>
                </c:pt>
                <c:pt idx="267">
                  <c:v>0.42</c:v>
                </c:pt>
                <c:pt idx="268">
                  <c:v>0.44</c:v>
                </c:pt>
                <c:pt idx="269">
                  <c:v>0.38</c:v>
                </c:pt>
                <c:pt idx="270">
                  <c:v>0.37</c:v>
                </c:pt>
                <c:pt idx="271">
                  <c:v>0.37</c:v>
                </c:pt>
                <c:pt idx="272">
                  <c:v>0.39</c:v>
                </c:pt>
                <c:pt idx="273">
                  <c:v>0.39</c:v>
                </c:pt>
                <c:pt idx="274">
                  <c:v>0.37</c:v>
                </c:pt>
                <c:pt idx="275">
                  <c:v>0.35</c:v>
                </c:pt>
                <c:pt idx="276">
                  <c:v>0.37</c:v>
                </c:pt>
                <c:pt idx="277">
                  <c:v>0.35</c:v>
                </c:pt>
                <c:pt idx="278">
                  <c:v>0.33999999999999997</c:v>
                </c:pt>
                <c:pt idx="279">
                  <c:v>0.31999999999999995</c:v>
                </c:pt>
                <c:pt idx="280">
                  <c:v>0.32999999999999996</c:v>
                </c:pt>
                <c:pt idx="281">
                  <c:v>0.37</c:v>
                </c:pt>
                <c:pt idx="282">
                  <c:v>0.41000000000000003</c:v>
                </c:pt>
                <c:pt idx="283">
                  <c:v>0.4</c:v>
                </c:pt>
                <c:pt idx="284">
                  <c:v>0.39999999999999991</c:v>
                </c:pt>
                <c:pt idx="285">
                  <c:v>0.36</c:v>
                </c:pt>
                <c:pt idx="286">
                  <c:v>0.37</c:v>
                </c:pt>
                <c:pt idx="287">
                  <c:v>0.37</c:v>
                </c:pt>
                <c:pt idx="288">
                  <c:v>0.37</c:v>
                </c:pt>
                <c:pt idx="289">
                  <c:v>0.39</c:v>
                </c:pt>
                <c:pt idx="290">
                  <c:v>0.42999999999999994</c:v>
                </c:pt>
                <c:pt idx="291">
                  <c:v>0.48</c:v>
                </c:pt>
                <c:pt idx="292">
                  <c:v>0.45999999999999996</c:v>
                </c:pt>
                <c:pt idx="293">
                  <c:v>0.48</c:v>
                </c:pt>
                <c:pt idx="294">
                  <c:v>0.47</c:v>
                </c:pt>
                <c:pt idx="295">
                  <c:v>0.48999999999999994</c:v>
                </c:pt>
                <c:pt idx="296">
                  <c:v>0.51</c:v>
                </c:pt>
                <c:pt idx="297">
                  <c:v>0.45999999999999996</c:v>
                </c:pt>
                <c:pt idx="298">
                  <c:v>0.49999999999999994</c:v>
                </c:pt>
                <c:pt idx="299">
                  <c:v>0.45999999999999996</c:v>
                </c:pt>
                <c:pt idx="300">
                  <c:v>0.46000000000000008</c:v>
                </c:pt>
                <c:pt idx="301">
                  <c:v>0.44000000000000006</c:v>
                </c:pt>
                <c:pt idx="302">
                  <c:v>0.45000000000000007</c:v>
                </c:pt>
                <c:pt idx="303">
                  <c:v>0.46</c:v>
                </c:pt>
                <c:pt idx="304">
                  <c:v>0.46</c:v>
                </c:pt>
                <c:pt idx="305">
                  <c:v>0.47000000000000003</c:v>
                </c:pt>
                <c:pt idx="306">
                  <c:v>0.51</c:v>
                </c:pt>
                <c:pt idx="307">
                  <c:v>0.48000000000000004</c:v>
                </c:pt>
                <c:pt idx="308">
                  <c:v>0.57000000000000006</c:v>
                </c:pt>
                <c:pt idx="309">
                  <c:v>0.5</c:v>
                </c:pt>
                <c:pt idx="310">
                  <c:v>0.51</c:v>
                </c:pt>
                <c:pt idx="311">
                  <c:v>0.51</c:v>
                </c:pt>
                <c:pt idx="312">
                  <c:v>0.51</c:v>
                </c:pt>
                <c:pt idx="313">
                  <c:v>0.55000000000000004</c:v>
                </c:pt>
                <c:pt idx="314">
                  <c:v>0.47</c:v>
                </c:pt>
                <c:pt idx="315">
                  <c:v>0.43</c:v>
                </c:pt>
                <c:pt idx="316">
                  <c:v>0.36</c:v>
                </c:pt>
                <c:pt idx="317">
                  <c:v>0.41</c:v>
                </c:pt>
                <c:pt idx="318">
                  <c:v>0.38999999999999996</c:v>
                </c:pt>
                <c:pt idx="319">
                  <c:v>0.37999999999999995</c:v>
                </c:pt>
                <c:pt idx="320">
                  <c:v>0.37999999999999995</c:v>
                </c:pt>
                <c:pt idx="321">
                  <c:v>0.35</c:v>
                </c:pt>
                <c:pt idx="322">
                  <c:v>0.39</c:v>
                </c:pt>
                <c:pt idx="323">
                  <c:v>0.42000000000000004</c:v>
                </c:pt>
                <c:pt idx="324">
                  <c:v>0.43000000000000005</c:v>
                </c:pt>
                <c:pt idx="325">
                  <c:v>0.43000000000000005</c:v>
                </c:pt>
                <c:pt idx="326">
                  <c:v>0.45000000000000007</c:v>
                </c:pt>
                <c:pt idx="327">
                  <c:v>0.42000000000000004</c:v>
                </c:pt>
                <c:pt idx="328">
                  <c:v>0.42000000000000004</c:v>
                </c:pt>
                <c:pt idx="329">
                  <c:v>0.41000000000000003</c:v>
                </c:pt>
                <c:pt idx="330">
                  <c:v>0.4</c:v>
                </c:pt>
                <c:pt idx="331">
                  <c:v>0.4</c:v>
                </c:pt>
                <c:pt idx="332">
                  <c:v>0.36</c:v>
                </c:pt>
                <c:pt idx="333">
                  <c:v>0.35</c:v>
                </c:pt>
                <c:pt idx="334">
                  <c:v>0.35</c:v>
                </c:pt>
                <c:pt idx="335">
                  <c:v>0.32000000000000006</c:v>
                </c:pt>
                <c:pt idx="336">
                  <c:v>0.35000000000000009</c:v>
                </c:pt>
                <c:pt idx="337">
                  <c:v>0.32999999999999996</c:v>
                </c:pt>
                <c:pt idx="338">
                  <c:v>0.31999999999999995</c:v>
                </c:pt>
                <c:pt idx="339">
                  <c:v>0.31999999999999995</c:v>
                </c:pt>
                <c:pt idx="340">
                  <c:v>0.32999999999999996</c:v>
                </c:pt>
                <c:pt idx="341">
                  <c:v>0.33000000000000007</c:v>
                </c:pt>
                <c:pt idx="342">
                  <c:v>0.41999999999999993</c:v>
                </c:pt>
                <c:pt idx="343">
                  <c:v>0.53</c:v>
                </c:pt>
                <c:pt idx="344">
                  <c:v>0.51</c:v>
                </c:pt>
                <c:pt idx="345">
                  <c:v>0.54999999999999993</c:v>
                </c:pt>
                <c:pt idx="346">
                  <c:v>0.57999999999999985</c:v>
                </c:pt>
                <c:pt idx="347">
                  <c:v>0.56999999999999995</c:v>
                </c:pt>
                <c:pt idx="348">
                  <c:v>0.74</c:v>
                </c:pt>
                <c:pt idx="349">
                  <c:v>0.76</c:v>
                </c:pt>
                <c:pt idx="350">
                  <c:v>0.66999999999999993</c:v>
                </c:pt>
                <c:pt idx="351">
                  <c:v>0.6399999999999999</c:v>
                </c:pt>
                <c:pt idx="352">
                  <c:v>0.59999999999999987</c:v>
                </c:pt>
                <c:pt idx="353">
                  <c:v>0.58000000000000007</c:v>
                </c:pt>
                <c:pt idx="354">
                  <c:v>0.59999999999999987</c:v>
                </c:pt>
                <c:pt idx="355">
                  <c:v>0.66999999999999993</c:v>
                </c:pt>
                <c:pt idx="356">
                  <c:v>0.66</c:v>
                </c:pt>
                <c:pt idx="357">
                  <c:v>0.62999999999999989</c:v>
                </c:pt>
                <c:pt idx="358">
                  <c:v>0.66999999999999993</c:v>
                </c:pt>
                <c:pt idx="359">
                  <c:v>0.73</c:v>
                </c:pt>
                <c:pt idx="360">
                  <c:v>1.0499999999999998</c:v>
                </c:pt>
                <c:pt idx="361">
                  <c:v>1.0099999999999998</c:v>
                </c:pt>
                <c:pt idx="362">
                  <c:v>0.96</c:v>
                </c:pt>
                <c:pt idx="363">
                  <c:v>1.02</c:v>
                </c:pt>
                <c:pt idx="364">
                  <c:v>1.06</c:v>
                </c:pt>
                <c:pt idx="365">
                  <c:v>1.17</c:v>
                </c:pt>
                <c:pt idx="366">
                  <c:v>1.2799999999999998</c:v>
                </c:pt>
                <c:pt idx="367">
                  <c:v>1.3399999999999999</c:v>
                </c:pt>
                <c:pt idx="368">
                  <c:v>1.33</c:v>
                </c:pt>
                <c:pt idx="369">
                  <c:v>1.3099999999999998</c:v>
                </c:pt>
                <c:pt idx="370">
                  <c:v>1.28</c:v>
                </c:pt>
                <c:pt idx="371">
                  <c:v>1.1599999999999999</c:v>
                </c:pt>
                <c:pt idx="372">
                  <c:v>1.0299999999999998</c:v>
                </c:pt>
                <c:pt idx="373">
                  <c:v>1.2600000000000002</c:v>
                </c:pt>
                <c:pt idx="374">
                  <c:v>1.0500000000000003</c:v>
                </c:pt>
                <c:pt idx="375">
                  <c:v>1.4100000000000001</c:v>
                </c:pt>
                <c:pt idx="376">
                  <c:v>1.68</c:v>
                </c:pt>
                <c:pt idx="377">
                  <c:v>1.57</c:v>
                </c:pt>
                <c:pt idx="378">
                  <c:v>1.57</c:v>
                </c:pt>
                <c:pt idx="379">
                  <c:v>1.4600000000000002</c:v>
                </c:pt>
                <c:pt idx="380">
                  <c:v>1.38</c:v>
                </c:pt>
                <c:pt idx="381">
                  <c:v>1.3899999999999997</c:v>
                </c:pt>
                <c:pt idx="382">
                  <c:v>1.3</c:v>
                </c:pt>
                <c:pt idx="383">
                  <c:v>1.3199999999999998</c:v>
                </c:pt>
                <c:pt idx="384">
                  <c:v>1.3299999999999998</c:v>
                </c:pt>
                <c:pt idx="385">
                  <c:v>1.3699999999999999</c:v>
                </c:pt>
                <c:pt idx="386">
                  <c:v>1.27</c:v>
                </c:pt>
                <c:pt idx="387">
                  <c:v>1.1600000000000001</c:v>
                </c:pt>
                <c:pt idx="388">
                  <c:v>1.0999999999999999</c:v>
                </c:pt>
                <c:pt idx="389">
                  <c:v>1.2</c:v>
                </c:pt>
                <c:pt idx="390">
                  <c:v>1.3699999999999999</c:v>
                </c:pt>
                <c:pt idx="391">
                  <c:v>1.2300000000000002</c:v>
                </c:pt>
                <c:pt idx="392">
                  <c:v>1.4500000000000002</c:v>
                </c:pt>
                <c:pt idx="393">
                  <c:v>1.2399999999999998</c:v>
                </c:pt>
                <c:pt idx="394">
                  <c:v>1.29</c:v>
                </c:pt>
                <c:pt idx="395">
                  <c:v>1.34</c:v>
                </c:pt>
                <c:pt idx="396">
                  <c:v>1.23</c:v>
                </c:pt>
                <c:pt idx="397">
                  <c:v>1.2500000000000002</c:v>
                </c:pt>
                <c:pt idx="398">
                  <c:v>1.42</c:v>
                </c:pt>
                <c:pt idx="399">
                  <c:v>1.57</c:v>
                </c:pt>
                <c:pt idx="400">
                  <c:v>1.6300000000000001</c:v>
                </c:pt>
                <c:pt idx="401">
                  <c:v>2.1</c:v>
                </c:pt>
                <c:pt idx="402">
                  <c:v>2.73</c:v>
                </c:pt>
                <c:pt idx="403">
                  <c:v>2.8899999999999997</c:v>
                </c:pt>
                <c:pt idx="404">
                  <c:v>3.1399999999999997</c:v>
                </c:pt>
                <c:pt idx="405">
                  <c:v>3.66</c:v>
                </c:pt>
                <c:pt idx="406">
                  <c:v>4.0599999999999996</c:v>
                </c:pt>
                <c:pt idx="407">
                  <c:v>4.17</c:v>
                </c:pt>
                <c:pt idx="408">
                  <c:v>4.0199999999999996</c:v>
                </c:pt>
                <c:pt idx="409">
                  <c:v>4.1099999999999994</c:v>
                </c:pt>
                <c:pt idx="410">
                  <c:v>4.0199999999999996</c:v>
                </c:pt>
                <c:pt idx="411">
                  <c:v>4.32</c:v>
                </c:pt>
                <c:pt idx="412">
                  <c:v>4.5</c:v>
                </c:pt>
                <c:pt idx="413">
                  <c:v>4.2799999999999994</c:v>
                </c:pt>
                <c:pt idx="414">
                  <c:v>4.66</c:v>
                </c:pt>
                <c:pt idx="415">
                  <c:v>4.32</c:v>
                </c:pt>
                <c:pt idx="416">
                  <c:v>4.07</c:v>
                </c:pt>
                <c:pt idx="417">
                  <c:v>4.08</c:v>
                </c:pt>
                <c:pt idx="418">
                  <c:v>4.4800000000000004</c:v>
                </c:pt>
                <c:pt idx="419">
                  <c:v>4.12</c:v>
                </c:pt>
                <c:pt idx="420">
                  <c:v>4.1099999999999994</c:v>
                </c:pt>
                <c:pt idx="421">
                  <c:v>3.7399999999999993</c:v>
                </c:pt>
                <c:pt idx="422">
                  <c:v>3.59</c:v>
                </c:pt>
                <c:pt idx="423">
                  <c:v>3.55</c:v>
                </c:pt>
                <c:pt idx="424">
                  <c:v>3.7399999999999998</c:v>
                </c:pt>
                <c:pt idx="425">
                  <c:v>3.9699999999999998</c:v>
                </c:pt>
                <c:pt idx="426">
                  <c:v>4.18</c:v>
                </c:pt>
                <c:pt idx="427">
                  <c:v>4.42</c:v>
                </c:pt>
                <c:pt idx="428">
                  <c:v>4.38</c:v>
                </c:pt>
                <c:pt idx="429">
                  <c:v>4.3800000000000008</c:v>
                </c:pt>
                <c:pt idx="430">
                  <c:v>4.3600000000000003</c:v>
                </c:pt>
                <c:pt idx="431">
                  <c:v>4.45</c:v>
                </c:pt>
                <c:pt idx="432">
                  <c:v>4.05</c:v>
                </c:pt>
                <c:pt idx="433">
                  <c:v>4.07</c:v>
                </c:pt>
                <c:pt idx="434">
                  <c:v>3.6900000000000004</c:v>
                </c:pt>
                <c:pt idx="435">
                  <c:v>3.43</c:v>
                </c:pt>
                <c:pt idx="436">
                  <c:v>3.6</c:v>
                </c:pt>
                <c:pt idx="437">
                  <c:v>3.52</c:v>
                </c:pt>
                <c:pt idx="438">
                  <c:v>3.13</c:v>
                </c:pt>
                <c:pt idx="439">
                  <c:v>2.9</c:v>
                </c:pt>
                <c:pt idx="440">
                  <c:v>2.65</c:v>
                </c:pt>
                <c:pt idx="441">
                  <c:v>2.7199999999999998</c:v>
                </c:pt>
                <c:pt idx="442">
                  <c:v>2.75</c:v>
                </c:pt>
                <c:pt idx="443">
                  <c:v>2.5999999999999996</c:v>
                </c:pt>
                <c:pt idx="444">
                  <c:v>2.6599999999999997</c:v>
                </c:pt>
                <c:pt idx="445">
                  <c:v>2.6</c:v>
                </c:pt>
                <c:pt idx="446">
                  <c:v>2.4400000000000004</c:v>
                </c:pt>
                <c:pt idx="447">
                  <c:v>2.2400000000000002</c:v>
                </c:pt>
                <c:pt idx="448">
                  <c:v>2.1100000000000003</c:v>
                </c:pt>
                <c:pt idx="449">
                  <c:v>2.0999999999999996</c:v>
                </c:pt>
                <c:pt idx="450">
                  <c:v>2.1399999999999997</c:v>
                </c:pt>
                <c:pt idx="451">
                  <c:v>2.0100000000000002</c:v>
                </c:pt>
                <c:pt idx="452">
                  <c:v>2.0299999999999998</c:v>
                </c:pt>
                <c:pt idx="453">
                  <c:v>1.98</c:v>
                </c:pt>
                <c:pt idx="454">
                  <c:v>1.77</c:v>
                </c:pt>
                <c:pt idx="455">
                  <c:v>1.7800000000000002</c:v>
                </c:pt>
                <c:pt idx="456">
                  <c:v>1.8800000000000003</c:v>
                </c:pt>
                <c:pt idx="457">
                  <c:v>1.91</c:v>
                </c:pt>
                <c:pt idx="458">
                  <c:v>1.8699999999999999</c:v>
                </c:pt>
                <c:pt idx="459">
                  <c:v>1.8399999999999999</c:v>
                </c:pt>
                <c:pt idx="460">
                  <c:v>1.87</c:v>
                </c:pt>
                <c:pt idx="461">
                  <c:v>1.86</c:v>
                </c:pt>
                <c:pt idx="462">
                  <c:v>1.9699999999999998</c:v>
                </c:pt>
                <c:pt idx="463">
                  <c:v>1.91</c:v>
                </c:pt>
                <c:pt idx="464">
                  <c:v>1.9899999999999998</c:v>
                </c:pt>
                <c:pt idx="465">
                  <c:v>1.89</c:v>
                </c:pt>
                <c:pt idx="466">
                  <c:v>1.8299999999999998</c:v>
                </c:pt>
                <c:pt idx="467">
                  <c:v>1.72</c:v>
                </c:pt>
                <c:pt idx="468">
                  <c:v>1.62</c:v>
                </c:pt>
                <c:pt idx="469">
                  <c:v>1.54</c:v>
                </c:pt>
                <c:pt idx="470">
                  <c:v>1.4400000000000002</c:v>
                </c:pt>
                <c:pt idx="471">
                  <c:v>1.5499999999999998</c:v>
                </c:pt>
                <c:pt idx="472">
                  <c:v>1.58</c:v>
                </c:pt>
                <c:pt idx="473">
                  <c:v>1.53</c:v>
                </c:pt>
                <c:pt idx="474">
                  <c:v>1.6300000000000001</c:v>
                </c:pt>
                <c:pt idx="475">
                  <c:v>1.61</c:v>
                </c:pt>
                <c:pt idx="476">
                  <c:v>1.5</c:v>
                </c:pt>
                <c:pt idx="477">
                  <c:v>1.45</c:v>
                </c:pt>
                <c:pt idx="478">
                  <c:v>1.46</c:v>
                </c:pt>
                <c:pt idx="479">
                  <c:v>1.48</c:v>
                </c:pt>
                <c:pt idx="480">
                  <c:v>1.44</c:v>
                </c:pt>
                <c:pt idx="481">
                  <c:v>1.41</c:v>
                </c:pt>
                <c:pt idx="482">
                  <c:v>1.23</c:v>
                </c:pt>
                <c:pt idx="483">
                  <c:v>1.25</c:v>
                </c:pt>
                <c:pt idx="484">
                  <c:v>1.1099999999999999</c:v>
                </c:pt>
                <c:pt idx="485">
                  <c:v>1.1399999999999999</c:v>
                </c:pt>
                <c:pt idx="486">
                  <c:v>1.1499999999999999</c:v>
                </c:pt>
                <c:pt idx="487">
                  <c:v>1.41</c:v>
                </c:pt>
                <c:pt idx="488">
                  <c:v>1.46</c:v>
                </c:pt>
                <c:pt idx="489">
                  <c:v>1.58</c:v>
                </c:pt>
                <c:pt idx="490">
                  <c:v>1.6600000000000001</c:v>
                </c:pt>
                <c:pt idx="491">
                  <c:v>1.76</c:v>
                </c:pt>
                <c:pt idx="492">
                  <c:v>1.8399999999999999</c:v>
                </c:pt>
                <c:pt idx="493">
                  <c:v>1.8499999999999999</c:v>
                </c:pt>
                <c:pt idx="494">
                  <c:v>1.8499999999999999</c:v>
                </c:pt>
                <c:pt idx="495">
                  <c:v>1.8199999999999998</c:v>
                </c:pt>
                <c:pt idx="496">
                  <c:v>1.8699999999999999</c:v>
                </c:pt>
                <c:pt idx="497">
                  <c:v>1.81</c:v>
                </c:pt>
                <c:pt idx="498">
                  <c:v>1.81</c:v>
                </c:pt>
                <c:pt idx="499">
                  <c:v>1.8</c:v>
                </c:pt>
                <c:pt idx="500">
                  <c:v>1.69</c:v>
                </c:pt>
                <c:pt idx="501">
                  <c:v>1.68</c:v>
                </c:pt>
                <c:pt idx="502">
                  <c:v>1.42</c:v>
                </c:pt>
                <c:pt idx="503">
                  <c:v>1.54</c:v>
                </c:pt>
                <c:pt idx="504">
                  <c:v>1.55</c:v>
                </c:pt>
                <c:pt idx="505">
                  <c:v>1.48</c:v>
                </c:pt>
                <c:pt idx="506">
                  <c:v>1.3900000000000001</c:v>
                </c:pt>
                <c:pt idx="507">
                  <c:v>0.95</c:v>
                </c:pt>
                <c:pt idx="508">
                  <c:v>0.93</c:v>
                </c:pt>
                <c:pt idx="509">
                  <c:v>0.98</c:v>
                </c:pt>
                <c:pt idx="510">
                  <c:v>1.06</c:v>
                </c:pt>
                <c:pt idx="511">
                  <c:v>1.1400000000000001</c:v>
                </c:pt>
                <c:pt idx="512">
                  <c:v>1.08</c:v>
                </c:pt>
                <c:pt idx="513">
                  <c:v>1.0799999999999998</c:v>
                </c:pt>
                <c:pt idx="514">
                  <c:v>1.0699999999999998</c:v>
                </c:pt>
                <c:pt idx="515">
                  <c:v>1.18</c:v>
                </c:pt>
                <c:pt idx="516">
                  <c:v>1.1599999999999999</c:v>
                </c:pt>
                <c:pt idx="517">
                  <c:v>1.1200000000000001</c:v>
                </c:pt>
                <c:pt idx="518">
                  <c:v>1.1400000000000001</c:v>
                </c:pt>
                <c:pt idx="519">
                  <c:v>1.1000000000000001</c:v>
                </c:pt>
                <c:pt idx="520">
                  <c:v>1.1400000000000001</c:v>
                </c:pt>
                <c:pt idx="521">
                  <c:v>1.1400000000000001</c:v>
                </c:pt>
                <c:pt idx="522">
                  <c:v>1.1000000000000001</c:v>
                </c:pt>
                <c:pt idx="523">
                  <c:v>1.1299999999999999</c:v>
                </c:pt>
                <c:pt idx="524">
                  <c:v>1.1099999999999999</c:v>
                </c:pt>
                <c:pt idx="525">
                  <c:v>1.04</c:v>
                </c:pt>
                <c:pt idx="526">
                  <c:v>1.06</c:v>
                </c:pt>
                <c:pt idx="527">
                  <c:v>0.97</c:v>
                </c:pt>
                <c:pt idx="528">
                  <c:v>0.98000000000000009</c:v>
                </c:pt>
                <c:pt idx="529">
                  <c:v>1</c:v>
                </c:pt>
                <c:pt idx="530">
                  <c:v>1.0299999999999998</c:v>
                </c:pt>
                <c:pt idx="531">
                  <c:v>1.04</c:v>
                </c:pt>
                <c:pt idx="532">
                  <c:v>1.06</c:v>
                </c:pt>
                <c:pt idx="533">
                  <c:v>1.04</c:v>
                </c:pt>
                <c:pt idx="534">
                  <c:v>1.06</c:v>
                </c:pt>
                <c:pt idx="535">
                  <c:v>1.03</c:v>
                </c:pt>
                <c:pt idx="536">
                  <c:v>1.0399999999999998</c:v>
                </c:pt>
                <c:pt idx="537">
                  <c:v>1.03</c:v>
                </c:pt>
                <c:pt idx="538">
                  <c:v>1.0399999999999998</c:v>
                </c:pt>
                <c:pt idx="539">
                  <c:v>0.97</c:v>
                </c:pt>
                <c:pt idx="540">
                  <c:v>1</c:v>
                </c:pt>
                <c:pt idx="541">
                  <c:v>1</c:v>
                </c:pt>
                <c:pt idx="542">
                  <c:v>1</c:v>
                </c:pt>
                <c:pt idx="543">
                  <c:v>1.06</c:v>
                </c:pt>
                <c:pt idx="544">
                  <c:v>1.05</c:v>
                </c:pt>
                <c:pt idx="545">
                  <c:v>1.01</c:v>
                </c:pt>
                <c:pt idx="546">
                  <c:v>1.05</c:v>
                </c:pt>
                <c:pt idx="547">
                  <c:v>1.1499999999999999</c:v>
                </c:pt>
                <c:pt idx="548">
                  <c:v>1.05</c:v>
                </c:pt>
                <c:pt idx="549">
                  <c:v>1.05</c:v>
                </c:pt>
                <c:pt idx="550">
                  <c:v>1.05</c:v>
                </c:pt>
                <c:pt idx="551">
                  <c:v>1.01</c:v>
                </c:pt>
                <c:pt idx="552">
                  <c:v>1.0099999999999998</c:v>
                </c:pt>
                <c:pt idx="553">
                  <c:v>1.39</c:v>
                </c:pt>
                <c:pt idx="554">
                  <c:v>1.36</c:v>
                </c:pt>
                <c:pt idx="555">
                  <c:v>1.3900000000000001</c:v>
                </c:pt>
                <c:pt idx="556">
                  <c:v>1.3199999999999998</c:v>
                </c:pt>
                <c:pt idx="557">
                  <c:v>1.3599999999999999</c:v>
                </c:pt>
                <c:pt idx="558">
                  <c:v>1.4400000000000002</c:v>
                </c:pt>
                <c:pt idx="559">
                  <c:v>1.59</c:v>
                </c:pt>
                <c:pt idx="560">
                  <c:v>1.5799999999999998</c:v>
                </c:pt>
                <c:pt idx="561">
                  <c:v>1.5700000000000003</c:v>
                </c:pt>
                <c:pt idx="562">
                  <c:v>1.5</c:v>
                </c:pt>
                <c:pt idx="563">
                  <c:v>1.3900000000000001</c:v>
                </c:pt>
                <c:pt idx="564">
                  <c:v>1.29</c:v>
                </c:pt>
                <c:pt idx="565">
                  <c:v>1.2699999999999998</c:v>
                </c:pt>
                <c:pt idx="566">
                  <c:v>1.33</c:v>
                </c:pt>
                <c:pt idx="567">
                  <c:v>1.44</c:v>
                </c:pt>
                <c:pt idx="568">
                  <c:v>1.5300000000000002</c:v>
                </c:pt>
                <c:pt idx="569">
                  <c:v>1.54</c:v>
                </c:pt>
                <c:pt idx="570">
                  <c:v>1.6</c:v>
                </c:pt>
                <c:pt idx="571">
                  <c:v>1.56</c:v>
                </c:pt>
                <c:pt idx="572">
                  <c:v>1.59</c:v>
                </c:pt>
                <c:pt idx="573">
                  <c:v>1.5899999999999999</c:v>
                </c:pt>
                <c:pt idx="574">
                  <c:v>1.63</c:v>
                </c:pt>
                <c:pt idx="575">
                  <c:v>1.58</c:v>
                </c:pt>
                <c:pt idx="576">
                  <c:v>1.4899999999999998</c:v>
                </c:pt>
                <c:pt idx="577">
                  <c:v>1.38</c:v>
                </c:pt>
                <c:pt idx="578">
                  <c:v>1.38</c:v>
                </c:pt>
                <c:pt idx="579">
                  <c:v>1.3399999999999999</c:v>
                </c:pt>
                <c:pt idx="580">
                  <c:v>1.33</c:v>
                </c:pt>
                <c:pt idx="581">
                  <c:v>1.29</c:v>
                </c:pt>
                <c:pt idx="582">
                  <c:v>1.17</c:v>
                </c:pt>
                <c:pt idx="583">
                  <c:v>1.27</c:v>
                </c:pt>
                <c:pt idx="584">
                  <c:v>1.25</c:v>
                </c:pt>
                <c:pt idx="585">
                  <c:v>1.24</c:v>
                </c:pt>
                <c:pt idx="586">
                  <c:v>1.24</c:v>
                </c:pt>
                <c:pt idx="587">
                  <c:v>1.28</c:v>
                </c:pt>
                <c:pt idx="588">
                  <c:v>1.25</c:v>
                </c:pt>
                <c:pt idx="589">
                  <c:v>1.2400000000000002</c:v>
                </c:pt>
                <c:pt idx="590">
                  <c:v>1.2000000000000002</c:v>
                </c:pt>
                <c:pt idx="591">
                  <c:v>1.17</c:v>
                </c:pt>
                <c:pt idx="592">
                  <c:v>1.19</c:v>
                </c:pt>
                <c:pt idx="593">
                  <c:v>1.31</c:v>
                </c:pt>
                <c:pt idx="594">
                  <c:v>1.28</c:v>
                </c:pt>
                <c:pt idx="595">
                  <c:v>1.2600000000000002</c:v>
                </c:pt>
                <c:pt idx="596">
                  <c:v>1.2600000000000002</c:v>
                </c:pt>
                <c:pt idx="597">
                  <c:v>1.25</c:v>
                </c:pt>
                <c:pt idx="598">
                  <c:v>1.2299999999999998</c:v>
                </c:pt>
                <c:pt idx="599">
                  <c:v>1.23</c:v>
                </c:pt>
                <c:pt idx="600">
                  <c:v>1.24</c:v>
                </c:pt>
                <c:pt idx="601">
                  <c:v>1.2399999999999998</c:v>
                </c:pt>
                <c:pt idx="602">
                  <c:v>1.19</c:v>
                </c:pt>
                <c:pt idx="603">
                  <c:v>1.21</c:v>
                </c:pt>
                <c:pt idx="604">
                  <c:v>1.1800000000000002</c:v>
                </c:pt>
                <c:pt idx="605">
                  <c:v>1.19</c:v>
                </c:pt>
                <c:pt idx="606">
                  <c:v>1.1000000000000001</c:v>
                </c:pt>
                <c:pt idx="607">
                  <c:v>1.1299999999999999</c:v>
                </c:pt>
                <c:pt idx="608">
                  <c:v>1.1400000000000001</c:v>
                </c:pt>
                <c:pt idx="609">
                  <c:v>1.1499999999999999</c:v>
                </c:pt>
                <c:pt idx="610">
                  <c:v>1.29</c:v>
                </c:pt>
                <c:pt idx="611">
                  <c:v>1.34</c:v>
                </c:pt>
                <c:pt idx="612">
                  <c:v>1.32</c:v>
                </c:pt>
                <c:pt idx="613">
                  <c:v>1.2</c:v>
                </c:pt>
                <c:pt idx="614">
                  <c:v>1.08</c:v>
                </c:pt>
                <c:pt idx="615">
                  <c:v>0.93</c:v>
                </c:pt>
                <c:pt idx="616">
                  <c:v>0.96000000000000008</c:v>
                </c:pt>
                <c:pt idx="617">
                  <c:v>0.94000000000000017</c:v>
                </c:pt>
                <c:pt idx="618">
                  <c:v>0.91999999999999993</c:v>
                </c:pt>
                <c:pt idx="619">
                  <c:v>0.9</c:v>
                </c:pt>
                <c:pt idx="620">
                  <c:v>0.89</c:v>
                </c:pt>
                <c:pt idx="621">
                  <c:v>0.89</c:v>
                </c:pt>
                <c:pt idx="622">
                  <c:v>0.85</c:v>
                </c:pt>
                <c:pt idx="623">
                  <c:v>0.8899999999999999</c:v>
                </c:pt>
                <c:pt idx="624">
                  <c:v>0.8899999999999999</c:v>
                </c:pt>
                <c:pt idx="625">
                  <c:v>0.87999999999999989</c:v>
                </c:pt>
                <c:pt idx="626">
                  <c:v>0.88000000000000012</c:v>
                </c:pt>
                <c:pt idx="627">
                  <c:v>0.85000000000000009</c:v>
                </c:pt>
                <c:pt idx="628">
                  <c:v>0.81999999999999984</c:v>
                </c:pt>
                <c:pt idx="629">
                  <c:v>0.81</c:v>
                </c:pt>
                <c:pt idx="630">
                  <c:v>0.84999999999999987</c:v>
                </c:pt>
                <c:pt idx="631">
                  <c:v>0.82999999999999985</c:v>
                </c:pt>
                <c:pt idx="632">
                  <c:v>0.83000000000000007</c:v>
                </c:pt>
                <c:pt idx="633">
                  <c:v>0.78000000000000014</c:v>
                </c:pt>
                <c:pt idx="634">
                  <c:v>0.82999999999999985</c:v>
                </c:pt>
                <c:pt idx="635">
                  <c:v>0.8</c:v>
                </c:pt>
                <c:pt idx="636">
                  <c:v>0.84000000000000008</c:v>
                </c:pt>
                <c:pt idx="637">
                  <c:v>0.81999999999999984</c:v>
                </c:pt>
                <c:pt idx="638">
                  <c:v>0.80999999999999994</c:v>
                </c:pt>
                <c:pt idx="639">
                  <c:v>0.82</c:v>
                </c:pt>
                <c:pt idx="640">
                  <c:v>0.76000000000000012</c:v>
                </c:pt>
                <c:pt idx="641">
                  <c:v>0.77000000000000013</c:v>
                </c:pt>
                <c:pt idx="642">
                  <c:v>0.75000000000000011</c:v>
                </c:pt>
                <c:pt idx="643">
                  <c:v>0.75000000000000011</c:v>
                </c:pt>
                <c:pt idx="644">
                  <c:v>0.72000000000000008</c:v>
                </c:pt>
                <c:pt idx="645">
                  <c:v>0.67</c:v>
                </c:pt>
                <c:pt idx="646">
                  <c:v>0.65</c:v>
                </c:pt>
                <c:pt idx="647">
                  <c:v>0.69000000000000006</c:v>
                </c:pt>
                <c:pt idx="648">
                  <c:v>0.7599999999999999</c:v>
                </c:pt>
                <c:pt idx="649">
                  <c:v>0.80999999999999994</c:v>
                </c:pt>
                <c:pt idx="650">
                  <c:v>0.84</c:v>
                </c:pt>
                <c:pt idx="651">
                  <c:v>0.92</c:v>
                </c:pt>
                <c:pt idx="652">
                  <c:v>0.79</c:v>
                </c:pt>
                <c:pt idx="653">
                  <c:v>0.76999999999999991</c:v>
                </c:pt>
                <c:pt idx="654">
                  <c:v>0.73999999999999988</c:v>
                </c:pt>
                <c:pt idx="655">
                  <c:v>0.76999999999999991</c:v>
                </c:pt>
                <c:pt idx="656">
                  <c:v>0.82000000000000006</c:v>
                </c:pt>
                <c:pt idx="657">
                  <c:v>0.84999999999999987</c:v>
                </c:pt>
                <c:pt idx="658">
                  <c:v>0.85999999999999988</c:v>
                </c:pt>
                <c:pt idx="659">
                  <c:v>0.86999999999999988</c:v>
                </c:pt>
                <c:pt idx="660">
                  <c:v>0.86999999999999988</c:v>
                </c:pt>
                <c:pt idx="661">
                  <c:v>0.8899999999999999</c:v>
                </c:pt>
                <c:pt idx="662">
                  <c:v>0.94</c:v>
                </c:pt>
                <c:pt idx="663">
                  <c:v>0.90999999999999992</c:v>
                </c:pt>
                <c:pt idx="664">
                  <c:v>0.98</c:v>
                </c:pt>
                <c:pt idx="665">
                  <c:v>0.98</c:v>
                </c:pt>
                <c:pt idx="666">
                  <c:v>0.94000000000000017</c:v>
                </c:pt>
                <c:pt idx="667">
                  <c:v>0.91000000000000014</c:v>
                </c:pt>
                <c:pt idx="668">
                  <c:v>0.91000000000000014</c:v>
                </c:pt>
                <c:pt idx="669">
                  <c:v>0.93</c:v>
                </c:pt>
                <c:pt idx="670">
                  <c:v>0.93</c:v>
                </c:pt>
                <c:pt idx="671">
                  <c:v>0.96000000000000008</c:v>
                </c:pt>
                <c:pt idx="672">
                  <c:v>0.9</c:v>
                </c:pt>
                <c:pt idx="673">
                  <c:v>0.84000000000000008</c:v>
                </c:pt>
                <c:pt idx="674">
                  <c:v>0.87</c:v>
                </c:pt>
                <c:pt idx="675">
                  <c:v>0.82</c:v>
                </c:pt>
                <c:pt idx="676">
                  <c:v>0.78999999999999992</c:v>
                </c:pt>
                <c:pt idx="677">
                  <c:v>0.80999999999999983</c:v>
                </c:pt>
                <c:pt idx="678">
                  <c:v>0.78</c:v>
                </c:pt>
                <c:pt idx="679">
                  <c:v>0.79</c:v>
                </c:pt>
                <c:pt idx="680">
                  <c:v>0.79</c:v>
                </c:pt>
                <c:pt idx="681">
                  <c:v>0.81999999999999984</c:v>
                </c:pt>
                <c:pt idx="682">
                  <c:v>0.78999999999999992</c:v>
                </c:pt>
                <c:pt idx="683">
                  <c:v>0.84999999999999987</c:v>
                </c:pt>
                <c:pt idx="684">
                  <c:v>0.76000000000000012</c:v>
                </c:pt>
                <c:pt idx="685">
                  <c:v>0.75000000000000011</c:v>
                </c:pt>
                <c:pt idx="686">
                  <c:v>0.7400000000000001</c:v>
                </c:pt>
                <c:pt idx="687">
                  <c:v>0.78</c:v>
                </c:pt>
                <c:pt idx="688">
                  <c:v>0.75000000000000011</c:v>
                </c:pt>
                <c:pt idx="689">
                  <c:v>0.72000000000000008</c:v>
                </c:pt>
                <c:pt idx="690">
                  <c:v>0.67</c:v>
                </c:pt>
                <c:pt idx="691">
                  <c:v>0.68</c:v>
                </c:pt>
                <c:pt idx="692">
                  <c:v>0.68</c:v>
                </c:pt>
                <c:pt idx="693">
                  <c:v>0.65</c:v>
                </c:pt>
                <c:pt idx="694">
                  <c:v>0.66999999999999993</c:v>
                </c:pt>
                <c:pt idx="695">
                  <c:v>0.66999999999999993</c:v>
                </c:pt>
                <c:pt idx="696">
                  <c:v>0.7</c:v>
                </c:pt>
                <c:pt idx="697">
                  <c:v>0.67</c:v>
                </c:pt>
                <c:pt idx="698">
                  <c:v>0.72</c:v>
                </c:pt>
                <c:pt idx="699">
                  <c:v>0.72</c:v>
                </c:pt>
                <c:pt idx="700">
                  <c:v>0.75</c:v>
                </c:pt>
                <c:pt idx="701">
                  <c:v>0.72</c:v>
                </c:pt>
                <c:pt idx="702">
                  <c:v>0.77</c:v>
                </c:pt>
                <c:pt idx="703">
                  <c:v>0.75</c:v>
                </c:pt>
                <c:pt idx="704">
                  <c:v>0.75</c:v>
                </c:pt>
                <c:pt idx="705">
                  <c:v>0.71</c:v>
                </c:pt>
                <c:pt idx="706">
                  <c:v>0.67999999999999994</c:v>
                </c:pt>
                <c:pt idx="707">
                  <c:v>0.65999999999999992</c:v>
                </c:pt>
                <c:pt idx="708">
                  <c:v>0.7</c:v>
                </c:pt>
                <c:pt idx="709">
                  <c:v>0.68</c:v>
                </c:pt>
                <c:pt idx="710">
                  <c:v>0.68</c:v>
                </c:pt>
                <c:pt idx="711">
                  <c:v>0.67999999999999994</c:v>
                </c:pt>
                <c:pt idx="712">
                  <c:v>0.67</c:v>
                </c:pt>
                <c:pt idx="713">
                  <c:v>0.73</c:v>
                </c:pt>
                <c:pt idx="714">
                  <c:v>0.75</c:v>
                </c:pt>
                <c:pt idx="715">
                  <c:v>0.76</c:v>
                </c:pt>
                <c:pt idx="716">
                  <c:v>0.81</c:v>
                </c:pt>
                <c:pt idx="717">
                  <c:v>0.82000000000000006</c:v>
                </c:pt>
                <c:pt idx="718">
                  <c:v>0.80999999999999983</c:v>
                </c:pt>
                <c:pt idx="719">
                  <c:v>0.84999999999999987</c:v>
                </c:pt>
                <c:pt idx="720">
                  <c:v>0.87999999999999989</c:v>
                </c:pt>
                <c:pt idx="721">
                  <c:v>0.90999999999999992</c:v>
                </c:pt>
                <c:pt idx="722">
                  <c:v>0.90999999999999992</c:v>
                </c:pt>
                <c:pt idx="723">
                  <c:v>0.94</c:v>
                </c:pt>
                <c:pt idx="724">
                  <c:v>0.99</c:v>
                </c:pt>
                <c:pt idx="725">
                  <c:v>0.95</c:v>
                </c:pt>
                <c:pt idx="726">
                  <c:v>1</c:v>
                </c:pt>
                <c:pt idx="727">
                  <c:v>1.01</c:v>
                </c:pt>
                <c:pt idx="728">
                  <c:v>1.04</c:v>
                </c:pt>
                <c:pt idx="729">
                  <c:v>1.04</c:v>
                </c:pt>
                <c:pt idx="730">
                  <c:v>1.03</c:v>
                </c:pt>
                <c:pt idx="731">
                  <c:v>1</c:v>
                </c:pt>
                <c:pt idx="732">
                  <c:v>0.98</c:v>
                </c:pt>
                <c:pt idx="733">
                  <c:v>1.06</c:v>
                </c:pt>
                <c:pt idx="734">
                  <c:v>1.03</c:v>
                </c:pt>
                <c:pt idx="735">
                  <c:v>1.0900000000000001</c:v>
                </c:pt>
                <c:pt idx="736">
                  <c:v>1.1000000000000001</c:v>
                </c:pt>
                <c:pt idx="737">
                  <c:v>1.05</c:v>
                </c:pt>
                <c:pt idx="738">
                  <c:v>1.05</c:v>
                </c:pt>
                <c:pt idx="739">
                  <c:v>1.06</c:v>
                </c:pt>
                <c:pt idx="740">
                  <c:v>1.07</c:v>
                </c:pt>
                <c:pt idx="741">
                  <c:v>1.0900000000000001</c:v>
                </c:pt>
                <c:pt idx="742">
                  <c:v>1.08</c:v>
                </c:pt>
                <c:pt idx="743">
                  <c:v>1.08</c:v>
                </c:pt>
                <c:pt idx="744">
                  <c:v>1.07</c:v>
                </c:pt>
                <c:pt idx="745">
                  <c:v>1.08</c:v>
                </c:pt>
                <c:pt idx="746">
                  <c:v>1.07</c:v>
                </c:pt>
                <c:pt idx="747">
                  <c:v>1.1400000000000001</c:v>
                </c:pt>
                <c:pt idx="748">
                  <c:v>1.1600000000000001</c:v>
                </c:pt>
                <c:pt idx="749">
                  <c:v>1.1400000000000001</c:v>
                </c:pt>
                <c:pt idx="750">
                  <c:v>1.1600000000000001</c:v>
                </c:pt>
                <c:pt idx="751">
                  <c:v>1.1500000000000001</c:v>
                </c:pt>
                <c:pt idx="752">
                  <c:v>1.1300000000000001</c:v>
                </c:pt>
                <c:pt idx="753">
                  <c:v>1.1400000000000001</c:v>
                </c:pt>
                <c:pt idx="754">
                  <c:v>1.18</c:v>
                </c:pt>
                <c:pt idx="755">
                  <c:v>1.1499999999999999</c:v>
                </c:pt>
                <c:pt idx="756">
                  <c:v>1.1599999999999999</c:v>
                </c:pt>
                <c:pt idx="757">
                  <c:v>1.19</c:v>
                </c:pt>
                <c:pt idx="758">
                  <c:v>1.21</c:v>
                </c:pt>
                <c:pt idx="759">
                  <c:v>1.21</c:v>
                </c:pt>
                <c:pt idx="760">
                  <c:v>1.26</c:v>
                </c:pt>
                <c:pt idx="761">
                  <c:v>1.26</c:v>
                </c:pt>
                <c:pt idx="762">
                  <c:v>1.27</c:v>
                </c:pt>
                <c:pt idx="763">
                  <c:v>1.3099999999999998</c:v>
                </c:pt>
                <c:pt idx="764">
                  <c:v>1.3699999999999999</c:v>
                </c:pt>
                <c:pt idx="765">
                  <c:v>1.3299999999999998</c:v>
                </c:pt>
                <c:pt idx="766">
                  <c:v>1.34</c:v>
                </c:pt>
                <c:pt idx="767">
                  <c:v>1.33</c:v>
                </c:pt>
                <c:pt idx="768">
                  <c:v>1.3199999999999998</c:v>
                </c:pt>
                <c:pt idx="769">
                  <c:v>1.39</c:v>
                </c:pt>
                <c:pt idx="770">
                  <c:v>1.3399999999999999</c:v>
                </c:pt>
                <c:pt idx="771">
                  <c:v>1.3499999999999999</c:v>
                </c:pt>
                <c:pt idx="772">
                  <c:v>1.33</c:v>
                </c:pt>
                <c:pt idx="773">
                  <c:v>1.34</c:v>
                </c:pt>
                <c:pt idx="774">
                  <c:v>1.34</c:v>
                </c:pt>
                <c:pt idx="775">
                  <c:v>1.31</c:v>
                </c:pt>
                <c:pt idx="776">
                  <c:v>1.31</c:v>
                </c:pt>
                <c:pt idx="777">
                  <c:v>1.3</c:v>
                </c:pt>
                <c:pt idx="778">
                  <c:v>1.31</c:v>
                </c:pt>
                <c:pt idx="779">
                  <c:v>1.31</c:v>
                </c:pt>
                <c:pt idx="780">
                  <c:v>1.38</c:v>
                </c:pt>
                <c:pt idx="781">
                  <c:v>1.3699999999999999</c:v>
                </c:pt>
                <c:pt idx="782">
                  <c:v>1.41</c:v>
                </c:pt>
                <c:pt idx="783">
                  <c:v>1.44</c:v>
                </c:pt>
                <c:pt idx="784">
                  <c:v>1.52</c:v>
                </c:pt>
                <c:pt idx="785">
                  <c:v>1.65</c:v>
                </c:pt>
                <c:pt idx="786">
                  <c:v>1.72</c:v>
                </c:pt>
                <c:pt idx="787">
                  <c:v>1.7399999999999998</c:v>
                </c:pt>
                <c:pt idx="788">
                  <c:v>1.88</c:v>
                </c:pt>
                <c:pt idx="789">
                  <c:v>1.8399999999999999</c:v>
                </c:pt>
                <c:pt idx="790">
                  <c:v>1.77</c:v>
                </c:pt>
                <c:pt idx="791">
                  <c:v>1.6800000000000002</c:v>
                </c:pt>
                <c:pt idx="792">
                  <c:v>1.57</c:v>
                </c:pt>
                <c:pt idx="793">
                  <c:v>1.49</c:v>
                </c:pt>
                <c:pt idx="794">
                  <c:v>1.4</c:v>
                </c:pt>
                <c:pt idx="795">
                  <c:v>1.42</c:v>
                </c:pt>
                <c:pt idx="796">
                  <c:v>1.39</c:v>
                </c:pt>
                <c:pt idx="797">
                  <c:v>1.35</c:v>
                </c:pt>
                <c:pt idx="798">
                  <c:v>1.27</c:v>
                </c:pt>
                <c:pt idx="799">
                  <c:v>1.26</c:v>
                </c:pt>
                <c:pt idx="800">
                  <c:v>1.31</c:v>
                </c:pt>
                <c:pt idx="801">
                  <c:v>1.32</c:v>
                </c:pt>
                <c:pt idx="802">
                  <c:v>1.35</c:v>
                </c:pt>
                <c:pt idx="803">
                  <c:v>1.3</c:v>
                </c:pt>
                <c:pt idx="804">
                  <c:v>1.36</c:v>
                </c:pt>
                <c:pt idx="805">
                  <c:v>1.27</c:v>
                </c:pt>
                <c:pt idx="806">
                  <c:v>1.3</c:v>
                </c:pt>
                <c:pt idx="807">
                  <c:v>1.31</c:v>
                </c:pt>
                <c:pt idx="808">
                  <c:v>1.28</c:v>
                </c:pt>
                <c:pt idx="809">
                  <c:v>1.22</c:v>
                </c:pt>
                <c:pt idx="810">
                  <c:v>1.21</c:v>
                </c:pt>
                <c:pt idx="811">
                  <c:v>1.1599999999999999</c:v>
                </c:pt>
                <c:pt idx="812">
                  <c:v>1.21</c:v>
                </c:pt>
                <c:pt idx="813">
                  <c:v>1.23</c:v>
                </c:pt>
                <c:pt idx="814">
                  <c:v>1.21</c:v>
                </c:pt>
                <c:pt idx="815">
                  <c:v>1.1800000000000002</c:v>
                </c:pt>
                <c:pt idx="816">
                  <c:v>1.1900000000000002</c:v>
                </c:pt>
                <c:pt idx="817">
                  <c:v>1.1900000000000002</c:v>
                </c:pt>
                <c:pt idx="818">
                  <c:v>1.22</c:v>
                </c:pt>
                <c:pt idx="819">
                  <c:v>1.2799999999999998</c:v>
                </c:pt>
                <c:pt idx="820">
                  <c:v>1.23</c:v>
                </c:pt>
                <c:pt idx="821">
                  <c:v>1.2399999999999998</c:v>
                </c:pt>
                <c:pt idx="822">
                  <c:v>1.2200000000000002</c:v>
                </c:pt>
                <c:pt idx="823">
                  <c:v>1.2</c:v>
                </c:pt>
                <c:pt idx="824">
                  <c:v>1.17</c:v>
                </c:pt>
                <c:pt idx="825">
                  <c:v>1.2000000000000002</c:v>
                </c:pt>
                <c:pt idx="826">
                  <c:v>1.2100000000000002</c:v>
                </c:pt>
                <c:pt idx="827">
                  <c:v>1.17</c:v>
                </c:pt>
                <c:pt idx="828">
                  <c:v>1.1400000000000001</c:v>
                </c:pt>
                <c:pt idx="829">
                  <c:v>1.08</c:v>
                </c:pt>
                <c:pt idx="830">
                  <c:v>1.1400000000000001</c:v>
                </c:pt>
                <c:pt idx="831">
                  <c:v>1.1400000000000001</c:v>
                </c:pt>
                <c:pt idx="832">
                  <c:v>1.01</c:v>
                </c:pt>
                <c:pt idx="833">
                  <c:v>1.01</c:v>
                </c:pt>
                <c:pt idx="834">
                  <c:v>1.08</c:v>
                </c:pt>
                <c:pt idx="835">
                  <c:v>1.04</c:v>
                </c:pt>
                <c:pt idx="836">
                  <c:v>1.01</c:v>
                </c:pt>
                <c:pt idx="837">
                  <c:v>0.99</c:v>
                </c:pt>
                <c:pt idx="838">
                  <c:v>0.97</c:v>
                </c:pt>
                <c:pt idx="839">
                  <c:v>0.99</c:v>
                </c:pt>
                <c:pt idx="840">
                  <c:v>1</c:v>
                </c:pt>
                <c:pt idx="841">
                  <c:v>0.98</c:v>
                </c:pt>
                <c:pt idx="842">
                  <c:v>0.97</c:v>
                </c:pt>
                <c:pt idx="843">
                  <c:v>0.88000000000000012</c:v>
                </c:pt>
                <c:pt idx="844">
                  <c:v>0.8899999999999999</c:v>
                </c:pt>
                <c:pt idx="845">
                  <c:v>0.89999999999999991</c:v>
                </c:pt>
                <c:pt idx="846">
                  <c:v>0.89999999999999991</c:v>
                </c:pt>
                <c:pt idx="847">
                  <c:v>0.90999999999999992</c:v>
                </c:pt>
                <c:pt idx="848">
                  <c:v>0.91999999999999993</c:v>
                </c:pt>
                <c:pt idx="849">
                  <c:v>0.92999999999999994</c:v>
                </c:pt>
                <c:pt idx="850">
                  <c:v>0.90999999999999992</c:v>
                </c:pt>
                <c:pt idx="851">
                  <c:v>0.8899999999999999</c:v>
                </c:pt>
                <c:pt idx="852">
                  <c:v>0.8899999999999999</c:v>
                </c:pt>
                <c:pt idx="853">
                  <c:v>0.85000000000000009</c:v>
                </c:pt>
                <c:pt idx="854">
                  <c:v>0.86999999999999988</c:v>
                </c:pt>
                <c:pt idx="855">
                  <c:v>0.86999999999999988</c:v>
                </c:pt>
                <c:pt idx="856">
                  <c:v>0.84999999999999987</c:v>
                </c:pt>
                <c:pt idx="857">
                  <c:v>0.84999999999999987</c:v>
                </c:pt>
                <c:pt idx="858">
                  <c:v>0.79</c:v>
                </c:pt>
                <c:pt idx="859">
                  <c:v>0.79</c:v>
                </c:pt>
                <c:pt idx="860">
                  <c:v>0.77</c:v>
                </c:pt>
                <c:pt idx="861">
                  <c:v>0.76</c:v>
                </c:pt>
                <c:pt idx="862">
                  <c:v>0.74</c:v>
                </c:pt>
                <c:pt idx="863">
                  <c:v>0.73</c:v>
                </c:pt>
                <c:pt idx="864">
                  <c:v>0.74</c:v>
                </c:pt>
                <c:pt idx="865">
                  <c:v>0.77</c:v>
                </c:pt>
                <c:pt idx="866">
                  <c:v>0.82000000000000006</c:v>
                </c:pt>
                <c:pt idx="867">
                  <c:v>0.79</c:v>
                </c:pt>
                <c:pt idx="868">
                  <c:v>0.8</c:v>
                </c:pt>
                <c:pt idx="869">
                  <c:v>0.8</c:v>
                </c:pt>
                <c:pt idx="870">
                  <c:v>0.80999999999999983</c:v>
                </c:pt>
                <c:pt idx="871">
                  <c:v>0.83000000000000007</c:v>
                </c:pt>
                <c:pt idx="872">
                  <c:v>0.8</c:v>
                </c:pt>
                <c:pt idx="873">
                  <c:v>0.79</c:v>
                </c:pt>
                <c:pt idx="874">
                  <c:v>0.76</c:v>
                </c:pt>
                <c:pt idx="875">
                  <c:v>0.76</c:v>
                </c:pt>
                <c:pt idx="876">
                  <c:v>0.72</c:v>
                </c:pt>
                <c:pt idx="877">
                  <c:v>0.72</c:v>
                </c:pt>
                <c:pt idx="878">
                  <c:v>0.74</c:v>
                </c:pt>
                <c:pt idx="879">
                  <c:v>0.76</c:v>
                </c:pt>
                <c:pt idx="880">
                  <c:v>0.77</c:v>
                </c:pt>
                <c:pt idx="881">
                  <c:v>0.75</c:v>
                </c:pt>
                <c:pt idx="882">
                  <c:v>0.72</c:v>
                </c:pt>
                <c:pt idx="883">
                  <c:v>0.73</c:v>
                </c:pt>
                <c:pt idx="884">
                  <c:v>0.69</c:v>
                </c:pt>
                <c:pt idx="885">
                  <c:v>0.7</c:v>
                </c:pt>
                <c:pt idx="886">
                  <c:v>0.68</c:v>
                </c:pt>
                <c:pt idx="887">
                  <c:v>0.70000000000000007</c:v>
                </c:pt>
                <c:pt idx="888">
                  <c:v>0.67</c:v>
                </c:pt>
                <c:pt idx="889">
                  <c:v>0.64</c:v>
                </c:pt>
                <c:pt idx="890">
                  <c:v>0.61</c:v>
                </c:pt>
                <c:pt idx="891">
                  <c:v>0.6</c:v>
                </c:pt>
                <c:pt idx="892">
                  <c:v>0.65</c:v>
                </c:pt>
                <c:pt idx="893">
                  <c:v>0.68</c:v>
                </c:pt>
                <c:pt idx="894">
                  <c:v>0.67999999999999994</c:v>
                </c:pt>
                <c:pt idx="895">
                  <c:v>0.73</c:v>
                </c:pt>
                <c:pt idx="896">
                  <c:v>0.75</c:v>
                </c:pt>
                <c:pt idx="897">
                  <c:v>0.77</c:v>
                </c:pt>
                <c:pt idx="898">
                  <c:v>0.8</c:v>
                </c:pt>
                <c:pt idx="899">
                  <c:v>0.8</c:v>
                </c:pt>
                <c:pt idx="900">
                  <c:v>0.81</c:v>
                </c:pt>
                <c:pt idx="901">
                  <c:v>0.78</c:v>
                </c:pt>
                <c:pt idx="902">
                  <c:v>0.79</c:v>
                </c:pt>
                <c:pt idx="903">
                  <c:v>0.82000000000000006</c:v>
                </c:pt>
                <c:pt idx="904">
                  <c:v>0.85000000000000009</c:v>
                </c:pt>
                <c:pt idx="905">
                  <c:v>0.82000000000000006</c:v>
                </c:pt>
                <c:pt idx="906">
                  <c:v>0.81</c:v>
                </c:pt>
                <c:pt idx="907">
                  <c:v>0.83000000000000007</c:v>
                </c:pt>
                <c:pt idx="908">
                  <c:v>0.87999999999999989</c:v>
                </c:pt>
                <c:pt idx="909">
                  <c:v>0.84999999999999987</c:v>
                </c:pt>
                <c:pt idx="910">
                  <c:v>0.85999999999999988</c:v>
                </c:pt>
                <c:pt idx="911">
                  <c:v>0.92999999999999994</c:v>
                </c:pt>
                <c:pt idx="912">
                  <c:v>0.95</c:v>
                </c:pt>
                <c:pt idx="913">
                  <c:v>0.91999999999999993</c:v>
                </c:pt>
                <c:pt idx="914">
                  <c:v>0.89999999999999991</c:v>
                </c:pt>
                <c:pt idx="915">
                  <c:v>0.89999999999999991</c:v>
                </c:pt>
                <c:pt idx="916">
                  <c:v>0.83000000000000007</c:v>
                </c:pt>
                <c:pt idx="917">
                  <c:v>0.83000000000000007</c:v>
                </c:pt>
                <c:pt idx="918">
                  <c:v>0.85000000000000009</c:v>
                </c:pt>
                <c:pt idx="919">
                  <c:v>0.84000000000000008</c:v>
                </c:pt>
                <c:pt idx="920">
                  <c:v>0.84000000000000008</c:v>
                </c:pt>
                <c:pt idx="921">
                  <c:v>0.84999999999999987</c:v>
                </c:pt>
                <c:pt idx="922">
                  <c:v>0.83999999999999986</c:v>
                </c:pt>
                <c:pt idx="923">
                  <c:v>0.81</c:v>
                </c:pt>
                <c:pt idx="924">
                  <c:v>0.77</c:v>
                </c:pt>
                <c:pt idx="925">
                  <c:v>0.78</c:v>
                </c:pt>
                <c:pt idx="926">
                  <c:v>0.74</c:v>
                </c:pt>
                <c:pt idx="927">
                  <c:v>0.77</c:v>
                </c:pt>
                <c:pt idx="928">
                  <c:v>0.77</c:v>
                </c:pt>
                <c:pt idx="929">
                  <c:v>0.82</c:v>
                </c:pt>
                <c:pt idx="930">
                  <c:v>0.80999999999999994</c:v>
                </c:pt>
                <c:pt idx="931">
                  <c:v>0.78999999999999992</c:v>
                </c:pt>
                <c:pt idx="932">
                  <c:v>0.94</c:v>
                </c:pt>
                <c:pt idx="933">
                  <c:v>0.94000000000000006</c:v>
                </c:pt>
                <c:pt idx="934">
                  <c:v>1.02</c:v>
                </c:pt>
                <c:pt idx="935">
                  <c:v>1.0899999999999999</c:v>
                </c:pt>
                <c:pt idx="936">
                  <c:v>1.04</c:v>
                </c:pt>
                <c:pt idx="937">
                  <c:v>1.1200000000000001</c:v>
                </c:pt>
                <c:pt idx="938">
                  <c:v>1.1600000000000001</c:v>
                </c:pt>
                <c:pt idx="939">
                  <c:v>1.21</c:v>
                </c:pt>
                <c:pt idx="940">
                  <c:v>1.1399999999999999</c:v>
                </c:pt>
                <c:pt idx="941">
                  <c:v>1.0599999999999998</c:v>
                </c:pt>
                <c:pt idx="942">
                  <c:v>0.97000000000000008</c:v>
                </c:pt>
                <c:pt idx="943">
                  <c:v>0.92999999999999994</c:v>
                </c:pt>
                <c:pt idx="944">
                  <c:v>0.9</c:v>
                </c:pt>
                <c:pt idx="945">
                  <c:v>0.88</c:v>
                </c:pt>
                <c:pt idx="946">
                  <c:v>0.9</c:v>
                </c:pt>
                <c:pt idx="947">
                  <c:v>0.85999999999999988</c:v>
                </c:pt>
                <c:pt idx="948">
                  <c:v>0.87</c:v>
                </c:pt>
                <c:pt idx="949">
                  <c:v>0.84</c:v>
                </c:pt>
                <c:pt idx="950">
                  <c:v>0.84</c:v>
                </c:pt>
                <c:pt idx="951">
                  <c:v>0.84</c:v>
                </c:pt>
                <c:pt idx="952">
                  <c:v>0.80999999999999994</c:v>
                </c:pt>
                <c:pt idx="953">
                  <c:v>0.75000000000000011</c:v>
                </c:pt>
                <c:pt idx="954">
                  <c:v>0.71000000000000008</c:v>
                </c:pt>
                <c:pt idx="955">
                  <c:v>0.72000000000000008</c:v>
                </c:pt>
                <c:pt idx="956">
                  <c:v>0.75000000000000011</c:v>
                </c:pt>
                <c:pt idx="957">
                  <c:v>0.74</c:v>
                </c:pt>
                <c:pt idx="958">
                  <c:v>0.75</c:v>
                </c:pt>
                <c:pt idx="959">
                  <c:v>0.79</c:v>
                </c:pt>
                <c:pt idx="960">
                  <c:v>0.84000000000000008</c:v>
                </c:pt>
                <c:pt idx="961">
                  <c:v>0.82000000000000006</c:v>
                </c:pt>
                <c:pt idx="962">
                  <c:v>0.77</c:v>
                </c:pt>
                <c:pt idx="963">
                  <c:v>0.72</c:v>
                </c:pt>
                <c:pt idx="964">
                  <c:v>0.69</c:v>
                </c:pt>
                <c:pt idx="965">
                  <c:v>0.71000000000000019</c:v>
                </c:pt>
                <c:pt idx="966">
                  <c:v>0.69000000000000017</c:v>
                </c:pt>
                <c:pt idx="967">
                  <c:v>0.7400000000000001</c:v>
                </c:pt>
                <c:pt idx="968">
                  <c:v>0.70000000000000007</c:v>
                </c:pt>
                <c:pt idx="969">
                  <c:v>0.72</c:v>
                </c:pt>
                <c:pt idx="970">
                  <c:v>0.74</c:v>
                </c:pt>
                <c:pt idx="971">
                  <c:v>0.73</c:v>
                </c:pt>
                <c:pt idx="972">
                  <c:v>0.6399999999999999</c:v>
                </c:pt>
                <c:pt idx="973">
                  <c:v>0.73</c:v>
                </c:pt>
                <c:pt idx="974">
                  <c:v>0.74</c:v>
                </c:pt>
                <c:pt idx="975">
                  <c:v>0.71</c:v>
                </c:pt>
                <c:pt idx="976">
                  <c:v>0.69</c:v>
                </c:pt>
                <c:pt idx="977">
                  <c:v>0.66999999999999993</c:v>
                </c:pt>
                <c:pt idx="978">
                  <c:v>0.67999999999999994</c:v>
                </c:pt>
                <c:pt idx="979">
                  <c:v>0.67999999999999994</c:v>
                </c:pt>
                <c:pt idx="980">
                  <c:v>0.60000000000000009</c:v>
                </c:pt>
                <c:pt idx="981">
                  <c:v>0.57000000000000006</c:v>
                </c:pt>
                <c:pt idx="982">
                  <c:v>0.63000000000000012</c:v>
                </c:pt>
                <c:pt idx="983">
                  <c:v>0.63000000000000012</c:v>
                </c:pt>
                <c:pt idx="984">
                  <c:v>0.63000000000000012</c:v>
                </c:pt>
                <c:pt idx="985">
                  <c:v>0.62000000000000011</c:v>
                </c:pt>
                <c:pt idx="986">
                  <c:v>0.60000000000000009</c:v>
                </c:pt>
                <c:pt idx="987">
                  <c:v>0.58000000000000007</c:v>
                </c:pt>
                <c:pt idx="988">
                  <c:v>0.56000000000000005</c:v>
                </c:pt>
                <c:pt idx="989">
                  <c:v>0.54</c:v>
                </c:pt>
                <c:pt idx="990">
                  <c:v>0.52</c:v>
                </c:pt>
                <c:pt idx="991">
                  <c:v>0.53</c:v>
                </c:pt>
                <c:pt idx="992">
                  <c:v>0.57999999999999996</c:v>
                </c:pt>
                <c:pt idx="993">
                  <c:v>0.55000000000000004</c:v>
                </c:pt>
                <c:pt idx="994">
                  <c:v>0.54</c:v>
                </c:pt>
                <c:pt idx="995">
                  <c:v>0.54</c:v>
                </c:pt>
                <c:pt idx="996">
                  <c:v>0.55000000000000004</c:v>
                </c:pt>
                <c:pt idx="997">
                  <c:v>0.53</c:v>
                </c:pt>
                <c:pt idx="998">
                  <c:v>0.54</c:v>
                </c:pt>
                <c:pt idx="999">
                  <c:v>0.67999999999999994</c:v>
                </c:pt>
                <c:pt idx="1000">
                  <c:v>0.77999999999999992</c:v>
                </c:pt>
                <c:pt idx="1001">
                  <c:v>1.1100000000000001</c:v>
                </c:pt>
                <c:pt idx="1002">
                  <c:v>2.48</c:v>
                </c:pt>
                <c:pt idx="1003">
                  <c:v>2.54</c:v>
                </c:pt>
                <c:pt idx="1004">
                  <c:v>2.2000000000000002</c:v>
                </c:pt>
                <c:pt idx="1005">
                  <c:v>1.9200000000000002</c:v>
                </c:pt>
                <c:pt idx="1006">
                  <c:v>1.4500000000000002</c:v>
                </c:pt>
                <c:pt idx="1007">
                  <c:v>1.5099999999999998</c:v>
                </c:pt>
                <c:pt idx="1008">
                  <c:v>1.6500000000000001</c:v>
                </c:pt>
                <c:pt idx="1009">
                  <c:v>1.7100000000000002</c:v>
                </c:pt>
                <c:pt idx="1010">
                  <c:v>1.3800000000000001</c:v>
                </c:pt>
                <c:pt idx="1011">
                  <c:v>1.1300000000000001</c:v>
                </c:pt>
                <c:pt idx="1012">
                  <c:v>1.01</c:v>
                </c:pt>
                <c:pt idx="1013">
                  <c:v>0.85</c:v>
                </c:pt>
                <c:pt idx="1014">
                  <c:v>0.98000000000000009</c:v>
                </c:pt>
                <c:pt idx="1015">
                  <c:v>0.71</c:v>
                </c:pt>
                <c:pt idx="1016">
                  <c:v>0.81</c:v>
                </c:pt>
                <c:pt idx="1017">
                  <c:v>0.76999999999999991</c:v>
                </c:pt>
                <c:pt idx="1018">
                  <c:v>0.79999999999999993</c:v>
                </c:pt>
                <c:pt idx="1019">
                  <c:v>0.69000000000000006</c:v>
                </c:pt>
                <c:pt idx="1020">
                  <c:v>0.6100000000000001</c:v>
                </c:pt>
                <c:pt idx="1021">
                  <c:v>0.75000000000000011</c:v>
                </c:pt>
                <c:pt idx="1022">
                  <c:v>0.79</c:v>
                </c:pt>
                <c:pt idx="1023">
                  <c:v>0.74</c:v>
                </c:pt>
                <c:pt idx="1024">
                  <c:v>0.73000000000000009</c:v>
                </c:pt>
                <c:pt idx="1025">
                  <c:v>0.75</c:v>
                </c:pt>
                <c:pt idx="1026">
                  <c:v>0.77</c:v>
                </c:pt>
                <c:pt idx="1027">
                  <c:v>0.75</c:v>
                </c:pt>
                <c:pt idx="1028">
                  <c:v>0.62</c:v>
                </c:pt>
                <c:pt idx="1029">
                  <c:v>0.74999999999999989</c:v>
                </c:pt>
                <c:pt idx="1030">
                  <c:v>0.75000000000000011</c:v>
                </c:pt>
                <c:pt idx="1031">
                  <c:v>0.7</c:v>
                </c:pt>
                <c:pt idx="1032">
                  <c:v>0.67</c:v>
                </c:pt>
                <c:pt idx="1033">
                  <c:v>0.67999999999999994</c:v>
                </c:pt>
                <c:pt idx="1034">
                  <c:v>0.73</c:v>
                </c:pt>
                <c:pt idx="1035">
                  <c:v>0.64999999999999991</c:v>
                </c:pt>
                <c:pt idx="1036">
                  <c:v>0.62999999999999989</c:v>
                </c:pt>
                <c:pt idx="1037">
                  <c:v>0.60000000000000009</c:v>
                </c:pt>
                <c:pt idx="1038">
                  <c:v>0.56000000000000005</c:v>
                </c:pt>
                <c:pt idx="1039">
                  <c:v>0.55000000000000004</c:v>
                </c:pt>
                <c:pt idx="1040">
                  <c:v>0.56000000000000005</c:v>
                </c:pt>
                <c:pt idx="1041">
                  <c:v>0.59000000000000008</c:v>
                </c:pt>
                <c:pt idx="1042">
                  <c:v>0.58000000000000007</c:v>
                </c:pt>
                <c:pt idx="1043">
                  <c:v>0.56999999999999995</c:v>
                </c:pt>
                <c:pt idx="1044">
                  <c:v>0.73</c:v>
                </c:pt>
                <c:pt idx="1045">
                  <c:v>0.75</c:v>
                </c:pt>
                <c:pt idx="1046">
                  <c:v>0.74</c:v>
                </c:pt>
                <c:pt idx="1047">
                  <c:v>0.79</c:v>
                </c:pt>
                <c:pt idx="1048">
                  <c:v>0.81</c:v>
                </c:pt>
                <c:pt idx="1049">
                  <c:v>0.75</c:v>
                </c:pt>
                <c:pt idx="1050">
                  <c:v>0.71</c:v>
                </c:pt>
                <c:pt idx="1051">
                  <c:v>0.7</c:v>
                </c:pt>
                <c:pt idx="1052">
                  <c:v>0.84</c:v>
                </c:pt>
                <c:pt idx="1053">
                  <c:v>0.87</c:v>
                </c:pt>
                <c:pt idx="1054">
                  <c:v>0.79999999999999993</c:v>
                </c:pt>
                <c:pt idx="1055">
                  <c:v>0.78999999999999992</c:v>
                </c:pt>
                <c:pt idx="1056">
                  <c:v>0.75</c:v>
                </c:pt>
                <c:pt idx="1057">
                  <c:v>0.78</c:v>
                </c:pt>
                <c:pt idx="1058">
                  <c:v>0.81</c:v>
                </c:pt>
                <c:pt idx="1059">
                  <c:v>0.8</c:v>
                </c:pt>
                <c:pt idx="1060">
                  <c:v>0.81</c:v>
                </c:pt>
                <c:pt idx="1061">
                  <c:v>0.77</c:v>
                </c:pt>
                <c:pt idx="1062">
                  <c:v>0.73</c:v>
                </c:pt>
                <c:pt idx="1063">
                  <c:v>0.71</c:v>
                </c:pt>
                <c:pt idx="1064">
                  <c:v>0.67999999999999994</c:v>
                </c:pt>
                <c:pt idx="1065">
                  <c:v>0.65999999999999992</c:v>
                </c:pt>
                <c:pt idx="1066">
                  <c:v>0.59</c:v>
                </c:pt>
                <c:pt idx="1067">
                  <c:v>0.51</c:v>
                </c:pt>
                <c:pt idx="1068">
                  <c:v>0.56000000000000005</c:v>
                </c:pt>
                <c:pt idx="1069">
                  <c:v>0.53999999999999992</c:v>
                </c:pt>
                <c:pt idx="1070">
                  <c:v>0.53</c:v>
                </c:pt>
                <c:pt idx="1071">
                  <c:v>0.52</c:v>
                </c:pt>
                <c:pt idx="1072">
                  <c:v>0.55000000000000004</c:v>
                </c:pt>
                <c:pt idx="1073">
                  <c:v>0.55000000000000004</c:v>
                </c:pt>
                <c:pt idx="1074">
                  <c:v>0.56000000000000005</c:v>
                </c:pt>
                <c:pt idx="1075">
                  <c:v>0.55000000000000004</c:v>
                </c:pt>
                <c:pt idx="1076">
                  <c:v>0.53</c:v>
                </c:pt>
                <c:pt idx="1077">
                  <c:v>0.54</c:v>
                </c:pt>
                <c:pt idx="1078">
                  <c:v>0.55000000000000004</c:v>
                </c:pt>
                <c:pt idx="1079">
                  <c:v>0.54</c:v>
                </c:pt>
                <c:pt idx="1080">
                  <c:v>0.53</c:v>
                </c:pt>
                <c:pt idx="1081">
                  <c:v>0.52</c:v>
                </c:pt>
                <c:pt idx="1082">
                  <c:v>0.57999999999999996</c:v>
                </c:pt>
                <c:pt idx="1083">
                  <c:v>0.61</c:v>
                </c:pt>
                <c:pt idx="1084">
                  <c:v>0.6</c:v>
                </c:pt>
                <c:pt idx="1085">
                  <c:v>0.62</c:v>
                </c:pt>
                <c:pt idx="1086">
                  <c:v>0.63</c:v>
                </c:pt>
                <c:pt idx="1087">
                  <c:v>0.6</c:v>
                </c:pt>
                <c:pt idx="1088">
                  <c:v>0.61</c:v>
                </c:pt>
                <c:pt idx="1089">
                  <c:v>0.63000000000000012</c:v>
                </c:pt>
                <c:pt idx="1090">
                  <c:v>0.64999999999999991</c:v>
                </c:pt>
                <c:pt idx="1091">
                  <c:v>0.62</c:v>
                </c:pt>
                <c:pt idx="1092">
                  <c:v>0.62999999999999989</c:v>
                </c:pt>
                <c:pt idx="1093">
                  <c:v>0.61</c:v>
                </c:pt>
                <c:pt idx="1094">
                  <c:v>0.62999999999999989</c:v>
                </c:pt>
                <c:pt idx="1095">
                  <c:v>0.6100000000000001</c:v>
                </c:pt>
                <c:pt idx="1096">
                  <c:v>0.6100000000000001</c:v>
                </c:pt>
                <c:pt idx="1097">
                  <c:v>0.6</c:v>
                </c:pt>
                <c:pt idx="1098">
                  <c:v>0.75</c:v>
                </c:pt>
                <c:pt idx="1099">
                  <c:v>0.87000000000000011</c:v>
                </c:pt>
                <c:pt idx="1100">
                  <c:v>0.8600000000000001</c:v>
                </c:pt>
                <c:pt idx="1101">
                  <c:v>0.82000000000000006</c:v>
                </c:pt>
                <c:pt idx="1102">
                  <c:v>0.89999999999999991</c:v>
                </c:pt>
                <c:pt idx="1103">
                  <c:v>0.94</c:v>
                </c:pt>
                <c:pt idx="1104">
                  <c:v>1.02</c:v>
                </c:pt>
                <c:pt idx="1105">
                  <c:v>1.1299999999999999</c:v>
                </c:pt>
                <c:pt idx="1106">
                  <c:v>0.99</c:v>
                </c:pt>
                <c:pt idx="1107">
                  <c:v>0.8899999999999999</c:v>
                </c:pt>
                <c:pt idx="1108">
                  <c:v>0.90999999999999992</c:v>
                </c:pt>
                <c:pt idx="1109">
                  <c:v>0.84999999999999987</c:v>
                </c:pt>
                <c:pt idx="1110">
                  <c:v>0.86</c:v>
                </c:pt>
                <c:pt idx="1111">
                  <c:v>0.84000000000000008</c:v>
                </c:pt>
                <c:pt idx="1112">
                  <c:v>0.95000000000000007</c:v>
                </c:pt>
                <c:pt idx="1113">
                  <c:v>0.94000000000000006</c:v>
                </c:pt>
                <c:pt idx="1114">
                  <c:v>1.0499999999999998</c:v>
                </c:pt>
                <c:pt idx="1115">
                  <c:v>1.08</c:v>
                </c:pt>
                <c:pt idx="1116">
                  <c:v>1</c:v>
                </c:pt>
                <c:pt idx="1117">
                  <c:v>0.98</c:v>
                </c:pt>
                <c:pt idx="1118">
                  <c:v>0.96000000000000008</c:v>
                </c:pt>
                <c:pt idx="1119">
                  <c:v>0.90999999999999992</c:v>
                </c:pt>
                <c:pt idx="1120">
                  <c:v>0.99</c:v>
                </c:pt>
                <c:pt idx="1121">
                  <c:v>1.1400000000000001</c:v>
                </c:pt>
                <c:pt idx="1122">
                  <c:v>1.05</c:v>
                </c:pt>
                <c:pt idx="1123">
                  <c:v>1.0900000000000001</c:v>
                </c:pt>
                <c:pt idx="1124">
                  <c:v>1.0699999999999998</c:v>
                </c:pt>
                <c:pt idx="1125">
                  <c:v>1.17</c:v>
                </c:pt>
                <c:pt idx="1126">
                  <c:v>1.06</c:v>
                </c:pt>
                <c:pt idx="1127">
                  <c:v>1.04</c:v>
                </c:pt>
                <c:pt idx="1128">
                  <c:v>1.03</c:v>
                </c:pt>
                <c:pt idx="1129">
                  <c:v>0.98000000000000009</c:v>
                </c:pt>
                <c:pt idx="1130">
                  <c:v>1.04</c:v>
                </c:pt>
                <c:pt idx="1131">
                  <c:v>0.92999999999999994</c:v>
                </c:pt>
                <c:pt idx="1132">
                  <c:v>0.8899999999999999</c:v>
                </c:pt>
                <c:pt idx="1133">
                  <c:v>0.76</c:v>
                </c:pt>
                <c:pt idx="1134">
                  <c:v>0.90000000000000013</c:v>
                </c:pt>
                <c:pt idx="1135">
                  <c:v>0.83000000000000007</c:v>
                </c:pt>
                <c:pt idx="1136">
                  <c:v>0.79999999999999993</c:v>
                </c:pt>
                <c:pt idx="1137">
                  <c:v>0.82999999999999985</c:v>
                </c:pt>
                <c:pt idx="1138">
                  <c:v>0.93</c:v>
                </c:pt>
                <c:pt idx="1139">
                  <c:v>0.88</c:v>
                </c:pt>
                <c:pt idx="1140">
                  <c:v>0.90999999999999992</c:v>
                </c:pt>
                <c:pt idx="1141">
                  <c:v>0.83000000000000007</c:v>
                </c:pt>
                <c:pt idx="1142">
                  <c:v>0.83000000000000007</c:v>
                </c:pt>
                <c:pt idx="1143">
                  <c:v>0.8600000000000001</c:v>
                </c:pt>
                <c:pt idx="1144">
                  <c:v>0.78</c:v>
                </c:pt>
                <c:pt idx="1145">
                  <c:v>0.89000000000000012</c:v>
                </c:pt>
                <c:pt idx="1146">
                  <c:v>0.83000000000000007</c:v>
                </c:pt>
                <c:pt idx="1147">
                  <c:v>0.79</c:v>
                </c:pt>
                <c:pt idx="1148">
                  <c:v>0.88000000000000012</c:v>
                </c:pt>
                <c:pt idx="1149">
                  <c:v>0.85</c:v>
                </c:pt>
                <c:pt idx="1150">
                  <c:v>0.84</c:v>
                </c:pt>
                <c:pt idx="1151">
                  <c:v>0.83</c:v>
                </c:pt>
                <c:pt idx="1152">
                  <c:v>0.76999999999999991</c:v>
                </c:pt>
                <c:pt idx="1153">
                  <c:v>0.76</c:v>
                </c:pt>
                <c:pt idx="1154">
                  <c:v>0.8</c:v>
                </c:pt>
                <c:pt idx="1155">
                  <c:v>0.78</c:v>
                </c:pt>
                <c:pt idx="1156">
                  <c:v>0.73</c:v>
                </c:pt>
                <c:pt idx="1157">
                  <c:v>0.76000000000000012</c:v>
                </c:pt>
                <c:pt idx="1158">
                  <c:v>1.02</c:v>
                </c:pt>
                <c:pt idx="1159">
                  <c:v>0.95</c:v>
                </c:pt>
                <c:pt idx="1160">
                  <c:v>0.74999999999999989</c:v>
                </c:pt>
                <c:pt idx="1161">
                  <c:v>0.73999999999999988</c:v>
                </c:pt>
                <c:pt idx="1162">
                  <c:v>0.69000000000000006</c:v>
                </c:pt>
                <c:pt idx="1163">
                  <c:v>0.70000000000000007</c:v>
                </c:pt>
                <c:pt idx="1164">
                  <c:v>0.70000000000000007</c:v>
                </c:pt>
                <c:pt idx="1165">
                  <c:v>0.86</c:v>
                </c:pt>
                <c:pt idx="1166">
                  <c:v>0.79999999999999993</c:v>
                </c:pt>
                <c:pt idx="1167">
                  <c:v>0.80999999999999994</c:v>
                </c:pt>
                <c:pt idx="1168">
                  <c:v>0.73000000000000009</c:v>
                </c:pt>
                <c:pt idx="1169">
                  <c:v>0.77000000000000013</c:v>
                </c:pt>
                <c:pt idx="1170">
                  <c:v>0.83999999999999986</c:v>
                </c:pt>
                <c:pt idx="1171">
                  <c:v>0.81</c:v>
                </c:pt>
                <c:pt idx="1172">
                  <c:v>0.8</c:v>
                </c:pt>
                <c:pt idx="1173">
                  <c:v>0.71</c:v>
                </c:pt>
                <c:pt idx="1174">
                  <c:v>0.69</c:v>
                </c:pt>
                <c:pt idx="1175">
                  <c:v>0.72</c:v>
                </c:pt>
                <c:pt idx="1176">
                  <c:v>0.69</c:v>
                </c:pt>
                <c:pt idx="1177">
                  <c:v>0.66999999999999993</c:v>
                </c:pt>
                <c:pt idx="1178">
                  <c:v>0.62999999999999989</c:v>
                </c:pt>
                <c:pt idx="1179">
                  <c:v>0.62</c:v>
                </c:pt>
                <c:pt idx="1180">
                  <c:v>0.67999999999999994</c:v>
                </c:pt>
                <c:pt idx="1181">
                  <c:v>0.62</c:v>
                </c:pt>
                <c:pt idx="1182">
                  <c:v>0.64999999999999991</c:v>
                </c:pt>
                <c:pt idx="1183">
                  <c:v>0.64999999999999991</c:v>
                </c:pt>
                <c:pt idx="1184">
                  <c:v>0.62999999999999989</c:v>
                </c:pt>
                <c:pt idx="1185">
                  <c:v>0.57999999999999996</c:v>
                </c:pt>
                <c:pt idx="1186">
                  <c:v>0.54999999999999993</c:v>
                </c:pt>
                <c:pt idx="1187">
                  <c:v>0.6</c:v>
                </c:pt>
                <c:pt idx="1188">
                  <c:v>0.53</c:v>
                </c:pt>
                <c:pt idx="1189">
                  <c:v>0.5</c:v>
                </c:pt>
                <c:pt idx="1190">
                  <c:v>0.51</c:v>
                </c:pt>
                <c:pt idx="1191">
                  <c:v>0.65</c:v>
                </c:pt>
                <c:pt idx="1192">
                  <c:v>0.56999999999999995</c:v>
                </c:pt>
                <c:pt idx="1193">
                  <c:v>0.55999999999999994</c:v>
                </c:pt>
                <c:pt idx="1194">
                  <c:v>0.46000000000000008</c:v>
                </c:pt>
                <c:pt idx="1195">
                  <c:v>0.53</c:v>
                </c:pt>
                <c:pt idx="1196">
                  <c:v>0.53</c:v>
                </c:pt>
                <c:pt idx="1197">
                  <c:v>0.45999999999999996</c:v>
                </c:pt>
                <c:pt idx="1198">
                  <c:v>0.54</c:v>
                </c:pt>
                <c:pt idx="1199">
                  <c:v>0.52</c:v>
                </c:pt>
                <c:pt idx="1200">
                  <c:v>0.53</c:v>
                </c:pt>
                <c:pt idx="1201">
                  <c:v>0.52</c:v>
                </c:pt>
                <c:pt idx="1202">
                  <c:v>0.48</c:v>
                </c:pt>
                <c:pt idx="1203">
                  <c:v>0.46</c:v>
                </c:pt>
                <c:pt idx="1204">
                  <c:v>0.48</c:v>
                </c:pt>
                <c:pt idx="1205">
                  <c:v>0.48</c:v>
                </c:pt>
                <c:pt idx="1206">
                  <c:v>0.46</c:v>
                </c:pt>
                <c:pt idx="1207">
                  <c:v>0.41000000000000003</c:v>
                </c:pt>
                <c:pt idx="1208">
                  <c:v>0.45999999999999996</c:v>
                </c:pt>
                <c:pt idx="1209">
                  <c:v>0.51</c:v>
                </c:pt>
                <c:pt idx="1210">
                  <c:v>0.41000000000000003</c:v>
                </c:pt>
                <c:pt idx="1211">
                  <c:v>0.4</c:v>
                </c:pt>
                <c:pt idx="1212">
                  <c:v>0.41000000000000003</c:v>
                </c:pt>
                <c:pt idx="1213">
                  <c:v>0.42000000000000004</c:v>
                </c:pt>
                <c:pt idx="1214">
                  <c:v>0.4</c:v>
                </c:pt>
                <c:pt idx="1215">
                  <c:v>0.37</c:v>
                </c:pt>
                <c:pt idx="1216">
                  <c:v>0.37</c:v>
                </c:pt>
                <c:pt idx="1217">
                  <c:v>0.38</c:v>
                </c:pt>
                <c:pt idx="1218">
                  <c:v>0.4</c:v>
                </c:pt>
                <c:pt idx="1219">
                  <c:v>0.39</c:v>
                </c:pt>
                <c:pt idx="1220">
                  <c:v>0.36</c:v>
                </c:pt>
                <c:pt idx="1221">
                  <c:v>0.35</c:v>
                </c:pt>
                <c:pt idx="1222">
                  <c:v>0.4</c:v>
                </c:pt>
                <c:pt idx="1223">
                  <c:v>0.46</c:v>
                </c:pt>
                <c:pt idx="1224">
                  <c:v>0.49999999999999994</c:v>
                </c:pt>
                <c:pt idx="1225">
                  <c:v>0.45999999999999996</c:v>
                </c:pt>
                <c:pt idx="1226">
                  <c:v>0.43</c:v>
                </c:pt>
                <c:pt idx="1227">
                  <c:v>0.47000000000000003</c:v>
                </c:pt>
                <c:pt idx="1228">
                  <c:v>0.48000000000000004</c:v>
                </c:pt>
                <c:pt idx="1229">
                  <c:v>0.49000000000000005</c:v>
                </c:pt>
                <c:pt idx="1230">
                  <c:v>0.63000000000000012</c:v>
                </c:pt>
                <c:pt idx="1231">
                  <c:v>0.58000000000000007</c:v>
                </c:pt>
                <c:pt idx="1232">
                  <c:v>0.54</c:v>
                </c:pt>
                <c:pt idx="1233">
                  <c:v>0.53999999999999992</c:v>
                </c:pt>
                <c:pt idx="1234">
                  <c:v>0.54</c:v>
                </c:pt>
                <c:pt idx="1235">
                  <c:v>0.57000000000000006</c:v>
                </c:pt>
                <c:pt idx="1236">
                  <c:v>0.57999999999999996</c:v>
                </c:pt>
                <c:pt idx="1237">
                  <c:v>0.5</c:v>
                </c:pt>
                <c:pt idx="1238">
                  <c:v>0.49</c:v>
                </c:pt>
                <c:pt idx="1239">
                  <c:v>0.42</c:v>
                </c:pt>
                <c:pt idx="1240">
                  <c:v>0.41000000000000003</c:v>
                </c:pt>
                <c:pt idx="1241">
                  <c:v>0.38000000000000006</c:v>
                </c:pt>
                <c:pt idx="1242">
                  <c:v>0.33999999999999997</c:v>
                </c:pt>
                <c:pt idx="1243">
                  <c:v>0.36</c:v>
                </c:pt>
                <c:pt idx="1244">
                  <c:v>0.33999999999999997</c:v>
                </c:pt>
                <c:pt idx="1245">
                  <c:v>0.35000000000000003</c:v>
                </c:pt>
                <c:pt idx="1246">
                  <c:v>0.39</c:v>
                </c:pt>
                <c:pt idx="1247">
                  <c:v>0.37000000000000005</c:v>
                </c:pt>
                <c:pt idx="1248">
                  <c:v>0.39</c:v>
                </c:pt>
                <c:pt idx="1249">
                  <c:v>0.32</c:v>
                </c:pt>
                <c:pt idx="1250">
                  <c:v>0.36000000000000004</c:v>
                </c:pt>
                <c:pt idx="1251">
                  <c:v>0.35000000000000003</c:v>
                </c:pt>
                <c:pt idx="1252">
                  <c:v>0.37000000000000005</c:v>
                </c:pt>
                <c:pt idx="1253">
                  <c:v>0.34</c:v>
                </c:pt>
                <c:pt idx="1254">
                  <c:v>0.38000000000000006</c:v>
                </c:pt>
                <c:pt idx="1255">
                  <c:v>0.43000000000000005</c:v>
                </c:pt>
                <c:pt idx="1256">
                  <c:v>0.45</c:v>
                </c:pt>
                <c:pt idx="1257">
                  <c:v>0.47</c:v>
                </c:pt>
                <c:pt idx="1258">
                  <c:v>0.44</c:v>
                </c:pt>
                <c:pt idx="1259">
                  <c:v>0.48000000000000004</c:v>
                </c:pt>
                <c:pt idx="1260">
                  <c:v>0.56000000000000005</c:v>
                </c:pt>
                <c:pt idx="1261">
                  <c:v>0.54</c:v>
                </c:pt>
              </c:numCache>
            </c:numRef>
          </c:val>
          <c:smooth val="0"/>
          <c:extLst>
            <c:ext xmlns:c16="http://schemas.microsoft.com/office/drawing/2014/chart" uri="{C3380CC4-5D6E-409C-BE32-E72D297353CC}">
              <c16:uniqueId val="{00000003-C81B-4293-96A4-E890315381B4}"/>
            </c:ext>
          </c:extLst>
        </c:ser>
        <c:dLbls>
          <c:showLegendKey val="0"/>
          <c:showVal val="0"/>
          <c:showCatName val="0"/>
          <c:showSerName val="0"/>
          <c:showPercent val="0"/>
          <c:showBubbleSize val="0"/>
        </c:dLbls>
        <c:marker val="1"/>
        <c:smooth val="0"/>
        <c:axId val="360783520"/>
        <c:axId val="360784000"/>
      </c:lineChart>
      <c:dateAx>
        <c:axId val="360783520"/>
        <c:scaling>
          <c:orientation val="minMax"/>
        </c:scaling>
        <c:delete val="0"/>
        <c:axPos val="b"/>
        <c:numFmt formatCode="\'yy" sourceLinked="0"/>
        <c:majorTickMark val="out"/>
        <c:minorTickMark val="none"/>
        <c:tickLblPos val="low"/>
        <c:spPr>
          <a:noFill/>
          <a:ln w="12700" cap="flat" cmpd="sng" algn="ctr">
            <a:solidFill>
              <a:schemeClr val="bg2"/>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360784000"/>
        <c:crosses val="autoZero"/>
        <c:auto val="1"/>
        <c:lblOffset val="100"/>
        <c:baseTimeUnit val="days"/>
        <c:majorUnit val="12"/>
        <c:majorTimeUnit val="months"/>
      </c:dateAx>
      <c:valAx>
        <c:axId val="360784000"/>
        <c:scaling>
          <c:orientation val="minMax"/>
        </c:scaling>
        <c:delete val="0"/>
        <c:axPos val="l"/>
        <c:majorGridlines>
          <c:spPr>
            <a:ln w="9525" cap="flat" cmpd="sng" algn="ctr">
              <a:solidFill>
                <a:schemeClr val="bg2"/>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360783520"/>
        <c:crosses val="autoZero"/>
        <c:crossBetween val="between"/>
        <c:dispUnits>
          <c:builtInUnit val="hundreds"/>
        </c:dispUnits>
      </c:valAx>
      <c:valAx>
        <c:axId val="415501712"/>
        <c:scaling>
          <c:orientation val="minMax"/>
          <c:max val="0.1"/>
        </c:scaling>
        <c:delete val="0"/>
        <c:axPos val="r"/>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00" b="0" i="0" u="none" strike="noStrike" kern="1200" baseline="0">
                <a:noFill/>
                <a:latin typeface="+mn-lt"/>
                <a:ea typeface="+mn-ea"/>
                <a:cs typeface="+mn-cs"/>
              </a:defRPr>
            </a:pPr>
            <a:endParaRPr lang="en-US"/>
          </a:p>
        </c:txPr>
        <c:crossAx val="460844448"/>
        <c:crosses val="max"/>
        <c:crossBetween val="between"/>
      </c:valAx>
      <c:catAx>
        <c:axId val="460844448"/>
        <c:scaling>
          <c:orientation val="minMax"/>
        </c:scaling>
        <c:delete val="1"/>
        <c:axPos val="b"/>
        <c:majorTickMark val="out"/>
        <c:minorTickMark val="none"/>
        <c:tickLblPos val="nextTo"/>
        <c:crossAx val="415501712"/>
        <c:crosses val="autoZero"/>
        <c:auto val="1"/>
        <c:lblAlgn val="ctr"/>
        <c:lblOffset val="100"/>
        <c:noMultiLvlLbl val="0"/>
      </c:catAx>
      <c:spPr>
        <a:noFill/>
        <a:ln>
          <a:noFill/>
        </a:ln>
        <a:effectLst/>
      </c:spPr>
    </c:plotArea>
    <c:legend>
      <c:legendPos val="b"/>
      <c:legendEntry>
        <c:idx val="0"/>
        <c:delete val="1"/>
      </c:legendEntry>
      <c:layout>
        <c:manualLayout>
          <c:xMode val="edge"/>
          <c:yMode val="edge"/>
          <c:x val="7.1977285008491584E-2"/>
          <c:y val="0.94086393058767503"/>
          <c:w val="0.8560454299830168"/>
          <c:h val="5.9136069412324965E-2"/>
        </c:manualLayout>
      </c:layout>
      <c:overlay val="0"/>
      <c:spPr>
        <a:noFill/>
        <a:ln>
          <a:noFill/>
        </a:ln>
        <a:effectLst/>
      </c:spPr>
      <c:txPr>
        <a:bodyPr rot="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solidFill>
            <a:sysClr val="windowText" lastClr="000000"/>
          </a:solidFill>
        </a:defRPr>
      </a:pPr>
      <a:endParaRPr lang="en-US"/>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293152400025488E-2"/>
          <c:y val="3.1372614440144136E-2"/>
          <c:w val="0.9222410809832593"/>
          <c:h val="0.79272521019618314"/>
        </c:manualLayout>
      </c:layout>
      <c:lineChart>
        <c:grouping val="standard"/>
        <c:varyColors val="0"/>
        <c:ser>
          <c:idx val="1"/>
          <c:order val="1"/>
          <c:tx>
            <c:v>Current Forecast</c:v>
          </c:tx>
          <c:spPr>
            <a:ln w="28575" cap="rnd">
              <a:solidFill>
                <a:schemeClr val="accent1"/>
              </a:solidFill>
              <a:prstDash val="sysDash"/>
              <a:round/>
            </a:ln>
            <a:effectLst/>
          </c:spPr>
          <c:marker>
            <c:symbol val="none"/>
          </c:marker>
          <c:cat>
            <c:numRef>
              <c:f>Sheet2!$A$2:$A$109</c:f>
              <c:numCache>
                <c:formatCode>yyyy"/"mmm</c:formatCode>
                <c:ptCount val="108"/>
                <c:pt idx="0">
                  <c:v>36616</c:v>
                </c:pt>
                <c:pt idx="1">
                  <c:v>36707</c:v>
                </c:pt>
                <c:pt idx="2">
                  <c:v>36799</c:v>
                </c:pt>
                <c:pt idx="3">
                  <c:v>36891</c:v>
                </c:pt>
                <c:pt idx="4">
                  <c:v>36981</c:v>
                </c:pt>
                <c:pt idx="5">
                  <c:v>37072</c:v>
                </c:pt>
                <c:pt idx="6">
                  <c:v>37164</c:v>
                </c:pt>
                <c:pt idx="7">
                  <c:v>37256</c:v>
                </c:pt>
                <c:pt idx="8">
                  <c:v>37346</c:v>
                </c:pt>
                <c:pt idx="9">
                  <c:v>37437</c:v>
                </c:pt>
                <c:pt idx="10">
                  <c:v>37529</c:v>
                </c:pt>
                <c:pt idx="11">
                  <c:v>37621</c:v>
                </c:pt>
                <c:pt idx="12">
                  <c:v>37711</c:v>
                </c:pt>
                <c:pt idx="13">
                  <c:v>37802</c:v>
                </c:pt>
                <c:pt idx="14">
                  <c:v>37894</c:v>
                </c:pt>
                <c:pt idx="15">
                  <c:v>37986</c:v>
                </c:pt>
                <c:pt idx="16">
                  <c:v>38077</c:v>
                </c:pt>
                <c:pt idx="17">
                  <c:v>38168</c:v>
                </c:pt>
                <c:pt idx="18">
                  <c:v>38260</c:v>
                </c:pt>
                <c:pt idx="19">
                  <c:v>38352</c:v>
                </c:pt>
                <c:pt idx="20">
                  <c:v>38442</c:v>
                </c:pt>
                <c:pt idx="21">
                  <c:v>38533</c:v>
                </c:pt>
                <c:pt idx="22">
                  <c:v>38625</c:v>
                </c:pt>
                <c:pt idx="23">
                  <c:v>38717</c:v>
                </c:pt>
                <c:pt idx="24">
                  <c:v>38807</c:v>
                </c:pt>
                <c:pt idx="25">
                  <c:v>38898</c:v>
                </c:pt>
                <c:pt idx="26">
                  <c:v>38990</c:v>
                </c:pt>
                <c:pt idx="27">
                  <c:v>39082</c:v>
                </c:pt>
                <c:pt idx="28">
                  <c:v>39172</c:v>
                </c:pt>
                <c:pt idx="29">
                  <c:v>39263</c:v>
                </c:pt>
                <c:pt idx="30">
                  <c:v>39355</c:v>
                </c:pt>
                <c:pt idx="31">
                  <c:v>39447</c:v>
                </c:pt>
                <c:pt idx="32">
                  <c:v>39538</c:v>
                </c:pt>
                <c:pt idx="33">
                  <c:v>39629</c:v>
                </c:pt>
                <c:pt idx="34">
                  <c:v>39721</c:v>
                </c:pt>
                <c:pt idx="35">
                  <c:v>39813</c:v>
                </c:pt>
                <c:pt idx="36">
                  <c:v>39903</c:v>
                </c:pt>
                <c:pt idx="37">
                  <c:v>39994</c:v>
                </c:pt>
                <c:pt idx="38">
                  <c:v>40086</c:v>
                </c:pt>
                <c:pt idx="39">
                  <c:v>40178</c:v>
                </c:pt>
                <c:pt idx="40">
                  <c:v>40268</c:v>
                </c:pt>
                <c:pt idx="41">
                  <c:v>40359</c:v>
                </c:pt>
                <c:pt idx="42">
                  <c:v>40451</c:v>
                </c:pt>
                <c:pt idx="43">
                  <c:v>40543</c:v>
                </c:pt>
                <c:pt idx="44">
                  <c:v>40633</c:v>
                </c:pt>
                <c:pt idx="45">
                  <c:v>40724</c:v>
                </c:pt>
                <c:pt idx="46">
                  <c:v>40816</c:v>
                </c:pt>
                <c:pt idx="47">
                  <c:v>40908</c:v>
                </c:pt>
                <c:pt idx="48">
                  <c:v>40999</c:v>
                </c:pt>
                <c:pt idx="49">
                  <c:v>41090</c:v>
                </c:pt>
                <c:pt idx="50">
                  <c:v>41182</c:v>
                </c:pt>
                <c:pt idx="51">
                  <c:v>41274</c:v>
                </c:pt>
                <c:pt idx="52">
                  <c:v>41364</c:v>
                </c:pt>
                <c:pt idx="53">
                  <c:v>41455</c:v>
                </c:pt>
                <c:pt idx="54">
                  <c:v>41547</c:v>
                </c:pt>
                <c:pt idx="55">
                  <c:v>41639</c:v>
                </c:pt>
                <c:pt idx="56">
                  <c:v>41729</c:v>
                </c:pt>
                <c:pt idx="57">
                  <c:v>41820</c:v>
                </c:pt>
                <c:pt idx="58">
                  <c:v>41912</c:v>
                </c:pt>
                <c:pt idx="59">
                  <c:v>42004</c:v>
                </c:pt>
                <c:pt idx="60">
                  <c:v>42094</c:v>
                </c:pt>
                <c:pt idx="61">
                  <c:v>42185</c:v>
                </c:pt>
                <c:pt idx="62">
                  <c:v>42277</c:v>
                </c:pt>
                <c:pt idx="63">
                  <c:v>42369</c:v>
                </c:pt>
                <c:pt idx="64">
                  <c:v>42460</c:v>
                </c:pt>
                <c:pt idx="65">
                  <c:v>42551</c:v>
                </c:pt>
                <c:pt idx="66">
                  <c:v>42643</c:v>
                </c:pt>
                <c:pt idx="67">
                  <c:v>42735</c:v>
                </c:pt>
                <c:pt idx="68">
                  <c:v>42825</c:v>
                </c:pt>
                <c:pt idx="69">
                  <c:v>42916</c:v>
                </c:pt>
                <c:pt idx="70">
                  <c:v>43008</c:v>
                </c:pt>
                <c:pt idx="71">
                  <c:v>43100</c:v>
                </c:pt>
                <c:pt idx="72">
                  <c:v>43190</c:v>
                </c:pt>
                <c:pt idx="73">
                  <c:v>43281</c:v>
                </c:pt>
                <c:pt idx="74">
                  <c:v>43373</c:v>
                </c:pt>
                <c:pt idx="75">
                  <c:v>43465</c:v>
                </c:pt>
                <c:pt idx="76">
                  <c:v>43555</c:v>
                </c:pt>
                <c:pt idx="77">
                  <c:v>43646</c:v>
                </c:pt>
                <c:pt idx="78">
                  <c:v>43738</c:v>
                </c:pt>
                <c:pt idx="79">
                  <c:v>43830</c:v>
                </c:pt>
                <c:pt idx="80">
                  <c:v>43921</c:v>
                </c:pt>
                <c:pt idx="81">
                  <c:v>44012</c:v>
                </c:pt>
                <c:pt idx="82">
                  <c:v>44104</c:v>
                </c:pt>
                <c:pt idx="83">
                  <c:v>44196</c:v>
                </c:pt>
                <c:pt idx="84">
                  <c:v>44286</c:v>
                </c:pt>
                <c:pt idx="85">
                  <c:v>44377</c:v>
                </c:pt>
                <c:pt idx="86">
                  <c:v>44469</c:v>
                </c:pt>
                <c:pt idx="87">
                  <c:v>44561</c:v>
                </c:pt>
                <c:pt idx="88">
                  <c:v>44651</c:v>
                </c:pt>
                <c:pt idx="89">
                  <c:v>44742</c:v>
                </c:pt>
                <c:pt idx="90">
                  <c:v>44834</c:v>
                </c:pt>
                <c:pt idx="91">
                  <c:v>44926</c:v>
                </c:pt>
                <c:pt idx="92">
                  <c:v>45016</c:v>
                </c:pt>
                <c:pt idx="93">
                  <c:v>45107</c:v>
                </c:pt>
                <c:pt idx="94">
                  <c:v>45199</c:v>
                </c:pt>
                <c:pt idx="95">
                  <c:v>45291</c:v>
                </c:pt>
                <c:pt idx="96">
                  <c:v>45382</c:v>
                </c:pt>
                <c:pt idx="97">
                  <c:v>45473</c:v>
                </c:pt>
                <c:pt idx="98">
                  <c:v>45565</c:v>
                </c:pt>
                <c:pt idx="99">
                  <c:v>45657</c:v>
                </c:pt>
                <c:pt idx="100">
                  <c:v>45747</c:v>
                </c:pt>
                <c:pt idx="101">
                  <c:v>45838</c:v>
                </c:pt>
                <c:pt idx="102">
                  <c:v>45930</c:v>
                </c:pt>
                <c:pt idx="103">
                  <c:v>46022</c:v>
                </c:pt>
                <c:pt idx="104">
                  <c:v>46112</c:v>
                </c:pt>
                <c:pt idx="105">
                  <c:v>46203</c:v>
                </c:pt>
                <c:pt idx="106">
                  <c:v>46295</c:v>
                </c:pt>
                <c:pt idx="107">
                  <c:v>46387</c:v>
                </c:pt>
              </c:numCache>
            </c:numRef>
          </c:cat>
          <c:val>
            <c:numRef>
              <c:f>Sheet2!$C$2:$C$109</c:f>
              <c:numCache>
                <c:formatCode>General</c:formatCode>
                <c:ptCount val="108"/>
                <c:pt idx="99" formatCode="0">
                  <c:v>4117</c:v>
                </c:pt>
                <c:pt idx="100" formatCode="0">
                  <c:v>4086.6936025176001</c:v>
                </c:pt>
                <c:pt idx="101" formatCode="0">
                  <c:v>4119.3496439860201</c:v>
                </c:pt>
                <c:pt idx="102" formatCode="0">
                  <c:v>4220.2796374701002</c:v>
                </c:pt>
                <c:pt idx="103" formatCode="0">
                  <c:v>4294.2265492704882</c:v>
                </c:pt>
                <c:pt idx="104" formatCode="0">
                  <c:v>4380.6727673772566</c:v>
                </c:pt>
                <c:pt idx="105" formatCode="0">
                  <c:v>4441.8284110884279</c:v>
                </c:pt>
                <c:pt idx="106" formatCode="0">
                  <c:v>4485.0638762153812</c:v>
                </c:pt>
                <c:pt idx="107" formatCode="0">
                  <c:v>4530.415049177298</c:v>
                </c:pt>
              </c:numCache>
            </c:numRef>
          </c:val>
          <c:smooth val="0"/>
          <c:extLst>
            <c:ext xmlns:c16="http://schemas.microsoft.com/office/drawing/2014/chart" uri="{C3380CC4-5D6E-409C-BE32-E72D297353CC}">
              <c16:uniqueId val="{00000000-9164-4CA0-8772-9D2F7157CFF7}"/>
            </c:ext>
          </c:extLst>
        </c:ser>
        <c:ser>
          <c:idx val="0"/>
          <c:order val="0"/>
          <c:tx>
            <c:v>Existing Home Sales</c:v>
          </c:tx>
          <c:spPr>
            <a:ln w="28575" cap="rnd">
              <a:solidFill>
                <a:schemeClr val="accent1"/>
              </a:solidFill>
              <a:round/>
            </a:ln>
            <a:effectLst/>
          </c:spPr>
          <c:marker>
            <c:symbol val="none"/>
          </c:marker>
          <c:cat>
            <c:numRef>
              <c:f>Sheet2!$A$2:$A$109</c:f>
              <c:numCache>
                <c:formatCode>yyyy"/"mmm</c:formatCode>
                <c:ptCount val="108"/>
                <c:pt idx="0">
                  <c:v>36616</c:v>
                </c:pt>
                <c:pt idx="1">
                  <c:v>36707</c:v>
                </c:pt>
                <c:pt idx="2">
                  <c:v>36799</c:v>
                </c:pt>
                <c:pt idx="3">
                  <c:v>36891</c:v>
                </c:pt>
                <c:pt idx="4">
                  <c:v>36981</c:v>
                </c:pt>
                <c:pt idx="5">
                  <c:v>37072</c:v>
                </c:pt>
                <c:pt idx="6">
                  <c:v>37164</c:v>
                </c:pt>
                <c:pt idx="7">
                  <c:v>37256</c:v>
                </c:pt>
                <c:pt idx="8">
                  <c:v>37346</c:v>
                </c:pt>
                <c:pt idx="9">
                  <c:v>37437</c:v>
                </c:pt>
                <c:pt idx="10">
                  <c:v>37529</c:v>
                </c:pt>
                <c:pt idx="11">
                  <c:v>37621</c:v>
                </c:pt>
                <c:pt idx="12">
                  <c:v>37711</c:v>
                </c:pt>
                <c:pt idx="13">
                  <c:v>37802</c:v>
                </c:pt>
                <c:pt idx="14">
                  <c:v>37894</c:v>
                </c:pt>
                <c:pt idx="15">
                  <c:v>37986</c:v>
                </c:pt>
                <c:pt idx="16">
                  <c:v>38077</c:v>
                </c:pt>
                <c:pt idx="17">
                  <c:v>38168</c:v>
                </c:pt>
                <c:pt idx="18">
                  <c:v>38260</c:v>
                </c:pt>
                <c:pt idx="19">
                  <c:v>38352</c:v>
                </c:pt>
                <c:pt idx="20">
                  <c:v>38442</c:v>
                </c:pt>
                <c:pt idx="21">
                  <c:v>38533</c:v>
                </c:pt>
                <c:pt idx="22">
                  <c:v>38625</c:v>
                </c:pt>
                <c:pt idx="23">
                  <c:v>38717</c:v>
                </c:pt>
                <c:pt idx="24">
                  <c:v>38807</c:v>
                </c:pt>
                <c:pt idx="25">
                  <c:v>38898</c:v>
                </c:pt>
                <c:pt idx="26">
                  <c:v>38990</c:v>
                </c:pt>
                <c:pt idx="27">
                  <c:v>39082</c:v>
                </c:pt>
                <c:pt idx="28">
                  <c:v>39172</c:v>
                </c:pt>
                <c:pt idx="29">
                  <c:v>39263</c:v>
                </c:pt>
                <c:pt idx="30">
                  <c:v>39355</c:v>
                </c:pt>
                <c:pt idx="31">
                  <c:v>39447</c:v>
                </c:pt>
                <c:pt idx="32">
                  <c:v>39538</c:v>
                </c:pt>
                <c:pt idx="33">
                  <c:v>39629</c:v>
                </c:pt>
                <c:pt idx="34">
                  <c:v>39721</c:v>
                </c:pt>
                <c:pt idx="35">
                  <c:v>39813</c:v>
                </c:pt>
                <c:pt idx="36">
                  <c:v>39903</c:v>
                </c:pt>
                <c:pt idx="37">
                  <c:v>39994</c:v>
                </c:pt>
                <c:pt idx="38">
                  <c:v>40086</c:v>
                </c:pt>
                <c:pt idx="39">
                  <c:v>40178</c:v>
                </c:pt>
                <c:pt idx="40">
                  <c:v>40268</c:v>
                </c:pt>
                <c:pt idx="41">
                  <c:v>40359</c:v>
                </c:pt>
                <c:pt idx="42">
                  <c:v>40451</c:v>
                </c:pt>
                <c:pt idx="43">
                  <c:v>40543</c:v>
                </c:pt>
                <c:pt idx="44">
                  <c:v>40633</c:v>
                </c:pt>
                <c:pt idx="45">
                  <c:v>40724</c:v>
                </c:pt>
                <c:pt idx="46">
                  <c:v>40816</c:v>
                </c:pt>
                <c:pt idx="47">
                  <c:v>40908</c:v>
                </c:pt>
                <c:pt idx="48">
                  <c:v>40999</c:v>
                </c:pt>
                <c:pt idx="49">
                  <c:v>41090</c:v>
                </c:pt>
                <c:pt idx="50">
                  <c:v>41182</c:v>
                </c:pt>
                <c:pt idx="51">
                  <c:v>41274</c:v>
                </c:pt>
                <c:pt idx="52">
                  <c:v>41364</c:v>
                </c:pt>
                <c:pt idx="53">
                  <c:v>41455</c:v>
                </c:pt>
                <c:pt idx="54">
                  <c:v>41547</c:v>
                </c:pt>
                <c:pt idx="55">
                  <c:v>41639</c:v>
                </c:pt>
                <c:pt idx="56">
                  <c:v>41729</c:v>
                </c:pt>
                <c:pt idx="57">
                  <c:v>41820</c:v>
                </c:pt>
                <c:pt idx="58">
                  <c:v>41912</c:v>
                </c:pt>
                <c:pt idx="59">
                  <c:v>42004</c:v>
                </c:pt>
                <c:pt idx="60">
                  <c:v>42094</c:v>
                </c:pt>
                <c:pt idx="61">
                  <c:v>42185</c:v>
                </c:pt>
                <c:pt idx="62">
                  <c:v>42277</c:v>
                </c:pt>
                <c:pt idx="63">
                  <c:v>42369</c:v>
                </c:pt>
                <c:pt idx="64">
                  <c:v>42460</c:v>
                </c:pt>
                <c:pt idx="65">
                  <c:v>42551</c:v>
                </c:pt>
                <c:pt idx="66">
                  <c:v>42643</c:v>
                </c:pt>
                <c:pt idx="67">
                  <c:v>42735</c:v>
                </c:pt>
                <c:pt idx="68">
                  <c:v>42825</c:v>
                </c:pt>
                <c:pt idx="69">
                  <c:v>42916</c:v>
                </c:pt>
                <c:pt idx="70">
                  <c:v>43008</c:v>
                </c:pt>
                <c:pt idx="71">
                  <c:v>43100</c:v>
                </c:pt>
                <c:pt idx="72">
                  <c:v>43190</c:v>
                </c:pt>
                <c:pt idx="73">
                  <c:v>43281</c:v>
                </c:pt>
                <c:pt idx="74">
                  <c:v>43373</c:v>
                </c:pt>
                <c:pt idx="75">
                  <c:v>43465</c:v>
                </c:pt>
                <c:pt idx="76">
                  <c:v>43555</c:v>
                </c:pt>
                <c:pt idx="77">
                  <c:v>43646</c:v>
                </c:pt>
                <c:pt idx="78">
                  <c:v>43738</c:v>
                </c:pt>
                <c:pt idx="79">
                  <c:v>43830</c:v>
                </c:pt>
                <c:pt idx="80">
                  <c:v>43921</c:v>
                </c:pt>
                <c:pt idx="81">
                  <c:v>44012</c:v>
                </c:pt>
                <c:pt idx="82">
                  <c:v>44104</c:v>
                </c:pt>
                <c:pt idx="83">
                  <c:v>44196</c:v>
                </c:pt>
                <c:pt idx="84">
                  <c:v>44286</c:v>
                </c:pt>
                <c:pt idx="85">
                  <c:v>44377</c:v>
                </c:pt>
                <c:pt idx="86">
                  <c:v>44469</c:v>
                </c:pt>
                <c:pt idx="87">
                  <c:v>44561</c:v>
                </c:pt>
                <c:pt idx="88">
                  <c:v>44651</c:v>
                </c:pt>
                <c:pt idx="89">
                  <c:v>44742</c:v>
                </c:pt>
                <c:pt idx="90">
                  <c:v>44834</c:v>
                </c:pt>
                <c:pt idx="91">
                  <c:v>44926</c:v>
                </c:pt>
                <c:pt idx="92">
                  <c:v>45016</c:v>
                </c:pt>
                <c:pt idx="93">
                  <c:v>45107</c:v>
                </c:pt>
                <c:pt idx="94">
                  <c:v>45199</c:v>
                </c:pt>
                <c:pt idx="95">
                  <c:v>45291</c:v>
                </c:pt>
                <c:pt idx="96">
                  <c:v>45382</c:v>
                </c:pt>
                <c:pt idx="97">
                  <c:v>45473</c:v>
                </c:pt>
                <c:pt idx="98">
                  <c:v>45565</c:v>
                </c:pt>
                <c:pt idx="99">
                  <c:v>45657</c:v>
                </c:pt>
                <c:pt idx="100">
                  <c:v>45747</c:v>
                </c:pt>
                <c:pt idx="101">
                  <c:v>45838</c:v>
                </c:pt>
                <c:pt idx="102">
                  <c:v>45930</c:v>
                </c:pt>
                <c:pt idx="103">
                  <c:v>46022</c:v>
                </c:pt>
                <c:pt idx="104">
                  <c:v>46112</c:v>
                </c:pt>
                <c:pt idx="105">
                  <c:v>46203</c:v>
                </c:pt>
                <c:pt idx="106">
                  <c:v>46295</c:v>
                </c:pt>
                <c:pt idx="107">
                  <c:v>46387</c:v>
                </c:pt>
              </c:numCache>
            </c:numRef>
          </c:cat>
          <c:val>
            <c:numRef>
              <c:f>Sheet2!$B$2:$B$109</c:f>
              <c:numCache>
                <c:formatCode>0</c:formatCode>
                <c:ptCount val="108"/>
                <c:pt idx="0">
                  <c:v>5180</c:v>
                </c:pt>
                <c:pt idx="1">
                  <c:v>5147</c:v>
                </c:pt>
                <c:pt idx="2">
                  <c:v>5190</c:v>
                </c:pt>
                <c:pt idx="3">
                  <c:v>5233</c:v>
                </c:pt>
                <c:pt idx="4">
                  <c:v>5260</c:v>
                </c:pt>
                <c:pt idx="5">
                  <c:v>5340</c:v>
                </c:pt>
                <c:pt idx="6">
                  <c:v>5380</c:v>
                </c:pt>
                <c:pt idx="7">
                  <c:v>5327</c:v>
                </c:pt>
                <c:pt idx="8">
                  <c:v>5797</c:v>
                </c:pt>
                <c:pt idx="9">
                  <c:v>5607</c:v>
                </c:pt>
                <c:pt idx="10">
                  <c:v>5430</c:v>
                </c:pt>
                <c:pt idx="11">
                  <c:v>5793</c:v>
                </c:pt>
                <c:pt idx="12">
                  <c:v>5970</c:v>
                </c:pt>
                <c:pt idx="13">
                  <c:v>5907</c:v>
                </c:pt>
                <c:pt idx="14">
                  <c:v>6457</c:v>
                </c:pt>
                <c:pt idx="15">
                  <c:v>6370</c:v>
                </c:pt>
                <c:pt idx="16">
                  <c:v>6433</c:v>
                </c:pt>
                <c:pt idx="17">
                  <c:v>6833</c:v>
                </c:pt>
                <c:pt idx="18">
                  <c:v>6740</c:v>
                </c:pt>
                <c:pt idx="19">
                  <c:v>6900</c:v>
                </c:pt>
                <c:pt idx="20">
                  <c:v>6980</c:v>
                </c:pt>
                <c:pt idx="21">
                  <c:v>7127</c:v>
                </c:pt>
                <c:pt idx="22">
                  <c:v>7207</c:v>
                </c:pt>
                <c:pt idx="23">
                  <c:v>6990</c:v>
                </c:pt>
                <c:pt idx="24">
                  <c:v>6797</c:v>
                </c:pt>
                <c:pt idx="25">
                  <c:v>6587</c:v>
                </c:pt>
                <c:pt idx="26">
                  <c:v>6313</c:v>
                </c:pt>
                <c:pt idx="27">
                  <c:v>6367</c:v>
                </c:pt>
                <c:pt idx="28">
                  <c:v>5664</c:v>
                </c:pt>
                <c:pt idx="29">
                  <c:v>5227</c:v>
                </c:pt>
                <c:pt idx="30">
                  <c:v>4839</c:v>
                </c:pt>
                <c:pt idx="31">
                  <c:v>4433</c:v>
                </c:pt>
                <c:pt idx="32">
                  <c:v>4150</c:v>
                </c:pt>
                <c:pt idx="33">
                  <c:v>4114</c:v>
                </c:pt>
                <c:pt idx="34">
                  <c:v>4204</c:v>
                </c:pt>
                <c:pt idx="35">
                  <c:v>3957</c:v>
                </c:pt>
                <c:pt idx="36">
                  <c:v>3883</c:v>
                </c:pt>
                <c:pt idx="37">
                  <c:v>4000</c:v>
                </c:pt>
                <c:pt idx="38">
                  <c:v>4479</c:v>
                </c:pt>
                <c:pt idx="39">
                  <c:v>4953</c:v>
                </c:pt>
                <c:pt idx="40">
                  <c:v>4343</c:v>
                </c:pt>
                <c:pt idx="41">
                  <c:v>4730</c:v>
                </c:pt>
                <c:pt idx="42">
                  <c:v>3627</c:v>
                </c:pt>
                <c:pt idx="43">
                  <c:v>4024</c:v>
                </c:pt>
                <c:pt idx="44">
                  <c:v>4340</c:v>
                </c:pt>
                <c:pt idx="45">
                  <c:v>4177</c:v>
                </c:pt>
                <c:pt idx="46">
                  <c:v>4247</c:v>
                </c:pt>
                <c:pt idx="47">
                  <c:v>4367</c:v>
                </c:pt>
                <c:pt idx="48">
                  <c:v>4497</c:v>
                </c:pt>
                <c:pt idx="49">
                  <c:v>4510</c:v>
                </c:pt>
                <c:pt idx="50">
                  <c:v>4740</c:v>
                </c:pt>
                <c:pt idx="51">
                  <c:v>4897</c:v>
                </c:pt>
                <c:pt idx="52">
                  <c:v>5037</c:v>
                </c:pt>
                <c:pt idx="53">
                  <c:v>5113</c:v>
                </c:pt>
                <c:pt idx="54">
                  <c:v>5223</c:v>
                </c:pt>
                <c:pt idx="55">
                  <c:v>4940</c:v>
                </c:pt>
                <c:pt idx="56">
                  <c:v>4733</c:v>
                </c:pt>
                <c:pt idx="57">
                  <c:v>4883</c:v>
                </c:pt>
                <c:pt idx="58">
                  <c:v>4993</c:v>
                </c:pt>
                <c:pt idx="59">
                  <c:v>5083</c:v>
                </c:pt>
                <c:pt idx="60">
                  <c:v>5050</c:v>
                </c:pt>
                <c:pt idx="61">
                  <c:v>5280</c:v>
                </c:pt>
                <c:pt idx="62">
                  <c:v>5403</c:v>
                </c:pt>
                <c:pt idx="63">
                  <c:v>5200</c:v>
                </c:pt>
                <c:pt idx="64">
                  <c:v>5357</c:v>
                </c:pt>
                <c:pt idx="65">
                  <c:v>5477</c:v>
                </c:pt>
                <c:pt idx="66">
                  <c:v>5380</c:v>
                </c:pt>
                <c:pt idx="67">
                  <c:v>5547</c:v>
                </c:pt>
                <c:pt idx="68">
                  <c:v>5600</c:v>
                </c:pt>
                <c:pt idx="69">
                  <c:v>5547</c:v>
                </c:pt>
                <c:pt idx="70">
                  <c:v>5403</c:v>
                </c:pt>
                <c:pt idx="71">
                  <c:v>5593</c:v>
                </c:pt>
                <c:pt idx="72">
                  <c:v>5507</c:v>
                </c:pt>
                <c:pt idx="73">
                  <c:v>5407</c:v>
                </c:pt>
                <c:pt idx="74">
                  <c:v>5307</c:v>
                </c:pt>
                <c:pt idx="75">
                  <c:v>5143</c:v>
                </c:pt>
                <c:pt idx="76">
                  <c:v>5197</c:v>
                </c:pt>
                <c:pt idx="77">
                  <c:v>5293</c:v>
                </c:pt>
                <c:pt idx="78">
                  <c:v>5410</c:v>
                </c:pt>
                <c:pt idx="79">
                  <c:v>5420</c:v>
                </c:pt>
                <c:pt idx="80">
                  <c:v>5487</c:v>
                </c:pt>
                <c:pt idx="81">
                  <c:v>4383</c:v>
                </c:pt>
                <c:pt idx="82">
                  <c:v>6103</c:v>
                </c:pt>
                <c:pt idx="83">
                  <c:v>6657</c:v>
                </c:pt>
                <c:pt idx="84">
                  <c:v>6287</c:v>
                </c:pt>
                <c:pt idx="85">
                  <c:v>5950</c:v>
                </c:pt>
                <c:pt idx="86">
                  <c:v>6067</c:v>
                </c:pt>
                <c:pt idx="87">
                  <c:v>6203</c:v>
                </c:pt>
                <c:pt idx="88">
                  <c:v>5983</c:v>
                </c:pt>
                <c:pt idx="89">
                  <c:v>5367</c:v>
                </c:pt>
                <c:pt idx="90">
                  <c:v>4777</c:v>
                </c:pt>
                <c:pt idx="91">
                  <c:v>4197</c:v>
                </c:pt>
                <c:pt idx="92">
                  <c:v>4317</c:v>
                </c:pt>
                <c:pt idx="93">
                  <c:v>4187</c:v>
                </c:pt>
                <c:pt idx="94">
                  <c:v>4020</c:v>
                </c:pt>
                <c:pt idx="95">
                  <c:v>3880</c:v>
                </c:pt>
                <c:pt idx="96">
                  <c:v>4200</c:v>
                </c:pt>
                <c:pt idx="97">
                  <c:v>4050</c:v>
                </c:pt>
                <c:pt idx="98">
                  <c:v>3890</c:v>
                </c:pt>
                <c:pt idx="99">
                  <c:v>4117</c:v>
                </c:pt>
              </c:numCache>
            </c:numRef>
          </c:val>
          <c:smooth val="0"/>
          <c:extLst>
            <c:ext xmlns:c16="http://schemas.microsoft.com/office/drawing/2014/chart" uri="{C3380CC4-5D6E-409C-BE32-E72D297353CC}">
              <c16:uniqueId val="{00000001-9164-4CA0-8772-9D2F7157CFF7}"/>
            </c:ext>
          </c:extLst>
        </c:ser>
        <c:dLbls>
          <c:showLegendKey val="0"/>
          <c:showVal val="0"/>
          <c:showCatName val="0"/>
          <c:showSerName val="0"/>
          <c:showPercent val="0"/>
          <c:showBubbleSize val="0"/>
        </c:dLbls>
        <c:marker val="1"/>
        <c:smooth val="0"/>
        <c:axId val="44942943"/>
        <c:axId val="44941503"/>
        <c:extLst>
          <c:ext xmlns:c15="http://schemas.microsoft.com/office/drawing/2012/chart" uri="{02D57815-91ED-43cb-92C2-25804820EDAC}">
            <c15:filteredLineSeries>
              <c15:ser>
                <c:idx val="2"/>
                <c:order val="2"/>
                <c:tx>
                  <c:v>Prior Forecast</c:v>
                </c:tx>
                <c:spPr>
                  <a:ln w="38100" cap="rnd">
                    <a:solidFill>
                      <a:schemeClr val="accent3"/>
                    </a:solidFill>
                    <a:prstDash val="sysDash"/>
                    <a:round/>
                  </a:ln>
                  <a:effectLst/>
                </c:spPr>
                <c:marker>
                  <c:symbol val="circle"/>
                  <c:size val="5"/>
                  <c:spPr>
                    <a:solidFill>
                      <a:schemeClr val="accent3"/>
                    </a:solidFill>
                    <a:ln w="9525">
                      <a:solidFill>
                        <a:schemeClr val="accent3"/>
                      </a:solidFill>
                    </a:ln>
                    <a:effectLst/>
                  </c:spPr>
                </c:marker>
                <c:cat>
                  <c:numRef>
                    <c:extLst>
                      <c:ext uri="{02D57815-91ED-43cb-92C2-25804820EDAC}">
                        <c15:formulaRef>
                          <c15:sqref>Sheet2!$A$2:$A$109</c15:sqref>
                        </c15:formulaRef>
                      </c:ext>
                    </c:extLst>
                    <c:numCache>
                      <c:formatCode>yyyy"/"mmm</c:formatCode>
                      <c:ptCount val="108"/>
                      <c:pt idx="0">
                        <c:v>36616</c:v>
                      </c:pt>
                      <c:pt idx="1">
                        <c:v>36707</c:v>
                      </c:pt>
                      <c:pt idx="2">
                        <c:v>36799</c:v>
                      </c:pt>
                      <c:pt idx="3">
                        <c:v>36891</c:v>
                      </c:pt>
                      <c:pt idx="4">
                        <c:v>36981</c:v>
                      </c:pt>
                      <c:pt idx="5">
                        <c:v>37072</c:v>
                      </c:pt>
                      <c:pt idx="6">
                        <c:v>37164</c:v>
                      </c:pt>
                      <c:pt idx="7">
                        <c:v>37256</c:v>
                      </c:pt>
                      <c:pt idx="8">
                        <c:v>37346</c:v>
                      </c:pt>
                      <c:pt idx="9">
                        <c:v>37437</c:v>
                      </c:pt>
                      <c:pt idx="10">
                        <c:v>37529</c:v>
                      </c:pt>
                      <c:pt idx="11">
                        <c:v>37621</c:v>
                      </c:pt>
                      <c:pt idx="12">
                        <c:v>37711</c:v>
                      </c:pt>
                      <c:pt idx="13">
                        <c:v>37802</c:v>
                      </c:pt>
                      <c:pt idx="14">
                        <c:v>37894</c:v>
                      </c:pt>
                      <c:pt idx="15">
                        <c:v>37986</c:v>
                      </c:pt>
                      <c:pt idx="16">
                        <c:v>38077</c:v>
                      </c:pt>
                      <c:pt idx="17">
                        <c:v>38168</c:v>
                      </c:pt>
                      <c:pt idx="18">
                        <c:v>38260</c:v>
                      </c:pt>
                      <c:pt idx="19">
                        <c:v>38352</c:v>
                      </c:pt>
                      <c:pt idx="20">
                        <c:v>38442</c:v>
                      </c:pt>
                      <c:pt idx="21">
                        <c:v>38533</c:v>
                      </c:pt>
                      <c:pt idx="22">
                        <c:v>38625</c:v>
                      </c:pt>
                      <c:pt idx="23">
                        <c:v>38717</c:v>
                      </c:pt>
                      <c:pt idx="24">
                        <c:v>38807</c:v>
                      </c:pt>
                      <c:pt idx="25">
                        <c:v>38898</c:v>
                      </c:pt>
                      <c:pt idx="26">
                        <c:v>38990</c:v>
                      </c:pt>
                      <c:pt idx="27">
                        <c:v>39082</c:v>
                      </c:pt>
                      <c:pt idx="28">
                        <c:v>39172</c:v>
                      </c:pt>
                      <c:pt idx="29">
                        <c:v>39263</c:v>
                      </c:pt>
                      <c:pt idx="30">
                        <c:v>39355</c:v>
                      </c:pt>
                      <c:pt idx="31">
                        <c:v>39447</c:v>
                      </c:pt>
                      <c:pt idx="32">
                        <c:v>39538</c:v>
                      </c:pt>
                      <c:pt idx="33">
                        <c:v>39629</c:v>
                      </c:pt>
                      <c:pt idx="34">
                        <c:v>39721</c:v>
                      </c:pt>
                      <c:pt idx="35">
                        <c:v>39813</c:v>
                      </c:pt>
                      <c:pt idx="36">
                        <c:v>39903</c:v>
                      </c:pt>
                      <c:pt idx="37">
                        <c:v>39994</c:v>
                      </c:pt>
                      <c:pt idx="38">
                        <c:v>40086</c:v>
                      </c:pt>
                      <c:pt idx="39">
                        <c:v>40178</c:v>
                      </c:pt>
                      <c:pt idx="40">
                        <c:v>40268</c:v>
                      </c:pt>
                      <c:pt idx="41">
                        <c:v>40359</c:v>
                      </c:pt>
                      <c:pt idx="42">
                        <c:v>40451</c:v>
                      </c:pt>
                      <c:pt idx="43">
                        <c:v>40543</c:v>
                      </c:pt>
                      <c:pt idx="44">
                        <c:v>40633</c:v>
                      </c:pt>
                      <c:pt idx="45">
                        <c:v>40724</c:v>
                      </c:pt>
                      <c:pt idx="46">
                        <c:v>40816</c:v>
                      </c:pt>
                      <c:pt idx="47">
                        <c:v>40908</c:v>
                      </c:pt>
                      <c:pt idx="48">
                        <c:v>40999</c:v>
                      </c:pt>
                      <c:pt idx="49">
                        <c:v>41090</c:v>
                      </c:pt>
                      <c:pt idx="50">
                        <c:v>41182</c:v>
                      </c:pt>
                      <c:pt idx="51">
                        <c:v>41274</c:v>
                      </c:pt>
                      <c:pt idx="52">
                        <c:v>41364</c:v>
                      </c:pt>
                      <c:pt idx="53">
                        <c:v>41455</c:v>
                      </c:pt>
                      <c:pt idx="54">
                        <c:v>41547</c:v>
                      </c:pt>
                      <c:pt idx="55">
                        <c:v>41639</c:v>
                      </c:pt>
                      <c:pt idx="56">
                        <c:v>41729</c:v>
                      </c:pt>
                      <c:pt idx="57">
                        <c:v>41820</c:v>
                      </c:pt>
                      <c:pt idx="58">
                        <c:v>41912</c:v>
                      </c:pt>
                      <c:pt idx="59">
                        <c:v>42004</c:v>
                      </c:pt>
                      <c:pt idx="60">
                        <c:v>42094</c:v>
                      </c:pt>
                      <c:pt idx="61">
                        <c:v>42185</c:v>
                      </c:pt>
                      <c:pt idx="62">
                        <c:v>42277</c:v>
                      </c:pt>
                      <c:pt idx="63">
                        <c:v>42369</c:v>
                      </c:pt>
                      <c:pt idx="64">
                        <c:v>42460</c:v>
                      </c:pt>
                      <c:pt idx="65">
                        <c:v>42551</c:v>
                      </c:pt>
                      <c:pt idx="66">
                        <c:v>42643</c:v>
                      </c:pt>
                      <c:pt idx="67">
                        <c:v>42735</c:v>
                      </c:pt>
                      <c:pt idx="68">
                        <c:v>42825</c:v>
                      </c:pt>
                      <c:pt idx="69">
                        <c:v>42916</c:v>
                      </c:pt>
                      <c:pt idx="70">
                        <c:v>43008</c:v>
                      </c:pt>
                      <c:pt idx="71">
                        <c:v>43100</c:v>
                      </c:pt>
                      <c:pt idx="72">
                        <c:v>43190</c:v>
                      </c:pt>
                      <c:pt idx="73">
                        <c:v>43281</c:v>
                      </c:pt>
                      <c:pt idx="74">
                        <c:v>43373</c:v>
                      </c:pt>
                      <c:pt idx="75">
                        <c:v>43465</c:v>
                      </c:pt>
                      <c:pt idx="76">
                        <c:v>43555</c:v>
                      </c:pt>
                      <c:pt idx="77">
                        <c:v>43646</c:v>
                      </c:pt>
                      <c:pt idx="78">
                        <c:v>43738</c:v>
                      </c:pt>
                      <c:pt idx="79">
                        <c:v>43830</c:v>
                      </c:pt>
                      <c:pt idx="80">
                        <c:v>43921</c:v>
                      </c:pt>
                      <c:pt idx="81">
                        <c:v>44012</c:v>
                      </c:pt>
                      <c:pt idx="82">
                        <c:v>44104</c:v>
                      </c:pt>
                      <c:pt idx="83">
                        <c:v>44196</c:v>
                      </c:pt>
                      <c:pt idx="84">
                        <c:v>44286</c:v>
                      </c:pt>
                      <c:pt idx="85">
                        <c:v>44377</c:v>
                      </c:pt>
                      <c:pt idx="86">
                        <c:v>44469</c:v>
                      </c:pt>
                      <c:pt idx="87">
                        <c:v>44561</c:v>
                      </c:pt>
                      <c:pt idx="88">
                        <c:v>44651</c:v>
                      </c:pt>
                      <c:pt idx="89">
                        <c:v>44742</c:v>
                      </c:pt>
                      <c:pt idx="90">
                        <c:v>44834</c:v>
                      </c:pt>
                      <c:pt idx="91">
                        <c:v>44926</c:v>
                      </c:pt>
                      <c:pt idx="92">
                        <c:v>45016</c:v>
                      </c:pt>
                      <c:pt idx="93">
                        <c:v>45107</c:v>
                      </c:pt>
                      <c:pt idx="94">
                        <c:v>45199</c:v>
                      </c:pt>
                      <c:pt idx="95">
                        <c:v>45291</c:v>
                      </c:pt>
                      <c:pt idx="96">
                        <c:v>45382</c:v>
                      </c:pt>
                      <c:pt idx="97">
                        <c:v>45473</c:v>
                      </c:pt>
                      <c:pt idx="98">
                        <c:v>45565</c:v>
                      </c:pt>
                      <c:pt idx="99">
                        <c:v>45657</c:v>
                      </c:pt>
                      <c:pt idx="100">
                        <c:v>45747</c:v>
                      </c:pt>
                      <c:pt idx="101">
                        <c:v>45838</c:v>
                      </c:pt>
                      <c:pt idx="102">
                        <c:v>45930</c:v>
                      </c:pt>
                      <c:pt idx="103">
                        <c:v>46022</c:v>
                      </c:pt>
                      <c:pt idx="104">
                        <c:v>46112</c:v>
                      </c:pt>
                      <c:pt idx="105">
                        <c:v>46203</c:v>
                      </c:pt>
                      <c:pt idx="106">
                        <c:v>46295</c:v>
                      </c:pt>
                      <c:pt idx="107">
                        <c:v>46387</c:v>
                      </c:pt>
                    </c:numCache>
                  </c:numRef>
                </c:cat>
                <c:val>
                  <c:numRef>
                    <c:extLst>
                      <c:ext uri="{02D57815-91ED-43cb-92C2-25804820EDAC}">
                        <c15:formulaRef>
                          <c15:sqref>Sheet1!$V$76:$V$107</c15:sqref>
                        </c15:formulaRef>
                      </c:ext>
                    </c:extLst>
                    <c:numCache>
                      <c:formatCode>General</c:formatCode>
                      <c:ptCount val="32"/>
                      <c:pt idx="27" formatCode="0">
                        <c:v>4116.6666666666661</c:v>
                      </c:pt>
                      <c:pt idx="28" formatCode="#,##0">
                        <c:v>4012.85</c:v>
                      </c:pt>
                      <c:pt idx="29" formatCode="#,##0">
                        <c:v>4079.8900000000003</c:v>
                      </c:pt>
                      <c:pt idx="30" formatCode="#,##0">
                        <c:v>4206</c:v>
                      </c:pt>
                      <c:pt idx="31" formatCode="#,##0">
                        <c:v>4300.2887435635002</c:v>
                      </c:pt>
                    </c:numCache>
                  </c:numRef>
                </c:val>
                <c:smooth val="0"/>
                <c:extLst>
                  <c:ext xmlns:c16="http://schemas.microsoft.com/office/drawing/2014/chart" uri="{C3380CC4-5D6E-409C-BE32-E72D297353CC}">
                    <c16:uniqueId val="{00000004-9164-4CA0-8772-9D2F7157CFF7}"/>
                  </c:ext>
                </c:extLst>
              </c15:ser>
            </c15:filteredLineSeries>
          </c:ext>
        </c:extLst>
      </c:lineChart>
      <c:lineChart>
        <c:grouping val="standard"/>
        <c:varyColors val="0"/>
        <c:ser>
          <c:idx val="3"/>
          <c:order val="3"/>
          <c:tx>
            <c:v>New Home Sales (Right Axis)</c:v>
          </c:tx>
          <c:spPr>
            <a:ln w="28575" cap="rnd">
              <a:solidFill>
                <a:schemeClr val="accent3"/>
              </a:solidFill>
              <a:round/>
            </a:ln>
            <a:effectLst/>
          </c:spPr>
          <c:marker>
            <c:symbol val="none"/>
          </c:marker>
          <c:val>
            <c:numRef>
              <c:f>Sheet2!$E$2:$E$109</c:f>
              <c:numCache>
                <c:formatCode>0</c:formatCode>
                <c:ptCount val="108"/>
                <c:pt idx="0">
                  <c:v>876</c:v>
                </c:pt>
                <c:pt idx="1">
                  <c:v>830</c:v>
                </c:pt>
                <c:pt idx="2">
                  <c:v>882</c:v>
                </c:pt>
                <c:pt idx="3">
                  <c:v>932</c:v>
                </c:pt>
                <c:pt idx="4">
                  <c:v>946</c:v>
                </c:pt>
                <c:pt idx="5">
                  <c:v>892</c:v>
                </c:pt>
                <c:pt idx="6">
                  <c:v>866</c:v>
                </c:pt>
                <c:pt idx="7">
                  <c:v>925</c:v>
                </c:pt>
                <c:pt idx="8">
                  <c:v>917</c:v>
                </c:pt>
                <c:pt idx="9">
                  <c:v>957</c:v>
                </c:pt>
                <c:pt idx="10">
                  <c:v>1005</c:v>
                </c:pt>
                <c:pt idx="11">
                  <c:v>1026</c:v>
                </c:pt>
                <c:pt idx="12">
                  <c:v>978</c:v>
                </c:pt>
                <c:pt idx="13">
                  <c:v>1094</c:v>
                </c:pt>
                <c:pt idx="14">
                  <c:v>1168</c:v>
                </c:pt>
                <c:pt idx="15">
                  <c:v>1122</c:v>
                </c:pt>
                <c:pt idx="16">
                  <c:v>1200</c:v>
                </c:pt>
                <c:pt idx="17">
                  <c:v>1202</c:v>
                </c:pt>
                <c:pt idx="18">
                  <c:v>1159</c:v>
                </c:pt>
                <c:pt idx="19">
                  <c:v>1242</c:v>
                </c:pt>
                <c:pt idx="20">
                  <c:v>1283</c:v>
                </c:pt>
                <c:pt idx="21">
                  <c:v>1273</c:v>
                </c:pt>
                <c:pt idx="22">
                  <c:v>1296</c:v>
                </c:pt>
                <c:pt idx="23">
                  <c:v>1263</c:v>
                </c:pt>
                <c:pt idx="24">
                  <c:v>1117</c:v>
                </c:pt>
                <c:pt idx="25">
                  <c:v>1094</c:v>
                </c:pt>
                <c:pt idx="26">
                  <c:v>1005</c:v>
                </c:pt>
                <c:pt idx="27">
                  <c:v>981</c:v>
                </c:pt>
                <c:pt idx="28">
                  <c:v>851</c:v>
                </c:pt>
                <c:pt idx="29">
                  <c:v>841</c:v>
                </c:pt>
                <c:pt idx="30">
                  <c:v>721</c:v>
                </c:pt>
                <c:pt idx="31">
                  <c:v>662</c:v>
                </c:pt>
                <c:pt idx="32">
                  <c:v>585</c:v>
                </c:pt>
                <c:pt idx="33">
                  <c:v>509</c:v>
                </c:pt>
                <c:pt idx="34">
                  <c:v>448</c:v>
                </c:pt>
                <c:pt idx="35">
                  <c:v>386</c:v>
                </c:pt>
                <c:pt idx="36">
                  <c:v>349</c:v>
                </c:pt>
                <c:pt idx="37">
                  <c:v>369</c:v>
                </c:pt>
                <c:pt idx="38">
                  <c:v>405</c:v>
                </c:pt>
                <c:pt idx="39">
                  <c:v>374</c:v>
                </c:pt>
                <c:pt idx="40">
                  <c:v>354</c:v>
                </c:pt>
                <c:pt idx="41">
                  <c:v>336</c:v>
                </c:pt>
                <c:pt idx="42">
                  <c:v>294</c:v>
                </c:pt>
                <c:pt idx="43">
                  <c:v>301</c:v>
                </c:pt>
                <c:pt idx="44">
                  <c:v>292</c:v>
                </c:pt>
                <c:pt idx="45">
                  <c:v>305</c:v>
                </c:pt>
                <c:pt idx="46">
                  <c:v>300</c:v>
                </c:pt>
                <c:pt idx="47">
                  <c:v>328</c:v>
                </c:pt>
                <c:pt idx="48">
                  <c:v>352</c:v>
                </c:pt>
                <c:pt idx="49">
                  <c:v>361</c:v>
                </c:pt>
                <c:pt idx="50">
                  <c:v>376</c:v>
                </c:pt>
                <c:pt idx="51">
                  <c:v>383</c:v>
                </c:pt>
                <c:pt idx="52">
                  <c:v>446</c:v>
                </c:pt>
                <c:pt idx="53">
                  <c:v>446</c:v>
                </c:pt>
                <c:pt idx="54">
                  <c:v>386</c:v>
                </c:pt>
                <c:pt idx="55">
                  <c:v>441</c:v>
                </c:pt>
                <c:pt idx="56">
                  <c:v>423</c:v>
                </c:pt>
                <c:pt idx="57">
                  <c:v>424</c:v>
                </c:pt>
                <c:pt idx="58">
                  <c:v>443</c:v>
                </c:pt>
                <c:pt idx="59">
                  <c:v>472</c:v>
                </c:pt>
                <c:pt idx="60">
                  <c:v>512</c:v>
                </c:pt>
                <c:pt idx="61">
                  <c:v>495</c:v>
                </c:pt>
                <c:pt idx="62">
                  <c:v>493</c:v>
                </c:pt>
                <c:pt idx="63">
                  <c:v>511</c:v>
                </c:pt>
                <c:pt idx="64">
                  <c:v>518</c:v>
                </c:pt>
                <c:pt idx="65">
                  <c:v>568</c:v>
                </c:pt>
                <c:pt idx="66">
                  <c:v>587</c:v>
                </c:pt>
                <c:pt idx="67">
                  <c:v>569</c:v>
                </c:pt>
                <c:pt idx="68">
                  <c:v>597</c:v>
                </c:pt>
                <c:pt idx="69">
                  <c:v>617</c:v>
                </c:pt>
                <c:pt idx="70">
                  <c:v>588</c:v>
                </c:pt>
                <c:pt idx="71">
                  <c:v>656</c:v>
                </c:pt>
                <c:pt idx="72">
                  <c:v>629</c:v>
                </c:pt>
                <c:pt idx="73">
                  <c:v>647</c:v>
                </c:pt>
                <c:pt idx="74">
                  <c:v>605</c:v>
                </c:pt>
                <c:pt idx="75">
                  <c:v>575</c:v>
                </c:pt>
                <c:pt idx="76">
                  <c:v>654</c:v>
                </c:pt>
                <c:pt idx="77">
                  <c:v>683</c:v>
                </c:pt>
                <c:pt idx="78">
                  <c:v>691</c:v>
                </c:pt>
                <c:pt idx="79">
                  <c:v>712</c:v>
                </c:pt>
                <c:pt idx="80">
                  <c:v>673</c:v>
                </c:pt>
                <c:pt idx="81">
                  <c:v>728</c:v>
                </c:pt>
                <c:pt idx="82">
                  <c:v>995</c:v>
                </c:pt>
                <c:pt idx="83">
                  <c:v>929</c:v>
                </c:pt>
                <c:pt idx="84">
                  <c:v>844</c:v>
                </c:pt>
                <c:pt idx="85">
                  <c:v>751</c:v>
                </c:pt>
                <c:pt idx="86">
                  <c:v>716</c:v>
                </c:pt>
                <c:pt idx="87">
                  <c:v>768</c:v>
                </c:pt>
                <c:pt idx="88">
                  <c:v>764</c:v>
                </c:pt>
                <c:pt idx="89">
                  <c:v>609</c:v>
                </c:pt>
                <c:pt idx="90">
                  <c:v>573</c:v>
                </c:pt>
                <c:pt idx="91">
                  <c:v>602</c:v>
                </c:pt>
                <c:pt idx="92">
                  <c:v>636</c:v>
                </c:pt>
                <c:pt idx="93">
                  <c:v>698</c:v>
                </c:pt>
                <c:pt idx="94">
                  <c:v>682</c:v>
                </c:pt>
                <c:pt idx="95">
                  <c:v>646</c:v>
                </c:pt>
                <c:pt idx="96">
                  <c:v>663</c:v>
                </c:pt>
                <c:pt idx="97">
                  <c:v>693</c:v>
                </c:pt>
                <c:pt idx="98">
                  <c:v>708</c:v>
                </c:pt>
                <c:pt idx="99">
                  <c:v>662</c:v>
                </c:pt>
              </c:numCache>
            </c:numRef>
          </c:val>
          <c:smooth val="0"/>
          <c:extLst>
            <c:ext xmlns:c16="http://schemas.microsoft.com/office/drawing/2014/chart" uri="{C3380CC4-5D6E-409C-BE32-E72D297353CC}">
              <c16:uniqueId val="{00000002-9164-4CA0-8772-9D2F7157CFF7}"/>
            </c:ext>
          </c:extLst>
        </c:ser>
        <c:ser>
          <c:idx val="4"/>
          <c:order val="4"/>
          <c:tx>
            <c:v>Forecast</c:v>
          </c:tx>
          <c:spPr>
            <a:ln w="28575" cap="rnd">
              <a:solidFill>
                <a:schemeClr val="accent3"/>
              </a:solidFill>
              <a:prstDash val="sysDash"/>
              <a:round/>
            </a:ln>
            <a:effectLst/>
          </c:spPr>
          <c:marker>
            <c:symbol val="none"/>
          </c:marker>
          <c:val>
            <c:numRef>
              <c:f>Sheet2!$F$2:$F$109</c:f>
              <c:numCache>
                <c:formatCode>General</c:formatCode>
                <c:ptCount val="108"/>
                <c:pt idx="99" formatCode="#,##0">
                  <c:v>662</c:v>
                </c:pt>
                <c:pt idx="100" formatCode="#,##0">
                  <c:v>700.95500000000004</c:v>
                </c:pt>
                <c:pt idx="101" formatCode="#,##0">
                  <c:v>709.29447876643076</c:v>
                </c:pt>
                <c:pt idx="102" formatCode="#,##0">
                  <c:v>724.47799192734612</c:v>
                </c:pt>
                <c:pt idx="103" formatCode="#,##0">
                  <c:v>734.13037462451393</c:v>
                </c:pt>
                <c:pt idx="104" formatCode="#,##0">
                  <c:v>737.53867480850226</c:v>
                </c:pt>
                <c:pt idx="105" formatCode="#,##0">
                  <c:v>737.04342695923526</c:v>
                </c:pt>
                <c:pt idx="106" formatCode="#,##0">
                  <c:v>735.49026427558306</c:v>
                </c:pt>
                <c:pt idx="107" formatCode="#,##0">
                  <c:v>733.14614488441543</c:v>
                </c:pt>
              </c:numCache>
            </c:numRef>
          </c:val>
          <c:smooth val="0"/>
          <c:extLst>
            <c:ext xmlns:c16="http://schemas.microsoft.com/office/drawing/2014/chart" uri="{C3380CC4-5D6E-409C-BE32-E72D297353CC}">
              <c16:uniqueId val="{00000003-9164-4CA0-8772-9D2F7157CFF7}"/>
            </c:ext>
          </c:extLst>
        </c:ser>
        <c:dLbls>
          <c:showLegendKey val="0"/>
          <c:showVal val="0"/>
          <c:showCatName val="0"/>
          <c:showSerName val="0"/>
          <c:showPercent val="0"/>
          <c:showBubbleSize val="0"/>
        </c:dLbls>
        <c:marker val="1"/>
        <c:smooth val="0"/>
        <c:axId val="968529968"/>
        <c:axId val="968532848"/>
      </c:lineChart>
      <c:dateAx>
        <c:axId val="44942943"/>
        <c:scaling>
          <c:orientation val="minMax"/>
        </c:scaling>
        <c:delete val="0"/>
        <c:axPos val="b"/>
        <c:numFmt formatCode="\'yy" sourceLinked="0"/>
        <c:majorTickMark val="none"/>
        <c:minorTickMark val="none"/>
        <c:tickLblPos val="nextTo"/>
        <c:spPr>
          <a:noFill/>
          <a:ln w="12700" cap="flat" cmpd="sng" algn="ctr">
            <a:solidFill>
              <a:schemeClr val="bg2"/>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44941503"/>
        <c:crosses val="autoZero"/>
        <c:auto val="1"/>
        <c:lblOffset val="100"/>
        <c:baseTimeUnit val="months"/>
        <c:majorUnit val="1"/>
        <c:majorTimeUnit val="years"/>
      </c:dateAx>
      <c:valAx>
        <c:axId val="44941503"/>
        <c:scaling>
          <c:orientation val="minMax"/>
          <c:min val="3500"/>
        </c:scaling>
        <c:delete val="0"/>
        <c:axPos val="l"/>
        <c:majorGridlines>
          <c:spPr>
            <a:ln w="9525" cap="flat" cmpd="sng" algn="ctr">
              <a:solidFill>
                <a:schemeClr val="bg2"/>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44942943"/>
        <c:crosses val="autoZero"/>
        <c:crossBetween val="between"/>
      </c:valAx>
      <c:valAx>
        <c:axId val="968532848"/>
        <c:scaling>
          <c:orientation val="minMax"/>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crossAx val="968529968"/>
        <c:crosses val="max"/>
        <c:crossBetween val="between"/>
      </c:valAx>
      <c:catAx>
        <c:axId val="968529968"/>
        <c:scaling>
          <c:orientation val="minMax"/>
        </c:scaling>
        <c:delete val="1"/>
        <c:axPos val="b"/>
        <c:majorTickMark val="out"/>
        <c:minorTickMark val="none"/>
        <c:tickLblPos val="nextTo"/>
        <c:crossAx val="968532848"/>
        <c:crosses val="autoZero"/>
        <c:auto val="1"/>
        <c:lblAlgn val="ctr"/>
        <c:lblOffset val="100"/>
        <c:noMultiLvlLbl val="0"/>
      </c:catAx>
      <c:spPr>
        <a:noFill/>
        <a:ln>
          <a:noFill/>
        </a:ln>
        <a:effectLst/>
      </c:spPr>
    </c:plotArea>
    <c:legend>
      <c:legendPos val="r"/>
      <c:legendEntry>
        <c:idx val="0"/>
        <c:delete val="1"/>
      </c:legendEntry>
      <c:legendEntry>
        <c:idx val="3"/>
        <c:delete val="1"/>
      </c:legendEntry>
      <c:layout>
        <c:manualLayout>
          <c:xMode val="edge"/>
          <c:yMode val="edge"/>
          <c:x val="0.30750241238227577"/>
          <c:y val="0.91816495395702646"/>
          <c:w val="0.36580168287787557"/>
          <c:h val="7.8845366786778753E-2"/>
        </c:manualLayout>
      </c:layout>
      <c:overlay val="0"/>
      <c:spPr>
        <a:solidFill>
          <a:sysClr val="window" lastClr="FFFFFF"/>
        </a:solidFill>
        <a:ln>
          <a:noFill/>
        </a:ln>
        <a:effectLst/>
      </c:spPr>
      <c:txPr>
        <a:bodyPr rot="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solidFill>
            <a:sysClr val="windowText" lastClr="000000"/>
          </a:solidFill>
        </a:defRPr>
      </a:pPr>
      <a:endParaRPr lang="en-US"/>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981337810714839E-2"/>
          <c:y val="2.3333555763156731E-2"/>
          <c:w val="0.94953827003242242"/>
          <c:h val="0.8329448180672091"/>
        </c:manualLayout>
      </c:layout>
      <c:areaChart>
        <c:grouping val="standard"/>
        <c:varyColors val="0"/>
        <c:ser>
          <c:idx val="2"/>
          <c:order val="2"/>
          <c:tx>
            <c:v>recess</c:v>
          </c:tx>
          <c:spPr>
            <a:solidFill>
              <a:schemeClr val="bg2"/>
            </a:solidFill>
            <a:ln w="25400">
              <a:noFill/>
            </a:ln>
            <a:effectLst/>
          </c:spPr>
          <c:cat>
            <c:numRef>
              <c:f>Sheet8!$K$8:$K$644</c:f>
              <c:numCache>
                <c:formatCode>yymm</c:formatCode>
                <c:ptCount val="637"/>
                <c:pt idx="0">
                  <c:v>26329</c:v>
                </c:pt>
                <c:pt idx="1">
                  <c:v>26358</c:v>
                </c:pt>
                <c:pt idx="2">
                  <c:v>26389</c:v>
                </c:pt>
                <c:pt idx="3">
                  <c:v>26419</c:v>
                </c:pt>
                <c:pt idx="4">
                  <c:v>26450</c:v>
                </c:pt>
                <c:pt idx="5">
                  <c:v>26480</c:v>
                </c:pt>
                <c:pt idx="6">
                  <c:v>26511</c:v>
                </c:pt>
                <c:pt idx="7">
                  <c:v>26542</c:v>
                </c:pt>
                <c:pt idx="8">
                  <c:v>26572</c:v>
                </c:pt>
                <c:pt idx="9">
                  <c:v>26603</c:v>
                </c:pt>
                <c:pt idx="10">
                  <c:v>26633</c:v>
                </c:pt>
                <c:pt idx="11">
                  <c:v>26664</c:v>
                </c:pt>
                <c:pt idx="12">
                  <c:v>26695</c:v>
                </c:pt>
                <c:pt idx="13">
                  <c:v>26723</c:v>
                </c:pt>
                <c:pt idx="14">
                  <c:v>26754</c:v>
                </c:pt>
                <c:pt idx="15">
                  <c:v>26784</c:v>
                </c:pt>
                <c:pt idx="16">
                  <c:v>26815</c:v>
                </c:pt>
                <c:pt idx="17">
                  <c:v>26845</c:v>
                </c:pt>
                <c:pt idx="18">
                  <c:v>26876</c:v>
                </c:pt>
                <c:pt idx="19">
                  <c:v>26907</c:v>
                </c:pt>
                <c:pt idx="20">
                  <c:v>26937</c:v>
                </c:pt>
                <c:pt idx="21">
                  <c:v>26968</c:v>
                </c:pt>
                <c:pt idx="22">
                  <c:v>26998</c:v>
                </c:pt>
                <c:pt idx="23">
                  <c:v>27029</c:v>
                </c:pt>
                <c:pt idx="24">
                  <c:v>27060</c:v>
                </c:pt>
                <c:pt idx="25">
                  <c:v>27088</c:v>
                </c:pt>
                <c:pt idx="26">
                  <c:v>27119</c:v>
                </c:pt>
                <c:pt idx="27">
                  <c:v>27149</c:v>
                </c:pt>
                <c:pt idx="28">
                  <c:v>27180</c:v>
                </c:pt>
                <c:pt idx="29">
                  <c:v>27210</c:v>
                </c:pt>
                <c:pt idx="30">
                  <c:v>27241</c:v>
                </c:pt>
                <c:pt idx="31">
                  <c:v>27272</c:v>
                </c:pt>
                <c:pt idx="32">
                  <c:v>27302</c:v>
                </c:pt>
                <c:pt idx="33">
                  <c:v>27333</c:v>
                </c:pt>
                <c:pt idx="34">
                  <c:v>27363</c:v>
                </c:pt>
                <c:pt idx="35">
                  <c:v>27394</c:v>
                </c:pt>
                <c:pt idx="36">
                  <c:v>27425</c:v>
                </c:pt>
                <c:pt idx="37">
                  <c:v>27453</c:v>
                </c:pt>
                <c:pt idx="38">
                  <c:v>27484</c:v>
                </c:pt>
                <c:pt idx="39">
                  <c:v>27514</c:v>
                </c:pt>
                <c:pt idx="40">
                  <c:v>27545</c:v>
                </c:pt>
                <c:pt idx="41">
                  <c:v>27575</c:v>
                </c:pt>
                <c:pt idx="42">
                  <c:v>27606</c:v>
                </c:pt>
                <c:pt idx="43">
                  <c:v>27637</c:v>
                </c:pt>
                <c:pt idx="44">
                  <c:v>27667</c:v>
                </c:pt>
                <c:pt idx="45">
                  <c:v>27698</c:v>
                </c:pt>
                <c:pt idx="46">
                  <c:v>27728</c:v>
                </c:pt>
                <c:pt idx="47">
                  <c:v>27759</c:v>
                </c:pt>
                <c:pt idx="48">
                  <c:v>27790</c:v>
                </c:pt>
                <c:pt idx="49">
                  <c:v>27819</c:v>
                </c:pt>
                <c:pt idx="50">
                  <c:v>27850</c:v>
                </c:pt>
                <c:pt idx="51">
                  <c:v>27880</c:v>
                </c:pt>
                <c:pt idx="52">
                  <c:v>27911</c:v>
                </c:pt>
                <c:pt idx="53">
                  <c:v>27941</c:v>
                </c:pt>
                <c:pt idx="54">
                  <c:v>27972</c:v>
                </c:pt>
                <c:pt idx="55">
                  <c:v>28003</c:v>
                </c:pt>
                <c:pt idx="56">
                  <c:v>28033</c:v>
                </c:pt>
                <c:pt idx="57">
                  <c:v>28064</c:v>
                </c:pt>
                <c:pt idx="58">
                  <c:v>28094</c:v>
                </c:pt>
                <c:pt idx="59">
                  <c:v>28125</c:v>
                </c:pt>
                <c:pt idx="60">
                  <c:v>28156</c:v>
                </c:pt>
                <c:pt idx="61">
                  <c:v>28184</c:v>
                </c:pt>
                <c:pt idx="62">
                  <c:v>28215</c:v>
                </c:pt>
                <c:pt idx="63">
                  <c:v>28245</c:v>
                </c:pt>
                <c:pt idx="64">
                  <c:v>28276</c:v>
                </c:pt>
                <c:pt idx="65">
                  <c:v>28306</c:v>
                </c:pt>
                <c:pt idx="66">
                  <c:v>28337</c:v>
                </c:pt>
                <c:pt idx="67">
                  <c:v>28368</c:v>
                </c:pt>
                <c:pt idx="68">
                  <c:v>28398</c:v>
                </c:pt>
                <c:pt idx="69">
                  <c:v>28429</c:v>
                </c:pt>
                <c:pt idx="70">
                  <c:v>28459</c:v>
                </c:pt>
                <c:pt idx="71">
                  <c:v>28490</c:v>
                </c:pt>
                <c:pt idx="72">
                  <c:v>28521</c:v>
                </c:pt>
                <c:pt idx="73">
                  <c:v>28549</c:v>
                </c:pt>
                <c:pt idx="74">
                  <c:v>28580</c:v>
                </c:pt>
                <c:pt idx="75">
                  <c:v>28610</c:v>
                </c:pt>
                <c:pt idx="76">
                  <c:v>28641</c:v>
                </c:pt>
                <c:pt idx="77">
                  <c:v>28671</c:v>
                </c:pt>
                <c:pt idx="78">
                  <c:v>28702</c:v>
                </c:pt>
                <c:pt idx="79">
                  <c:v>28733</c:v>
                </c:pt>
                <c:pt idx="80">
                  <c:v>28763</c:v>
                </c:pt>
                <c:pt idx="81">
                  <c:v>28794</c:v>
                </c:pt>
                <c:pt idx="82">
                  <c:v>28824</c:v>
                </c:pt>
                <c:pt idx="83">
                  <c:v>28855</c:v>
                </c:pt>
                <c:pt idx="84">
                  <c:v>28886</c:v>
                </c:pt>
                <c:pt idx="85">
                  <c:v>28914</c:v>
                </c:pt>
                <c:pt idx="86">
                  <c:v>28945</c:v>
                </c:pt>
                <c:pt idx="87">
                  <c:v>28975</c:v>
                </c:pt>
                <c:pt idx="88">
                  <c:v>29006</c:v>
                </c:pt>
                <c:pt idx="89">
                  <c:v>29036</c:v>
                </c:pt>
                <c:pt idx="90">
                  <c:v>29067</c:v>
                </c:pt>
                <c:pt idx="91">
                  <c:v>29098</c:v>
                </c:pt>
                <c:pt idx="92">
                  <c:v>29128</c:v>
                </c:pt>
                <c:pt idx="93">
                  <c:v>29159</c:v>
                </c:pt>
                <c:pt idx="94">
                  <c:v>29189</c:v>
                </c:pt>
                <c:pt idx="95">
                  <c:v>29220</c:v>
                </c:pt>
                <c:pt idx="96">
                  <c:v>29251</c:v>
                </c:pt>
                <c:pt idx="97">
                  <c:v>29280</c:v>
                </c:pt>
                <c:pt idx="98">
                  <c:v>29311</c:v>
                </c:pt>
                <c:pt idx="99">
                  <c:v>29341</c:v>
                </c:pt>
                <c:pt idx="100">
                  <c:v>29372</c:v>
                </c:pt>
                <c:pt idx="101">
                  <c:v>29402</c:v>
                </c:pt>
                <c:pt idx="102">
                  <c:v>29433</c:v>
                </c:pt>
                <c:pt idx="103">
                  <c:v>29464</c:v>
                </c:pt>
                <c:pt idx="104">
                  <c:v>29494</c:v>
                </c:pt>
                <c:pt idx="105">
                  <c:v>29525</c:v>
                </c:pt>
                <c:pt idx="106">
                  <c:v>29555</c:v>
                </c:pt>
                <c:pt idx="107">
                  <c:v>29586</c:v>
                </c:pt>
                <c:pt idx="108">
                  <c:v>29617</c:v>
                </c:pt>
                <c:pt idx="109">
                  <c:v>29645</c:v>
                </c:pt>
                <c:pt idx="110">
                  <c:v>29676</c:v>
                </c:pt>
                <c:pt idx="111">
                  <c:v>29706</c:v>
                </c:pt>
                <c:pt idx="112">
                  <c:v>29737</c:v>
                </c:pt>
                <c:pt idx="113">
                  <c:v>29767</c:v>
                </c:pt>
                <c:pt idx="114">
                  <c:v>29798</c:v>
                </c:pt>
                <c:pt idx="115">
                  <c:v>29829</c:v>
                </c:pt>
                <c:pt idx="116">
                  <c:v>29859</c:v>
                </c:pt>
                <c:pt idx="117">
                  <c:v>29890</c:v>
                </c:pt>
                <c:pt idx="118">
                  <c:v>29920</c:v>
                </c:pt>
                <c:pt idx="119">
                  <c:v>29951</c:v>
                </c:pt>
                <c:pt idx="120">
                  <c:v>29982</c:v>
                </c:pt>
                <c:pt idx="121">
                  <c:v>30010</c:v>
                </c:pt>
                <c:pt idx="122">
                  <c:v>30041</c:v>
                </c:pt>
                <c:pt idx="123">
                  <c:v>30071</c:v>
                </c:pt>
                <c:pt idx="124">
                  <c:v>30102</c:v>
                </c:pt>
                <c:pt idx="125">
                  <c:v>30132</c:v>
                </c:pt>
                <c:pt idx="126">
                  <c:v>30163</c:v>
                </c:pt>
                <c:pt idx="127">
                  <c:v>30194</c:v>
                </c:pt>
                <c:pt idx="128">
                  <c:v>30224</c:v>
                </c:pt>
                <c:pt idx="129">
                  <c:v>30255</c:v>
                </c:pt>
                <c:pt idx="130">
                  <c:v>30285</c:v>
                </c:pt>
                <c:pt idx="131">
                  <c:v>30316</c:v>
                </c:pt>
                <c:pt idx="132">
                  <c:v>30347</c:v>
                </c:pt>
                <c:pt idx="133">
                  <c:v>30375</c:v>
                </c:pt>
                <c:pt idx="134">
                  <c:v>30406</c:v>
                </c:pt>
                <c:pt idx="135">
                  <c:v>30436</c:v>
                </c:pt>
                <c:pt idx="136">
                  <c:v>30467</c:v>
                </c:pt>
                <c:pt idx="137">
                  <c:v>30497</c:v>
                </c:pt>
                <c:pt idx="138">
                  <c:v>30528</c:v>
                </c:pt>
                <c:pt idx="139">
                  <c:v>30559</c:v>
                </c:pt>
                <c:pt idx="140">
                  <c:v>30589</c:v>
                </c:pt>
                <c:pt idx="141">
                  <c:v>30620</c:v>
                </c:pt>
                <c:pt idx="142">
                  <c:v>30650</c:v>
                </c:pt>
                <c:pt idx="143">
                  <c:v>30681</c:v>
                </c:pt>
                <c:pt idx="144">
                  <c:v>30712</c:v>
                </c:pt>
                <c:pt idx="145">
                  <c:v>30741</c:v>
                </c:pt>
                <c:pt idx="146">
                  <c:v>30772</c:v>
                </c:pt>
                <c:pt idx="147">
                  <c:v>30802</c:v>
                </c:pt>
                <c:pt idx="148">
                  <c:v>30833</c:v>
                </c:pt>
                <c:pt idx="149">
                  <c:v>30863</c:v>
                </c:pt>
                <c:pt idx="150">
                  <c:v>30894</c:v>
                </c:pt>
                <c:pt idx="151">
                  <c:v>30925</c:v>
                </c:pt>
                <c:pt idx="152">
                  <c:v>30955</c:v>
                </c:pt>
                <c:pt idx="153">
                  <c:v>30986</c:v>
                </c:pt>
                <c:pt idx="154">
                  <c:v>31016</c:v>
                </c:pt>
                <c:pt idx="155">
                  <c:v>31047</c:v>
                </c:pt>
                <c:pt idx="156">
                  <c:v>31078</c:v>
                </c:pt>
                <c:pt idx="157">
                  <c:v>31106</c:v>
                </c:pt>
                <c:pt idx="158">
                  <c:v>31137</c:v>
                </c:pt>
                <c:pt idx="159">
                  <c:v>31167</c:v>
                </c:pt>
                <c:pt idx="160">
                  <c:v>31198</c:v>
                </c:pt>
                <c:pt idx="161">
                  <c:v>31228</c:v>
                </c:pt>
                <c:pt idx="162">
                  <c:v>31259</c:v>
                </c:pt>
                <c:pt idx="163">
                  <c:v>31290</c:v>
                </c:pt>
                <c:pt idx="164">
                  <c:v>31320</c:v>
                </c:pt>
                <c:pt idx="165">
                  <c:v>31351</c:v>
                </c:pt>
                <c:pt idx="166">
                  <c:v>31381</c:v>
                </c:pt>
                <c:pt idx="167">
                  <c:v>31412</c:v>
                </c:pt>
                <c:pt idx="168">
                  <c:v>31443</c:v>
                </c:pt>
                <c:pt idx="169">
                  <c:v>31471</c:v>
                </c:pt>
                <c:pt idx="170">
                  <c:v>31502</c:v>
                </c:pt>
                <c:pt idx="171">
                  <c:v>31532</c:v>
                </c:pt>
                <c:pt idx="172">
                  <c:v>31563</c:v>
                </c:pt>
                <c:pt idx="173">
                  <c:v>31593</c:v>
                </c:pt>
                <c:pt idx="174">
                  <c:v>31624</c:v>
                </c:pt>
                <c:pt idx="175">
                  <c:v>31655</c:v>
                </c:pt>
                <c:pt idx="176">
                  <c:v>31685</c:v>
                </c:pt>
                <c:pt idx="177">
                  <c:v>31716</c:v>
                </c:pt>
                <c:pt idx="178">
                  <c:v>31746</c:v>
                </c:pt>
                <c:pt idx="179">
                  <c:v>31777</c:v>
                </c:pt>
                <c:pt idx="180">
                  <c:v>31808</c:v>
                </c:pt>
                <c:pt idx="181">
                  <c:v>31836</c:v>
                </c:pt>
                <c:pt idx="182">
                  <c:v>31867</c:v>
                </c:pt>
                <c:pt idx="183">
                  <c:v>31897</c:v>
                </c:pt>
                <c:pt idx="184">
                  <c:v>31928</c:v>
                </c:pt>
                <c:pt idx="185">
                  <c:v>31958</c:v>
                </c:pt>
                <c:pt idx="186">
                  <c:v>31989</c:v>
                </c:pt>
                <c:pt idx="187">
                  <c:v>32020</c:v>
                </c:pt>
                <c:pt idx="188">
                  <c:v>32050</c:v>
                </c:pt>
                <c:pt idx="189">
                  <c:v>32081</c:v>
                </c:pt>
                <c:pt idx="190">
                  <c:v>32111</c:v>
                </c:pt>
                <c:pt idx="191">
                  <c:v>32142</c:v>
                </c:pt>
                <c:pt idx="192">
                  <c:v>32173</c:v>
                </c:pt>
                <c:pt idx="193">
                  <c:v>32202</c:v>
                </c:pt>
                <c:pt idx="194">
                  <c:v>32233</c:v>
                </c:pt>
                <c:pt idx="195">
                  <c:v>32263</c:v>
                </c:pt>
                <c:pt idx="196">
                  <c:v>32294</c:v>
                </c:pt>
                <c:pt idx="197">
                  <c:v>32324</c:v>
                </c:pt>
                <c:pt idx="198">
                  <c:v>32355</c:v>
                </c:pt>
                <c:pt idx="199">
                  <c:v>32386</c:v>
                </c:pt>
                <c:pt idx="200">
                  <c:v>32416</c:v>
                </c:pt>
                <c:pt idx="201">
                  <c:v>32447</c:v>
                </c:pt>
                <c:pt idx="202">
                  <c:v>32477</c:v>
                </c:pt>
                <c:pt idx="203">
                  <c:v>32508</c:v>
                </c:pt>
                <c:pt idx="204">
                  <c:v>32539</c:v>
                </c:pt>
                <c:pt idx="205">
                  <c:v>32567</c:v>
                </c:pt>
                <c:pt idx="206">
                  <c:v>32598</c:v>
                </c:pt>
                <c:pt idx="207">
                  <c:v>32628</c:v>
                </c:pt>
                <c:pt idx="208">
                  <c:v>32659</c:v>
                </c:pt>
                <c:pt idx="209">
                  <c:v>32689</c:v>
                </c:pt>
                <c:pt idx="210">
                  <c:v>32720</c:v>
                </c:pt>
                <c:pt idx="211">
                  <c:v>32751</c:v>
                </c:pt>
                <c:pt idx="212">
                  <c:v>32781</c:v>
                </c:pt>
                <c:pt idx="213">
                  <c:v>32812</c:v>
                </c:pt>
                <c:pt idx="214">
                  <c:v>32842</c:v>
                </c:pt>
                <c:pt idx="215">
                  <c:v>32873</c:v>
                </c:pt>
                <c:pt idx="216">
                  <c:v>32904</c:v>
                </c:pt>
                <c:pt idx="217">
                  <c:v>32932</c:v>
                </c:pt>
                <c:pt idx="218">
                  <c:v>32963</c:v>
                </c:pt>
                <c:pt idx="219">
                  <c:v>32993</c:v>
                </c:pt>
                <c:pt idx="220">
                  <c:v>33024</c:v>
                </c:pt>
                <c:pt idx="221">
                  <c:v>33054</c:v>
                </c:pt>
                <c:pt idx="222">
                  <c:v>33085</c:v>
                </c:pt>
                <c:pt idx="223">
                  <c:v>33116</c:v>
                </c:pt>
                <c:pt idx="224">
                  <c:v>33146</c:v>
                </c:pt>
                <c:pt idx="225">
                  <c:v>33177</c:v>
                </c:pt>
                <c:pt idx="226">
                  <c:v>33207</c:v>
                </c:pt>
                <c:pt idx="227">
                  <c:v>33238</c:v>
                </c:pt>
                <c:pt idx="228">
                  <c:v>33269</c:v>
                </c:pt>
                <c:pt idx="229">
                  <c:v>33297</c:v>
                </c:pt>
                <c:pt idx="230">
                  <c:v>33328</c:v>
                </c:pt>
                <c:pt idx="231">
                  <c:v>33358</c:v>
                </c:pt>
                <c:pt idx="232">
                  <c:v>33389</c:v>
                </c:pt>
                <c:pt idx="233">
                  <c:v>33419</c:v>
                </c:pt>
                <c:pt idx="234">
                  <c:v>33450</c:v>
                </c:pt>
                <c:pt idx="235">
                  <c:v>33481</c:v>
                </c:pt>
                <c:pt idx="236">
                  <c:v>33511</c:v>
                </c:pt>
                <c:pt idx="237">
                  <c:v>33542</c:v>
                </c:pt>
                <c:pt idx="238">
                  <c:v>33572</c:v>
                </c:pt>
                <c:pt idx="239">
                  <c:v>33603</c:v>
                </c:pt>
                <c:pt idx="240">
                  <c:v>33634</c:v>
                </c:pt>
                <c:pt idx="241">
                  <c:v>33663</c:v>
                </c:pt>
                <c:pt idx="242">
                  <c:v>33694</c:v>
                </c:pt>
                <c:pt idx="243">
                  <c:v>33724</c:v>
                </c:pt>
                <c:pt idx="244">
                  <c:v>33755</c:v>
                </c:pt>
                <c:pt idx="245">
                  <c:v>33785</c:v>
                </c:pt>
                <c:pt idx="246">
                  <c:v>33816</c:v>
                </c:pt>
                <c:pt idx="247">
                  <c:v>33847</c:v>
                </c:pt>
                <c:pt idx="248">
                  <c:v>33877</c:v>
                </c:pt>
                <c:pt idx="249">
                  <c:v>33908</c:v>
                </c:pt>
                <c:pt idx="250">
                  <c:v>33938</c:v>
                </c:pt>
                <c:pt idx="251">
                  <c:v>33969</c:v>
                </c:pt>
                <c:pt idx="252">
                  <c:v>34000</c:v>
                </c:pt>
                <c:pt idx="253">
                  <c:v>34028</c:v>
                </c:pt>
                <c:pt idx="254">
                  <c:v>34059</c:v>
                </c:pt>
                <c:pt idx="255">
                  <c:v>34089</c:v>
                </c:pt>
                <c:pt idx="256">
                  <c:v>34120</c:v>
                </c:pt>
                <c:pt idx="257">
                  <c:v>34150</c:v>
                </c:pt>
                <c:pt idx="258">
                  <c:v>34181</c:v>
                </c:pt>
                <c:pt idx="259">
                  <c:v>34212</c:v>
                </c:pt>
                <c:pt idx="260">
                  <c:v>34242</c:v>
                </c:pt>
                <c:pt idx="261">
                  <c:v>34273</c:v>
                </c:pt>
                <c:pt idx="262">
                  <c:v>34303</c:v>
                </c:pt>
                <c:pt idx="263">
                  <c:v>34334</c:v>
                </c:pt>
                <c:pt idx="264">
                  <c:v>34365</c:v>
                </c:pt>
                <c:pt idx="265">
                  <c:v>34393</c:v>
                </c:pt>
                <c:pt idx="266">
                  <c:v>34424</c:v>
                </c:pt>
                <c:pt idx="267">
                  <c:v>34454</c:v>
                </c:pt>
                <c:pt idx="268">
                  <c:v>34485</c:v>
                </c:pt>
                <c:pt idx="269">
                  <c:v>34515</c:v>
                </c:pt>
                <c:pt idx="270">
                  <c:v>34546</c:v>
                </c:pt>
                <c:pt idx="271">
                  <c:v>34577</c:v>
                </c:pt>
                <c:pt idx="272">
                  <c:v>34607</c:v>
                </c:pt>
                <c:pt idx="273">
                  <c:v>34638</c:v>
                </c:pt>
                <c:pt idx="274">
                  <c:v>34668</c:v>
                </c:pt>
                <c:pt idx="275">
                  <c:v>34699</c:v>
                </c:pt>
                <c:pt idx="276">
                  <c:v>34730</c:v>
                </c:pt>
                <c:pt idx="277">
                  <c:v>34758</c:v>
                </c:pt>
                <c:pt idx="278">
                  <c:v>34789</c:v>
                </c:pt>
                <c:pt idx="279">
                  <c:v>34819</c:v>
                </c:pt>
                <c:pt idx="280">
                  <c:v>34850</c:v>
                </c:pt>
                <c:pt idx="281">
                  <c:v>34880</c:v>
                </c:pt>
                <c:pt idx="282">
                  <c:v>34911</c:v>
                </c:pt>
                <c:pt idx="283">
                  <c:v>34942</c:v>
                </c:pt>
                <c:pt idx="284">
                  <c:v>34972</c:v>
                </c:pt>
                <c:pt idx="285">
                  <c:v>35003</c:v>
                </c:pt>
                <c:pt idx="286">
                  <c:v>35033</c:v>
                </c:pt>
                <c:pt idx="287">
                  <c:v>35064</c:v>
                </c:pt>
                <c:pt idx="288">
                  <c:v>35095</c:v>
                </c:pt>
                <c:pt idx="289">
                  <c:v>35124</c:v>
                </c:pt>
                <c:pt idx="290">
                  <c:v>35155</c:v>
                </c:pt>
                <c:pt idx="291">
                  <c:v>35185</c:v>
                </c:pt>
                <c:pt idx="292">
                  <c:v>35216</c:v>
                </c:pt>
                <c:pt idx="293">
                  <c:v>35246</c:v>
                </c:pt>
                <c:pt idx="294">
                  <c:v>35277</c:v>
                </c:pt>
                <c:pt idx="295">
                  <c:v>35308</c:v>
                </c:pt>
                <c:pt idx="296">
                  <c:v>35338</c:v>
                </c:pt>
                <c:pt idx="297">
                  <c:v>35369</c:v>
                </c:pt>
                <c:pt idx="298">
                  <c:v>35399</c:v>
                </c:pt>
                <c:pt idx="299">
                  <c:v>35430</c:v>
                </c:pt>
                <c:pt idx="300">
                  <c:v>35461</c:v>
                </c:pt>
                <c:pt idx="301">
                  <c:v>35489</c:v>
                </c:pt>
                <c:pt idx="302">
                  <c:v>35520</c:v>
                </c:pt>
                <c:pt idx="303">
                  <c:v>35550</c:v>
                </c:pt>
                <c:pt idx="304">
                  <c:v>35581</c:v>
                </c:pt>
                <c:pt idx="305">
                  <c:v>35611</c:v>
                </c:pt>
                <c:pt idx="306">
                  <c:v>35642</c:v>
                </c:pt>
                <c:pt idx="307">
                  <c:v>35673</c:v>
                </c:pt>
                <c:pt idx="308">
                  <c:v>35703</c:v>
                </c:pt>
                <c:pt idx="309">
                  <c:v>35734</c:v>
                </c:pt>
                <c:pt idx="310">
                  <c:v>35764</c:v>
                </c:pt>
                <c:pt idx="311">
                  <c:v>35795</c:v>
                </c:pt>
                <c:pt idx="312">
                  <c:v>35826</c:v>
                </c:pt>
                <c:pt idx="313">
                  <c:v>35854</c:v>
                </c:pt>
                <c:pt idx="314">
                  <c:v>35885</c:v>
                </c:pt>
                <c:pt idx="315">
                  <c:v>35915</c:v>
                </c:pt>
                <c:pt idx="316">
                  <c:v>35946</c:v>
                </c:pt>
                <c:pt idx="317">
                  <c:v>35976</c:v>
                </c:pt>
                <c:pt idx="318">
                  <c:v>36007</c:v>
                </c:pt>
                <c:pt idx="319">
                  <c:v>36038</c:v>
                </c:pt>
                <c:pt idx="320">
                  <c:v>36068</c:v>
                </c:pt>
                <c:pt idx="321">
                  <c:v>36099</c:v>
                </c:pt>
                <c:pt idx="322">
                  <c:v>36129</c:v>
                </c:pt>
                <c:pt idx="323">
                  <c:v>36160</c:v>
                </c:pt>
                <c:pt idx="324">
                  <c:v>36191</c:v>
                </c:pt>
                <c:pt idx="325">
                  <c:v>36219</c:v>
                </c:pt>
                <c:pt idx="326">
                  <c:v>36250</c:v>
                </c:pt>
                <c:pt idx="327">
                  <c:v>36280</c:v>
                </c:pt>
                <c:pt idx="328">
                  <c:v>36311</c:v>
                </c:pt>
                <c:pt idx="329">
                  <c:v>36341</c:v>
                </c:pt>
                <c:pt idx="330">
                  <c:v>36372</c:v>
                </c:pt>
                <c:pt idx="331">
                  <c:v>36403</c:v>
                </c:pt>
                <c:pt idx="332">
                  <c:v>36433</c:v>
                </c:pt>
                <c:pt idx="333">
                  <c:v>36464</c:v>
                </c:pt>
                <c:pt idx="334">
                  <c:v>36494</c:v>
                </c:pt>
                <c:pt idx="335">
                  <c:v>36525</c:v>
                </c:pt>
                <c:pt idx="336">
                  <c:v>36556</c:v>
                </c:pt>
                <c:pt idx="337">
                  <c:v>36585</c:v>
                </c:pt>
                <c:pt idx="338">
                  <c:v>36616</c:v>
                </c:pt>
                <c:pt idx="339">
                  <c:v>36646</c:v>
                </c:pt>
                <c:pt idx="340">
                  <c:v>36677</c:v>
                </c:pt>
                <c:pt idx="341">
                  <c:v>36707</c:v>
                </c:pt>
                <c:pt idx="342">
                  <c:v>36738</c:v>
                </c:pt>
                <c:pt idx="343">
                  <c:v>36769</c:v>
                </c:pt>
                <c:pt idx="344">
                  <c:v>36799</c:v>
                </c:pt>
                <c:pt idx="345">
                  <c:v>36830</c:v>
                </c:pt>
                <c:pt idx="346">
                  <c:v>36860</c:v>
                </c:pt>
                <c:pt idx="347">
                  <c:v>36891</c:v>
                </c:pt>
                <c:pt idx="348">
                  <c:v>36922</c:v>
                </c:pt>
                <c:pt idx="349">
                  <c:v>36950</c:v>
                </c:pt>
                <c:pt idx="350">
                  <c:v>36981</c:v>
                </c:pt>
                <c:pt idx="351">
                  <c:v>37011</c:v>
                </c:pt>
                <c:pt idx="352">
                  <c:v>37042</c:v>
                </c:pt>
                <c:pt idx="353">
                  <c:v>37072</c:v>
                </c:pt>
                <c:pt idx="354">
                  <c:v>37103</c:v>
                </c:pt>
                <c:pt idx="355">
                  <c:v>37134</c:v>
                </c:pt>
                <c:pt idx="356">
                  <c:v>37164</c:v>
                </c:pt>
                <c:pt idx="357">
                  <c:v>37195</c:v>
                </c:pt>
                <c:pt idx="358">
                  <c:v>37225</c:v>
                </c:pt>
                <c:pt idx="359">
                  <c:v>37256</c:v>
                </c:pt>
                <c:pt idx="360">
                  <c:v>37287</c:v>
                </c:pt>
                <c:pt idx="361">
                  <c:v>37315</c:v>
                </c:pt>
                <c:pt idx="362">
                  <c:v>37346</c:v>
                </c:pt>
                <c:pt idx="363">
                  <c:v>37376</c:v>
                </c:pt>
                <c:pt idx="364">
                  <c:v>37407</c:v>
                </c:pt>
                <c:pt idx="365">
                  <c:v>37437</c:v>
                </c:pt>
                <c:pt idx="366">
                  <c:v>37468</c:v>
                </c:pt>
                <c:pt idx="367">
                  <c:v>37499</c:v>
                </c:pt>
                <c:pt idx="368">
                  <c:v>37529</c:v>
                </c:pt>
                <c:pt idx="369">
                  <c:v>37560</c:v>
                </c:pt>
                <c:pt idx="370">
                  <c:v>37590</c:v>
                </c:pt>
                <c:pt idx="371">
                  <c:v>37621</c:v>
                </c:pt>
                <c:pt idx="372">
                  <c:v>37652</c:v>
                </c:pt>
                <c:pt idx="373">
                  <c:v>37680</c:v>
                </c:pt>
                <c:pt idx="374">
                  <c:v>37711</c:v>
                </c:pt>
                <c:pt idx="375">
                  <c:v>37741</c:v>
                </c:pt>
                <c:pt idx="376">
                  <c:v>37772</c:v>
                </c:pt>
                <c:pt idx="377">
                  <c:v>37802</c:v>
                </c:pt>
                <c:pt idx="378">
                  <c:v>37833</c:v>
                </c:pt>
                <c:pt idx="379">
                  <c:v>37864</c:v>
                </c:pt>
                <c:pt idx="380">
                  <c:v>37894</c:v>
                </c:pt>
                <c:pt idx="381">
                  <c:v>37925</c:v>
                </c:pt>
                <c:pt idx="382">
                  <c:v>37955</c:v>
                </c:pt>
                <c:pt idx="383">
                  <c:v>37986</c:v>
                </c:pt>
                <c:pt idx="384">
                  <c:v>38017</c:v>
                </c:pt>
                <c:pt idx="385">
                  <c:v>38046</c:v>
                </c:pt>
                <c:pt idx="386">
                  <c:v>38077</c:v>
                </c:pt>
                <c:pt idx="387">
                  <c:v>38107</c:v>
                </c:pt>
                <c:pt idx="388">
                  <c:v>38138</c:v>
                </c:pt>
                <c:pt idx="389">
                  <c:v>38168</c:v>
                </c:pt>
                <c:pt idx="390">
                  <c:v>38199</c:v>
                </c:pt>
                <c:pt idx="391">
                  <c:v>38230</c:v>
                </c:pt>
                <c:pt idx="392">
                  <c:v>38260</c:v>
                </c:pt>
                <c:pt idx="393">
                  <c:v>38291</c:v>
                </c:pt>
                <c:pt idx="394">
                  <c:v>38321</c:v>
                </c:pt>
                <c:pt idx="395">
                  <c:v>38352</c:v>
                </c:pt>
                <c:pt idx="396">
                  <c:v>38383</c:v>
                </c:pt>
                <c:pt idx="397">
                  <c:v>38411</c:v>
                </c:pt>
                <c:pt idx="398">
                  <c:v>38442</c:v>
                </c:pt>
                <c:pt idx="399">
                  <c:v>38472</c:v>
                </c:pt>
                <c:pt idx="400">
                  <c:v>38503</c:v>
                </c:pt>
                <c:pt idx="401">
                  <c:v>38533</c:v>
                </c:pt>
                <c:pt idx="402">
                  <c:v>38564</c:v>
                </c:pt>
                <c:pt idx="403">
                  <c:v>38595</c:v>
                </c:pt>
                <c:pt idx="404">
                  <c:v>38625</c:v>
                </c:pt>
                <c:pt idx="405">
                  <c:v>38656</c:v>
                </c:pt>
                <c:pt idx="406">
                  <c:v>38686</c:v>
                </c:pt>
                <c:pt idx="407">
                  <c:v>38717</c:v>
                </c:pt>
                <c:pt idx="408">
                  <c:v>38748</c:v>
                </c:pt>
                <c:pt idx="409">
                  <c:v>38776</c:v>
                </c:pt>
                <c:pt idx="410">
                  <c:v>38807</c:v>
                </c:pt>
                <c:pt idx="411">
                  <c:v>38837</c:v>
                </c:pt>
                <c:pt idx="412">
                  <c:v>38868</c:v>
                </c:pt>
                <c:pt idx="413">
                  <c:v>38898</c:v>
                </c:pt>
                <c:pt idx="414">
                  <c:v>38929</c:v>
                </c:pt>
                <c:pt idx="415">
                  <c:v>38960</c:v>
                </c:pt>
                <c:pt idx="416">
                  <c:v>38990</c:v>
                </c:pt>
                <c:pt idx="417">
                  <c:v>39021</c:v>
                </c:pt>
                <c:pt idx="418">
                  <c:v>39051</c:v>
                </c:pt>
                <c:pt idx="419">
                  <c:v>39082</c:v>
                </c:pt>
                <c:pt idx="420">
                  <c:v>39113</c:v>
                </c:pt>
                <c:pt idx="421">
                  <c:v>39141</c:v>
                </c:pt>
                <c:pt idx="422">
                  <c:v>39172</c:v>
                </c:pt>
                <c:pt idx="423">
                  <c:v>39202</c:v>
                </c:pt>
                <c:pt idx="424">
                  <c:v>39233</c:v>
                </c:pt>
                <c:pt idx="425">
                  <c:v>39263</c:v>
                </c:pt>
                <c:pt idx="426">
                  <c:v>39294</c:v>
                </c:pt>
                <c:pt idx="427">
                  <c:v>39325</c:v>
                </c:pt>
                <c:pt idx="428">
                  <c:v>39355</c:v>
                </c:pt>
                <c:pt idx="429">
                  <c:v>39386</c:v>
                </c:pt>
                <c:pt idx="430">
                  <c:v>39416</c:v>
                </c:pt>
                <c:pt idx="431">
                  <c:v>39447</c:v>
                </c:pt>
                <c:pt idx="432">
                  <c:v>39478</c:v>
                </c:pt>
                <c:pt idx="433">
                  <c:v>39507</c:v>
                </c:pt>
                <c:pt idx="434">
                  <c:v>39538</c:v>
                </c:pt>
                <c:pt idx="435">
                  <c:v>39568</c:v>
                </c:pt>
                <c:pt idx="436">
                  <c:v>39599</c:v>
                </c:pt>
                <c:pt idx="437">
                  <c:v>39629</c:v>
                </c:pt>
                <c:pt idx="438">
                  <c:v>39660</c:v>
                </c:pt>
                <c:pt idx="439">
                  <c:v>39691</c:v>
                </c:pt>
                <c:pt idx="440">
                  <c:v>39721</c:v>
                </c:pt>
                <c:pt idx="441">
                  <c:v>39752</c:v>
                </c:pt>
                <c:pt idx="442">
                  <c:v>39782</c:v>
                </c:pt>
                <c:pt idx="443">
                  <c:v>39813</c:v>
                </c:pt>
                <c:pt idx="444">
                  <c:v>39844</c:v>
                </c:pt>
                <c:pt idx="445">
                  <c:v>39872</c:v>
                </c:pt>
                <c:pt idx="446">
                  <c:v>39903</c:v>
                </c:pt>
                <c:pt idx="447">
                  <c:v>39933</c:v>
                </c:pt>
                <c:pt idx="448">
                  <c:v>39964</c:v>
                </c:pt>
                <c:pt idx="449">
                  <c:v>39994</c:v>
                </c:pt>
                <c:pt idx="450">
                  <c:v>40025</c:v>
                </c:pt>
                <c:pt idx="451">
                  <c:v>40056</c:v>
                </c:pt>
                <c:pt idx="452">
                  <c:v>40086</c:v>
                </c:pt>
                <c:pt idx="453">
                  <c:v>40117</c:v>
                </c:pt>
                <c:pt idx="454">
                  <c:v>40147</c:v>
                </c:pt>
                <c:pt idx="455">
                  <c:v>40178</c:v>
                </c:pt>
                <c:pt idx="456">
                  <c:v>40209</c:v>
                </c:pt>
                <c:pt idx="457">
                  <c:v>40237</c:v>
                </c:pt>
                <c:pt idx="458">
                  <c:v>40268</c:v>
                </c:pt>
                <c:pt idx="459">
                  <c:v>40298</c:v>
                </c:pt>
                <c:pt idx="460">
                  <c:v>40329</c:v>
                </c:pt>
                <c:pt idx="461">
                  <c:v>40359</c:v>
                </c:pt>
                <c:pt idx="462">
                  <c:v>40390</c:v>
                </c:pt>
                <c:pt idx="463">
                  <c:v>40421</c:v>
                </c:pt>
                <c:pt idx="464">
                  <c:v>40451</c:v>
                </c:pt>
                <c:pt idx="465">
                  <c:v>40482</c:v>
                </c:pt>
                <c:pt idx="466">
                  <c:v>40512</c:v>
                </c:pt>
                <c:pt idx="467">
                  <c:v>40543</c:v>
                </c:pt>
                <c:pt idx="468">
                  <c:v>40574</c:v>
                </c:pt>
                <c:pt idx="469">
                  <c:v>40602</c:v>
                </c:pt>
                <c:pt idx="470">
                  <c:v>40633</c:v>
                </c:pt>
                <c:pt idx="471">
                  <c:v>40663</c:v>
                </c:pt>
                <c:pt idx="472">
                  <c:v>40694</c:v>
                </c:pt>
                <c:pt idx="473">
                  <c:v>40724</c:v>
                </c:pt>
                <c:pt idx="474">
                  <c:v>40755</c:v>
                </c:pt>
                <c:pt idx="475">
                  <c:v>40786</c:v>
                </c:pt>
                <c:pt idx="476">
                  <c:v>40816</c:v>
                </c:pt>
                <c:pt idx="477">
                  <c:v>40847</c:v>
                </c:pt>
                <c:pt idx="478">
                  <c:v>40877</c:v>
                </c:pt>
                <c:pt idx="479">
                  <c:v>40908</c:v>
                </c:pt>
                <c:pt idx="480">
                  <c:v>40939</c:v>
                </c:pt>
                <c:pt idx="481">
                  <c:v>40968</c:v>
                </c:pt>
                <c:pt idx="482">
                  <c:v>40999</c:v>
                </c:pt>
                <c:pt idx="483">
                  <c:v>41029</c:v>
                </c:pt>
                <c:pt idx="484">
                  <c:v>41060</c:v>
                </c:pt>
                <c:pt idx="485">
                  <c:v>41090</c:v>
                </c:pt>
                <c:pt idx="486">
                  <c:v>41121</c:v>
                </c:pt>
                <c:pt idx="487">
                  <c:v>41152</c:v>
                </c:pt>
                <c:pt idx="488">
                  <c:v>41182</c:v>
                </c:pt>
                <c:pt idx="489">
                  <c:v>41213</c:v>
                </c:pt>
                <c:pt idx="490">
                  <c:v>41243</c:v>
                </c:pt>
                <c:pt idx="491">
                  <c:v>41274</c:v>
                </c:pt>
                <c:pt idx="492">
                  <c:v>41305</c:v>
                </c:pt>
                <c:pt idx="493">
                  <c:v>41333</c:v>
                </c:pt>
                <c:pt idx="494">
                  <c:v>41364</c:v>
                </c:pt>
                <c:pt idx="495">
                  <c:v>41394</c:v>
                </c:pt>
                <c:pt idx="496">
                  <c:v>41425</c:v>
                </c:pt>
                <c:pt idx="497">
                  <c:v>41455</c:v>
                </c:pt>
                <c:pt idx="498">
                  <c:v>41486</c:v>
                </c:pt>
                <c:pt idx="499">
                  <c:v>41517</c:v>
                </c:pt>
                <c:pt idx="500">
                  <c:v>41547</c:v>
                </c:pt>
                <c:pt idx="501">
                  <c:v>41578</c:v>
                </c:pt>
                <c:pt idx="502">
                  <c:v>41608</c:v>
                </c:pt>
                <c:pt idx="503">
                  <c:v>41639</c:v>
                </c:pt>
                <c:pt idx="504">
                  <c:v>41670</c:v>
                </c:pt>
                <c:pt idx="505">
                  <c:v>41698</c:v>
                </c:pt>
                <c:pt idx="506">
                  <c:v>41729</c:v>
                </c:pt>
                <c:pt idx="507">
                  <c:v>41759</c:v>
                </c:pt>
                <c:pt idx="508">
                  <c:v>41790</c:v>
                </c:pt>
                <c:pt idx="509">
                  <c:v>41820</c:v>
                </c:pt>
                <c:pt idx="510">
                  <c:v>41851</c:v>
                </c:pt>
                <c:pt idx="511">
                  <c:v>41882</c:v>
                </c:pt>
                <c:pt idx="512">
                  <c:v>41912</c:v>
                </c:pt>
                <c:pt idx="513">
                  <c:v>41943</c:v>
                </c:pt>
                <c:pt idx="514">
                  <c:v>41973</c:v>
                </c:pt>
                <c:pt idx="515">
                  <c:v>42004</c:v>
                </c:pt>
                <c:pt idx="516">
                  <c:v>42035</c:v>
                </c:pt>
                <c:pt idx="517">
                  <c:v>42063</c:v>
                </c:pt>
                <c:pt idx="518">
                  <c:v>42094</c:v>
                </c:pt>
                <c:pt idx="519">
                  <c:v>42124</c:v>
                </c:pt>
                <c:pt idx="520">
                  <c:v>42155</c:v>
                </c:pt>
                <c:pt idx="521">
                  <c:v>42185</c:v>
                </c:pt>
                <c:pt idx="522">
                  <c:v>42216</c:v>
                </c:pt>
                <c:pt idx="523">
                  <c:v>42247</c:v>
                </c:pt>
                <c:pt idx="524">
                  <c:v>42277</c:v>
                </c:pt>
                <c:pt idx="525">
                  <c:v>42308</c:v>
                </c:pt>
                <c:pt idx="526">
                  <c:v>42338</c:v>
                </c:pt>
                <c:pt idx="527">
                  <c:v>42369</c:v>
                </c:pt>
                <c:pt idx="528">
                  <c:v>42400</c:v>
                </c:pt>
                <c:pt idx="529">
                  <c:v>42429</c:v>
                </c:pt>
                <c:pt idx="530">
                  <c:v>42460</c:v>
                </c:pt>
                <c:pt idx="531">
                  <c:v>42490</c:v>
                </c:pt>
                <c:pt idx="532">
                  <c:v>42521</c:v>
                </c:pt>
                <c:pt idx="533">
                  <c:v>42551</c:v>
                </c:pt>
                <c:pt idx="534">
                  <c:v>42582</c:v>
                </c:pt>
                <c:pt idx="535">
                  <c:v>42613</c:v>
                </c:pt>
                <c:pt idx="536">
                  <c:v>42643</c:v>
                </c:pt>
                <c:pt idx="537">
                  <c:v>42674</c:v>
                </c:pt>
                <c:pt idx="538">
                  <c:v>42704</c:v>
                </c:pt>
                <c:pt idx="539">
                  <c:v>42735</c:v>
                </c:pt>
                <c:pt idx="540">
                  <c:v>42766</c:v>
                </c:pt>
                <c:pt idx="541">
                  <c:v>42794</c:v>
                </c:pt>
                <c:pt idx="542">
                  <c:v>42825</c:v>
                </c:pt>
                <c:pt idx="543">
                  <c:v>42855</c:v>
                </c:pt>
                <c:pt idx="544">
                  <c:v>42886</c:v>
                </c:pt>
                <c:pt idx="545">
                  <c:v>42916</c:v>
                </c:pt>
                <c:pt idx="546">
                  <c:v>42947</c:v>
                </c:pt>
                <c:pt idx="547">
                  <c:v>42978</c:v>
                </c:pt>
                <c:pt idx="548">
                  <c:v>43008</c:v>
                </c:pt>
                <c:pt idx="549">
                  <c:v>43039</c:v>
                </c:pt>
                <c:pt idx="550">
                  <c:v>43069</c:v>
                </c:pt>
                <c:pt idx="551">
                  <c:v>43100</c:v>
                </c:pt>
                <c:pt idx="552">
                  <c:v>43131</c:v>
                </c:pt>
                <c:pt idx="553">
                  <c:v>43159</c:v>
                </c:pt>
                <c:pt idx="554">
                  <c:v>43190</c:v>
                </c:pt>
                <c:pt idx="555">
                  <c:v>43220</c:v>
                </c:pt>
                <c:pt idx="556">
                  <c:v>43251</c:v>
                </c:pt>
                <c:pt idx="557">
                  <c:v>43281</c:v>
                </c:pt>
                <c:pt idx="558">
                  <c:v>43312</c:v>
                </c:pt>
                <c:pt idx="559">
                  <c:v>43343</c:v>
                </c:pt>
                <c:pt idx="560">
                  <c:v>43373</c:v>
                </c:pt>
                <c:pt idx="561">
                  <c:v>43404</c:v>
                </c:pt>
                <c:pt idx="562">
                  <c:v>43434</c:v>
                </c:pt>
                <c:pt idx="563">
                  <c:v>43465</c:v>
                </c:pt>
                <c:pt idx="564">
                  <c:v>43496</c:v>
                </c:pt>
                <c:pt idx="565">
                  <c:v>43524</c:v>
                </c:pt>
                <c:pt idx="566">
                  <c:v>43555</c:v>
                </c:pt>
                <c:pt idx="567">
                  <c:v>43585</c:v>
                </c:pt>
                <c:pt idx="568">
                  <c:v>43616</c:v>
                </c:pt>
                <c:pt idx="569">
                  <c:v>43646</c:v>
                </c:pt>
                <c:pt idx="570">
                  <c:v>43677</c:v>
                </c:pt>
                <c:pt idx="571">
                  <c:v>43708</c:v>
                </c:pt>
                <c:pt idx="572">
                  <c:v>43738</c:v>
                </c:pt>
                <c:pt idx="573">
                  <c:v>43769</c:v>
                </c:pt>
                <c:pt idx="574">
                  <c:v>43799</c:v>
                </c:pt>
                <c:pt idx="575">
                  <c:v>43830</c:v>
                </c:pt>
                <c:pt idx="576">
                  <c:v>43861</c:v>
                </c:pt>
                <c:pt idx="577">
                  <c:v>43890</c:v>
                </c:pt>
                <c:pt idx="578">
                  <c:v>43921</c:v>
                </c:pt>
                <c:pt idx="579">
                  <c:v>43951</c:v>
                </c:pt>
                <c:pt idx="580">
                  <c:v>43982</c:v>
                </c:pt>
                <c:pt idx="581">
                  <c:v>44012</c:v>
                </c:pt>
                <c:pt idx="582">
                  <c:v>44043</c:v>
                </c:pt>
                <c:pt idx="583">
                  <c:v>44074</c:v>
                </c:pt>
                <c:pt idx="584">
                  <c:v>44104</c:v>
                </c:pt>
                <c:pt idx="585">
                  <c:v>44135</c:v>
                </c:pt>
                <c:pt idx="586">
                  <c:v>44165</c:v>
                </c:pt>
                <c:pt idx="587">
                  <c:v>44196</c:v>
                </c:pt>
                <c:pt idx="588">
                  <c:v>44227</c:v>
                </c:pt>
                <c:pt idx="589">
                  <c:v>44255</c:v>
                </c:pt>
                <c:pt idx="590">
                  <c:v>44286</c:v>
                </c:pt>
                <c:pt idx="591">
                  <c:v>44316</c:v>
                </c:pt>
                <c:pt idx="592">
                  <c:v>44347</c:v>
                </c:pt>
                <c:pt idx="593">
                  <c:v>44377</c:v>
                </c:pt>
                <c:pt idx="594">
                  <c:v>44408</c:v>
                </c:pt>
                <c:pt idx="595">
                  <c:v>44439</c:v>
                </c:pt>
                <c:pt idx="596">
                  <c:v>44469</c:v>
                </c:pt>
                <c:pt idx="597">
                  <c:v>44500</c:v>
                </c:pt>
                <c:pt idx="598">
                  <c:v>44530</c:v>
                </c:pt>
                <c:pt idx="599">
                  <c:v>44561</c:v>
                </c:pt>
                <c:pt idx="600">
                  <c:v>44592</c:v>
                </c:pt>
                <c:pt idx="601">
                  <c:v>44620</c:v>
                </c:pt>
                <c:pt idx="602">
                  <c:v>44651</c:v>
                </c:pt>
                <c:pt idx="603">
                  <c:v>44681</c:v>
                </c:pt>
                <c:pt idx="604">
                  <c:v>44712</c:v>
                </c:pt>
                <c:pt idx="605">
                  <c:v>44742</c:v>
                </c:pt>
                <c:pt idx="606">
                  <c:v>44773</c:v>
                </c:pt>
                <c:pt idx="607">
                  <c:v>44804</c:v>
                </c:pt>
                <c:pt idx="608">
                  <c:v>44834</c:v>
                </c:pt>
                <c:pt idx="609">
                  <c:v>44865</c:v>
                </c:pt>
                <c:pt idx="610">
                  <c:v>44895</c:v>
                </c:pt>
                <c:pt idx="611">
                  <c:v>44926</c:v>
                </c:pt>
                <c:pt idx="612">
                  <c:v>44957</c:v>
                </c:pt>
                <c:pt idx="613">
                  <c:v>44985</c:v>
                </c:pt>
                <c:pt idx="614">
                  <c:v>45016</c:v>
                </c:pt>
                <c:pt idx="615">
                  <c:v>45046</c:v>
                </c:pt>
                <c:pt idx="616">
                  <c:v>45077</c:v>
                </c:pt>
                <c:pt idx="617">
                  <c:v>45107</c:v>
                </c:pt>
                <c:pt idx="618">
                  <c:v>45138</c:v>
                </c:pt>
                <c:pt idx="619">
                  <c:v>45169</c:v>
                </c:pt>
                <c:pt idx="620">
                  <c:v>45199</c:v>
                </c:pt>
                <c:pt idx="621">
                  <c:v>45230</c:v>
                </c:pt>
                <c:pt idx="622">
                  <c:v>45260</c:v>
                </c:pt>
                <c:pt idx="623">
                  <c:v>45291</c:v>
                </c:pt>
                <c:pt idx="624">
                  <c:v>45322</c:v>
                </c:pt>
                <c:pt idx="625">
                  <c:v>45351</c:v>
                </c:pt>
                <c:pt idx="626">
                  <c:v>45382</c:v>
                </c:pt>
                <c:pt idx="627">
                  <c:v>45412</c:v>
                </c:pt>
                <c:pt idx="628">
                  <c:v>45443</c:v>
                </c:pt>
                <c:pt idx="629">
                  <c:v>45473</c:v>
                </c:pt>
                <c:pt idx="630">
                  <c:v>45504</c:v>
                </c:pt>
                <c:pt idx="631">
                  <c:v>45535</c:v>
                </c:pt>
                <c:pt idx="632">
                  <c:v>45565</c:v>
                </c:pt>
                <c:pt idx="633">
                  <c:v>45596</c:v>
                </c:pt>
                <c:pt idx="634">
                  <c:v>45626</c:v>
                </c:pt>
                <c:pt idx="635">
                  <c:v>45657</c:v>
                </c:pt>
                <c:pt idx="636">
                  <c:v>45688</c:v>
                </c:pt>
              </c:numCache>
            </c:numRef>
          </c:cat>
          <c:val>
            <c:numRef>
              <c:f>Sheet8!$L$8:$L$644</c:f>
              <c:numCache>
                <c:formatCode>0</c:formatCode>
                <c:ptCount val="637"/>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1</c:v>
                </c:pt>
                <c:pt idx="24">
                  <c:v>1</c:v>
                </c:pt>
                <c:pt idx="25">
                  <c:v>1</c:v>
                </c:pt>
                <c:pt idx="26">
                  <c:v>1</c:v>
                </c:pt>
                <c:pt idx="27">
                  <c:v>1</c:v>
                </c:pt>
                <c:pt idx="28">
                  <c:v>1</c:v>
                </c:pt>
                <c:pt idx="29">
                  <c:v>1</c:v>
                </c:pt>
                <c:pt idx="30">
                  <c:v>1</c:v>
                </c:pt>
                <c:pt idx="31">
                  <c:v>1</c:v>
                </c:pt>
                <c:pt idx="32">
                  <c:v>1</c:v>
                </c:pt>
                <c:pt idx="33">
                  <c:v>1</c:v>
                </c:pt>
                <c:pt idx="34">
                  <c:v>1</c:v>
                </c:pt>
                <c:pt idx="35">
                  <c:v>1</c:v>
                </c:pt>
                <c:pt idx="36">
                  <c:v>1</c:v>
                </c:pt>
                <c:pt idx="37">
                  <c:v>1</c:v>
                </c:pt>
                <c:pt idx="38">
                  <c:v>1</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1</c:v>
                </c:pt>
                <c:pt idx="98">
                  <c:v>1</c:v>
                </c:pt>
                <c:pt idx="99">
                  <c:v>1</c:v>
                </c:pt>
                <c:pt idx="100">
                  <c:v>1</c:v>
                </c:pt>
                <c:pt idx="101">
                  <c:v>1</c:v>
                </c:pt>
                <c:pt idx="102">
                  <c:v>1</c:v>
                </c:pt>
                <c:pt idx="103">
                  <c:v>0</c:v>
                </c:pt>
                <c:pt idx="104">
                  <c:v>0</c:v>
                </c:pt>
                <c:pt idx="105">
                  <c:v>0</c:v>
                </c:pt>
                <c:pt idx="106">
                  <c:v>0</c:v>
                </c:pt>
                <c:pt idx="107">
                  <c:v>0</c:v>
                </c:pt>
                <c:pt idx="108">
                  <c:v>0</c:v>
                </c:pt>
                <c:pt idx="109">
                  <c:v>0</c:v>
                </c:pt>
                <c:pt idx="110">
                  <c:v>0</c:v>
                </c:pt>
                <c:pt idx="111">
                  <c:v>0</c:v>
                </c:pt>
                <c:pt idx="112">
                  <c:v>0</c:v>
                </c:pt>
                <c:pt idx="113">
                  <c:v>0</c:v>
                </c:pt>
                <c:pt idx="114">
                  <c:v>0</c:v>
                </c:pt>
                <c:pt idx="115">
                  <c:v>1</c:v>
                </c:pt>
                <c:pt idx="116">
                  <c:v>1</c:v>
                </c:pt>
                <c:pt idx="117">
                  <c:v>1</c:v>
                </c:pt>
                <c:pt idx="118">
                  <c:v>1</c:v>
                </c:pt>
                <c:pt idx="119">
                  <c:v>1</c:v>
                </c:pt>
                <c:pt idx="120">
                  <c:v>1</c:v>
                </c:pt>
                <c:pt idx="121">
                  <c:v>1</c:v>
                </c:pt>
                <c:pt idx="122">
                  <c:v>1</c:v>
                </c:pt>
                <c:pt idx="123">
                  <c:v>1</c:v>
                </c:pt>
                <c:pt idx="124">
                  <c:v>1</c:v>
                </c:pt>
                <c:pt idx="125">
                  <c:v>1</c:v>
                </c:pt>
                <c:pt idx="126">
                  <c:v>1</c:v>
                </c:pt>
                <c:pt idx="127">
                  <c:v>1</c:v>
                </c:pt>
                <c:pt idx="128">
                  <c:v>1</c:v>
                </c:pt>
                <c:pt idx="129">
                  <c:v>1</c:v>
                </c:pt>
                <c:pt idx="130">
                  <c:v>1</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1</c:v>
                </c:pt>
                <c:pt idx="224">
                  <c:v>1</c:v>
                </c:pt>
                <c:pt idx="225">
                  <c:v>1</c:v>
                </c:pt>
                <c:pt idx="226">
                  <c:v>1</c:v>
                </c:pt>
                <c:pt idx="227">
                  <c:v>1</c:v>
                </c:pt>
                <c:pt idx="228">
                  <c:v>1</c:v>
                </c:pt>
                <c:pt idx="229">
                  <c:v>1</c:v>
                </c:pt>
                <c:pt idx="230">
                  <c:v>1</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pt idx="256">
                  <c:v>0</c:v>
                </c:pt>
                <c:pt idx="257">
                  <c:v>0</c:v>
                </c:pt>
                <c:pt idx="258">
                  <c:v>0</c:v>
                </c:pt>
                <c:pt idx="259">
                  <c:v>0</c:v>
                </c:pt>
                <c:pt idx="260">
                  <c:v>0</c:v>
                </c:pt>
                <c:pt idx="261">
                  <c:v>0</c:v>
                </c:pt>
                <c:pt idx="262">
                  <c:v>0</c:v>
                </c:pt>
                <c:pt idx="263">
                  <c:v>0</c:v>
                </c:pt>
                <c:pt idx="264">
                  <c:v>0</c:v>
                </c:pt>
                <c:pt idx="265">
                  <c:v>0</c:v>
                </c:pt>
                <c:pt idx="266">
                  <c:v>0</c:v>
                </c:pt>
                <c:pt idx="267">
                  <c:v>0</c:v>
                </c:pt>
                <c:pt idx="268">
                  <c:v>0</c:v>
                </c:pt>
                <c:pt idx="269">
                  <c:v>0</c:v>
                </c:pt>
                <c:pt idx="270">
                  <c:v>0</c:v>
                </c:pt>
                <c:pt idx="271">
                  <c:v>0</c:v>
                </c:pt>
                <c:pt idx="272">
                  <c:v>0</c:v>
                </c:pt>
                <c:pt idx="273">
                  <c:v>0</c:v>
                </c:pt>
                <c:pt idx="274">
                  <c:v>0</c:v>
                </c:pt>
                <c:pt idx="275">
                  <c:v>0</c:v>
                </c:pt>
                <c:pt idx="276">
                  <c:v>0</c:v>
                </c:pt>
                <c:pt idx="277">
                  <c:v>0</c:v>
                </c:pt>
                <c:pt idx="278">
                  <c:v>0</c:v>
                </c:pt>
                <c:pt idx="279">
                  <c:v>0</c:v>
                </c:pt>
                <c:pt idx="280">
                  <c:v>0</c:v>
                </c:pt>
                <c:pt idx="281">
                  <c:v>0</c:v>
                </c:pt>
                <c:pt idx="282">
                  <c:v>0</c:v>
                </c:pt>
                <c:pt idx="283">
                  <c:v>0</c:v>
                </c:pt>
                <c:pt idx="284">
                  <c:v>0</c:v>
                </c:pt>
                <c:pt idx="285">
                  <c:v>0</c:v>
                </c:pt>
                <c:pt idx="286">
                  <c:v>0</c:v>
                </c:pt>
                <c:pt idx="287">
                  <c:v>0</c:v>
                </c:pt>
                <c:pt idx="288">
                  <c:v>0</c:v>
                </c:pt>
                <c:pt idx="289">
                  <c:v>0</c:v>
                </c:pt>
                <c:pt idx="290">
                  <c:v>0</c:v>
                </c:pt>
                <c:pt idx="291">
                  <c:v>0</c:v>
                </c:pt>
                <c:pt idx="292">
                  <c:v>0</c:v>
                </c:pt>
                <c:pt idx="293">
                  <c:v>0</c:v>
                </c:pt>
                <c:pt idx="294">
                  <c:v>0</c:v>
                </c:pt>
                <c:pt idx="295">
                  <c:v>0</c:v>
                </c:pt>
                <c:pt idx="296">
                  <c:v>0</c:v>
                </c:pt>
                <c:pt idx="297">
                  <c:v>0</c:v>
                </c:pt>
                <c:pt idx="298">
                  <c:v>0</c:v>
                </c:pt>
                <c:pt idx="299">
                  <c:v>0</c:v>
                </c:pt>
                <c:pt idx="300">
                  <c:v>0</c:v>
                </c:pt>
                <c:pt idx="301">
                  <c:v>0</c:v>
                </c:pt>
                <c:pt idx="302">
                  <c:v>0</c:v>
                </c:pt>
                <c:pt idx="303">
                  <c:v>0</c:v>
                </c:pt>
                <c:pt idx="304">
                  <c:v>0</c:v>
                </c:pt>
                <c:pt idx="305">
                  <c:v>0</c:v>
                </c:pt>
                <c:pt idx="306">
                  <c:v>0</c:v>
                </c:pt>
                <c:pt idx="307">
                  <c:v>0</c:v>
                </c:pt>
                <c:pt idx="308">
                  <c:v>0</c:v>
                </c:pt>
                <c:pt idx="309">
                  <c:v>0</c:v>
                </c:pt>
                <c:pt idx="310">
                  <c:v>0</c:v>
                </c:pt>
                <c:pt idx="311">
                  <c:v>0</c:v>
                </c:pt>
                <c:pt idx="312">
                  <c:v>0</c:v>
                </c:pt>
                <c:pt idx="313">
                  <c:v>0</c:v>
                </c:pt>
                <c:pt idx="314">
                  <c:v>0</c:v>
                </c:pt>
                <c:pt idx="315">
                  <c:v>0</c:v>
                </c:pt>
                <c:pt idx="316">
                  <c:v>0</c:v>
                </c:pt>
                <c:pt idx="317">
                  <c:v>0</c:v>
                </c:pt>
                <c:pt idx="318">
                  <c:v>0</c:v>
                </c:pt>
                <c:pt idx="319">
                  <c:v>0</c:v>
                </c:pt>
                <c:pt idx="320">
                  <c:v>0</c:v>
                </c:pt>
                <c:pt idx="321">
                  <c:v>0</c:v>
                </c:pt>
                <c:pt idx="322">
                  <c:v>0</c:v>
                </c:pt>
                <c:pt idx="323">
                  <c:v>0</c:v>
                </c:pt>
                <c:pt idx="324">
                  <c:v>0</c:v>
                </c:pt>
                <c:pt idx="325">
                  <c:v>0</c:v>
                </c:pt>
                <c:pt idx="326">
                  <c:v>0</c:v>
                </c:pt>
                <c:pt idx="327">
                  <c:v>0</c:v>
                </c:pt>
                <c:pt idx="328">
                  <c:v>0</c:v>
                </c:pt>
                <c:pt idx="329">
                  <c:v>0</c:v>
                </c:pt>
                <c:pt idx="330">
                  <c:v>0</c:v>
                </c:pt>
                <c:pt idx="331">
                  <c:v>0</c:v>
                </c:pt>
                <c:pt idx="332">
                  <c:v>0</c:v>
                </c:pt>
                <c:pt idx="333">
                  <c:v>0</c:v>
                </c:pt>
                <c:pt idx="334">
                  <c:v>0</c:v>
                </c:pt>
                <c:pt idx="335">
                  <c:v>0</c:v>
                </c:pt>
                <c:pt idx="336">
                  <c:v>0</c:v>
                </c:pt>
                <c:pt idx="337">
                  <c:v>0</c:v>
                </c:pt>
                <c:pt idx="338">
                  <c:v>0</c:v>
                </c:pt>
                <c:pt idx="339">
                  <c:v>0</c:v>
                </c:pt>
                <c:pt idx="340">
                  <c:v>0</c:v>
                </c:pt>
                <c:pt idx="341">
                  <c:v>0</c:v>
                </c:pt>
                <c:pt idx="342">
                  <c:v>0</c:v>
                </c:pt>
                <c:pt idx="343">
                  <c:v>0</c:v>
                </c:pt>
                <c:pt idx="344">
                  <c:v>0</c:v>
                </c:pt>
                <c:pt idx="345">
                  <c:v>0</c:v>
                </c:pt>
                <c:pt idx="346">
                  <c:v>0</c:v>
                </c:pt>
                <c:pt idx="347">
                  <c:v>0</c:v>
                </c:pt>
                <c:pt idx="348">
                  <c:v>0</c:v>
                </c:pt>
                <c:pt idx="349">
                  <c:v>0</c:v>
                </c:pt>
                <c:pt idx="350">
                  <c:v>0</c:v>
                </c:pt>
                <c:pt idx="351">
                  <c:v>1</c:v>
                </c:pt>
                <c:pt idx="352">
                  <c:v>1</c:v>
                </c:pt>
                <c:pt idx="353">
                  <c:v>1</c:v>
                </c:pt>
                <c:pt idx="354">
                  <c:v>1</c:v>
                </c:pt>
                <c:pt idx="355">
                  <c:v>1</c:v>
                </c:pt>
                <c:pt idx="356">
                  <c:v>1</c:v>
                </c:pt>
                <c:pt idx="357">
                  <c:v>1</c:v>
                </c:pt>
                <c:pt idx="358">
                  <c:v>1</c:v>
                </c:pt>
                <c:pt idx="359">
                  <c:v>0</c:v>
                </c:pt>
                <c:pt idx="360">
                  <c:v>0</c:v>
                </c:pt>
                <c:pt idx="361">
                  <c:v>0</c:v>
                </c:pt>
                <c:pt idx="362">
                  <c:v>0</c:v>
                </c:pt>
                <c:pt idx="363">
                  <c:v>0</c:v>
                </c:pt>
                <c:pt idx="364">
                  <c:v>0</c:v>
                </c:pt>
                <c:pt idx="365">
                  <c:v>0</c:v>
                </c:pt>
                <c:pt idx="366">
                  <c:v>0</c:v>
                </c:pt>
                <c:pt idx="367">
                  <c:v>0</c:v>
                </c:pt>
                <c:pt idx="368">
                  <c:v>0</c:v>
                </c:pt>
                <c:pt idx="369">
                  <c:v>0</c:v>
                </c:pt>
                <c:pt idx="370">
                  <c:v>0</c:v>
                </c:pt>
                <c:pt idx="371">
                  <c:v>0</c:v>
                </c:pt>
                <c:pt idx="372">
                  <c:v>0</c:v>
                </c:pt>
                <c:pt idx="373">
                  <c:v>0</c:v>
                </c:pt>
                <c:pt idx="374">
                  <c:v>0</c:v>
                </c:pt>
                <c:pt idx="375">
                  <c:v>0</c:v>
                </c:pt>
                <c:pt idx="376">
                  <c:v>0</c:v>
                </c:pt>
                <c:pt idx="377">
                  <c:v>0</c:v>
                </c:pt>
                <c:pt idx="378">
                  <c:v>0</c:v>
                </c:pt>
                <c:pt idx="379">
                  <c:v>0</c:v>
                </c:pt>
                <c:pt idx="380">
                  <c:v>0</c:v>
                </c:pt>
                <c:pt idx="381">
                  <c:v>0</c:v>
                </c:pt>
                <c:pt idx="382">
                  <c:v>0</c:v>
                </c:pt>
                <c:pt idx="383">
                  <c:v>0</c:v>
                </c:pt>
                <c:pt idx="384">
                  <c:v>0</c:v>
                </c:pt>
                <c:pt idx="385">
                  <c:v>0</c:v>
                </c:pt>
                <c:pt idx="386">
                  <c:v>0</c:v>
                </c:pt>
                <c:pt idx="387">
                  <c:v>0</c:v>
                </c:pt>
                <c:pt idx="388">
                  <c:v>0</c:v>
                </c:pt>
                <c:pt idx="389">
                  <c:v>0</c:v>
                </c:pt>
                <c:pt idx="390">
                  <c:v>0</c:v>
                </c:pt>
                <c:pt idx="391">
                  <c:v>0</c:v>
                </c:pt>
                <c:pt idx="392">
                  <c:v>0</c:v>
                </c:pt>
                <c:pt idx="393">
                  <c:v>0</c:v>
                </c:pt>
                <c:pt idx="394">
                  <c:v>0</c:v>
                </c:pt>
                <c:pt idx="395">
                  <c:v>0</c:v>
                </c:pt>
                <c:pt idx="396">
                  <c:v>0</c:v>
                </c:pt>
                <c:pt idx="397">
                  <c:v>0</c:v>
                </c:pt>
                <c:pt idx="398">
                  <c:v>0</c:v>
                </c:pt>
                <c:pt idx="399">
                  <c:v>0</c:v>
                </c:pt>
                <c:pt idx="400">
                  <c:v>0</c:v>
                </c:pt>
                <c:pt idx="401">
                  <c:v>0</c:v>
                </c:pt>
                <c:pt idx="402">
                  <c:v>0</c:v>
                </c:pt>
                <c:pt idx="403">
                  <c:v>0</c:v>
                </c:pt>
                <c:pt idx="404">
                  <c:v>0</c:v>
                </c:pt>
                <c:pt idx="405">
                  <c:v>0</c:v>
                </c:pt>
                <c:pt idx="406">
                  <c:v>0</c:v>
                </c:pt>
                <c:pt idx="407">
                  <c:v>0</c:v>
                </c:pt>
                <c:pt idx="408">
                  <c:v>0</c:v>
                </c:pt>
                <c:pt idx="409">
                  <c:v>0</c:v>
                </c:pt>
                <c:pt idx="410">
                  <c:v>0</c:v>
                </c:pt>
                <c:pt idx="411">
                  <c:v>0</c:v>
                </c:pt>
                <c:pt idx="412">
                  <c:v>0</c:v>
                </c:pt>
                <c:pt idx="413">
                  <c:v>0</c:v>
                </c:pt>
                <c:pt idx="414">
                  <c:v>0</c:v>
                </c:pt>
                <c:pt idx="415">
                  <c:v>0</c:v>
                </c:pt>
                <c:pt idx="416">
                  <c:v>0</c:v>
                </c:pt>
                <c:pt idx="417">
                  <c:v>0</c:v>
                </c:pt>
                <c:pt idx="418">
                  <c:v>0</c:v>
                </c:pt>
                <c:pt idx="419">
                  <c:v>0</c:v>
                </c:pt>
                <c:pt idx="420">
                  <c:v>0</c:v>
                </c:pt>
                <c:pt idx="421">
                  <c:v>0</c:v>
                </c:pt>
                <c:pt idx="422">
                  <c:v>0</c:v>
                </c:pt>
                <c:pt idx="423">
                  <c:v>0</c:v>
                </c:pt>
                <c:pt idx="424">
                  <c:v>0</c:v>
                </c:pt>
                <c:pt idx="425">
                  <c:v>0</c:v>
                </c:pt>
                <c:pt idx="426">
                  <c:v>0</c:v>
                </c:pt>
                <c:pt idx="427">
                  <c:v>0</c:v>
                </c:pt>
                <c:pt idx="428">
                  <c:v>0</c:v>
                </c:pt>
                <c:pt idx="429">
                  <c:v>0</c:v>
                </c:pt>
                <c:pt idx="430">
                  <c:v>0</c:v>
                </c:pt>
                <c:pt idx="431">
                  <c:v>0</c:v>
                </c:pt>
                <c:pt idx="432">
                  <c:v>1</c:v>
                </c:pt>
                <c:pt idx="433">
                  <c:v>1</c:v>
                </c:pt>
                <c:pt idx="434">
                  <c:v>1</c:v>
                </c:pt>
                <c:pt idx="435">
                  <c:v>1</c:v>
                </c:pt>
                <c:pt idx="436">
                  <c:v>1</c:v>
                </c:pt>
                <c:pt idx="437">
                  <c:v>1</c:v>
                </c:pt>
                <c:pt idx="438">
                  <c:v>1</c:v>
                </c:pt>
                <c:pt idx="439">
                  <c:v>1</c:v>
                </c:pt>
                <c:pt idx="440">
                  <c:v>1</c:v>
                </c:pt>
                <c:pt idx="441">
                  <c:v>1</c:v>
                </c:pt>
                <c:pt idx="442">
                  <c:v>1</c:v>
                </c:pt>
                <c:pt idx="443">
                  <c:v>1</c:v>
                </c:pt>
                <c:pt idx="444">
                  <c:v>1</c:v>
                </c:pt>
                <c:pt idx="445">
                  <c:v>1</c:v>
                </c:pt>
                <c:pt idx="446">
                  <c:v>1</c:v>
                </c:pt>
                <c:pt idx="447">
                  <c:v>1</c:v>
                </c:pt>
                <c:pt idx="448">
                  <c:v>1</c:v>
                </c:pt>
                <c:pt idx="449">
                  <c:v>1</c:v>
                </c:pt>
                <c:pt idx="450">
                  <c:v>0</c:v>
                </c:pt>
                <c:pt idx="451">
                  <c:v>0</c:v>
                </c:pt>
                <c:pt idx="452">
                  <c:v>0</c:v>
                </c:pt>
                <c:pt idx="453">
                  <c:v>0</c:v>
                </c:pt>
                <c:pt idx="454">
                  <c:v>0</c:v>
                </c:pt>
                <c:pt idx="455">
                  <c:v>0</c:v>
                </c:pt>
                <c:pt idx="456">
                  <c:v>0</c:v>
                </c:pt>
                <c:pt idx="457">
                  <c:v>0</c:v>
                </c:pt>
                <c:pt idx="458">
                  <c:v>0</c:v>
                </c:pt>
                <c:pt idx="459">
                  <c:v>0</c:v>
                </c:pt>
                <c:pt idx="460">
                  <c:v>0</c:v>
                </c:pt>
                <c:pt idx="461">
                  <c:v>0</c:v>
                </c:pt>
                <c:pt idx="462">
                  <c:v>0</c:v>
                </c:pt>
                <c:pt idx="463">
                  <c:v>0</c:v>
                </c:pt>
                <c:pt idx="464">
                  <c:v>0</c:v>
                </c:pt>
                <c:pt idx="465">
                  <c:v>0</c:v>
                </c:pt>
                <c:pt idx="466">
                  <c:v>0</c:v>
                </c:pt>
                <c:pt idx="467">
                  <c:v>0</c:v>
                </c:pt>
                <c:pt idx="468">
                  <c:v>0</c:v>
                </c:pt>
                <c:pt idx="469">
                  <c:v>0</c:v>
                </c:pt>
                <c:pt idx="470">
                  <c:v>0</c:v>
                </c:pt>
                <c:pt idx="471">
                  <c:v>0</c:v>
                </c:pt>
                <c:pt idx="472">
                  <c:v>0</c:v>
                </c:pt>
                <c:pt idx="473">
                  <c:v>0</c:v>
                </c:pt>
                <c:pt idx="474">
                  <c:v>0</c:v>
                </c:pt>
                <c:pt idx="475">
                  <c:v>0</c:v>
                </c:pt>
                <c:pt idx="476">
                  <c:v>0</c:v>
                </c:pt>
                <c:pt idx="477">
                  <c:v>0</c:v>
                </c:pt>
                <c:pt idx="478">
                  <c:v>0</c:v>
                </c:pt>
                <c:pt idx="479">
                  <c:v>0</c:v>
                </c:pt>
                <c:pt idx="480">
                  <c:v>0</c:v>
                </c:pt>
                <c:pt idx="481">
                  <c:v>0</c:v>
                </c:pt>
                <c:pt idx="482">
                  <c:v>0</c:v>
                </c:pt>
                <c:pt idx="483">
                  <c:v>0</c:v>
                </c:pt>
                <c:pt idx="484">
                  <c:v>0</c:v>
                </c:pt>
                <c:pt idx="485">
                  <c:v>0</c:v>
                </c:pt>
                <c:pt idx="486">
                  <c:v>0</c:v>
                </c:pt>
                <c:pt idx="487">
                  <c:v>0</c:v>
                </c:pt>
                <c:pt idx="488">
                  <c:v>0</c:v>
                </c:pt>
                <c:pt idx="489">
                  <c:v>0</c:v>
                </c:pt>
                <c:pt idx="490">
                  <c:v>0</c:v>
                </c:pt>
                <c:pt idx="491">
                  <c:v>0</c:v>
                </c:pt>
                <c:pt idx="492">
                  <c:v>0</c:v>
                </c:pt>
                <c:pt idx="493">
                  <c:v>0</c:v>
                </c:pt>
                <c:pt idx="494">
                  <c:v>0</c:v>
                </c:pt>
                <c:pt idx="495">
                  <c:v>0</c:v>
                </c:pt>
                <c:pt idx="496">
                  <c:v>0</c:v>
                </c:pt>
                <c:pt idx="497">
                  <c:v>0</c:v>
                </c:pt>
                <c:pt idx="498">
                  <c:v>0</c:v>
                </c:pt>
                <c:pt idx="499">
                  <c:v>0</c:v>
                </c:pt>
                <c:pt idx="500">
                  <c:v>0</c:v>
                </c:pt>
                <c:pt idx="501">
                  <c:v>0</c:v>
                </c:pt>
                <c:pt idx="502">
                  <c:v>0</c:v>
                </c:pt>
                <c:pt idx="503">
                  <c:v>0</c:v>
                </c:pt>
                <c:pt idx="504">
                  <c:v>0</c:v>
                </c:pt>
                <c:pt idx="505">
                  <c:v>0</c:v>
                </c:pt>
                <c:pt idx="506">
                  <c:v>0</c:v>
                </c:pt>
                <c:pt idx="507">
                  <c:v>0</c:v>
                </c:pt>
                <c:pt idx="508">
                  <c:v>0</c:v>
                </c:pt>
                <c:pt idx="509">
                  <c:v>0</c:v>
                </c:pt>
                <c:pt idx="510">
                  <c:v>0</c:v>
                </c:pt>
                <c:pt idx="511">
                  <c:v>0</c:v>
                </c:pt>
                <c:pt idx="512">
                  <c:v>0</c:v>
                </c:pt>
                <c:pt idx="513">
                  <c:v>0</c:v>
                </c:pt>
                <c:pt idx="514">
                  <c:v>0</c:v>
                </c:pt>
                <c:pt idx="515">
                  <c:v>0</c:v>
                </c:pt>
                <c:pt idx="516">
                  <c:v>0</c:v>
                </c:pt>
                <c:pt idx="517">
                  <c:v>0</c:v>
                </c:pt>
                <c:pt idx="518">
                  <c:v>0</c:v>
                </c:pt>
                <c:pt idx="519">
                  <c:v>0</c:v>
                </c:pt>
                <c:pt idx="520">
                  <c:v>0</c:v>
                </c:pt>
                <c:pt idx="521">
                  <c:v>0</c:v>
                </c:pt>
                <c:pt idx="522">
                  <c:v>0</c:v>
                </c:pt>
                <c:pt idx="523">
                  <c:v>0</c:v>
                </c:pt>
                <c:pt idx="524">
                  <c:v>0</c:v>
                </c:pt>
                <c:pt idx="525">
                  <c:v>0</c:v>
                </c:pt>
                <c:pt idx="526">
                  <c:v>0</c:v>
                </c:pt>
                <c:pt idx="527">
                  <c:v>0</c:v>
                </c:pt>
                <c:pt idx="528">
                  <c:v>0</c:v>
                </c:pt>
                <c:pt idx="529">
                  <c:v>0</c:v>
                </c:pt>
                <c:pt idx="530">
                  <c:v>0</c:v>
                </c:pt>
                <c:pt idx="531">
                  <c:v>0</c:v>
                </c:pt>
                <c:pt idx="532">
                  <c:v>0</c:v>
                </c:pt>
                <c:pt idx="533">
                  <c:v>0</c:v>
                </c:pt>
                <c:pt idx="534">
                  <c:v>0</c:v>
                </c:pt>
                <c:pt idx="535">
                  <c:v>0</c:v>
                </c:pt>
                <c:pt idx="536">
                  <c:v>0</c:v>
                </c:pt>
                <c:pt idx="537">
                  <c:v>0</c:v>
                </c:pt>
                <c:pt idx="538">
                  <c:v>0</c:v>
                </c:pt>
                <c:pt idx="539">
                  <c:v>0</c:v>
                </c:pt>
                <c:pt idx="540">
                  <c:v>0</c:v>
                </c:pt>
                <c:pt idx="541">
                  <c:v>0</c:v>
                </c:pt>
                <c:pt idx="542">
                  <c:v>0</c:v>
                </c:pt>
                <c:pt idx="543">
                  <c:v>0</c:v>
                </c:pt>
                <c:pt idx="544">
                  <c:v>0</c:v>
                </c:pt>
                <c:pt idx="545">
                  <c:v>0</c:v>
                </c:pt>
                <c:pt idx="546">
                  <c:v>0</c:v>
                </c:pt>
                <c:pt idx="547">
                  <c:v>0</c:v>
                </c:pt>
                <c:pt idx="548">
                  <c:v>0</c:v>
                </c:pt>
                <c:pt idx="549">
                  <c:v>0</c:v>
                </c:pt>
                <c:pt idx="550">
                  <c:v>0</c:v>
                </c:pt>
                <c:pt idx="551">
                  <c:v>0</c:v>
                </c:pt>
                <c:pt idx="552">
                  <c:v>0</c:v>
                </c:pt>
                <c:pt idx="553">
                  <c:v>0</c:v>
                </c:pt>
                <c:pt idx="554">
                  <c:v>0</c:v>
                </c:pt>
                <c:pt idx="555">
                  <c:v>0</c:v>
                </c:pt>
                <c:pt idx="556">
                  <c:v>0</c:v>
                </c:pt>
                <c:pt idx="557">
                  <c:v>0</c:v>
                </c:pt>
                <c:pt idx="558">
                  <c:v>0</c:v>
                </c:pt>
                <c:pt idx="559">
                  <c:v>0</c:v>
                </c:pt>
                <c:pt idx="560">
                  <c:v>0</c:v>
                </c:pt>
                <c:pt idx="561">
                  <c:v>0</c:v>
                </c:pt>
                <c:pt idx="562">
                  <c:v>0</c:v>
                </c:pt>
                <c:pt idx="563">
                  <c:v>0</c:v>
                </c:pt>
                <c:pt idx="564">
                  <c:v>0</c:v>
                </c:pt>
                <c:pt idx="565">
                  <c:v>0</c:v>
                </c:pt>
                <c:pt idx="566">
                  <c:v>0</c:v>
                </c:pt>
                <c:pt idx="567">
                  <c:v>0</c:v>
                </c:pt>
                <c:pt idx="568">
                  <c:v>0</c:v>
                </c:pt>
                <c:pt idx="569">
                  <c:v>0</c:v>
                </c:pt>
                <c:pt idx="570">
                  <c:v>0</c:v>
                </c:pt>
                <c:pt idx="571">
                  <c:v>0</c:v>
                </c:pt>
                <c:pt idx="572">
                  <c:v>0</c:v>
                </c:pt>
                <c:pt idx="573">
                  <c:v>0</c:v>
                </c:pt>
                <c:pt idx="574">
                  <c:v>0</c:v>
                </c:pt>
                <c:pt idx="575">
                  <c:v>0</c:v>
                </c:pt>
                <c:pt idx="576">
                  <c:v>0</c:v>
                </c:pt>
                <c:pt idx="577">
                  <c:v>0</c:v>
                </c:pt>
                <c:pt idx="578">
                  <c:v>1</c:v>
                </c:pt>
                <c:pt idx="579">
                  <c:v>1</c:v>
                </c:pt>
                <c:pt idx="580">
                  <c:v>0</c:v>
                </c:pt>
                <c:pt idx="581">
                  <c:v>0</c:v>
                </c:pt>
                <c:pt idx="582">
                  <c:v>0</c:v>
                </c:pt>
                <c:pt idx="583">
                  <c:v>0</c:v>
                </c:pt>
                <c:pt idx="584">
                  <c:v>0</c:v>
                </c:pt>
                <c:pt idx="585">
                  <c:v>0</c:v>
                </c:pt>
                <c:pt idx="586">
                  <c:v>0</c:v>
                </c:pt>
                <c:pt idx="587">
                  <c:v>0</c:v>
                </c:pt>
                <c:pt idx="588">
                  <c:v>0</c:v>
                </c:pt>
                <c:pt idx="589">
                  <c:v>0</c:v>
                </c:pt>
                <c:pt idx="590">
                  <c:v>0</c:v>
                </c:pt>
                <c:pt idx="591">
                  <c:v>0</c:v>
                </c:pt>
                <c:pt idx="592">
                  <c:v>0</c:v>
                </c:pt>
                <c:pt idx="593">
                  <c:v>0</c:v>
                </c:pt>
                <c:pt idx="594">
                  <c:v>0</c:v>
                </c:pt>
                <c:pt idx="595">
                  <c:v>0</c:v>
                </c:pt>
                <c:pt idx="596">
                  <c:v>0</c:v>
                </c:pt>
                <c:pt idx="597">
                  <c:v>0</c:v>
                </c:pt>
                <c:pt idx="598">
                  <c:v>0</c:v>
                </c:pt>
                <c:pt idx="599">
                  <c:v>0</c:v>
                </c:pt>
                <c:pt idx="600">
                  <c:v>0</c:v>
                </c:pt>
                <c:pt idx="601">
                  <c:v>0</c:v>
                </c:pt>
                <c:pt idx="602">
                  <c:v>0</c:v>
                </c:pt>
                <c:pt idx="603">
                  <c:v>0</c:v>
                </c:pt>
                <c:pt idx="604">
                  <c:v>0</c:v>
                </c:pt>
                <c:pt idx="605">
                  <c:v>0</c:v>
                </c:pt>
                <c:pt idx="606">
                  <c:v>0</c:v>
                </c:pt>
                <c:pt idx="607">
                  <c:v>0</c:v>
                </c:pt>
                <c:pt idx="608">
                  <c:v>0</c:v>
                </c:pt>
                <c:pt idx="609">
                  <c:v>0</c:v>
                </c:pt>
                <c:pt idx="610">
                  <c:v>0</c:v>
                </c:pt>
                <c:pt idx="611">
                  <c:v>0</c:v>
                </c:pt>
                <c:pt idx="612">
                  <c:v>0</c:v>
                </c:pt>
                <c:pt idx="613">
                  <c:v>0</c:v>
                </c:pt>
                <c:pt idx="614">
                  <c:v>0</c:v>
                </c:pt>
                <c:pt idx="615">
                  <c:v>0</c:v>
                </c:pt>
                <c:pt idx="616">
                  <c:v>0</c:v>
                </c:pt>
                <c:pt idx="617">
                  <c:v>0</c:v>
                </c:pt>
                <c:pt idx="618">
                  <c:v>0</c:v>
                </c:pt>
                <c:pt idx="619">
                  <c:v>0</c:v>
                </c:pt>
                <c:pt idx="620">
                  <c:v>0</c:v>
                </c:pt>
                <c:pt idx="621">
                  <c:v>0</c:v>
                </c:pt>
                <c:pt idx="622">
                  <c:v>0</c:v>
                </c:pt>
                <c:pt idx="623">
                  <c:v>0</c:v>
                </c:pt>
                <c:pt idx="624">
                  <c:v>0</c:v>
                </c:pt>
                <c:pt idx="625">
                  <c:v>0</c:v>
                </c:pt>
                <c:pt idx="626">
                  <c:v>0</c:v>
                </c:pt>
                <c:pt idx="627">
                  <c:v>0</c:v>
                </c:pt>
                <c:pt idx="628">
                  <c:v>0</c:v>
                </c:pt>
                <c:pt idx="629">
                  <c:v>0</c:v>
                </c:pt>
                <c:pt idx="630">
                  <c:v>0</c:v>
                </c:pt>
                <c:pt idx="631">
                  <c:v>0</c:v>
                </c:pt>
                <c:pt idx="632">
                  <c:v>0</c:v>
                </c:pt>
                <c:pt idx="633">
                  <c:v>0</c:v>
                </c:pt>
                <c:pt idx="634">
                  <c:v>0</c:v>
                </c:pt>
                <c:pt idx="635">
                  <c:v>0</c:v>
                </c:pt>
                <c:pt idx="636">
                  <c:v>0</c:v>
                </c:pt>
              </c:numCache>
            </c:numRef>
          </c:val>
          <c:extLst>
            <c:ext xmlns:c16="http://schemas.microsoft.com/office/drawing/2014/chart" uri="{C3380CC4-5D6E-409C-BE32-E72D297353CC}">
              <c16:uniqueId val="{00000000-8343-49E0-9286-547F47C6F425}"/>
            </c:ext>
          </c:extLst>
        </c:ser>
        <c:dLbls>
          <c:showLegendKey val="0"/>
          <c:showVal val="0"/>
          <c:showCatName val="0"/>
          <c:showSerName val="0"/>
          <c:showPercent val="0"/>
          <c:showBubbleSize val="0"/>
        </c:dLbls>
        <c:axId val="1373407936"/>
        <c:axId val="1373394016"/>
      </c:areaChart>
      <c:lineChart>
        <c:grouping val="standard"/>
        <c:varyColors val="0"/>
        <c:ser>
          <c:idx val="1"/>
          <c:order val="0"/>
          <c:tx>
            <c:v>Single-Family Existing Homes</c:v>
          </c:tx>
          <c:spPr>
            <a:ln w="28575" cap="rnd">
              <a:solidFill>
                <a:schemeClr val="tx2"/>
              </a:solidFill>
              <a:round/>
            </a:ln>
            <a:effectLst/>
          </c:spPr>
          <c:marker>
            <c:symbol val="none"/>
          </c:marker>
          <c:cat>
            <c:numRef>
              <c:f>Sheet8!$K$8:$K$644</c:f>
              <c:numCache>
                <c:formatCode>yymm</c:formatCode>
                <c:ptCount val="637"/>
                <c:pt idx="0">
                  <c:v>26329</c:v>
                </c:pt>
                <c:pt idx="1">
                  <c:v>26358</c:v>
                </c:pt>
                <c:pt idx="2">
                  <c:v>26389</c:v>
                </c:pt>
                <c:pt idx="3">
                  <c:v>26419</c:v>
                </c:pt>
                <c:pt idx="4">
                  <c:v>26450</c:v>
                </c:pt>
                <c:pt idx="5">
                  <c:v>26480</c:v>
                </c:pt>
                <c:pt idx="6">
                  <c:v>26511</c:v>
                </c:pt>
                <c:pt idx="7">
                  <c:v>26542</c:v>
                </c:pt>
                <c:pt idx="8">
                  <c:v>26572</c:v>
                </c:pt>
                <c:pt idx="9">
                  <c:v>26603</c:v>
                </c:pt>
                <c:pt idx="10">
                  <c:v>26633</c:v>
                </c:pt>
                <c:pt idx="11">
                  <c:v>26664</c:v>
                </c:pt>
                <c:pt idx="12">
                  <c:v>26695</c:v>
                </c:pt>
                <c:pt idx="13">
                  <c:v>26723</c:v>
                </c:pt>
                <c:pt idx="14">
                  <c:v>26754</c:v>
                </c:pt>
                <c:pt idx="15">
                  <c:v>26784</c:v>
                </c:pt>
                <c:pt idx="16">
                  <c:v>26815</c:v>
                </c:pt>
                <c:pt idx="17">
                  <c:v>26845</c:v>
                </c:pt>
                <c:pt idx="18">
                  <c:v>26876</c:v>
                </c:pt>
                <c:pt idx="19">
                  <c:v>26907</c:v>
                </c:pt>
                <c:pt idx="20">
                  <c:v>26937</c:v>
                </c:pt>
                <c:pt idx="21">
                  <c:v>26968</c:v>
                </c:pt>
                <c:pt idx="22">
                  <c:v>26998</c:v>
                </c:pt>
                <c:pt idx="23">
                  <c:v>27029</c:v>
                </c:pt>
                <c:pt idx="24">
                  <c:v>27060</c:v>
                </c:pt>
                <c:pt idx="25">
                  <c:v>27088</c:v>
                </c:pt>
                <c:pt idx="26">
                  <c:v>27119</c:v>
                </c:pt>
                <c:pt idx="27">
                  <c:v>27149</c:v>
                </c:pt>
                <c:pt idx="28">
                  <c:v>27180</c:v>
                </c:pt>
                <c:pt idx="29">
                  <c:v>27210</c:v>
                </c:pt>
                <c:pt idx="30">
                  <c:v>27241</c:v>
                </c:pt>
                <c:pt idx="31">
                  <c:v>27272</c:v>
                </c:pt>
                <c:pt idx="32">
                  <c:v>27302</c:v>
                </c:pt>
                <c:pt idx="33">
                  <c:v>27333</c:v>
                </c:pt>
                <c:pt idx="34">
                  <c:v>27363</c:v>
                </c:pt>
                <c:pt idx="35">
                  <c:v>27394</c:v>
                </c:pt>
                <c:pt idx="36">
                  <c:v>27425</c:v>
                </c:pt>
                <c:pt idx="37">
                  <c:v>27453</c:v>
                </c:pt>
                <c:pt idx="38">
                  <c:v>27484</c:v>
                </c:pt>
                <c:pt idx="39">
                  <c:v>27514</c:v>
                </c:pt>
                <c:pt idx="40">
                  <c:v>27545</c:v>
                </c:pt>
                <c:pt idx="41">
                  <c:v>27575</c:v>
                </c:pt>
                <c:pt idx="42">
                  <c:v>27606</c:v>
                </c:pt>
                <c:pt idx="43">
                  <c:v>27637</c:v>
                </c:pt>
                <c:pt idx="44">
                  <c:v>27667</c:v>
                </c:pt>
                <c:pt idx="45">
                  <c:v>27698</c:v>
                </c:pt>
                <c:pt idx="46">
                  <c:v>27728</c:v>
                </c:pt>
                <c:pt idx="47">
                  <c:v>27759</c:v>
                </c:pt>
                <c:pt idx="48">
                  <c:v>27790</c:v>
                </c:pt>
                <c:pt idx="49">
                  <c:v>27819</c:v>
                </c:pt>
                <c:pt idx="50">
                  <c:v>27850</c:v>
                </c:pt>
                <c:pt idx="51">
                  <c:v>27880</c:v>
                </c:pt>
                <c:pt idx="52">
                  <c:v>27911</c:v>
                </c:pt>
                <c:pt idx="53">
                  <c:v>27941</c:v>
                </c:pt>
                <c:pt idx="54">
                  <c:v>27972</c:v>
                </c:pt>
                <c:pt idx="55">
                  <c:v>28003</c:v>
                </c:pt>
                <c:pt idx="56">
                  <c:v>28033</c:v>
                </c:pt>
                <c:pt idx="57">
                  <c:v>28064</c:v>
                </c:pt>
                <c:pt idx="58">
                  <c:v>28094</c:v>
                </c:pt>
                <c:pt idx="59">
                  <c:v>28125</c:v>
                </c:pt>
                <c:pt idx="60">
                  <c:v>28156</c:v>
                </c:pt>
                <c:pt idx="61">
                  <c:v>28184</c:v>
                </c:pt>
                <c:pt idx="62">
                  <c:v>28215</c:v>
                </c:pt>
                <c:pt idx="63">
                  <c:v>28245</c:v>
                </c:pt>
                <c:pt idx="64">
                  <c:v>28276</c:v>
                </c:pt>
                <c:pt idx="65">
                  <c:v>28306</c:v>
                </c:pt>
                <c:pt idx="66">
                  <c:v>28337</c:v>
                </c:pt>
                <c:pt idx="67">
                  <c:v>28368</c:v>
                </c:pt>
                <c:pt idx="68">
                  <c:v>28398</c:v>
                </c:pt>
                <c:pt idx="69">
                  <c:v>28429</c:v>
                </c:pt>
                <c:pt idx="70">
                  <c:v>28459</c:v>
                </c:pt>
                <c:pt idx="71">
                  <c:v>28490</c:v>
                </c:pt>
                <c:pt idx="72">
                  <c:v>28521</c:v>
                </c:pt>
                <c:pt idx="73">
                  <c:v>28549</c:v>
                </c:pt>
                <c:pt idx="74">
                  <c:v>28580</c:v>
                </c:pt>
                <c:pt idx="75">
                  <c:v>28610</c:v>
                </c:pt>
                <c:pt idx="76">
                  <c:v>28641</c:v>
                </c:pt>
                <c:pt idx="77">
                  <c:v>28671</c:v>
                </c:pt>
                <c:pt idx="78">
                  <c:v>28702</c:v>
                </c:pt>
                <c:pt idx="79">
                  <c:v>28733</c:v>
                </c:pt>
                <c:pt idx="80">
                  <c:v>28763</c:v>
                </c:pt>
                <c:pt idx="81">
                  <c:v>28794</c:v>
                </c:pt>
                <c:pt idx="82">
                  <c:v>28824</c:v>
                </c:pt>
                <c:pt idx="83">
                  <c:v>28855</c:v>
                </c:pt>
                <c:pt idx="84">
                  <c:v>28886</c:v>
                </c:pt>
                <c:pt idx="85">
                  <c:v>28914</c:v>
                </c:pt>
                <c:pt idx="86">
                  <c:v>28945</c:v>
                </c:pt>
                <c:pt idx="87">
                  <c:v>28975</c:v>
                </c:pt>
                <c:pt idx="88">
                  <c:v>29006</c:v>
                </c:pt>
                <c:pt idx="89">
                  <c:v>29036</c:v>
                </c:pt>
                <c:pt idx="90">
                  <c:v>29067</c:v>
                </c:pt>
                <c:pt idx="91">
                  <c:v>29098</c:v>
                </c:pt>
                <c:pt idx="92">
                  <c:v>29128</c:v>
                </c:pt>
                <c:pt idx="93">
                  <c:v>29159</c:v>
                </c:pt>
                <c:pt idx="94">
                  <c:v>29189</c:v>
                </c:pt>
                <c:pt idx="95">
                  <c:v>29220</c:v>
                </c:pt>
                <c:pt idx="96">
                  <c:v>29251</c:v>
                </c:pt>
                <c:pt idx="97">
                  <c:v>29280</c:v>
                </c:pt>
                <c:pt idx="98">
                  <c:v>29311</c:v>
                </c:pt>
                <c:pt idx="99">
                  <c:v>29341</c:v>
                </c:pt>
                <c:pt idx="100">
                  <c:v>29372</c:v>
                </c:pt>
                <c:pt idx="101">
                  <c:v>29402</c:v>
                </c:pt>
                <c:pt idx="102">
                  <c:v>29433</c:v>
                </c:pt>
                <c:pt idx="103">
                  <c:v>29464</c:v>
                </c:pt>
                <c:pt idx="104">
                  <c:v>29494</c:v>
                </c:pt>
                <c:pt idx="105">
                  <c:v>29525</c:v>
                </c:pt>
                <c:pt idx="106">
                  <c:v>29555</c:v>
                </c:pt>
                <c:pt idx="107">
                  <c:v>29586</c:v>
                </c:pt>
                <c:pt idx="108">
                  <c:v>29617</c:v>
                </c:pt>
                <c:pt idx="109">
                  <c:v>29645</c:v>
                </c:pt>
                <c:pt idx="110">
                  <c:v>29676</c:v>
                </c:pt>
                <c:pt idx="111">
                  <c:v>29706</c:v>
                </c:pt>
                <c:pt idx="112">
                  <c:v>29737</c:v>
                </c:pt>
                <c:pt idx="113">
                  <c:v>29767</c:v>
                </c:pt>
                <c:pt idx="114">
                  <c:v>29798</c:v>
                </c:pt>
                <c:pt idx="115">
                  <c:v>29829</c:v>
                </c:pt>
                <c:pt idx="116">
                  <c:v>29859</c:v>
                </c:pt>
                <c:pt idx="117">
                  <c:v>29890</c:v>
                </c:pt>
                <c:pt idx="118">
                  <c:v>29920</c:v>
                </c:pt>
                <c:pt idx="119">
                  <c:v>29951</c:v>
                </c:pt>
                <c:pt idx="120">
                  <c:v>29982</c:v>
                </c:pt>
                <c:pt idx="121">
                  <c:v>30010</c:v>
                </c:pt>
                <c:pt idx="122">
                  <c:v>30041</c:v>
                </c:pt>
                <c:pt idx="123">
                  <c:v>30071</c:v>
                </c:pt>
                <c:pt idx="124">
                  <c:v>30102</c:v>
                </c:pt>
                <c:pt idx="125">
                  <c:v>30132</c:v>
                </c:pt>
                <c:pt idx="126">
                  <c:v>30163</c:v>
                </c:pt>
                <c:pt idx="127">
                  <c:v>30194</c:v>
                </c:pt>
                <c:pt idx="128">
                  <c:v>30224</c:v>
                </c:pt>
                <c:pt idx="129">
                  <c:v>30255</c:v>
                </c:pt>
                <c:pt idx="130">
                  <c:v>30285</c:v>
                </c:pt>
                <c:pt idx="131">
                  <c:v>30316</c:v>
                </c:pt>
                <c:pt idx="132">
                  <c:v>30347</c:v>
                </c:pt>
                <c:pt idx="133">
                  <c:v>30375</c:v>
                </c:pt>
                <c:pt idx="134">
                  <c:v>30406</c:v>
                </c:pt>
                <c:pt idx="135">
                  <c:v>30436</c:v>
                </c:pt>
                <c:pt idx="136">
                  <c:v>30467</c:v>
                </c:pt>
                <c:pt idx="137">
                  <c:v>30497</c:v>
                </c:pt>
                <c:pt idx="138">
                  <c:v>30528</c:v>
                </c:pt>
                <c:pt idx="139">
                  <c:v>30559</c:v>
                </c:pt>
                <c:pt idx="140">
                  <c:v>30589</c:v>
                </c:pt>
                <c:pt idx="141">
                  <c:v>30620</c:v>
                </c:pt>
                <c:pt idx="142">
                  <c:v>30650</c:v>
                </c:pt>
                <c:pt idx="143">
                  <c:v>30681</c:v>
                </c:pt>
                <c:pt idx="144">
                  <c:v>30712</c:v>
                </c:pt>
                <c:pt idx="145">
                  <c:v>30741</c:v>
                </c:pt>
                <c:pt idx="146">
                  <c:v>30772</c:v>
                </c:pt>
                <c:pt idx="147">
                  <c:v>30802</c:v>
                </c:pt>
                <c:pt idx="148">
                  <c:v>30833</c:v>
                </c:pt>
                <c:pt idx="149">
                  <c:v>30863</c:v>
                </c:pt>
                <c:pt idx="150">
                  <c:v>30894</c:v>
                </c:pt>
                <c:pt idx="151">
                  <c:v>30925</c:v>
                </c:pt>
                <c:pt idx="152">
                  <c:v>30955</c:v>
                </c:pt>
                <c:pt idx="153">
                  <c:v>30986</c:v>
                </c:pt>
                <c:pt idx="154">
                  <c:v>31016</c:v>
                </c:pt>
                <c:pt idx="155">
                  <c:v>31047</c:v>
                </c:pt>
                <c:pt idx="156">
                  <c:v>31078</c:v>
                </c:pt>
                <c:pt idx="157">
                  <c:v>31106</c:v>
                </c:pt>
                <c:pt idx="158">
                  <c:v>31137</c:v>
                </c:pt>
                <c:pt idx="159">
                  <c:v>31167</c:v>
                </c:pt>
                <c:pt idx="160">
                  <c:v>31198</c:v>
                </c:pt>
                <c:pt idx="161">
                  <c:v>31228</c:v>
                </c:pt>
                <c:pt idx="162">
                  <c:v>31259</c:v>
                </c:pt>
                <c:pt idx="163">
                  <c:v>31290</c:v>
                </c:pt>
                <c:pt idx="164">
                  <c:v>31320</c:v>
                </c:pt>
                <c:pt idx="165">
                  <c:v>31351</c:v>
                </c:pt>
                <c:pt idx="166">
                  <c:v>31381</c:v>
                </c:pt>
                <c:pt idx="167">
                  <c:v>31412</c:v>
                </c:pt>
                <c:pt idx="168">
                  <c:v>31443</c:v>
                </c:pt>
                <c:pt idx="169">
                  <c:v>31471</c:v>
                </c:pt>
                <c:pt idx="170">
                  <c:v>31502</c:v>
                </c:pt>
                <c:pt idx="171">
                  <c:v>31532</c:v>
                </c:pt>
                <c:pt idx="172">
                  <c:v>31563</c:v>
                </c:pt>
                <c:pt idx="173">
                  <c:v>31593</c:v>
                </c:pt>
                <c:pt idx="174">
                  <c:v>31624</c:v>
                </c:pt>
                <c:pt idx="175">
                  <c:v>31655</c:v>
                </c:pt>
                <c:pt idx="176">
                  <c:v>31685</c:v>
                </c:pt>
                <c:pt idx="177">
                  <c:v>31716</c:v>
                </c:pt>
                <c:pt idx="178">
                  <c:v>31746</c:v>
                </c:pt>
                <c:pt idx="179">
                  <c:v>31777</c:v>
                </c:pt>
                <c:pt idx="180">
                  <c:v>31808</c:v>
                </c:pt>
                <c:pt idx="181">
                  <c:v>31836</c:v>
                </c:pt>
                <c:pt idx="182">
                  <c:v>31867</c:v>
                </c:pt>
                <c:pt idx="183">
                  <c:v>31897</c:v>
                </c:pt>
                <c:pt idx="184">
                  <c:v>31928</c:v>
                </c:pt>
                <c:pt idx="185">
                  <c:v>31958</c:v>
                </c:pt>
                <c:pt idx="186">
                  <c:v>31989</c:v>
                </c:pt>
                <c:pt idx="187">
                  <c:v>32020</c:v>
                </c:pt>
                <c:pt idx="188">
                  <c:v>32050</c:v>
                </c:pt>
                <c:pt idx="189">
                  <c:v>32081</c:v>
                </c:pt>
                <c:pt idx="190">
                  <c:v>32111</c:v>
                </c:pt>
                <c:pt idx="191">
                  <c:v>32142</c:v>
                </c:pt>
                <c:pt idx="192">
                  <c:v>32173</c:v>
                </c:pt>
                <c:pt idx="193">
                  <c:v>32202</c:v>
                </c:pt>
                <c:pt idx="194">
                  <c:v>32233</c:v>
                </c:pt>
                <c:pt idx="195">
                  <c:v>32263</c:v>
                </c:pt>
                <c:pt idx="196">
                  <c:v>32294</c:v>
                </c:pt>
                <c:pt idx="197">
                  <c:v>32324</c:v>
                </c:pt>
                <c:pt idx="198">
                  <c:v>32355</c:v>
                </c:pt>
                <c:pt idx="199">
                  <c:v>32386</c:v>
                </c:pt>
                <c:pt idx="200">
                  <c:v>32416</c:v>
                </c:pt>
                <c:pt idx="201">
                  <c:v>32447</c:v>
                </c:pt>
                <c:pt idx="202">
                  <c:v>32477</c:v>
                </c:pt>
                <c:pt idx="203">
                  <c:v>32508</c:v>
                </c:pt>
                <c:pt idx="204">
                  <c:v>32539</c:v>
                </c:pt>
                <c:pt idx="205">
                  <c:v>32567</c:v>
                </c:pt>
                <c:pt idx="206">
                  <c:v>32598</c:v>
                </c:pt>
                <c:pt idx="207">
                  <c:v>32628</c:v>
                </c:pt>
                <c:pt idx="208">
                  <c:v>32659</c:v>
                </c:pt>
                <c:pt idx="209">
                  <c:v>32689</c:v>
                </c:pt>
                <c:pt idx="210">
                  <c:v>32720</c:v>
                </c:pt>
                <c:pt idx="211">
                  <c:v>32751</c:v>
                </c:pt>
                <c:pt idx="212">
                  <c:v>32781</c:v>
                </c:pt>
                <c:pt idx="213">
                  <c:v>32812</c:v>
                </c:pt>
                <c:pt idx="214">
                  <c:v>32842</c:v>
                </c:pt>
                <c:pt idx="215">
                  <c:v>32873</c:v>
                </c:pt>
                <c:pt idx="216">
                  <c:v>32904</c:v>
                </c:pt>
                <c:pt idx="217">
                  <c:v>32932</c:v>
                </c:pt>
                <c:pt idx="218">
                  <c:v>32963</c:v>
                </c:pt>
                <c:pt idx="219">
                  <c:v>32993</c:v>
                </c:pt>
                <c:pt idx="220">
                  <c:v>33024</c:v>
                </c:pt>
                <c:pt idx="221">
                  <c:v>33054</c:v>
                </c:pt>
                <c:pt idx="222">
                  <c:v>33085</c:v>
                </c:pt>
                <c:pt idx="223">
                  <c:v>33116</c:v>
                </c:pt>
                <c:pt idx="224">
                  <c:v>33146</c:v>
                </c:pt>
                <c:pt idx="225">
                  <c:v>33177</c:v>
                </c:pt>
                <c:pt idx="226">
                  <c:v>33207</c:v>
                </c:pt>
                <c:pt idx="227">
                  <c:v>33238</c:v>
                </c:pt>
                <c:pt idx="228">
                  <c:v>33269</c:v>
                </c:pt>
                <c:pt idx="229">
                  <c:v>33297</c:v>
                </c:pt>
                <c:pt idx="230">
                  <c:v>33328</c:v>
                </c:pt>
                <c:pt idx="231">
                  <c:v>33358</c:v>
                </c:pt>
                <c:pt idx="232">
                  <c:v>33389</c:v>
                </c:pt>
                <c:pt idx="233">
                  <c:v>33419</c:v>
                </c:pt>
                <c:pt idx="234">
                  <c:v>33450</c:v>
                </c:pt>
                <c:pt idx="235">
                  <c:v>33481</c:v>
                </c:pt>
                <c:pt idx="236">
                  <c:v>33511</c:v>
                </c:pt>
                <c:pt idx="237">
                  <c:v>33542</c:v>
                </c:pt>
                <c:pt idx="238">
                  <c:v>33572</c:v>
                </c:pt>
                <c:pt idx="239">
                  <c:v>33603</c:v>
                </c:pt>
                <c:pt idx="240">
                  <c:v>33634</c:v>
                </c:pt>
                <c:pt idx="241">
                  <c:v>33663</c:v>
                </c:pt>
                <c:pt idx="242">
                  <c:v>33694</c:v>
                </c:pt>
                <c:pt idx="243">
                  <c:v>33724</c:v>
                </c:pt>
                <c:pt idx="244">
                  <c:v>33755</c:v>
                </c:pt>
                <c:pt idx="245">
                  <c:v>33785</c:v>
                </c:pt>
                <c:pt idx="246">
                  <c:v>33816</c:v>
                </c:pt>
                <c:pt idx="247">
                  <c:v>33847</c:v>
                </c:pt>
                <c:pt idx="248">
                  <c:v>33877</c:v>
                </c:pt>
                <c:pt idx="249">
                  <c:v>33908</c:v>
                </c:pt>
                <c:pt idx="250">
                  <c:v>33938</c:v>
                </c:pt>
                <c:pt idx="251">
                  <c:v>33969</c:v>
                </c:pt>
                <c:pt idx="252">
                  <c:v>34000</c:v>
                </c:pt>
                <c:pt idx="253">
                  <c:v>34028</c:v>
                </c:pt>
                <c:pt idx="254">
                  <c:v>34059</c:v>
                </c:pt>
                <c:pt idx="255">
                  <c:v>34089</c:v>
                </c:pt>
                <c:pt idx="256">
                  <c:v>34120</c:v>
                </c:pt>
                <c:pt idx="257">
                  <c:v>34150</c:v>
                </c:pt>
                <c:pt idx="258">
                  <c:v>34181</c:v>
                </c:pt>
                <c:pt idx="259">
                  <c:v>34212</c:v>
                </c:pt>
                <c:pt idx="260">
                  <c:v>34242</c:v>
                </c:pt>
                <c:pt idx="261">
                  <c:v>34273</c:v>
                </c:pt>
                <c:pt idx="262">
                  <c:v>34303</c:v>
                </c:pt>
                <c:pt idx="263">
                  <c:v>34334</c:v>
                </c:pt>
                <c:pt idx="264">
                  <c:v>34365</c:v>
                </c:pt>
                <c:pt idx="265">
                  <c:v>34393</c:v>
                </c:pt>
                <c:pt idx="266">
                  <c:v>34424</c:v>
                </c:pt>
                <c:pt idx="267">
                  <c:v>34454</c:v>
                </c:pt>
                <c:pt idx="268">
                  <c:v>34485</c:v>
                </c:pt>
                <c:pt idx="269">
                  <c:v>34515</c:v>
                </c:pt>
                <c:pt idx="270">
                  <c:v>34546</c:v>
                </c:pt>
                <c:pt idx="271">
                  <c:v>34577</c:v>
                </c:pt>
                <c:pt idx="272">
                  <c:v>34607</c:v>
                </c:pt>
                <c:pt idx="273">
                  <c:v>34638</c:v>
                </c:pt>
                <c:pt idx="274">
                  <c:v>34668</c:v>
                </c:pt>
                <c:pt idx="275">
                  <c:v>34699</c:v>
                </c:pt>
                <c:pt idx="276">
                  <c:v>34730</c:v>
                </c:pt>
                <c:pt idx="277">
                  <c:v>34758</c:v>
                </c:pt>
                <c:pt idx="278">
                  <c:v>34789</c:v>
                </c:pt>
                <c:pt idx="279">
                  <c:v>34819</c:v>
                </c:pt>
                <c:pt idx="280">
                  <c:v>34850</c:v>
                </c:pt>
                <c:pt idx="281">
                  <c:v>34880</c:v>
                </c:pt>
                <c:pt idx="282">
                  <c:v>34911</c:v>
                </c:pt>
                <c:pt idx="283">
                  <c:v>34942</c:v>
                </c:pt>
                <c:pt idx="284">
                  <c:v>34972</c:v>
                </c:pt>
                <c:pt idx="285">
                  <c:v>35003</c:v>
                </c:pt>
                <c:pt idx="286">
                  <c:v>35033</c:v>
                </c:pt>
                <c:pt idx="287">
                  <c:v>35064</c:v>
                </c:pt>
                <c:pt idx="288">
                  <c:v>35095</c:v>
                </c:pt>
                <c:pt idx="289">
                  <c:v>35124</c:v>
                </c:pt>
                <c:pt idx="290">
                  <c:v>35155</c:v>
                </c:pt>
                <c:pt idx="291">
                  <c:v>35185</c:v>
                </c:pt>
                <c:pt idx="292">
                  <c:v>35216</c:v>
                </c:pt>
                <c:pt idx="293">
                  <c:v>35246</c:v>
                </c:pt>
                <c:pt idx="294">
                  <c:v>35277</c:v>
                </c:pt>
                <c:pt idx="295">
                  <c:v>35308</c:v>
                </c:pt>
                <c:pt idx="296">
                  <c:v>35338</c:v>
                </c:pt>
                <c:pt idx="297">
                  <c:v>35369</c:v>
                </c:pt>
                <c:pt idx="298">
                  <c:v>35399</c:v>
                </c:pt>
                <c:pt idx="299">
                  <c:v>35430</c:v>
                </c:pt>
                <c:pt idx="300">
                  <c:v>35461</c:v>
                </c:pt>
                <c:pt idx="301">
                  <c:v>35489</c:v>
                </c:pt>
                <c:pt idx="302">
                  <c:v>35520</c:v>
                </c:pt>
                <c:pt idx="303">
                  <c:v>35550</c:v>
                </c:pt>
                <c:pt idx="304">
                  <c:v>35581</c:v>
                </c:pt>
                <c:pt idx="305">
                  <c:v>35611</c:v>
                </c:pt>
                <c:pt idx="306">
                  <c:v>35642</c:v>
                </c:pt>
                <c:pt idx="307">
                  <c:v>35673</c:v>
                </c:pt>
                <c:pt idx="308">
                  <c:v>35703</c:v>
                </c:pt>
                <c:pt idx="309">
                  <c:v>35734</c:v>
                </c:pt>
                <c:pt idx="310">
                  <c:v>35764</c:v>
                </c:pt>
                <c:pt idx="311">
                  <c:v>35795</c:v>
                </c:pt>
                <c:pt idx="312">
                  <c:v>35826</c:v>
                </c:pt>
                <c:pt idx="313">
                  <c:v>35854</c:v>
                </c:pt>
                <c:pt idx="314">
                  <c:v>35885</c:v>
                </c:pt>
                <c:pt idx="315">
                  <c:v>35915</c:v>
                </c:pt>
                <c:pt idx="316">
                  <c:v>35946</c:v>
                </c:pt>
                <c:pt idx="317">
                  <c:v>35976</c:v>
                </c:pt>
                <c:pt idx="318">
                  <c:v>36007</c:v>
                </c:pt>
                <c:pt idx="319">
                  <c:v>36038</c:v>
                </c:pt>
                <c:pt idx="320">
                  <c:v>36068</c:v>
                </c:pt>
                <c:pt idx="321">
                  <c:v>36099</c:v>
                </c:pt>
                <c:pt idx="322">
                  <c:v>36129</c:v>
                </c:pt>
                <c:pt idx="323">
                  <c:v>36160</c:v>
                </c:pt>
                <c:pt idx="324">
                  <c:v>36191</c:v>
                </c:pt>
                <c:pt idx="325">
                  <c:v>36219</c:v>
                </c:pt>
                <c:pt idx="326">
                  <c:v>36250</c:v>
                </c:pt>
                <c:pt idx="327">
                  <c:v>36280</c:v>
                </c:pt>
                <c:pt idx="328">
                  <c:v>36311</c:v>
                </c:pt>
                <c:pt idx="329">
                  <c:v>36341</c:v>
                </c:pt>
                <c:pt idx="330">
                  <c:v>36372</c:v>
                </c:pt>
                <c:pt idx="331">
                  <c:v>36403</c:v>
                </c:pt>
                <c:pt idx="332">
                  <c:v>36433</c:v>
                </c:pt>
                <c:pt idx="333">
                  <c:v>36464</c:v>
                </c:pt>
                <c:pt idx="334">
                  <c:v>36494</c:v>
                </c:pt>
                <c:pt idx="335">
                  <c:v>36525</c:v>
                </c:pt>
                <c:pt idx="336">
                  <c:v>36556</c:v>
                </c:pt>
                <c:pt idx="337">
                  <c:v>36585</c:v>
                </c:pt>
                <c:pt idx="338">
                  <c:v>36616</c:v>
                </c:pt>
                <c:pt idx="339">
                  <c:v>36646</c:v>
                </c:pt>
                <c:pt idx="340">
                  <c:v>36677</c:v>
                </c:pt>
                <c:pt idx="341">
                  <c:v>36707</c:v>
                </c:pt>
                <c:pt idx="342">
                  <c:v>36738</c:v>
                </c:pt>
                <c:pt idx="343">
                  <c:v>36769</c:v>
                </c:pt>
                <c:pt idx="344">
                  <c:v>36799</c:v>
                </c:pt>
                <c:pt idx="345">
                  <c:v>36830</c:v>
                </c:pt>
                <c:pt idx="346">
                  <c:v>36860</c:v>
                </c:pt>
                <c:pt idx="347">
                  <c:v>36891</c:v>
                </c:pt>
                <c:pt idx="348">
                  <c:v>36922</c:v>
                </c:pt>
                <c:pt idx="349">
                  <c:v>36950</c:v>
                </c:pt>
                <c:pt idx="350">
                  <c:v>36981</c:v>
                </c:pt>
                <c:pt idx="351">
                  <c:v>37011</c:v>
                </c:pt>
                <c:pt idx="352">
                  <c:v>37042</c:v>
                </c:pt>
                <c:pt idx="353">
                  <c:v>37072</c:v>
                </c:pt>
                <c:pt idx="354">
                  <c:v>37103</c:v>
                </c:pt>
                <c:pt idx="355">
                  <c:v>37134</c:v>
                </c:pt>
                <c:pt idx="356">
                  <c:v>37164</c:v>
                </c:pt>
                <c:pt idx="357">
                  <c:v>37195</c:v>
                </c:pt>
                <c:pt idx="358">
                  <c:v>37225</c:v>
                </c:pt>
                <c:pt idx="359">
                  <c:v>37256</c:v>
                </c:pt>
                <c:pt idx="360">
                  <c:v>37287</c:v>
                </c:pt>
                <c:pt idx="361">
                  <c:v>37315</c:v>
                </c:pt>
                <c:pt idx="362">
                  <c:v>37346</c:v>
                </c:pt>
                <c:pt idx="363">
                  <c:v>37376</c:v>
                </c:pt>
                <c:pt idx="364">
                  <c:v>37407</c:v>
                </c:pt>
                <c:pt idx="365">
                  <c:v>37437</c:v>
                </c:pt>
                <c:pt idx="366">
                  <c:v>37468</c:v>
                </c:pt>
                <c:pt idx="367">
                  <c:v>37499</c:v>
                </c:pt>
                <c:pt idx="368">
                  <c:v>37529</c:v>
                </c:pt>
                <c:pt idx="369">
                  <c:v>37560</c:v>
                </c:pt>
                <c:pt idx="370">
                  <c:v>37590</c:v>
                </c:pt>
                <c:pt idx="371">
                  <c:v>37621</c:v>
                </c:pt>
                <c:pt idx="372">
                  <c:v>37652</c:v>
                </c:pt>
                <c:pt idx="373">
                  <c:v>37680</c:v>
                </c:pt>
                <c:pt idx="374">
                  <c:v>37711</c:v>
                </c:pt>
                <c:pt idx="375">
                  <c:v>37741</c:v>
                </c:pt>
                <c:pt idx="376">
                  <c:v>37772</c:v>
                </c:pt>
                <c:pt idx="377">
                  <c:v>37802</c:v>
                </c:pt>
                <c:pt idx="378">
                  <c:v>37833</c:v>
                </c:pt>
                <c:pt idx="379">
                  <c:v>37864</c:v>
                </c:pt>
                <c:pt idx="380">
                  <c:v>37894</c:v>
                </c:pt>
                <c:pt idx="381">
                  <c:v>37925</c:v>
                </c:pt>
                <c:pt idx="382">
                  <c:v>37955</c:v>
                </c:pt>
                <c:pt idx="383">
                  <c:v>37986</c:v>
                </c:pt>
                <c:pt idx="384">
                  <c:v>38017</c:v>
                </c:pt>
                <c:pt idx="385">
                  <c:v>38046</c:v>
                </c:pt>
                <c:pt idx="386">
                  <c:v>38077</c:v>
                </c:pt>
                <c:pt idx="387">
                  <c:v>38107</c:v>
                </c:pt>
                <c:pt idx="388">
                  <c:v>38138</c:v>
                </c:pt>
                <c:pt idx="389">
                  <c:v>38168</c:v>
                </c:pt>
                <c:pt idx="390">
                  <c:v>38199</c:v>
                </c:pt>
                <c:pt idx="391">
                  <c:v>38230</c:v>
                </c:pt>
                <c:pt idx="392">
                  <c:v>38260</c:v>
                </c:pt>
                <c:pt idx="393">
                  <c:v>38291</c:v>
                </c:pt>
                <c:pt idx="394">
                  <c:v>38321</c:v>
                </c:pt>
                <c:pt idx="395">
                  <c:v>38352</c:v>
                </c:pt>
                <c:pt idx="396">
                  <c:v>38383</c:v>
                </c:pt>
                <c:pt idx="397">
                  <c:v>38411</c:v>
                </c:pt>
                <c:pt idx="398">
                  <c:v>38442</c:v>
                </c:pt>
                <c:pt idx="399">
                  <c:v>38472</c:v>
                </c:pt>
                <c:pt idx="400">
                  <c:v>38503</c:v>
                </c:pt>
                <c:pt idx="401">
                  <c:v>38533</c:v>
                </c:pt>
                <c:pt idx="402">
                  <c:v>38564</c:v>
                </c:pt>
                <c:pt idx="403">
                  <c:v>38595</c:v>
                </c:pt>
                <c:pt idx="404">
                  <c:v>38625</c:v>
                </c:pt>
                <c:pt idx="405">
                  <c:v>38656</c:v>
                </c:pt>
                <c:pt idx="406">
                  <c:v>38686</c:v>
                </c:pt>
                <c:pt idx="407">
                  <c:v>38717</c:v>
                </c:pt>
                <c:pt idx="408">
                  <c:v>38748</c:v>
                </c:pt>
                <c:pt idx="409">
                  <c:v>38776</c:v>
                </c:pt>
                <c:pt idx="410">
                  <c:v>38807</c:v>
                </c:pt>
                <c:pt idx="411">
                  <c:v>38837</c:v>
                </c:pt>
                <c:pt idx="412">
                  <c:v>38868</c:v>
                </c:pt>
                <c:pt idx="413">
                  <c:v>38898</c:v>
                </c:pt>
                <c:pt idx="414">
                  <c:v>38929</c:v>
                </c:pt>
                <c:pt idx="415">
                  <c:v>38960</c:v>
                </c:pt>
                <c:pt idx="416">
                  <c:v>38990</c:v>
                </c:pt>
                <c:pt idx="417">
                  <c:v>39021</c:v>
                </c:pt>
                <c:pt idx="418">
                  <c:v>39051</c:v>
                </c:pt>
                <c:pt idx="419">
                  <c:v>39082</c:v>
                </c:pt>
                <c:pt idx="420">
                  <c:v>39113</c:v>
                </c:pt>
                <c:pt idx="421">
                  <c:v>39141</c:v>
                </c:pt>
                <c:pt idx="422">
                  <c:v>39172</c:v>
                </c:pt>
                <c:pt idx="423">
                  <c:v>39202</c:v>
                </c:pt>
                <c:pt idx="424">
                  <c:v>39233</c:v>
                </c:pt>
                <c:pt idx="425">
                  <c:v>39263</c:v>
                </c:pt>
                <c:pt idx="426">
                  <c:v>39294</c:v>
                </c:pt>
                <c:pt idx="427">
                  <c:v>39325</c:v>
                </c:pt>
                <c:pt idx="428">
                  <c:v>39355</c:v>
                </c:pt>
                <c:pt idx="429">
                  <c:v>39386</c:v>
                </c:pt>
                <c:pt idx="430">
                  <c:v>39416</c:v>
                </c:pt>
                <c:pt idx="431">
                  <c:v>39447</c:v>
                </c:pt>
                <c:pt idx="432">
                  <c:v>39478</c:v>
                </c:pt>
                <c:pt idx="433">
                  <c:v>39507</c:v>
                </c:pt>
                <c:pt idx="434">
                  <c:v>39538</c:v>
                </c:pt>
                <c:pt idx="435">
                  <c:v>39568</c:v>
                </c:pt>
                <c:pt idx="436">
                  <c:v>39599</c:v>
                </c:pt>
                <c:pt idx="437">
                  <c:v>39629</c:v>
                </c:pt>
                <c:pt idx="438">
                  <c:v>39660</c:v>
                </c:pt>
                <c:pt idx="439">
                  <c:v>39691</c:v>
                </c:pt>
                <c:pt idx="440">
                  <c:v>39721</c:v>
                </c:pt>
                <c:pt idx="441">
                  <c:v>39752</c:v>
                </c:pt>
                <c:pt idx="442">
                  <c:v>39782</c:v>
                </c:pt>
                <c:pt idx="443">
                  <c:v>39813</c:v>
                </c:pt>
                <c:pt idx="444">
                  <c:v>39844</c:v>
                </c:pt>
                <c:pt idx="445">
                  <c:v>39872</c:v>
                </c:pt>
                <c:pt idx="446">
                  <c:v>39903</c:v>
                </c:pt>
                <c:pt idx="447">
                  <c:v>39933</c:v>
                </c:pt>
                <c:pt idx="448">
                  <c:v>39964</c:v>
                </c:pt>
                <c:pt idx="449">
                  <c:v>39994</c:v>
                </c:pt>
                <c:pt idx="450">
                  <c:v>40025</c:v>
                </c:pt>
                <c:pt idx="451">
                  <c:v>40056</c:v>
                </c:pt>
                <c:pt idx="452">
                  <c:v>40086</c:v>
                </c:pt>
                <c:pt idx="453">
                  <c:v>40117</c:v>
                </c:pt>
                <c:pt idx="454">
                  <c:v>40147</c:v>
                </c:pt>
                <c:pt idx="455">
                  <c:v>40178</c:v>
                </c:pt>
                <c:pt idx="456">
                  <c:v>40209</c:v>
                </c:pt>
                <c:pt idx="457">
                  <c:v>40237</c:v>
                </c:pt>
                <c:pt idx="458">
                  <c:v>40268</c:v>
                </c:pt>
                <c:pt idx="459">
                  <c:v>40298</c:v>
                </c:pt>
                <c:pt idx="460">
                  <c:v>40329</c:v>
                </c:pt>
                <c:pt idx="461">
                  <c:v>40359</c:v>
                </c:pt>
                <c:pt idx="462">
                  <c:v>40390</c:v>
                </c:pt>
                <c:pt idx="463">
                  <c:v>40421</c:v>
                </c:pt>
                <c:pt idx="464">
                  <c:v>40451</c:v>
                </c:pt>
                <c:pt idx="465">
                  <c:v>40482</c:v>
                </c:pt>
                <c:pt idx="466">
                  <c:v>40512</c:v>
                </c:pt>
                <c:pt idx="467">
                  <c:v>40543</c:v>
                </c:pt>
                <c:pt idx="468">
                  <c:v>40574</c:v>
                </c:pt>
                <c:pt idx="469">
                  <c:v>40602</c:v>
                </c:pt>
                <c:pt idx="470">
                  <c:v>40633</c:v>
                </c:pt>
                <c:pt idx="471">
                  <c:v>40663</c:v>
                </c:pt>
                <c:pt idx="472">
                  <c:v>40694</c:v>
                </c:pt>
                <c:pt idx="473">
                  <c:v>40724</c:v>
                </c:pt>
                <c:pt idx="474">
                  <c:v>40755</c:v>
                </c:pt>
                <c:pt idx="475">
                  <c:v>40786</c:v>
                </c:pt>
                <c:pt idx="476">
                  <c:v>40816</c:v>
                </c:pt>
                <c:pt idx="477">
                  <c:v>40847</c:v>
                </c:pt>
                <c:pt idx="478">
                  <c:v>40877</c:v>
                </c:pt>
                <c:pt idx="479">
                  <c:v>40908</c:v>
                </c:pt>
                <c:pt idx="480">
                  <c:v>40939</c:v>
                </c:pt>
                <c:pt idx="481">
                  <c:v>40968</c:v>
                </c:pt>
                <c:pt idx="482">
                  <c:v>40999</c:v>
                </c:pt>
                <c:pt idx="483">
                  <c:v>41029</c:v>
                </c:pt>
                <c:pt idx="484">
                  <c:v>41060</c:v>
                </c:pt>
                <c:pt idx="485">
                  <c:v>41090</c:v>
                </c:pt>
                <c:pt idx="486">
                  <c:v>41121</c:v>
                </c:pt>
                <c:pt idx="487">
                  <c:v>41152</c:v>
                </c:pt>
                <c:pt idx="488">
                  <c:v>41182</c:v>
                </c:pt>
                <c:pt idx="489">
                  <c:v>41213</c:v>
                </c:pt>
                <c:pt idx="490">
                  <c:v>41243</c:v>
                </c:pt>
                <c:pt idx="491">
                  <c:v>41274</c:v>
                </c:pt>
                <c:pt idx="492">
                  <c:v>41305</c:v>
                </c:pt>
                <c:pt idx="493">
                  <c:v>41333</c:v>
                </c:pt>
                <c:pt idx="494">
                  <c:v>41364</c:v>
                </c:pt>
                <c:pt idx="495">
                  <c:v>41394</c:v>
                </c:pt>
                <c:pt idx="496">
                  <c:v>41425</c:v>
                </c:pt>
                <c:pt idx="497">
                  <c:v>41455</c:v>
                </c:pt>
                <c:pt idx="498">
                  <c:v>41486</c:v>
                </c:pt>
                <c:pt idx="499">
                  <c:v>41517</c:v>
                </c:pt>
                <c:pt idx="500">
                  <c:v>41547</c:v>
                </c:pt>
                <c:pt idx="501">
                  <c:v>41578</c:v>
                </c:pt>
                <c:pt idx="502">
                  <c:v>41608</c:v>
                </c:pt>
                <c:pt idx="503">
                  <c:v>41639</c:v>
                </c:pt>
                <c:pt idx="504">
                  <c:v>41670</c:v>
                </c:pt>
                <c:pt idx="505">
                  <c:v>41698</c:v>
                </c:pt>
                <c:pt idx="506">
                  <c:v>41729</c:v>
                </c:pt>
                <c:pt idx="507">
                  <c:v>41759</c:v>
                </c:pt>
                <c:pt idx="508">
                  <c:v>41790</c:v>
                </c:pt>
                <c:pt idx="509">
                  <c:v>41820</c:v>
                </c:pt>
                <c:pt idx="510">
                  <c:v>41851</c:v>
                </c:pt>
                <c:pt idx="511">
                  <c:v>41882</c:v>
                </c:pt>
                <c:pt idx="512">
                  <c:v>41912</c:v>
                </c:pt>
                <c:pt idx="513">
                  <c:v>41943</c:v>
                </c:pt>
                <c:pt idx="514">
                  <c:v>41973</c:v>
                </c:pt>
                <c:pt idx="515">
                  <c:v>42004</c:v>
                </c:pt>
                <c:pt idx="516">
                  <c:v>42035</c:v>
                </c:pt>
                <c:pt idx="517">
                  <c:v>42063</c:v>
                </c:pt>
                <c:pt idx="518">
                  <c:v>42094</c:v>
                </c:pt>
                <c:pt idx="519">
                  <c:v>42124</c:v>
                </c:pt>
                <c:pt idx="520">
                  <c:v>42155</c:v>
                </c:pt>
                <c:pt idx="521">
                  <c:v>42185</c:v>
                </c:pt>
                <c:pt idx="522">
                  <c:v>42216</c:v>
                </c:pt>
                <c:pt idx="523">
                  <c:v>42247</c:v>
                </c:pt>
                <c:pt idx="524">
                  <c:v>42277</c:v>
                </c:pt>
                <c:pt idx="525">
                  <c:v>42308</c:v>
                </c:pt>
                <c:pt idx="526">
                  <c:v>42338</c:v>
                </c:pt>
                <c:pt idx="527">
                  <c:v>42369</c:v>
                </c:pt>
                <c:pt idx="528">
                  <c:v>42400</c:v>
                </c:pt>
                <c:pt idx="529">
                  <c:v>42429</c:v>
                </c:pt>
                <c:pt idx="530">
                  <c:v>42460</c:v>
                </c:pt>
                <c:pt idx="531">
                  <c:v>42490</c:v>
                </c:pt>
                <c:pt idx="532">
                  <c:v>42521</c:v>
                </c:pt>
                <c:pt idx="533">
                  <c:v>42551</c:v>
                </c:pt>
                <c:pt idx="534">
                  <c:v>42582</c:v>
                </c:pt>
                <c:pt idx="535">
                  <c:v>42613</c:v>
                </c:pt>
                <c:pt idx="536">
                  <c:v>42643</c:v>
                </c:pt>
                <c:pt idx="537">
                  <c:v>42674</c:v>
                </c:pt>
                <c:pt idx="538">
                  <c:v>42704</c:v>
                </c:pt>
                <c:pt idx="539">
                  <c:v>42735</c:v>
                </c:pt>
                <c:pt idx="540">
                  <c:v>42766</c:v>
                </c:pt>
                <c:pt idx="541">
                  <c:v>42794</c:v>
                </c:pt>
                <c:pt idx="542">
                  <c:v>42825</c:v>
                </c:pt>
                <c:pt idx="543">
                  <c:v>42855</c:v>
                </c:pt>
                <c:pt idx="544">
                  <c:v>42886</c:v>
                </c:pt>
                <c:pt idx="545">
                  <c:v>42916</c:v>
                </c:pt>
                <c:pt idx="546">
                  <c:v>42947</c:v>
                </c:pt>
                <c:pt idx="547">
                  <c:v>42978</c:v>
                </c:pt>
                <c:pt idx="548">
                  <c:v>43008</c:v>
                </c:pt>
                <c:pt idx="549">
                  <c:v>43039</c:v>
                </c:pt>
                <c:pt idx="550">
                  <c:v>43069</c:v>
                </c:pt>
                <c:pt idx="551">
                  <c:v>43100</c:v>
                </c:pt>
                <c:pt idx="552">
                  <c:v>43131</c:v>
                </c:pt>
                <c:pt idx="553">
                  <c:v>43159</c:v>
                </c:pt>
                <c:pt idx="554">
                  <c:v>43190</c:v>
                </c:pt>
                <c:pt idx="555">
                  <c:v>43220</c:v>
                </c:pt>
                <c:pt idx="556">
                  <c:v>43251</c:v>
                </c:pt>
                <c:pt idx="557">
                  <c:v>43281</c:v>
                </c:pt>
                <c:pt idx="558">
                  <c:v>43312</c:v>
                </c:pt>
                <c:pt idx="559">
                  <c:v>43343</c:v>
                </c:pt>
                <c:pt idx="560">
                  <c:v>43373</c:v>
                </c:pt>
                <c:pt idx="561">
                  <c:v>43404</c:v>
                </c:pt>
                <c:pt idx="562">
                  <c:v>43434</c:v>
                </c:pt>
                <c:pt idx="563">
                  <c:v>43465</c:v>
                </c:pt>
                <c:pt idx="564">
                  <c:v>43496</c:v>
                </c:pt>
                <c:pt idx="565">
                  <c:v>43524</c:v>
                </c:pt>
                <c:pt idx="566">
                  <c:v>43555</c:v>
                </c:pt>
                <c:pt idx="567">
                  <c:v>43585</c:v>
                </c:pt>
                <c:pt idx="568">
                  <c:v>43616</c:v>
                </c:pt>
                <c:pt idx="569">
                  <c:v>43646</c:v>
                </c:pt>
                <c:pt idx="570">
                  <c:v>43677</c:v>
                </c:pt>
                <c:pt idx="571">
                  <c:v>43708</c:v>
                </c:pt>
                <c:pt idx="572">
                  <c:v>43738</c:v>
                </c:pt>
                <c:pt idx="573">
                  <c:v>43769</c:v>
                </c:pt>
                <c:pt idx="574">
                  <c:v>43799</c:v>
                </c:pt>
                <c:pt idx="575">
                  <c:v>43830</c:v>
                </c:pt>
                <c:pt idx="576">
                  <c:v>43861</c:v>
                </c:pt>
                <c:pt idx="577">
                  <c:v>43890</c:v>
                </c:pt>
                <c:pt idx="578">
                  <c:v>43921</c:v>
                </c:pt>
                <c:pt idx="579">
                  <c:v>43951</c:v>
                </c:pt>
                <c:pt idx="580">
                  <c:v>43982</c:v>
                </c:pt>
                <c:pt idx="581">
                  <c:v>44012</c:v>
                </c:pt>
                <c:pt idx="582">
                  <c:v>44043</c:v>
                </c:pt>
                <c:pt idx="583">
                  <c:v>44074</c:v>
                </c:pt>
                <c:pt idx="584">
                  <c:v>44104</c:v>
                </c:pt>
                <c:pt idx="585">
                  <c:v>44135</c:v>
                </c:pt>
                <c:pt idx="586">
                  <c:v>44165</c:v>
                </c:pt>
                <c:pt idx="587">
                  <c:v>44196</c:v>
                </c:pt>
                <c:pt idx="588">
                  <c:v>44227</c:v>
                </c:pt>
                <c:pt idx="589">
                  <c:v>44255</c:v>
                </c:pt>
                <c:pt idx="590">
                  <c:v>44286</c:v>
                </c:pt>
                <c:pt idx="591">
                  <c:v>44316</c:v>
                </c:pt>
                <c:pt idx="592">
                  <c:v>44347</c:v>
                </c:pt>
                <c:pt idx="593">
                  <c:v>44377</c:v>
                </c:pt>
                <c:pt idx="594">
                  <c:v>44408</c:v>
                </c:pt>
                <c:pt idx="595">
                  <c:v>44439</c:v>
                </c:pt>
                <c:pt idx="596">
                  <c:v>44469</c:v>
                </c:pt>
                <c:pt idx="597">
                  <c:v>44500</c:v>
                </c:pt>
                <c:pt idx="598">
                  <c:v>44530</c:v>
                </c:pt>
                <c:pt idx="599">
                  <c:v>44561</c:v>
                </c:pt>
                <c:pt idx="600">
                  <c:v>44592</c:v>
                </c:pt>
                <c:pt idx="601">
                  <c:v>44620</c:v>
                </c:pt>
                <c:pt idx="602">
                  <c:v>44651</c:v>
                </c:pt>
                <c:pt idx="603">
                  <c:v>44681</c:v>
                </c:pt>
                <c:pt idx="604">
                  <c:v>44712</c:v>
                </c:pt>
                <c:pt idx="605">
                  <c:v>44742</c:v>
                </c:pt>
                <c:pt idx="606">
                  <c:v>44773</c:v>
                </c:pt>
                <c:pt idx="607">
                  <c:v>44804</c:v>
                </c:pt>
                <c:pt idx="608">
                  <c:v>44834</c:v>
                </c:pt>
                <c:pt idx="609">
                  <c:v>44865</c:v>
                </c:pt>
                <c:pt idx="610">
                  <c:v>44895</c:v>
                </c:pt>
                <c:pt idx="611">
                  <c:v>44926</c:v>
                </c:pt>
                <c:pt idx="612">
                  <c:v>44957</c:v>
                </c:pt>
                <c:pt idx="613">
                  <c:v>44985</c:v>
                </c:pt>
                <c:pt idx="614">
                  <c:v>45016</c:v>
                </c:pt>
                <c:pt idx="615">
                  <c:v>45046</c:v>
                </c:pt>
                <c:pt idx="616">
                  <c:v>45077</c:v>
                </c:pt>
                <c:pt idx="617">
                  <c:v>45107</c:v>
                </c:pt>
                <c:pt idx="618">
                  <c:v>45138</c:v>
                </c:pt>
                <c:pt idx="619">
                  <c:v>45169</c:v>
                </c:pt>
                <c:pt idx="620">
                  <c:v>45199</c:v>
                </c:pt>
                <c:pt idx="621">
                  <c:v>45230</c:v>
                </c:pt>
                <c:pt idx="622">
                  <c:v>45260</c:v>
                </c:pt>
                <c:pt idx="623">
                  <c:v>45291</c:v>
                </c:pt>
                <c:pt idx="624">
                  <c:v>45322</c:v>
                </c:pt>
                <c:pt idx="625">
                  <c:v>45351</c:v>
                </c:pt>
                <c:pt idx="626">
                  <c:v>45382</c:v>
                </c:pt>
                <c:pt idx="627">
                  <c:v>45412</c:v>
                </c:pt>
                <c:pt idx="628">
                  <c:v>45443</c:v>
                </c:pt>
                <c:pt idx="629">
                  <c:v>45473</c:v>
                </c:pt>
                <c:pt idx="630">
                  <c:v>45504</c:v>
                </c:pt>
                <c:pt idx="631">
                  <c:v>45535</c:v>
                </c:pt>
                <c:pt idx="632">
                  <c:v>45565</c:v>
                </c:pt>
                <c:pt idx="633">
                  <c:v>45596</c:v>
                </c:pt>
                <c:pt idx="634">
                  <c:v>45626</c:v>
                </c:pt>
                <c:pt idx="635">
                  <c:v>45657</c:v>
                </c:pt>
                <c:pt idx="636">
                  <c:v>45688</c:v>
                </c:pt>
              </c:numCache>
            </c:numRef>
          </c:cat>
          <c:val>
            <c:numRef>
              <c:f>Sheet8!$N$8:$N$644</c:f>
              <c:numCache>
                <c:formatCode>0.0</c:formatCode>
                <c:ptCount val="637"/>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11.8</c:v>
                </c:pt>
                <c:pt idx="126">
                  <c:v>12.2</c:v>
                </c:pt>
                <c:pt idx="127">
                  <c:v>13.7</c:v>
                </c:pt>
                <c:pt idx="128">
                  <c:v>13.8</c:v>
                </c:pt>
                <c:pt idx="129">
                  <c:v>13.8</c:v>
                </c:pt>
                <c:pt idx="130">
                  <c:v>12.3</c:v>
                </c:pt>
                <c:pt idx="131">
                  <c:v>10.199999999999999</c:v>
                </c:pt>
                <c:pt idx="132">
                  <c:v>10.6</c:v>
                </c:pt>
                <c:pt idx="133">
                  <c:v>12.2</c:v>
                </c:pt>
                <c:pt idx="134">
                  <c:v>11</c:v>
                </c:pt>
                <c:pt idx="135">
                  <c:v>10.5</c:v>
                </c:pt>
                <c:pt idx="136">
                  <c:v>10.199999999999999</c:v>
                </c:pt>
                <c:pt idx="137">
                  <c:v>10.3</c:v>
                </c:pt>
                <c:pt idx="138">
                  <c:v>9.9</c:v>
                </c:pt>
                <c:pt idx="139">
                  <c:v>10.7</c:v>
                </c:pt>
                <c:pt idx="140">
                  <c:v>10.6</c:v>
                </c:pt>
                <c:pt idx="141">
                  <c:v>11</c:v>
                </c:pt>
                <c:pt idx="142">
                  <c:v>10.3</c:v>
                </c:pt>
                <c:pt idx="143">
                  <c:v>8.3000000000000007</c:v>
                </c:pt>
                <c:pt idx="144">
                  <c:v>9.1999999999999993</c:v>
                </c:pt>
                <c:pt idx="145">
                  <c:v>10.1</c:v>
                </c:pt>
                <c:pt idx="146">
                  <c:v>11.1</c:v>
                </c:pt>
                <c:pt idx="147">
                  <c:v>10.7</c:v>
                </c:pt>
                <c:pt idx="148">
                  <c:v>10.9</c:v>
                </c:pt>
                <c:pt idx="149">
                  <c:v>10.9</c:v>
                </c:pt>
                <c:pt idx="150">
                  <c:v>11.4</c:v>
                </c:pt>
                <c:pt idx="151">
                  <c:v>10.8</c:v>
                </c:pt>
                <c:pt idx="152">
                  <c:v>11.1</c:v>
                </c:pt>
                <c:pt idx="153">
                  <c:v>11.2</c:v>
                </c:pt>
                <c:pt idx="154">
                  <c:v>10.3</c:v>
                </c:pt>
                <c:pt idx="155">
                  <c:v>11.4</c:v>
                </c:pt>
                <c:pt idx="156">
                  <c:v>10.1</c:v>
                </c:pt>
                <c:pt idx="157">
                  <c:v>10.5</c:v>
                </c:pt>
                <c:pt idx="158">
                  <c:v>11.2</c:v>
                </c:pt>
                <c:pt idx="159">
                  <c:v>11</c:v>
                </c:pt>
                <c:pt idx="160">
                  <c:v>10.8</c:v>
                </c:pt>
                <c:pt idx="161">
                  <c:v>11.4</c:v>
                </c:pt>
                <c:pt idx="162">
                  <c:v>10.5</c:v>
                </c:pt>
                <c:pt idx="163">
                  <c:v>9.4</c:v>
                </c:pt>
                <c:pt idx="164">
                  <c:v>8.9</c:v>
                </c:pt>
                <c:pt idx="165">
                  <c:v>8.6999999999999993</c:v>
                </c:pt>
                <c:pt idx="166">
                  <c:v>8.6999999999999993</c:v>
                </c:pt>
                <c:pt idx="167">
                  <c:v>7.5</c:v>
                </c:pt>
                <c:pt idx="168">
                  <c:v>9.5</c:v>
                </c:pt>
                <c:pt idx="169">
                  <c:v>10</c:v>
                </c:pt>
                <c:pt idx="170">
                  <c:v>10.4</c:v>
                </c:pt>
                <c:pt idx="171">
                  <c:v>10.3</c:v>
                </c:pt>
                <c:pt idx="172">
                  <c:v>9.9</c:v>
                </c:pt>
                <c:pt idx="173">
                  <c:v>9.4</c:v>
                </c:pt>
                <c:pt idx="174">
                  <c:v>8.8000000000000007</c:v>
                </c:pt>
                <c:pt idx="175">
                  <c:v>8.9</c:v>
                </c:pt>
                <c:pt idx="176">
                  <c:v>7.9</c:v>
                </c:pt>
                <c:pt idx="177">
                  <c:v>7.9</c:v>
                </c:pt>
                <c:pt idx="178">
                  <c:v>8</c:v>
                </c:pt>
                <c:pt idx="179">
                  <c:v>5.8</c:v>
                </c:pt>
                <c:pt idx="180">
                  <c:v>8.1</c:v>
                </c:pt>
                <c:pt idx="181">
                  <c:v>8.3000000000000007</c:v>
                </c:pt>
                <c:pt idx="182">
                  <c:v>8.5</c:v>
                </c:pt>
                <c:pt idx="183">
                  <c:v>8.8000000000000007</c:v>
                </c:pt>
                <c:pt idx="184">
                  <c:v>8.1</c:v>
                </c:pt>
                <c:pt idx="185">
                  <c:v>8</c:v>
                </c:pt>
                <c:pt idx="186">
                  <c:v>8.1</c:v>
                </c:pt>
                <c:pt idx="187">
                  <c:v>8.4</c:v>
                </c:pt>
                <c:pt idx="188">
                  <c:v>8.3000000000000007</c:v>
                </c:pt>
                <c:pt idx="189">
                  <c:v>8.9</c:v>
                </c:pt>
                <c:pt idx="190">
                  <c:v>8.9</c:v>
                </c:pt>
                <c:pt idx="191">
                  <c:v>7.8</c:v>
                </c:pt>
                <c:pt idx="192">
                  <c:v>8.6</c:v>
                </c:pt>
                <c:pt idx="193">
                  <c:v>10.3</c:v>
                </c:pt>
                <c:pt idx="194">
                  <c:v>9.6</c:v>
                </c:pt>
                <c:pt idx="195">
                  <c:v>9.6</c:v>
                </c:pt>
                <c:pt idx="196">
                  <c:v>9.4</c:v>
                </c:pt>
                <c:pt idx="197">
                  <c:v>8.4</c:v>
                </c:pt>
                <c:pt idx="198">
                  <c:v>8.3000000000000007</c:v>
                </c:pt>
                <c:pt idx="199">
                  <c:v>8.1999999999999993</c:v>
                </c:pt>
                <c:pt idx="200">
                  <c:v>7.9</c:v>
                </c:pt>
                <c:pt idx="201">
                  <c:v>7.9</c:v>
                </c:pt>
                <c:pt idx="202">
                  <c:v>8.5</c:v>
                </c:pt>
                <c:pt idx="203">
                  <c:v>6.5</c:v>
                </c:pt>
                <c:pt idx="204">
                  <c:v>7.9</c:v>
                </c:pt>
                <c:pt idx="205">
                  <c:v>8.5</c:v>
                </c:pt>
                <c:pt idx="206">
                  <c:v>8.8000000000000007</c:v>
                </c:pt>
                <c:pt idx="207">
                  <c:v>9.5</c:v>
                </c:pt>
                <c:pt idx="208">
                  <c:v>9.8000000000000007</c:v>
                </c:pt>
                <c:pt idx="209">
                  <c:v>8.9</c:v>
                </c:pt>
                <c:pt idx="210">
                  <c:v>8.5</c:v>
                </c:pt>
                <c:pt idx="211">
                  <c:v>8.4</c:v>
                </c:pt>
                <c:pt idx="212">
                  <c:v>7.8</c:v>
                </c:pt>
                <c:pt idx="213">
                  <c:v>7.9</c:v>
                </c:pt>
                <c:pt idx="214">
                  <c:v>7.8</c:v>
                </c:pt>
                <c:pt idx="215">
                  <c:v>6.7</c:v>
                </c:pt>
                <c:pt idx="216">
                  <c:v>7.3</c:v>
                </c:pt>
                <c:pt idx="217">
                  <c:v>7.7</c:v>
                </c:pt>
                <c:pt idx="218">
                  <c:v>8.3000000000000007</c:v>
                </c:pt>
                <c:pt idx="219">
                  <c:v>9.1</c:v>
                </c:pt>
                <c:pt idx="220">
                  <c:v>9.6</c:v>
                </c:pt>
                <c:pt idx="221">
                  <c:v>9.3000000000000007</c:v>
                </c:pt>
                <c:pt idx="222">
                  <c:v>9.3000000000000007</c:v>
                </c:pt>
                <c:pt idx="223">
                  <c:v>9.3000000000000007</c:v>
                </c:pt>
                <c:pt idx="224">
                  <c:v>9.6</c:v>
                </c:pt>
                <c:pt idx="225">
                  <c:v>9.5</c:v>
                </c:pt>
                <c:pt idx="226">
                  <c:v>9.3000000000000007</c:v>
                </c:pt>
                <c:pt idx="227">
                  <c:v>8.8000000000000007</c:v>
                </c:pt>
                <c:pt idx="228">
                  <c:v>9.1</c:v>
                </c:pt>
                <c:pt idx="229">
                  <c:v>8.6999999999999993</c:v>
                </c:pt>
                <c:pt idx="230">
                  <c:v>8.8000000000000007</c:v>
                </c:pt>
                <c:pt idx="231">
                  <c:v>8.9</c:v>
                </c:pt>
                <c:pt idx="232">
                  <c:v>8.6999999999999993</c:v>
                </c:pt>
                <c:pt idx="233">
                  <c:v>8.5</c:v>
                </c:pt>
                <c:pt idx="234">
                  <c:v>9.1999999999999993</c:v>
                </c:pt>
                <c:pt idx="235">
                  <c:v>9.5</c:v>
                </c:pt>
                <c:pt idx="236">
                  <c:v>9.5</c:v>
                </c:pt>
                <c:pt idx="237">
                  <c:v>9.3000000000000007</c:v>
                </c:pt>
                <c:pt idx="238">
                  <c:v>9.1</c:v>
                </c:pt>
                <c:pt idx="239">
                  <c:v>8.4</c:v>
                </c:pt>
                <c:pt idx="240">
                  <c:v>8.8000000000000007</c:v>
                </c:pt>
                <c:pt idx="241">
                  <c:v>8.3000000000000007</c:v>
                </c:pt>
                <c:pt idx="242">
                  <c:v>8.1999999999999993</c:v>
                </c:pt>
                <c:pt idx="243">
                  <c:v>8.3000000000000007</c:v>
                </c:pt>
                <c:pt idx="244">
                  <c:v>8.6999999999999993</c:v>
                </c:pt>
                <c:pt idx="245">
                  <c:v>8.9</c:v>
                </c:pt>
                <c:pt idx="246">
                  <c:v>8.5</c:v>
                </c:pt>
                <c:pt idx="247">
                  <c:v>8.6</c:v>
                </c:pt>
                <c:pt idx="248">
                  <c:v>8.1999999999999993</c:v>
                </c:pt>
                <c:pt idx="249">
                  <c:v>8</c:v>
                </c:pt>
                <c:pt idx="250">
                  <c:v>7.2</c:v>
                </c:pt>
                <c:pt idx="251">
                  <c:v>6.1</c:v>
                </c:pt>
                <c:pt idx="252">
                  <c:v>6.5</c:v>
                </c:pt>
                <c:pt idx="253">
                  <c:v>7.1</c:v>
                </c:pt>
                <c:pt idx="254">
                  <c:v>7.3</c:v>
                </c:pt>
                <c:pt idx="255">
                  <c:v>7.5</c:v>
                </c:pt>
                <c:pt idx="256">
                  <c:v>7.2</c:v>
                </c:pt>
                <c:pt idx="257">
                  <c:v>6.5</c:v>
                </c:pt>
                <c:pt idx="258">
                  <c:v>6.5</c:v>
                </c:pt>
                <c:pt idx="259">
                  <c:v>6.5</c:v>
                </c:pt>
                <c:pt idx="260">
                  <c:v>6</c:v>
                </c:pt>
                <c:pt idx="261">
                  <c:v>6</c:v>
                </c:pt>
                <c:pt idx="262">
                  <c:v>5.6</c:v>
                </c:pt>
                <c:pt idx="263">
                  <c:v>4.7</c:v>
                </c:pt>
                <c:pt idx="264">
                  <c:v>4.8</c:v>
                </c:pt>
                <c:pt idx="265">
                  <c:v>5.2</c:v>
                </c:pt>
                <c:pt idx="266">
                  <c:v>5.2</c:v>
                </c:pt>
                <c:pt idx="267">
                  <c:v>5.4</c:v>
                </c:pt>
                <c:pt idx="268">
                  <c:v>5.5</c:v>
                </c:pt>
                <c:pt idx="269">
                  <c:v>5.4</c:v>
                </c:pt>
                <c:pt idx="270">
                  <c:v>5.8</c:v>
                </c:pt>
                <c:pt idx="271">
                  <c:v>6</c:v>
                </c:pt>
                <c:pt idx="272">
                  <c:v>5.5</c:v>
                </c:pt>
                <c:pt idx="273">
                  <c:v>5.6</c:v>
                </c:pt>
                <c:pt idx="274">
                  <c:v>5.4</c:v>
                </c:pt>
                <c:pt idx="275">
                  <c:v>4.8</c:v>
                </c:pt>
                <c:pt idx="276">
                  <c:v>5.3</c:v>
                </c:pt>
                <c:pt idx="277">
                  <c:v>5.6</c:v>
                </c:pt>
                <c:pt idx="278">
                  <c:v>5.8</c:v>
                </c:pt>
                <c:pt idx="279">
                  <c:v>6.4</c:v>
                </c:pt>
                <c:pt idx="280">
                  <c:v>6</c:v>
                </c:pt>
                <c:pt idx="281">
                  <c:v>5.7</c:v>
                </c:pt>
                <c:pt idx="282">
                  <c:v>5.7</c:v>
                </c:pt>
                <c:pt idx="283">
                  <c:v>5.7</c:v>
                </c:pt>
                <c:pt idx="284">
                  <c:v>5.5</c:v>
                </c:pt>
                <c:pt idx="285">
                  <c:v>5.6</c:v>
                </c:pt>
                <c:pt idx="286">
                  <c:v>5.6</c:v>
                </c:pt>
                <c:pt idx="287">
                  <c:v>5.0999999999999996</c:v>
                </c:pt>
                <c:pt idx="288">
                  <c:v>5.6</c:v>
                </c:pt>
                <c:pt idx="289">
                  <c:v>6</c:v>
                </c:pt>
                <c:pt idx="290">
                  <c:v>6</c:v>
                </c:pt>
                <c:pt idx="291">
                  <c:v>5.8</c:v>
                </c:pt>
                <c:pt idx="292">
                  <c:v>6</c:v>
                </c:pt>
                <c:pt idx="293">
                  <c:v>6</c:v>
                </c:pt>
                <c:pt idx="294">
                  <c:v>6.1</c:v>
                </c:pt>
                <c:pt idx="295">
                  <c:v>6.6</c:v>
                </c:pt>
                <c:pt idx="296">
                  <c:v>6.4</c:v>
                </c:pt>
                <c:pt idx="297">
                  <c:v>6.4</c:v>
                </c:pt>
                <c:pt idx="298">
                  <c:v>6.3</c:v>
                </c:pt>
                <c:pt idx="299">
                  <c:v>5.5</c:v>
                </c:pt>
                <c:pt idx="300">
                  <c:v>5.8</c:v>
                </c:pt>
                <c:pt idx="301">
                  <c:v>6</c:v>
                </c:pt>
                <c:pt idx="302">
                  <c:v>6.1</c:v>
                </c:pt>
                <c:pt idx="303">
                  <c:v>6.7</c:v>
                </c:pt>
                <c:pt idx="304">
                  <c:v>6.7</c:v>
                </c:pt>
                <c:pt idx="305">
                  <c:v>6.2</c:v>
                </c:pt>
                <c:pt idx="306">
                  <c:v>6.9</c:v>
                </c:pt>
                <c:pt idx="307">
                  <c:v>6</c:v>
                </c:pt>
                <c:pt idx="308">
                  <c:v>6</c:v>
                </c:pt>
                <c:pt idx="309">
                  <c:v>5.9</c:v>
                </c:pt>
                <c:pt idx="310">
                  <c:v>5.5</c:v>
                </c:pt>
                <c:pt idx="311">
                  <c:v>4.8</c:v>
                </c:pt>
                <c:pt idx="312">
                  <c:v>6.4</c:v>
                </c:pt>
                <c:pt idx="313">
                  <c:v>5.9</c:v>
                </c:pt>
                <c:pt idx="314">
                  <c:v>5.7</c:v>
                </c:pt>
                <c:pt idx="315">
                  <c:v>5.6</c:v>
                </c:pt>
                <c:pt idx="316">
                  <c:v>5.6</c:v>
                </c:pt>
                <c:pt idx="317">
                  <c:v>5.8</c:v>
                </c:pt>
                <c:pt idx="318">
                  <c:v>5.6</c:v>
                </c:pt>
                <c:pt idx="319">
                  <c:v>5.5</c:v>
                </c:pt>
                <c:pt idx="320">
                  <c:v>5.3</c:v>
                </c:pt>
                <c:pt idx="321">
                  <c:v>5.3</c:v>
                </c:pt>
                <c:pt idx="322">
                  <c:v>5.0999999999999996</c:v>
                </c:pt>
                <c:pt idx="323">
                  <c:v>4.3</c:v>
                </c:pt>
                <c:pt idx="324">
                  <c:v>4.8</c:v>
                </c:pt>
                <c:pt idx="325">
                  <c:v>4.8</c:v>
                </c:pt>
                <c:pt idx="326">
                  <c:v>4.9000000000000004</c:v>
                </c:pt>
                <c:pt idx="327">
                  <c:v>5.2</c:v>
                </c:pt>
                <c:pt idx="328">
                  <c:v>5.0999999999999996</c:v>
                </c:pt>
                <c:pt idx="329">
                  <c:v>4.8</c:v>
                </c:pt>
                <c:pt idx="330">
                  <c:v>4.7</c:v>
                </c:pt>
                <c:pt idx="331">
                  <c:v>4.8</c:v>
                </c:pt>
                <c:pt idx="332">
                  <c:v>4.7</c:v>
                </c:pt>
                <c:pt idx="333">
                  <c:v>4.9000000000000004</c:v>
                </c:pt>
                <c:pt idx="334">
                  <c:v>4.5</c:v>
                </c:pt>
                <c:pt idx="335">
                  <c:v>4.0999999999999996</c:v>
                </c:pt>
                <c:pt idx="336">
                  <c:v>4.3</c:v>
                </c:pt>
                <c:pt idx="337">
                  <c:v>4.4000000000000004</c:v>
                </c:pt>
                <c:pt idx="338">
                  <c:v>4</c:v>
                </c:pt>
                <c:pt idx="339">
                  <c:v>4.7</c:v>
                </c:pt>
                <c:pt idx="340">
                  <c:v>4.5999999999999996</c:v>
                </c:pt>
                <c:pt idx="341">
                  <c:v>4.9000000000000004</c:v>
                </c:pt>
                <c:pt idx="342">
                  <c:v>4.7</c:v>
                </c:pt>
                <c:pt idx="343">
                  <c:v>4.8</c:v>
                </c:pt>
                <c:pt idx="344">
                  <c:v>4.5</c:v>
                </c:pt>
                <c:pt idx="345">
                  <c:v>4.5</c:v>
                </c:pt>
                <c:pt idx="346">
                  <c:v>4.2</c:v>
                </c:pt>
                <c:pt idx="347">
                  <c:v>4.4000000000000004</c:v>
                </c:pt>
                <c:pt idx="348">
                  <c:v>4.2</c:v>
                </c:pt>
                <c:pt idx="349">
                  <c:v>4.4000000000000004</c:v>
                </c:pt>
                <c:pt idx="350">
                  <c:v>4.4000000000000004</c:v>
                </c:pt>
                <c:pt idx="351">
                  <c:v>4.8</c:v>
                </c:pt>
                <c:pt idx="352">
                  <c:v>4.5999999999999996</c:v>
                </c:pt>
                <c:pt idx="353">
                  <c:v>4.8</c:v>
                </c:pt>
                <c:pt idx="354">
                  <c:v>4.5</c:v>
                </c:pt>
                <c:pt idx="355">
                  <c:v>4.9000000000000004</c:v>
                </c:pt>
                <c:pt idx="356">
                  <c:v>5</c:v>
                </c:pt>
                <c:pt idx="357">
                  <c:v>4.5</c:v>
                </c:pt>
                <c:pt idx="358">
                  <c:v>4.9000000000000004</c:v>
                </c:pt>
                <c:pt idx="359">
                  <c:v>4.0999999999999996</c:v>
                </c:pt>
                <c:pt idx="360">
                  <c:v>4.3</c:v>
                </c:pt>
                <c:pt idx="361">
                  <c:v>4.4000000000000004</c:v>
                </c:pt>
                <c:pt idx="362">
                  <c:v>4.5999999999999996</c:v>
                </c:pt>
                <c:pt idx="363">
                  <c:v>5</c:v>
                </c:pt>
                <c:pt idx="364">
                  <c:v>4.7</c:v>
                </c:pt>
                <c:pt idx="365">
                  <c:v>5</c:v>
                </c:pt>
                <c:pt idx="366">
                  <c:v>4.7</c:v>
                </c:pt>
                <c:pt idx="367">
                  <c:v>5.0999999999999996</c:v>
                </c:pt>
                <c:pt idx="368">
                  <c:v>4.9000000000000004</c:v>
                </c:pt>
                <c:pt idx="369">
                  <c:v>4.9000000000000004</c:v>
                </c:pt>
                <c:pt idx="370">
                  <c:v>4.9000000000000004</c:v>
                </c:pt>
                <c:pt idx="371">
                  <c:v>4.3</c:v>
                </c:pt>
                <c:pt idx="372">
                  <c:v>4.5999999999999996</c:v>
                </c:pt>
                <c:pt idx="373">
                  <c:v>4.5</c:v>
                </c:pt>
                <c:pt idx="374">
                  <c:v>4.7</c:v>
                </c:pt>
                <c:pt idx="375">
                  <c:v>5.2</c:v>
                </c:pt>
                <c:pt idx="376">
                  <c:v>4.8</c:v>
                </c:pt>
                <c:pt idx="377">
                  <c:v>5.0999999999999996</c:v>
                </c:pt>
                <c:pt idx="378">
                  <c:v>4.5999999999999996</c:v>
                </c:pt>
                <c:pt idx="379">
                  <c:v>4.5999999999999996</c:v>
                </c:pt>
                <c:pt idx="380">
                  <c:v>4.3</c:v>
                </c:pt>
                <c:pt idx="381">
                  <c:v>4.5999999999999996</c:v>
                </c:pt>
                <c:pt idx="382">
                  <c:v>4.9000000000000004</c:v>
                </c:pt>
                <c:pt idx="383">
                  <c:v>4.3</c:v>
                </c:pt>
                <c:pt idx="384">
                  <c:v>4.4000000000000004</c:v>
                </c:pt>
                <c:pt idx="385">
                  <c:v>4.5</c:v>
                </c:pt>
                <c:pt idx="386">
                  <c:v>4.4000000000000004</c:v>
                </c:pt>
                <c:pt idx="387">
                  <c:v>4.3</c:v>
                </c:pt>
                <c:pt idx="388">
                  <c:v>4.3</c:v>
                </c:pt>
                <c:pt idx="389">
                  <c:v>4.2</c:v>
                </c:pt>
                <c:pt idx="390">
                  <c:v>4.4000000000000004</c:v>
                </c:pt>
                <c:pt idx="391">
                  <c:v>4.5</c:v>
                </c:pt>
                <c:pt idx="392">
                  <c:v>4.2</c:v>
                </c:pt>
                <c:pt idx="393">
                  <c:v>4.3</c:v>
                </c:pt>
                <c:pt idx="394">
                  <c:v>4.3</c:v>
                </c:pt>
                <c:pt idx="395">
                  <c:v>3.9</c:v>
                </c:pt>
                <c:pt idx="396">
                  <c:v>3.6</c:v>
                </c:pt>
                <c:pt idx="397">
                  <c:v>4</c:v>
                </c:pt>
                <c:pt idx="398">
                  <c:v>4</c:v>
                </c:pt>
                <c:pt idx="399">
                  <c:v>4.2</c:v>
                </c:pt>
                <c:pt idx="400">
                  <c:v>4.3</c:v>
                </c:pt>
                <c:pt idx="401">
                  <c:v>4.5</c:v>
                </c:pt>
                <c:pt idx="402">
                  <c:v>4.5</c:v>
                </c:pt>
                <c:pt idx="403">
                  <c:v>4.7</c:v>
                </c:pt>
                <c:pt idx="404">
                  <c:v>4.5</c:v>
                </c:pt>
                <c:pt idx="405">
                  <c:v>4.8</c:v>
                </c:pt>
                <c:pt idx="406">
                  <c:v>4.9000000000000004</c:v>
                </c:pt>
                <c:pt idx="407">
                  <c:v>4.8</c:v>
                </c:pt>
                <c:pt idx="408">
                  <c:v>5.0999999999999996</c:v>
                </c:pt>
                <c:pt idx="409">
                  <c:v>5.0999999999999996</c:v>
                </c:pt>
                <c:pt idx="410">
                  <c:v>5.4</c:v>
                </c:pt>
                <c:pt idx="411">
                  <c:v>6</c:v>
                </c:pt>
                <c:pt idx="412">
                  <c:v>6.3</c:v>
                </c:pt>
                <c:pt idx="413">
                  <c:v>6.8</c:v>
                </c:pt>
                <c:pt idx="414">
                  <c:v>7.2</c:v>
                </c:pt>
                <c:pt idx="415">
                  <c:v>7.1</c:v>
                </c:pt>
                <c:pt idx="416">
                  <c:v>7</c:v>
                </c:pt>
                <c:pt idx="417">
                  <c:v>7.1</c:v>
                </c:pt>
                <c:pt idx="418">
                  <c:v>7</c:v>
                </c:pt>
                <c:pt idx="419">
                  <c:v>6.2</c:v>
                </c:pt>
                <c:pt idx="420">
                  <c:v>6.5</c:v>
                </c:pt>
                <c:pt idx="421">
                  <c:v>6.7</c:v>
                </c:pt>
                <c:pt idx="422">
                  <c:v>7.2</c:v>
                </c:pt>
                <c:pt idx="423">
                  <c:v>8.3000000000000007</c:v>
                </c:pt>
                <c:pt idx="424">
                  <c:v>8.6999999999999993</c:v>
                </c:pt>
                <c:pt idx="425">
                  <c:v>8.9</c:v>
                </c:pt>
                <c:pt idx="426">
                  <c:v>9.1999999999999993</c:v>
                </c:pt>
                <c:pt idx="427">
                  <c:v>9.3000000000000007</c:v>
                </c:pt>
                <c:pt idx="428">
                  <c:v>9.9</c:v>
                </c:pt>
                <c:pt idx="429">
                  <c:v>10.3</c:v>
                </c:pt>
                <c:pt idx="430">
                  <c:v>9.6999999999999993</c:v>
                </c:pt>
                <c:pt idx="431">
                  <c:v>9.3000000000000007</c:v>
                </c:pt>
                <c:pt idx="432">
                  <c:v>9.9</c:v>
                </c:pt>
                <c:pt idx="433">
                  <c:v>9.5</c:v>
                </c:pt>
                <c:pt idx="434">
                  <c:v>9.5</c:v>
                </c:pt>
                <c:pt idx="435">
                  <c:v>10.8</c:v>
                </c:pt>
                <c:pt idx="436">
                  <c:v>10.4</c:v>
                </c:pt>
                <c:pt idx="437">
                  <c:v>10.9</c:v>
                </c:pt>
                <c:pt idx="438">
                  <c:v>10.4</c:v>
                </c:pt>
                <c:pt idx="439">
                  <c:v>9.6999999999999993</c:v>
                </c:pt>
                <c:pt idx="440">
                  <c:v>9.6</c:v>
                </c:pt>
                <c:pt idx="441">
                  <c:v>9.8000000000000007</c:v>
                </c:pt>
                <c:pt idx="442">
                  <c:v>10.5</c:v>
                </c:pt>
                <c:pt idx="443">
                  <c:v>8.8000000000000007</c:v>
                </c:pt>
                <c:pt idx="444">
                  <c:v>9.1999999999999993</c:v>
                </c:pt>
                <c:pt idx="445">
                  <c:v>9.1999999999999993</c:v>
                </c:pt>
                <c:pt idx="446">
                  <c:v>8.9</c:v>
                </c:pt>
                <c:pt idx="447">
                  <c:v>9.6</c:v>
                </c:pt>
                <c:pt idx="448">
                  <c:v>9.1</c:v>
                </c:pt>
                <c:pt idx="449">
                  <c:v>8.9</c:v>
                </c:pt>
                <c:pt idx="450">
                  <c:v>8.6</c:v>
                </c:pt>
                <c:pt idx="451">
                  <c:v>8.5</c:v>
                </c:pt>
                <c:pt idx="452">
                  <c:v>7.7</c:v>
                </c:pt>
                <c:pt idx="453">
                  <c:v>6.8</c:v>
                </c:pt>
                <c:pt idx="454">
                  <c:v>6.3</c:v>
                </c:pt>
                <c:pt idx="455">
                  <c:v>7.2</c:v>
                </c:pt>
                <c:pt idx="456">
                  <c:v>7.8</c:v>
                </c:pt>
                <c:pt idx="457">
                  <c:v>8.1</c:v>
                </c:pt>
                <c:pt idx="458">
                  <c:v>7.9</c:v>
                </c:pt>
                <c:pt idx="459">
                  <c:v>8.1999999999999993</c:v>
                </c:pt>
                <c:pt idx="460">
                  <c:v>7.8</c:v>
                </c:pt>
                <c:pt idx="461">
                  <c:v>8.6999999999999993</c:v>
                </c:pt>
                <c:pt idx="462">
                  <c:v>11.3</c:v>
                </c:pt>
                <c:pt idx="463">
                  <c:v>11.1</c:v>
                </c:pt>
                <c:pt idx="464">
                  <c:v>10.1</c:v>
                </c:pt>
                <c:pt idx="465">
                  <c:v>9.9</c:v>
                </c:pt>
                <c:pt idx="466">
                  <c:v>9.1999999999999993</c:v>
                </c:pt>
                <c:pt idx="467">
                  <c:v>8.1999999999999993</c:v>
                </c:pt>
                <c:pt idx="468">
                  <c:v>7.8</c:v>
                </c:pt>
                <c:pt idx="469">
                  <c:v>8.5</c:v>
                </c:pt>
                <c:pt idx="470">
                  <c:v>8.3000000000000007</c:v>
                </c:pt>
                <c:pt idx="471">
                  <c:v>9</c:v>
                </c:pt>
                <c:pt idx="472">
                  <c:v>8.9</c:v>
                </c:pt>
                <c:pt idx="473">
                  <c:v>8.9</c:v>
                </c:pt>
                <c:pt idx="474">
                  <c:v>8.6</c:v>
                </c:pt>
                <c:pt idx="475">
                  <c:v>8.1</c:v>
                </c:pt>
                <c:pt idx="476">
                  <c:v>7.8</c:v>
                </c:pt>
                <c:pt idx="477">
                  <c:v>7.4</c:v>
                </c:pt>
                <c:pt idx="478">
                  <c:v>7.1</c:v>
                </c:pt>
                <c:pt idx="479">
                  <c:v>6.3</c:v>
                </c:pt>
                <c:pt idx="480">
                  <c:v>6.3</c:v>
                </c:pt>
                <c:pt idx="481">
                  <c:v>6.1</c:v>
                </c:pt>
                <c:pt idx="482">
                  <c:v>6</c:v>
                </c:pt>
                <c:pt idx="483">
                  <c:v>6.4</c:v>
                </c:pt>
                <c:pt idx="484">
                  <c:v>6.4</c:v>
                </c:pt>
                <c:pt idx="485">
                  <c:v>6.3</c:v>
                </c:pt>
                <c:pt idx="486">
                  <c:v>6.2</c:v>
                </c:pt>
                <c:pt idx="487">
                  <c:v>6.1</c:v>
                </c:pt>
                <c:pt idx="488">
                  <c:v>5.5</c:v>
                </c:pt>
                <c:pt idx="489">
                  <c:v>5.3</c:v>
                </c:pt>
                <c:pt idx="490">
                  <c:v>4.9000000000000004</c:v>
                </c:pt>
                <c:pt idx="491">
                  <c:v>4.5</c:v>
                </c:pt>
                <c:pt idx="492">
                  <c:v>4.3</c:v>
                </c:pt>
                <c:pt idx="493">
                  <c:v>4.5</c:v>
                </c:pt>
                <c:pt idx="494">
                  <c:v>4.5</c:v>
                </c:pt>
                <c:pt idx="495">
                  <c:v>5.0999999999999996</c:v>
                </c:pt>
                <c:pt idx="496">
                  <c:v>5</c:v>
                </c:pt>
                <c:pt idx="497">
                  <c:v>5.0999999999999996</c:v>
                </c:pt>
                <c:pt idx="498">
                  <c:v>5.0999999999999996</c:v>
                </c:pt>
                <c:pt idx="499">
                  <c:v>5.0999999999999996</c:v>
                </c:pt>
                <c:pt idx="500">
                  <c:v>5.0999999999999996</c:v>
                </c:pt>
                <c:pt idx="501">
                  <c:v>5</c:v>
                </c:pt>
                <c:pt idx="502">
                  <c:v>5.0999999999999996</c:v>
                </c:pt>
                <c:pt idx="503">
                  <c:v>4.5999999999999996</c:v>
                </c:pt>
                <c:pt idx="504">
                  <c:v>4.8</c:v>
                </c:pt>
                <c:pt idx="505">
                  <c:v>4.7</c:v>
                </c:pt>
                <c:pt idx="506">
                  <c:v>4.9000000000000004</c:v>
                </c:pt>
                <c:pt idx="507">
                  <c:v>5.6</c:v>
                </c:pt>
                <c:pt idx="508">
                  <c:v>5.6</c:v>
                </c:pt>
                <c:pt idx="509">
                  <c:v>5.7</c:v>
                </c:pt>
                <c:pt idx="510">
                  <c:v>5.7</c:v>
                </c:pt>
                <c:pt idx="511">
                  <c:v>5.6</c:v>
                </c:pt>
                <c:pt idx="512">
                  <c:v>5.5</c:v>
                </c:pt>
                <c:pt idx="513">
                  <c:v>5.3</c:v>
                </c:pt>
                <c:pt idx="514">
                  <c:v>5.0999999999999996</c:v>
                </c:pt>
                <c:pt idx="515">
                  <c:v>4.4000000000000004</c:v>
                </c:pt>
                <c:pt idx="516">
                  <c:v>4.5999999999999996</c:v>
                </c:pt>
                <c:pt idx="517">
                  <c:v>4.4000000000000004</c:v>
                </c:pt>
                <c:pt idx="518">
                  <c:v>4.5</c:v>
                </c:pt>
                <c:pt idx="519">
                  <c:v>5.0999999999999996</c:v>
                </c:pt>
                <c:pt idx="520">
                  <c:v>5.2</c:v>
                </c:pt>
                <c:pt idx="521">
                  <c:v>5.0999999999999996</c:v>
                </c:pt>
                <c:pt idx="522">
                  <c:v>5</c:v>
                </c:pt>
                <c:pt idx="523">
                  <c:v>5.0999999999999996</c:v>
                </c:pt>
                <c:pt idx="524">
                  <c:v>4.9000000000000004</c:v>
                </c:pt>
                <c:pt idx="525">
                  <c:v>4.8</c:v>
                </c:pt>
                <c:pt idx="526">
                  <c:v>5.2</c:v>
                </c:pt>
                <c:pt idx="527">
                  <c:v>3.9</c:v>
                </c:pt>
                <c:pt idx="528">
                  <c:v>4</c:v>
                </c:pt>
                <c:pt idx="529">
                  <c:v>4.2</c:v>
                </c:pt>
                <c:pt idx="530">
                  <c:v>4.4000000000000004</c:v>
                </c:pt>
                <c:pt idx="531">
                  <c:v>4.5999999999999996</c:v>
                </c:pt>
                <c:pt idx="532">
                  <c:v>4.7</c:v>
                </c:pt>
                <c:pt idx="533">
                  <c:v>4.7</c:v>
                </c:pt>
                <c:pt idx="534">
                  <c:v>4.7</c:v>
                </c:pt>
                <c:pt idx="535">
                  <c:v>4.5</c:v>
                </c:pt>
                <c:pt idx="536">
                  <c:v>4.4000000000000004</c:v>
                </c:pt>
                <c:pt idx="537">
                  <c:v>4.3</c:v>
                </c:pt>
                <c:pt idx="538">
                  <c:v>4</c:v>
                </c:pt>
                <c:pt idx="539">
                  <c:v>3.6</c:v>
                </c:pt>
                <c:pt idx="540">
                  <c:v>3.6</c:v>
                </c:pt>
                <c:pt idx="541">
                  <c:v>3.8</c:v>
                </c:pt>
                <c:pt idx="542">
                  <c:v>3.8</c:v>
                </c:pt>
                <c:pt idx="543">
                  <c:v>4.0999999999999996</c:v>
                </c:pt>
                <c:pt idx="544">
                  <c:v>4.2</c:v>
                </c:pt>
                <c:pt idx="545">
                  <c:v>4.2</c:v>
                </c:pt>
                <c:pt idx="546">
                  <c:v>4.2</c:v>
                </c:pt>
                <c:pt idx="547">
                  <c:v>4.2</c:v>
                </c:pt>
                <c:pt idx="548">
                  <c:v>4.0999999999999996</c:v>
                </c:pt>
                <c:pt idx="549">
                  <c:v>4</c:v>
                </c:pt>
                <c:pt idx="550">
                  <c:v>3.5</c:v>
                </c:pt>
                <c:pt idx="551">
                  <c:v>3.1</c:v>
                </c:pt>
                <c:pt idx="552">
                  <c:v>3.4</c:v>
                </c:pt>
                <c:pt idx="553">
                  <c:v>3.4</c:v>
                </c:pt>
                <c:pt idx="554">
                  <c:v>3.5</c:v>
                </c:pt>
                <c:pt idx="555">
                  <c:v>3.9</c:v>
                </c:pt>
                <c:pt idx="556">
                  <c:v>4.0999999999999996</c:v>
                </c:pt>
                <c:pt idx="557">
                  <c:v>4.3</c:v>
                </c:pt>
                <c:pt idx="558">
                  <c:v>4.3</c:v>
                </c:pt>
                <c:pt idx="559">
                  <c:v>4.3</c:v>
                </c:pt>
                <c:pt idx="560">
                  <c:v>4.3</c:v>
                </c:pt>
                <c:pt idx="561">
                  <c:v>4.3</c:v>
                </c:pt>
                <c:pt idx="562">
                  <c:v>4</c:v>
                </c:pt>
                <c:pt idx="563">
                  <c:v>3.6</c:v>
                </c:pt>
                <c:pt idx="564">
                  <c:v>3.8</c:v>
                </c:pt>
                <c:pt idx="565">
                  <c:v>3.7</c:v>
                </c:pt>
                <c:pt idx="566">
                  <c:v>3.8</c:v>
                </c:pt>
                <c:pt idx="567">
                  <c:v>4.0999999999999996</c:v>
                </c:pt>
                <c:pt idx="568">
                  <c:v>4.2</c:v>
                </c:pt>
                <c:pt idx="569">
                  <c:v>4.2</c:v>
                </c:pt>
                <c:pt idx="570">
                  <c:v>4.0999999999999996</c:v>
                </c:pt>
                <c:pt idx="571">
                  <c:v>4</c:v>
                </c:pt>
                <c:pt idx="572">
                  <c:v>4.0999999999999996</c:v>
                </c:pt>
                <c:pt idx="573">
                  <c:v>4</c:v>
                </c:pt>
                <c:pt idx="574">
                  <c:v>3.7</c:v>
                </c:pt>
                <c:pt idx="575">
                  <c:v>3</c:v>
                </c:pt>
                <c:pt idx="576">
                  <c:v>3.1</c:v>
                </c:pt>
                <c:pt idx="577">
                  <c:v>3.1</c:v>
                </c:pt>
                <c:pt idx="578">
                  <c:v>3.3</c:v>
                </c:pt>
                <c:pt idx="579">
                  <c:v>3.8</c:v>
                </c:pt>
                <c:pt idx="580">
                  <c:v>4.4000000000000004</c:v>
                </c:pt>
                <c:pt idx="581">
                  <c:v>3.6</c:v>
                </c:pt>
                <c:pt idx="582">
                  <c:v>2.9</c:v>
                </c:pt>
                <c:pt idx="583">
                  <c:v>2.8</c:v>
                </c:pt>
                <c:pt idx="584">
                  <c:v>2.6</c:v>
                </c:pt>
                <c:pt idx="585">
                  <c:v>2.5</c:v>
                </c:pt>
                <c:pt idx="586">
                  <c:v>2.2999999999999998</c:v>
                </c:pt>
                <c:pt idx="587">
                  <c:v>1.8</c:v>
                </c:pt>
                <c:pt idx="588">
                  <c:v>1.8</c:v>
                </c:pt>
                <c:pt idx="589">
                  <c:v>1.9</c:v>
                </c:pt>
                <c:pt idx="590">
                  <c:v>2</c:v>
                </c:pt>
                <c:pt idx="591">
                  <c:v>2.2999999999999998</c:v>
                </c:pt>
                <c:pt idx="592">
                  <c:v>2.4</c:v>
                </c:pt>
                <c:pt idx="593">
                  <c:v>2.4</c:v>
                </c:pt>
                <c:pt idx="594">
                  <c:v>2.5</c:v>
                </c:pt>
                <c:pt idx="595">
                  <c:v>2.5</c:v>
                </c:pt>
                <c:pt idx="596">
                  <c:v>2.4</c:v>
                </c:pt>
                <c:pt idx="597">
                  <c:v>2.2999999999999998</c:v>
                </c:pt>
                <c:pt idx="598">
                  <c:v>2</c:v>
                </c:pt>
                <c:pt idx="599">
                  <c:v>1.7</c:v>
                </c:pt>
                <c:pt idx="600">
                  <c:v>1.6</c:v>
                </c:pt>
                <c:pt idx="601">
                  <c:v>1.7</c:v>
                </c:pt>
                <c:pt idx="602">
                  <c:v>2</c:v>
                </c:pt>
                <c:pt idx="603">
                  <c:v>2.2000000000000002</c:v>
                </c:pt>
                <c:pt idx="604">
                  <c:v>2.6</c:v>
                </c:pt>
                <c:pt idx="605">
                  <c:v>2.9</c:v>
                </c:pt>
                <c:pt idx="606">
                  <c:v>3.2</c:v>
                </c:pt>
                <c:pt idx="607">
                  <c:v>3.2</c:v>
                </c:pt>
                <c:pt idx="608">
                  <c:v>3.1</c:v>
                </c:pt>
                <c:pt idx="609">
                  <c:v>3.2</c:v>
                </c:pt>
                <c:pt idx="610">
                  <c:v>3.2</c:v>
                </c:pt>
                <c:pt idx="611">
                  <c:v>2.7</c:v>
                </c:pt>
                <c:pt idx="612">
                  <c:v>2.9</c:v>
                </c:pt>
                <c:pt idx="613">
                  <c:v>2.6</c:v>
                </c:pt>
                <c:pt idx="614">
                  <c:v>2.7</c:v>
                </c:pt>
                <c:pt idx="615">
                  <c:v>2.9</c:v>
                </c:pt>
                <c:pt idx="616">
                  <c:v>3</c:v>
                </c:pt>
                <c:pt idx="617">
                  <c:v>3.1</c:v>
                </c:pt>
                <c:pt idx="618">
                  <c:v>3.2</c:v>
                </c:pt>
                <c:pt idx="619">
                  <c:v>3.2</c:v>
                </c:pt>
                <c:pt idx="620">
                  <c:v>3.3</c:v>
                </c:pt>
                <c:pt idx="621">
                  <c:v>3.5</c:v>
                </c:pt>
                <c:pt idx="622">
                  <c:v>3.4</c:v>
                </c:pt>
                <c:pt idx="623">
                  <c:v>2.9</c:v>
                </c:pt>
                <c:pt idx="624">
                  <c:v>3</c:v>
                </c:pt>
                <c:pt idx="625">
                  <c:v>2.9</c:v>
                </c:pt>
                <c:pt idx="626">
                  <c:v>3.1</c:v>
                </c:pt>
                <c:pt idx="627">
                  <c:v>3.4</c:v>
                </c:pt>
                <c:pt idx="628">
                  <c:v>3.7</c:v>
                </c:pt>
                <c:pt idx="629">
                  <c:v>3.9</c:v>
                </c:pt>
                <c:pt idx="630">
                  <c:v>3.9</c:v>
                </c:pt>
                <c:pt idx="631">
                  <c:v>4.0999999999999996</c:v>
                </c:pt>
                <c:pt idx="632">
                  <c:v>4</c:v>
                </c:pt>
                <c:pt idx="633">
                  <c:v>3.9</c:v>
                </c:pt>
                <c:pt idx="634">
                  <c:v>3.7</c:v>
                </c:pt>
                <c:pt idx="635">
                  <c:v>3.1</c:v>
                </c:pt>
                <c:pt idx="636">
                  <c:v>3.4</c:v>
                </c:pt>
              </c:numCache>
            </c:numRef>
          </c:val>
          <c:smooth val="0"/>
          <c:extLst>
            <c:ext xmlns:c16="http://schemas.microsoft.com/office/drawing/2014/chart" uri="{C3380CC4-5D6E-409C-BE32-E72D297353CC}">
              <c16:uniqueId val="{00000001-8343-49E0-9286-547F47C6F425}"/>
            </c:ext>
          </c:extLst>
        </c:ser>
        <c:ser>
          <c:idx val="0"/>
          <c:order val="1"/>
          <c:tx>
            <c:v>New Homes</c:v>
          </c:tx>
          <c:spPr>
            <a:ln w="28575" cap="rnd">
              <a:solidFill>
                <a:schemeClr val="accent3"/>
              </a:solidFill>
              <a:round/>
            </a:ln>
            <a:effectLst/>
          </c:spPr>
          <c:marker>
            <c:symbol val="none"/>
          </c:marker>
          <c:cat>
            <c:numRef>
              <c:f>Sheet8!$K$8:$K$644</c:f>
              <c:numCache>
                <c:formatCode>yymm</c:formatCode>
                <c:ptCount val="637"/>
                <c:pt idx="0">
                  <c:v>26329</c:v>
                </c:pt>
                <c:pt idx="1">
                  <c:v>26358</c:v>
                </c:pt>
                <c:pt idx="2">
                  <c:v>26389</c:v>
                </c:pt>
                <c:pt idx="3">
                  <c:v>26419</c:v>
                </c:pt>
                <c:pt idx="4">
                  <c:v>26450</c:v>
                </c:pt>
                <c:pt idx="5">
                  <c:v>26480</c:v>
                </c:pt>
                <c:pt idx="6">
                  <c:v>26511</c:v>
                </c:pt>
                <c:pt idx="7">
                  <c:v>26542</c:v>
                </c:pt>
                <c:pt idx="8">
                  <c:v>26572</c:v>
                </c:pt>
                <c:pt idx="9">
                  <c:v>26603</c:v>
                </c:pt>
                <c:pt idx="10">
                  <c:v>26633</c:v>
                </c:pt>
                <c:pt idx="11">
                  <c:v>26664</c:v>
                </c:pt>
                <c:pt idx="12">
                  <c:v>26695</c:v>
                </c:pt>
                <c:pt idx="13">
                  <c:v>26723</c:v>
                </c:pt>
                <c:pt idx="14">
                  <c:v>26754</c:v>
                </c:pt>
                <c:pt idx="15">
                  <c:v>26784</c:v>
                </c:pt>
                <c:pt idx="16">
                  <c:v>26815</c:v>
                </c:pt>
                <c:pt idx="17">
                  <c:v>26845</c:v>
                </c:pt>
                <c:pt idx="18">
                  <c:v>26876</c:v>
                </c:pt>
                <c:pt idx="19">
                  <c:v>26907</c:v>
                </c:pt>
                <c:pt idx="20">
                  <c:v>26937</c:v>
                </c:pt>
                <c:pt idx="21">
                  <c:v>26968</c:v>
                </c:pt>
                <c:pt idx="22">
                  <c:v>26998</c:v>
                </c:pt>
                <c:pt idx="23">
                  <c:v>27029</c:v>
                </c:pt>
                <c:pt idx="24">
                  <c:v>27060</c:v>
                </c:pt>
                <c:pt idx="25">
                  <c:v>27088</c:v>
                </c:pt>
                <c:pt idx="26">
                  <c:v>27119</c:v>
                </c:pt>
                <c:pt idx="27">
                  <c:v>27149</c:v>
                </c:pt>
                <c:pt idx="28">
                  <c:v>27180</c:v>
                </c:pt>
                <c:pt idx="29">
                  <c:v>27210</c:v>
                </c:pt>
                <c:pt idx="30">
                  <c:v>27241</c:v>
                </c:pt>
                <c:pt idx="31">
                  <c:v>27272</c:v>
                </c:pt>
                <c:pt idx="32">
                  <c:v>27302</c:v>
                </c:pt>
                <c:pt idx="33">
                  <c:v>27333</c:v>
                </c:pt>
                <c:pt idx="34">
                  <c:v>27363</c:v>
                </c:pt>
                <c:pt idx="35">
                  <c:v>27394</c:v>
                </c:pt>
                <c:pt idx="36">
                  <c:v>27425</c:v>
                </c:pt>
                <c:pt idx="37">
                  <c:v>27453</c:v>
                </c:pt>
                <c:pt idx="38">
                  <c:v>27484</c:v>
                </c:pt>
                <c:pt idx="39">
                  <c:v>27514</c:v>
                </c:pt>
                <c:pt idx="40">
                  <c:v>27545</c:v>
                </c:pt>
                <c:pt idx="41">
                  <c:v>27575</c:v>
                </c:pt>
                <c:pt idx="42">
                  <c:v>27606</c:v>
                </c:pt>
                <c:pt idx="43">
                  <c:v>27637</c:v>
                </c:pt>
                <c:pt idx="44">
                  <c:v>27667</c:v>
                </c:pt>
                <c:pt idx="45">
                  <c:v>27698</c:v>
                </c:pt>
                <c:pt idx="46">
                  <c:v>27728</c:v>
                </c:pt>
                <c:pt idx="47">
                  <c:v>27759</c:v>
                </c:pt>
                <c:pt idx="48">
                  <c:v>27790</c:v>
                </c:pt>
                <c:pt idx="49">
                  <c:v>27819</c:v>
                </c:pt>
                <c:pt idx="50">
                  <c:v>27850</c:v>
                </c:pt>
                <c:pt idx="51">
                  <c:v>27880</c:v>
                </c:pt>
                <c:pt idx="52">
                  <c:v>27911</c:v>
                </c:pt>
                <c:pt idx="53">
                  <c:v>27941</c:v>
                </c:pt>
                <c:pt idx="54">
                  <c:v>27972</c:v>
                </c:pt>
                <c:pt idx="55">
                  <c:v>28003</c:v>
                </c:pt>
                <c:pt idx="56">
                  <c:v>28033</c:v>
                </c:pt>
                <c:pt idx="57">
                  <c:v>28064</c:v>
                </c:pt>
                <c:pt idx="58">
                  <c:v>28094</c:v>
                </c:pt>
                <c:pt idx="59">
                  <c:v>28125</c:v>
                </c:pt>
                <c:pt idx="60">
                  <c:v>28156</c:v>
                </c:pt>
                <c:pt idx="61">
                  <c:v>28184</c:v>
                </c:pt>
                <c:pt idx="62">
                  <c:v>28215</c:v>
                </c:pt>
                <c:pt idx="63">
                  <c:v>28245</c:v>
                </c:pt>
                <c:pt idx="64">
                  <c:v>28276</c:v>
                </c:pt>
                <c:pt idx="65">
                  <c:v>28306</c:v>
                </c:pt>
                <c:pt idx="66">
                  <c:v>28337</c:v>
                </c:pt>
                <c:pt idx="67">
                  <c:v>28368</c:v>
                </c:pt>
                <c:pt idx="68">
                  <c:v>28398</c:v>
                </c:pt>
                <c:pt idx="69">
                  <c:v>28429</c:v>
                </c:pt>
                <c:pt idx="70">
                  <c:v>28459</c:v>
                </c:pt>
                <c:pt idx="71">
                  <c:v>28490</c:v>
                </c:pt>
                <c:pt idx="72">
                  <c:v>28521</c:v>
                </c:pt>
                <c:pt idx="73">
                  <c:v>28549</c:v>
                </c:pt>
                <c:pt idx="74">
                  <c:v>28580</c:v>
                </c:pt>
                <c:pt idx="75">
                  <c:v>28610</c:v>
                </c:pt>
                <c:pt idx="76">
                  <c:v>28641</c:v>
                </c:pt>
                <c:pt idx="77">
                  <c:v>28671</c:v>
                </c:pt>
                <c:pt idx="78">
                  <c:v>28702</c:v>
                </c:pt>
                <c:pt idx="79">
                  <c:v>28733</c:v>
                </c:pt>
                <c:pt idx="80">
                  <c:v>28763</c:v>
                </c:pt>
                <c:pt idx="81">
                  <c:v>28794</c:v>
                </c:pt>
                <c:pt idx="82">
                  <c:v>28824</c:v>
                </c:pt>
                <c:pt idx="83">
                  <c:v>28855</c:v>
                </c:pt>
                <c:pt idx="84">
                  <c:v>28886</c:v>
                </c:pt>
                <c:pt idx="85">
                  <c:v>28914</c:v>
                </c:pt>
                <c:pt idx="86">
                  <c:v>28945</c:v>
                </c:pt>
                <c:pt idx="87">
                  <c:v>28975</c:v>
                </c:pt>
                <c:pt idx="88">
                  <c:v>29006</c:v>
                </c:pt>
                <c:pt idx="89">
                  <c:v>29036</c:v>
                </c:pt>
                <c:pt idx="90">
                  <c:v>29067</c:v>
                </c:pt>
                <c:pt idx="91">
                  <c:v>29098</c:v>
                </c:pt>
                <c:pt idx="92">
                  <c:v>29128</c:v>
                </c:pt>
                <c:pt idx="93">
                  <c:v>29159</c:v>
                </c:pt>
                <c:pt idx="94">
                  <c:v>29189</c:v>
                </c:pt>
                <c:pt idx="95">
                  <c:v>29220</c:v>
                </c:pt>
                <c:pt idx="96">
                  <c:v>29251</c:v>
                </c:pt>
                <c:pt idx="97">
                  <c:v>29280</c:v>
                </c:pt>
                <c:pt idx="98">
                  <c:v>29311</c:v>
                </c:pt>
                <c:pt idx="99">
                  <c:v>29341</c:v>
                </c:pt>
                <c:pt idx="100">
                  <c:v>29372</c:v>
                </c:pt>
                <c:pt idx="101">
                  <c:v>29402</c:v>
                </c:pt>
                <c:pt idx="102">
                  <c:v>29433</c:v>
                </c:pt>
                <c:pt idx="103">
                  <c:v>29464</c:v>
                </c:pt>
                <c:pt idx="104">
                  <c:v>29494</c:v>
                </c:pt>
                <c:pt idx="105">
                  <c:v>29525</c:v>
                </c:pt>
                <c:pt idx="106">
                  <c:v>29555</c:v>
                </c:pt>
                <c:pt idx="107">
                  <c:v>29586</c:v>
                </c:pt>
                <c:pt idx="108">
                  <c:v>29617</c:v>
                </c:pt>
                <c:pt idx="109">
                  <c:v>29645</c:v>
                </c:pt>
                <c:pt idx="110">
                  <c:v>29676</c:v>
                </c:pt>
                <c:pt idx="111">
                  <c:v>29706</c:v>
                </c:pt>
                <c:pt idx="112">
                  <c:v>29737</c:v>
                </c:pt>
                <c:pt idx="113">
                  <c:v>29767</c:v>
                </c:pt>
                <c:pt idx="114">
                  <c:v>29798</c:v>
                </c:pt>
                <c:pt idx="115">
                  <c:v>29829</c:v>
                </c:pt>
                <c:pt idx="116">
                  <c:v>29859</c:v>
                </c:pt>
                <c:pt idx="117">
                  <c:v>29890</c:v>
                </c:pt>
                <c:pt idx="118">
                  <c:v>29920</c:v>
                </c:pt>
                <c:pt idx="119">
                  <c:v>29951</c:v>
                </c:pt>
                <c:pt idx="120">
                  <c:v>29982</c:v>
                </c:pt>
                <c:pt idx="121">
                  <c:v>30010</c:v>
                </c:pt>
                <c:pt idx="122">
                  <c:v>30041</c:v>
                </c:pt>
                <c:pt idx="123">
                  <c:v>30071</c:v>
                </c:pt>
                <c:pt idx="124">
                  <c:v>30102</c:v>
                </c:pt>
                <c:pt idx="125">
                  <c:v>30132</c:v>
                </c:pt>
                <c:pt idx="126">
                  <c:v>30163</c:v>
                </c:pt>
                <c:pt idx="127">
                  <c:v>30194</c:v>
                </c:pt>
                <c:pt idx="128">
                  <c:v>30224</c:v>
                </c:pt>
                <c:pt idx="129">
                  <c:v>30255</c:v>
                </c:pt>
                <c:pt idx="130">
                  <c:v>30285</c:v>
                </c:pt>
                <c:pt idx="131">
                  <c:v>30316</c:v>
                </c:pt>
                <c:pt idx="132">
                  <c:v>30347</c:v>
                </c:pt>
                <c:pt idx="133">
                  <c:v>30375</c:v>
                </c:pt>
                <c:pt idx="134">
                  <c:v>30406</c:v>
                </c:pt>
                <c:pt idx="135">
                  <c:v>30436</c:v>
                </c:pt>
                <c:pt idx="136">
                  <c:v>30467</c:v>
                </c:pt>
                <c:pt idx="137">
                  <c:v>30497</c:v>
                </c:pt>
                <c:pt idx="138">
                  <c:v>30528</c:v>
                </c:pt>
                <c:pt idx="139">
                  <c:v>30559</c:v>
                </c:pt>
                <c:pt idx="140">
                  <c:v>30589</c:v>
                </c:pt>
                <c:pt idx="141">
                  <c:v>30620</c:v>
                </c:pt>
                <c:pt idx="142">
                  <c:v>30650</c:v>
                </c:pt>
                <c:pt idx="143">
                  <c:v>30681</c:v>
                </c:pt>
                <c:pt idx="144">
                  <c:v>30712</c:v>
                </c:pt>
                <c:pt idx="145">
                  <c:v>30741</c:v>
                </c:pt>
                <c:pt idx="146">
                  <c:v>30772</c:v>
                </c:pt>
                <c:pt idx="147">
                  <c:v>30802</c:v>
                </c:pt>
                <c:pt idx="148">
                  <c:v>30833</c:v>
                </c:pt>
                <c:pt idx="149">
                  <c:v>30863</c:v>
                </c:pt>
                <c:pt idx="150">
                  <c:v>30894</c:v>
                </c:pt>
                <c:pt idx="151">
                  <c:v>30925</c:v>
                </c:pt>
                <c:pt idx="152">
                  <c:v>30955</c:v>
                </c:pt>
                <c:pt idx="153">
                  <c:v>30986</c:v>
                </c:pt>
                <c:pt idx="154">
                  <c:v>31016</c:v>
                </c:pt>
                <c:pt idx="155">
                  <c:v>31047</c:v>
                </c:pt>
                <c:pt idx="156">
                  <c:v>31078</c:v>
                </c:pt>
                <c:pt idx="157">
                  <c:v>31106</c:v>
                </c:pt>
                <c:pt idx="158">
                  <c:v>31137</c:v>
                </c:pt>
                <c:pt idx="159">
                  <c:v>31167</c:v>
                </c:pt>
                <c:pt idx="160">
                  <c:v>31198</c:v>
                </c:pt>
                <c:pt idx="161">
                  <c:v>31228</c:v>
                </c:pt>
                <c:pt idx="162">
                  <c:v>31259</c:v>
                </c:pt>
                <c:pt idx="163">
                  <c:v>31290</c:v>
                </c:pt>
                <c:pt idx="164">
                  <c:v>31320</c:v>
                </c:pt>
                <c:pt idx="165">
                  <c:v>31351</c:v>
                </c:pt>
                <c:pt idx="166">
                  <c:v>31381</c:v>
                </c:pt>
                <c:pt idx="167">
                  <c:v>31412</c:v>
                </c:pt>
                <c:pt idx="168">
                  <c:v>31443</c:v>
                </c:pt>
                <c:pt idx="169">
                  <c:v>31471</c:v>
                </c:pt>
                <c:pt idx="170">
                  <c:v>31502</c:v>
                </c:pt>
                <c:pt idx="171">
                  <c:v>31532</c:v>
                </c:pt>
                <c:pt idx="172">
                  <c:v>31563</c:v>
                </c:pt>
                <c:pt idx="173">
                  <c:v>31593</c:v>
                </c:pt>
                <c:pt idx="174">
                  <c:v>31624</c:v>
                </c:pt>
                <c:pt idx="175">
                  <c:v>31655</c:v>
                </c:pt>
                <c:pt idx="176">
                  <c:v>31685</c:v>
                </c:pt>
                <c:pt idx="177">
                  <c:v>31716</c:v>
                </c:pt>
                <c:pt idx="178">
                  <c:v>31746</c:v>
                </c:pt>
                <c:pt idx="179">
                  <c:v>31777</c:v>
                </c:pt>
                <c:pt idx="180">
                  <c:v>31808</c:v>
                </c:pt>
                <c:pt idx="181">
                  <c:v>31836</c:v>
                </c:pt>
                <c:pt idx="182">
                  <c:v>31867</c:v>
                </c:pt>
                <c:pt idx="183">
                  <c:v>31897</c:v>
                </c:pt>
                <c:pt idx="184">
                  <c:v>31928</c:v>
                </c:pt>
                <c:pt idx="185">
                  <c:v>31958</c:v>
                </c:pt>
                <c:pt idx="186">
                  <c:v>31989</c:v>
                </c:pt>
                <c:pt idx="187">
                  <c:v>32020</c:v>
                </c:pt>
                <c:pt idx="188">
                  <c:v>32050</c:v>
                </c:pt>
                <c:pt idx="189">
                  <c:v>32081</c:v>
                </c:pt>
                <c:pt idx="190">
                  <c:v>32111</c:v>
                </c:pt>
                <c:pt idx="191">
                  <c:v>32142</c:v>
                </c:pt>
                <c:pt idx="192">
                  <c:v>32173</c:v>
                </c:pt>
                <c:pt idx="193">
                  <c:v>32202</c:v>
                </c:pt>
                <c:pt idx="194">
                  <c:v>32233</c:v>
                </c:pt>
                <c:pt idx="195">
                  <c:v>32263</c:v>
                </c:pt>
                <c:pt idx="196">
                  <c:v>32294</c:v>
                </c:pt>
                <c:pt idx="197">
                  <c:v>32324</c:v>
                </c:pt>
                <c:pt idx="198">
                  <c:v>32355</c:v>
                </c:pt>
                <c:pt idx="199">
                  <c:v>32386</c:v>
                </c:pt>
                <c:pt idx="200">
                  <c:v>32416</c:v>
                </c:pt>
                <c:pt idx="201">
                  <c:v>32447</c:v>
                </c:pt>
                <c:pt idx="202">
                  <c:v>32477</c:v>
                </c:pt>
                <c:pt idx="203">
                  <c:v>32508</c:v>
                </c:pt>
                <c:pt idx="204">
                  <c:v>32539</c:v>
                </c:pt>
                <c:pt idx="205">
                  <c:v>32567</c:v>
                </c:pt>
                <c:pt idx="206">
                  <c:v>32598</c:v>
                </c:pt>
                <c:pt idx="207">
                  <c:v>32628</c:v>
                </c:pt>
                <c:pt idx="208">
                  <c:v>32659</c:v>
                </c:pt>
                <c:pt idx="209">
                  <c:v>32689</c:v>
                </c:pt>
                <c:pt idx="210">
                  <c:v>32720</c:v>
                </c:pt>
                <c:pt idx="211">
                  <c:v>32751</c:v>
                </c:pt>
                <c:pt idx="212">
                  <c:v>32781</c:v>
                </c:pt>
                <c:pt idx="213">
                  <c:v>32812</c:v>
                </c:pt>
                <c:pt idx="214">
                  <c:v>32842</c:v>
                </c:pt>
                <c:pt idx="215">
                  <c:v>32873</c:v>
                </c:pt>
                <c:pt idx="216">
                  <c:v>32904</c:v>
                </c:pt>
                <c:pt idx="217">
                  <c:v>32932</c:v>
                </c:pt>
                <c:pt idx="218">
                  <c:v>32963</c:v>
                </c:pt>
                <c:pt idx="219">
                  <c:v>32993</c:v>
                </c:pt>
                <c:pt idx="220">
                  <c:v>33024</c:v>
                </c:pt>
                <c:pt idx="221">
                  <c:v>33054</c:v>
                </c:pt>
                <c:pt idx="222">
                  <c:v>33085</c:v>
                </c:pt>
                <c:pt idx="223">
                  <c:v>33116</c:v>
                </c:pt>
                <c:pt idx="224">
                  <c:v>33146</c:v>
                </c:pt>
                <c:pt idx="225">
                  <c:v>33177</c:v>
                </c:pt>
                <c:pt idx="226">
                  <c:v>33207</c:v>
                </c:pt>
                <c:pt idx="227">
                  <c:v>33238</c:v>
                </c:pt>
                <c:pt idx="228">
                  <c:v>33269</c:v>
                </c:pt>
                <c:pt idx="229">
                  <c:v>33297</c:v>
                </c:pt>
                <c:pt idx="230">
                  <c:v>33328</c:v>
                </c:pt>
                <c:pt idx="231">
                  <c:v>33358</c:v>
                </c:pt>
                <c:pt idx="232">
                  <c:v>33389</c:v>
                </c:pt>
                <c:pt idx="233">
                  <c:v>33419</c:v>
                </c:pt>
                <c:pt idx="234">
                  <c:v>33450</c:v>
                </c:pt>
                <c:pt idx="235">
                  <c:v>33481</c:v>
                </c:pt>
                <c:pt idx="236">
                  <c:v>33511</c:v>
                </c:pt>
                <c:pt idx="237">
                  <c:v>33542</c:v>
                </c:pt>
                <c:pt idx="238">
                  <c:v>33572</c:v>
                </c:pt>
                <c:pt idx="239">
                  <c:v>33603</c:v>
                </c:pt>
                <c:pt idx="240">
                  <c:v>33634</c:v>
                </c:pt>
                <c:pt idx="241">
                  <c:v>33663</c:v>
                </c:pt>
                <c:pt idx="242">
                  <c:v>33694</c:v>
                </c:pt>
                <c:pt idx="243">
                  <c:v>33724</c:v>
                </c:pt>
                <c:pt idx="244">
                  <c:v>33755</c:v>
                </c:pt>
                <c:pt idx="245">
                  <c:v>33785</c:v>
                </c:pt>
                <c:pt idx="246">
                  <c:v>33816</c:v>
                </c:pt>
                <c:pt idx="247">
                  <c:v>33847</c:v>
                </c:pt>
                <c:pt idx="248">
                  <c:v>33877</c:v>
                </c:pt>
                <c:pt idx="249">
                  <c:v>33908</c:v>
                </c:pt>
                <c:pt idx="250">
                  <c:v>33938</c:v>
                </c:pt>
                <c:pt idx="251">
                  <c:v>33969</c:v>
                </c:pt>
                <c:pt idx="252">
                  <c:v>34000</c:v>
                </c:pt>
                <c:pt idx="253">
                  <c:v>34028</c:v>
                </c:pt>
                <c:pt idx="254">
                  <c:v>34059</c:v>
                </c:pt>
                <c:pt idx="255">
                  <c:v>34089</c:v>
                </c:pt>
                <c:pt idx="256">
                  <c:v>34120</c:v>
                </c:pt>
                <c:pt idx="257">
                  <c:v>34150</c:v>
                </c:pt>
                <c:pt idx="258">
                  <c:v>34181</c:v>
                </c:pt>
                <c:pt idx="259">
                  <c:v>34212</c:v>
                </c:pt>
                <c:pt idx="260">
                  <c:v>34242</c:v>
                </c:pt>
                <c:pt idx="261">
                  <c:v>34273</c:v>
                </c:pt>
                <c:pt idx="262">
                  <c:v>34303</c:v>
                </c:pt>
                <c:pt idx="263">
                  <c:v>34334</c:v>
                </c:pt>
                <c:pt idx="264">
                  <c:v>34365</c:v>
                </c:pt>
                <c:pt idx="265">
                  <c:v>34393</c:v>
                </c:pt>
                <c:pt idx="266">
                  <c:v>34424</c:v>
                </c:pt>
                <c:pt idx="267">
                  <c:v>34454</c:v>
                </c:pt>
                <c:pt idx="268">
                  <c:v>34485</c:v>
                </c:pt>
                <c:pt idx="269">
                  <c:v>34515</c:v>
                </c:pt>
                <c:pt idx="270">
                  <c:v>34546</c:v>
                </c:pt>
                <c:pt idx="271">
                  <c:v>34577</c:v>
                </c:pt>
                <c:pt idx="272">
                  <c:v>34607</c:v>
                </c:pt>
                <c:pt idx="273">
                  <c:v>34638</c:v>
                </c:pt>
                <c:pt idx="274">
                  <c:v>34668</c:v>
                </c:pt>
                <c:pt idx="275">
                  <c:v>34699</c:v>
                </c:pt>
                <c:pt idx="276">
                  <c:v>34730</c:v>
                </c:pt>
                <c:pt idx="277">
                  <c:v>34758</c:v>
                </c:pt>
                <c:pt idx="278">
                  <c:v>34789</c:v>
                </c:pt>
                <c:pt idx="279">
                  <c:v>34819</c:v>
                </c:pt>
                <c:pt idx="280">
                  <c:v>34850</c:v>
                </c:pt>
                <c:pt idx="281">
                  <c:v>34880</c:v>
                </c:pt>
                <c:pt idx="282">
                  <c:v>34911</c:v>
                </c:pt>
                <c:pt idx="283">
                  <c:v>34942</c:v>
                </c:pt>
                <c:pt idx="284">
                  <c:v>34972</c:v>
                </c:pt>
                <c:pt idx="285">
                  <c:v>35003</c:v>
                </c:pt>
                <c:pt idx="286">
                  <c:v>35033</c:v>
                </c:pt>
                <c:pt idx="287">
                  <c:v>35064</c:v>
                </c:pt>
                <c:pt idx="288">
                  <c:v>35095</c:v>
                </c:pt>
                <c:pt idx="289">
                  <c:v>35124</c:v>
                </c:pt>
                <c:pt idx="290">
                  <c:v>35155</c:v>
                </c:pt>
                <c:pt idx="291">
                  <c:v>35185</c:v>
                </c:pt>
                <c:pt idx="292">
                  <c:v>35216</c:v>
                </c:pt>
                <c:pt idx="293">
                  <c:v>35246</c:v>
                </c:pt>
                <c:pt idx="294">
                  <c:v>35277</c:v>
                </c:pt>
                <c:pt idx="295">
                  <c:v>35308</c:v>
                </c:pt>
                <c:pt idx="296">
                  <c:v>35338</c:v>
                </c:pt>
                <c:pt idx="297">
                  <c:v>35369</c:v>
                </c:pt>
                <c:pt idx="298">
                  <c:v>35399</c:v>
                </c:pt>
                <c:pt idx="299">
                  <c:v>35430</c:v>
                </c:pt>
                <c:pt idx="300">
                  <c:v>35461</c:v>
                </c:pt>
                <c:pt idx="301">
                  <c:v>35489</c:v>
                </c:pt>
                <c:pt idx="302">
                  <c:v>35520</c:v>
                </c:pt>
                <c:pt idx="303">
                  <c:v>35550</c:v>
                </c:pt>
                <c:pt idx="304">
                  <c:v>35581</c:v>
                </c:pt>
                <c:pt idx="305">
                  <c:v>35611</c:v>
                </c:pt>
                <c:pt idx="306">
                  <c:v>35642</c:v>
                </c:pt>
                <c:pt idx="307">
                  <c:v>35673</c:v>
                </c:pt>
                <c:pt idx="308">
                  <c:v>35703</c:v>
                </c:pt>
                <c:pt idx="309">
                  <c:v>35734</c:v>
                </c:pt>
                <c:pt idx="310">
                  <c:v>35764</c:v>
                </c:pt>
                <c:pt idx="311">
                  <c:v>35795</c:v>
                </c:pt>
                <c:pt idx="312">
                  <c:v>35826</c:v>
                </c:pt>
                <c:pt idx="313">
                  <c:v>35854</c:v>
                </c:pt>
                <c:pt idx="314">
                  <c:v>35885</c:v>
                </c:pt>
                <c:pt idx="315">
                  <c:v>35915</c:v>
                </c:pt>
                <c:pt idx="316">
                  <c:v>35946</c:v>
                </c:pt>
                <c:pt idx="317">
                  <c:v>35976</c:v>
                </c:pt>
                <c:pt idx="318">
                  <c:v>36007</c:v>
                </c:pt>
                <c:pt idx="319">
                  <c:v>36038</c:v>
                </c:pt>
                <c:pt idx="320">
                  <c:v>36068</c:v>
                </c:pt>
                <c:pt idx="321">
                  <c:v>36099</c:v>
                </c:pt>
                <c:pt idx="322">
                  <c:v>36129</c:v>
                </c:pt>
                <c:pt idx="323">
                  <c:v>36160</c:v>
                </c:pt>
                <c:pt idx="324">
                  <c:v>36191</c:v>
                </c:pt>
                <c:pt idx="325">
                  <c:v>36219</c:v>
                </c:pt>
                <c:pt idx="326">
                  <c:v>36250</c:v>
                </c:pt>
                <c:pt idx="327">
                  <c:v>36280</c:v>
                </c:pt>
                <c:pt idx="328">
                  <c:v>36311</c:v>
                </c:pt>
                <c:pt idx="329">
                  <c:v>36341</c:v>
                </c:pt>
                <c:pt idx="330">
                  <c:v>36372</c:v>
                </c:pt>
                <c:pt idx="331">
                  <c:v>36403</c:v>
                </c:pt>
                <c:pt idx="332">
                  <c:v>36433</c:v>
                </c:pt>
                <c:pt idx="333">
                  <c:v>36464</c:v>
                </c:pt>
                <c:pt idx="334">
                  <c:v>36494</c:v>
                </c:pt>
                <c:pt idx="335">
                  <c:v>36525</c:v>
                </c:pt>
                <c:pt idx="336">
                  <c:v>36556</c:v>
                </c:pt>
                <c:pt idx="337">
                  <c:v>36585</c:v>
                </c:pt>
                <c:pt idx="338">
                  <c:v>36616</c:v>
                </c:pt>
                <c:pt idx="339">
                  <c:v>36646</c:v>
                </c:pt>
                <c:pt idx="340">
                  <c:v>36677</c:v>
                </c:pt>
                <c:pt idx="341">
                  <c:v>36707</c:v>
                </c:pt>
                <c:pt idx="342">
                  <c:v>36738</c:v>
                </c:pt>
                <c:pt idx="343">
                  <c:v>36769</c:v>
                </c:pt>
                <c:pt idx="344">
                  <c:v>36799</c:v>
                </c:pt>
                <c:pt idx="345">
                  <c:v>36830</c:v>
                </c:pt>
                <c:pt idx="346">
                  <c:v>36860</c:v>
                </c:pt>
                <c:pt idx="347">
                  <c:v>36891</c:v>
                </c:pt>
                <c:pt idx="348">
                  <c:v>36922</c:v>
                </c:pt>
                <c:pt idx="349">
                  <c:v>36950</c:v>
                </c:pt>
                <c:pt idx="350">
                  <c:v>36981</c:v>
                </c:pt>
                <c:pt idx="351">
                  <c:v>37011</c:v>
                </c:pt>
                <c:pt idx="352">
                  <c:v>37042</c:v>
                </c:pt>
                <c:pt idx="353">
                  <c:v>37072</c:v>
                </c:pt>
                <c:pt idx="354">
                  <c:v>37103</c:v>
                </c:pt>
                <c:pt idx="355">
                  <c:v>37134</c:v>
                </c:pt>
                <c:pt idx="356">
                  <c:v>37164</c:v>
                </c:pt>
                <c:pt idx="357">
                  <c:v>37195</c:v>
                </c:pt>
                <c:pt idx="358">
                  <c:v>37225</c:v>
                </c:pt>
                <c:pt idx="359">
                  <c:v>37256</c:v>
                </c:pt>
                <c:pt idx="360">
                  <c:v>37287</c:v>
                </c:pt>
                <c:pt idx="361">
                  <c:v>37315</c:v>
                </c:pt>
                <c:pt idx="362">
                  <c:v>37346</c:v>
                </c:pt>
                <c:pt idx="363">
                  <c:v>37376</c:v>
                </c:pt>
                <c:pt idx="364">
                  <c:v>37407</c:v>
                </c:pt>
                <c:pt idx="365">
                  <c:v>37437</c:v>
                </c:pt>
                <c:pt idx="366">
                  <c:v>37468</c:v>
                </c:pt>
                <c:pt idx="367">
                  <c:v>37499</c:v>
                </c:pt>
                <c:pt idx="368">
                  <c:v>37529</c:v>
                </c:pt>
                <c:pt idx="369">
                  <c:v>37560</c:v>
                </c:pt>
                <c:pt idx="370">
                  <c:v>37590</c:v>
                </c:pt>
                <c:pt idx="371">
                  <c:v>37621</c:v>
                </c:pt>
                <c:pt idx="372">
                  <c:v>37652</c:v>
                </c:pt>
                <c:pt idx="373">
                  <c:v>37680</c:v>
                </c:pt>
                <c:pt idx="374">
                  <c:v>37711</c:v>
                </c:pt>
                <c:pt idx="375">
                  <c:v>37741</c:v>
                </c:pt>
                <c:pt idx="376">
                  <c:v>37772</c:v>
                </c:pt>
                <c:pt idx="377">
                  <c:v>37802</c:v>
                </c:pt>
                <c:pt idx="378">
                  <c:v>37833</c:v>
                </c:pt>
                <c:pt idx="379">
                  <c:v>37864</c:v>
                </c:pt>
                <c:pt idx="380">
                  <c:v>37894</c:v>
                </c:pt>
                <c:pt idx="381">
                  <c:v>37925</c:v>
                </c:pt>
                <c:pt idx="382">
                  <c:v>37955</c:v>
                </c:pt>
                <c:pt idx="383">
                  <c:v>37986</c:v>
                </c:pt>
                <c:pt idx="384">
                  <c:v>38017</c:v>
                </c:pt>
                <c:pt idx="385">
                  <c:v>38046</c:v>
                </c:pt>
                <c:pt idx="386">
                  <c:v>38077</c:v>
                </c:pt>
                <c:pt idx="387">
                  <c:v>38107</c:v>
                </c:pt>
                <c:pt idx="388">
                  <c:v>38138</c:v>
                </c:pt>
                <c:pt idx="389">
                  <c:v>38168</c:v>
                </c:pt>
                <c:pt idx="390">
                  <c:v>38199</c:v>
                </c:pt>
                <c:pt idx="391">
                  <c:v>38230</c:v>
                </c:pt>
                <c:pt idx="392">
                  <c:v>38260</c:v>
                </c:pt>
                <c:pt idx="393">
                  <c:v>38291</c:v>
                </c:pt>
                <c:pt idx="394">
                  <c:v>38321</c:v>
                </c:pt>
                <c:pt idx="395">
                  <c:v>38352</c:v>
                </c:pt>
                <c:pt idx="396">
                  <c:v>38383</c:v>
                </c:pt>
                <c:pt idx="397">
                  <c:v>38411</c:v>
                </c:pt>
                <c:pt idx="398">
                  <c:v>38442</c:v>
                </c:pt>
                <c:pt idx="399">
                  <c:v>38472</c:v>
                </c:pt>
                <c:pt idx="400">
                  <c:v>38503</c:v>
                </c:pt>
                <c:pt idx="401">
                  <c:v>38533</c:v>
                </c:pt>
                <c:pt idx="402">
                  <c:v>38564</c:v>
                </c:pt>
                <c:pt idx="403">
                  <c:v>38595</c:v>
                </c:pt>
                <c:pt idx="404">
                  <c:v>38625</c:v>
                </c:pt>
                <c:pt idx="405">
                  <c:v>38656</c:v>
                </c:pt>
                <c:pt idx="406">
                  <c:v>38686</c:v>
                </c:pt>
                <c:pt idx="407">
                  <c:v>38717</c:v>
                </c:pt>
                <c:pt idx="408">
                  <c:v>38748</c:v>
                </c:pt>
                <c:pt idx="409">
                  <c:v>38776</c:v>
                </c:pt>
                <c:pt idx="410">
                  <c:v>38807</c:v>
                </c:pt>
                <c:pt idx="411">
                  <c:v>38837</c:v>
                </c:pt>
                <c:pt idx="412">
                  <c:v>38868</c:v>
                </c:pt>
                <c:pt idx="413">
                  <c:v>38898</c:v>
                </c:pt>
                <c:pt idx="414">
                  <c:v>38929</c:v>
                </c:pt>
                <c:pt idx="415">
                  <c:v>38960</c:v>
                </c:pt>
                <c:pt idx="416">
                  <c:v>38990</c:v>
                </c:pt>
                <c:pt idx="417">
                  <c:v>39021</c:v>
                </c:pt>
                <c:pt idx="418">
                  <c:v>39051</c:v>
                </c:pt>
                <c:pt idx="419">
                  <c:v>39082</c:v>
                </c:pt>
                <c:pt idx="420">
                  <c:v>39113</c:v>
                </c:pt>
                <c:pt idx="421">
                  <c:v>39141</c:v>
                </c:pt>
                <c:pt idx="422">
                  <c:v>39172</c:v>
                </c:pt>
                <c:pt idx="423">
                  <c:v>39202</c:v>
                </c:pt>
                <c:pt idx="424">
                  <c:v>39233</c:v>
                </c:pt>
                <c:pt idx="425">
                  <c:v>39263</c:v>
                </c:pt>
                <c:pt idx="426">
                  <c:v>39294</c:v>
                </c:pt>
                <c:pt idx="427">
                  <c:v>39325</c:v>
                </c:pt>
                <c:pt idx="428">
                  <c:v>39355</c:v>
                </c:pt>
                <c:pt idx="429">
                  <c:v>39386</c:v>
                </c:pt>
                <c:pt idx="430">
                  <c:v>39416</c:v>
                </c:pt>
                <c:pt idx="431">
                  <c:v>39447</c:v>
                </c:pt>
                <c:pt idx="432">
                  <c:v>39478</c:v>
                </c:pt>
                <c:pt idx="433">
                  <c:v>39507</c:v>
                </c:pt>
                <c:pt idx="434">
                  <c:v>39538</c:v>
                </c:pt>
                <c:pt idx="435">
                  <c:v>39568</c:v>
                </c:pt>
                <c:pt idx="436">
                  <c:v>39599</c:v>
                </c:pt>
                <c:pt idx="437">
                  <c:v>39629</c:v>
                </c:pt>
                <c:pt idx="438">
                  <c:v>39660</c:v>
                </c:pt>
                <c:pt idx="439">
                  <c:v>39691</c:v>
                </c:pt>
                <c:pt idx="440">
                  <c:v>39721</c:v>
                </c:pt>
                <c:pt idx="441">
                  <c:v>39752</c:v>
                </c:pt>
                <c:pt idx="442">
                  <c:v>39782</c:v>
                </c:pt>
                <c:pt idx="443">
                  <c:v>39813</c:v>
                </c:pt>
                <c:pt idx="444">
                  <c:v>39844</c:v>
                </c:pt>
                <c:pt idx="445">
                  <c:v>39872</c:v>
                </c:pt>
                <c:pt idx="446">
                  <c:v>39903</c:v>
                </c:pt>
                <c:pt idx="447">
                  <c:v>39933</c:v>
                </c:pt>
                <c:pt idx="448">
                  <c:v>39964</c:v>
                </c:pt>
                <c:pt idx="449">
                  <c:v>39994</c:v>
                </c:pt>
                <c:pt idx="450">
                  <c:v>40025</c:v>
                </c:pt>
                <c:pt idx="451">
                  <c:v>40056</c:v>
                </c:pt>
                <c:pt idx="452">
                  <c:v>40086</c:v>
                </c:pt>
                <c:pt idx="453">
                  <c:v>40117</c:v>
                </c:pt>
                <c:pt idx="454">
                  <c:v>40147</c:v>
                </c:pt>
                <c:pt idx="455">
                  <c:v>40178</c:v>
                </c:pt>
                <c:pt idx="456">
                  <c:v>40209</c:v>
                </c:pt>
                <c:pt idx="457">
                  <c:v>40237</c:v>
                </c:pt>
                <c:pt idx="458">
                  <c:v>40268</c:v>
                </c:pt>
                <c:pt idx="459">
                  <c:v>40298</c:v>
                </c:pt>
                <c:pt idx="460">
                  <c:v>40329</c:v>
                </c:pt>
                <c:pt idx="461">
                  <c:v>40359</c:v>
                </c:pt>
                <c:pt idx="462">
                  <c:v>40390</c:v>
                </c:pt>
                <c:pt idx="463">
                  <c:v>40421</c:v>
                </c:pt>
                <c:pt idx="464">
                  <c:v>40451</c:v>
                </c:pt>
                <c:pt idx="465">
                  <c:v>40482</c:v>
                </c:pt>
                <c:pt idx="466">
                  <c:v>40512</c:v>
                </c:pt>
                <c:pt idx="467">
                  <c:v>40543</c:v>
                </c:pt>
                <c:pt idx="468">
                  <c:v>40574</c:v>
                </c:pt>
                <c:pt idx="469">
                  <c:v>40602</c:v>
                </c:pt>
                <c:pt idx="470">
                  <c:v>40633</c:v>
                </c:pt>
                <c:pt idx="471">
                  <c:v>40663</c:v>
                </c:pt>
                <c:pt idx="472">
                  <c:v>40694</c:v>
                </c:pt>
                <c:pt idx="473">
                  <c:v>40724</c:v>
                </c:pt>
                <c:pt idx="474">
                  <c:v>40755</c:v>
                </c:pt>
                <c:pt idx="475">
                  <c:v>40786</c:v>
                </c:pt>
                <c:pt idx="476">
                  <c:v>40816</c:v>
                </c:pt>
                <c:pt idx="477">
                  <c:v>40847</c:v>
                </c:pt>
                <c:pt idx="478">
                  <c:v>40877</c:v>
                </c:pt>
                <c:pt idx="479">
                  <c:v>40908</c:v>
                </c:pt>
                <c:pt idx="480">
                  <c:v>40939</c:v>
                </c:pt>
                <c:pt idx="481">
                  <c:v>40968</c:v>
                </c:pt>
                <c:pt idx="482">
                  <c:v>40999</c:v>
                </c:pt>
                <c:pt idx="483">
                  <c:v>41029</c:v>
                </c:pt>
                <c:pt idx="484">
                  <c:v>41060</c:v>
                </c:pt>
                <c:pt idx="485">
                  <c:v>41090</c:v>
                </c:pt>
                <c:pt idx="486">
                  <c:v>41121</c:v>
                </c:pt>
                <c:pt idx="487">
                  <c:v>41152</c:v>
                </c:pt>
                <c:pt idx="488">
                  <c:v>41182</c:v>
                </c:pt>
                <c:pt idx="489">
                  <c:v>41213</c:v>
                </c:pt>
                <c:pt idx="490">
                  <c:v>41243</c:v>
                </c:pt>
                <c:pt idx="491">
                  <c:v>41274</c:v>
                </c:pt>
                <c:pt idx="492">
                  <c:v>41305</c:v>
                </c:pt>
                <c:pt idx="493">
                  <c:v>41333</c:v>
                </c:pt>
                <c:pt idx="494">
                  <c:v>41364</c:v>
                </c:pt>
                <c:pt idx="495">
                  <c:v>41394</c:v>
                </c:pt>
                <c:pt idx="496">
                  <c:v>41425</c:v>
                </c:pt>
                <c:pt idx="497">
                  <c:v>41455</c:v>
                </c:pt>
                <c:pt idx="498">
                  <c:v>41486</c:v>
                </c:pt>
                <c:pt idx="499">
                  <c:v>41517</c:v>
                </c:pt>
                <c:pt idx="500">
                  <c:v>41547</c:v>
                </c:pt>
                <c:pt idx="501">
                  <c:v>41578</c:v>
                </c:pt>
                <c:pt idx="502">
                  <c:v>41608</c:v>
                </c:pt>
                <c:pt idx="503">
                  <c:v>41639</c:v>
                </c:pt>
                <c:pt idx="504">
                  <c:v>41670</c:v>
                </c:pt>
                <c:pt idx="505">
                  <c:v>41698</c:v>
                </c:pt>
                <c:pt idx="506">
                  <c:v>41729</c:v>
                </c:pt>
                <c:pt idx="507">
                  <c:v>41759</c:v>
                </c:pt>
                <c:pt idx="508">
                  <c:v>41790</c:v>
                </c:pt>
                <c:pt idx="509">
                  <c:v>41820</c:v>
                </c:pt>
                <c:pt idx="510">
                  <c:v>41851</c:v>
                </c:pt>
                <c:pt idx="511">
                  <c:v>41882</c:v>
                </c:pt>
                <c:pt idx="512">
                  <c:v>41912</c:v>
                </c:pt>
                <c:pt idx="513">
                  <c:v>41943</c:v>
                </c:pt>
                <c:pt idx="514">
                  <c:v>41973</c:v>
                </c:pt>
                <c:pt idx="515">
                  <c:v>42004</c:v>
                </c:pt>
                <c:pt idx="516">
                  <c:v>42035</c:v>
                </c:pt>
                <c:pt idx="517">
                  <c:v>42063</c:v>
                </c:pt>
                <c:pt idx="518">
                  <c:v>42094</c:v>
                </c:pt>
                <c:pt idx="519">
                  <c:v>42124</c:v>
                </c:pt>
                <c:pt idx="520">
                  <c:v>42155</c:v>
                </c:pt>
                <c:pt idx="521">
                  <c:v>42185</c:v>
                </c:pt>
                <c:pt idx="522">
                  <c:v>42216</c:v>
                </c:pt>
                <c:pt idx="523">
                  <c:v>42247</c:v>
                </c:pt>
                <c:pt idx="524">
                  <c:v>42277</c:v>
                </c:pt>
                <c:pt idx="525">
                  <c:v>42308</c:v>
                </c:pt>
                <c:pt idx="526">
                  <c:v>42338</c:v>
                </c:pt>
                <c:pt idx="527">
                  <c:v>42369</c:v>
                </c:pt>
                <c:pt idx="528">
                  <c:v>42400</c:v>
                </c:pt>
                <c:pt idx="529">
                  <c:v>42429</c:v>
                </c:pt>
                <c:pt idx="530">
                  <c:v>42460</c:v>
                </c:pt>
                <c:pt idx="531">
                  <c:v>42490</c:v>
                </c:pt>
                <c:pt idx="532">
                  <c:v>42521</c:v>
                </c:pt>
                <c:pt idx="533">
                  <c:v>42551</c:v>
                </c:pt>
                <c:pt idx="534">
                  <c:v>42582</c:v>
                </c:pt>
                <c:pt idx="535">
                  <c:v>42613</c:v>
                </c:pt>
                <c:pt idx="536">
                  <c:v>42643</c:v>
                </c:pt>
                <c:pt idx="537">
                  <c:v>42674</c:v>
                </c:pt>
                <c:pt idx="538">
                  <c:v>42704</c:v>
                </c:pt>
                <c:pt idx="539">
                  <c:v>42735</c:v>
                </c:pt>
                <c:pt idx="540">
                  <c:v>42766</c:v>
                </c:pt>
                <c:pt idx="541">
                  <c:v>42794</c:v>
                </c:pt>
                <c:pt idx="542">
                  <c:v>42825</c:v>
                </c:pt>
                <c:pt idx="543">
                  <c:v>42855</c:v>
                </c:pt>
                <c:pt idx="544">
                  <c:v>42886</c:v>
                </c:pt>
                <c:pt idx="545">
                  <c:v>42916</c:v>
                </c:pt>
                <c:pt idx="546">
                  <c:v>42947</c:v>
                </c:pt>
                <c:pt idx="547">
                  <c:v>42978</c:v>
                </c:pt>
                <c:pt idx="548">
                  <c:v>43008</c:v>
                </c:pt>
                <c:pt idx="549">
                  <c:v>43039</c:v>
                </c:pt>
                <c:pt idx="550">
                  <c:v>43069</c:v>
                </c:pt>
                <c:pt idx="551">
                  <c:v>43100</c:v>
                </c:pt>
                <c:pt idx="552">
                  <c:v>43131</c:v>
                </c:pt>
                <c:pt idx="553">
                  <c:v>43159</c:v>
                </c:pt>
                <c:pt idx="554">
                  <c:v>43190</c:v>
                </c:pt>
                <c:pt idx="555">
                  <c:v>43220</c:v>
                </c:pt>
                <c:pt idx="556">
                  <c:v>43251</c:v>
                </c:pt>
                <c:pt idx="557">
                  <c:v>43281</c:v>
                </c:pt>
                <c:pt idx="558">
                  <c:v>43312</c:v>
                </c:pt>
                <c:pt idx="559">
                  <c:v>43343</c:v>
                </c:pt>
                <c:pt idx="560">
                  <c:v>43373</c:v>
                </c:pt>
                <c:pt idx="561">
                  <c:v>43404</c:v>
                </c:pt>
                <c:pt idx="562">
                  <c:v>43434</c:v>
                </c:pt>
                <c:pt idx="563">
                  <c:v>43465</c:v>
                </c:pt>
                <c:pt idx="564">
                  <c:v>43496</c:v>
                </c:pt>
                <c:pt idx="565">
                  <c:v>43524</c:v>
                </c:pt>
                <c:pt idx="566">
                  <c:v>43555</c:v>
                </c:pt>
                <c:pt idx="567">
                  <c:v>43585</c:v>
                </c:pt>
                <c:pt idx="568">
                  <c:v>43616</c:v>
                </c:pt>
                <c:pt idx="569">
                  <c:v>43646</c:v>
                </c:pt>
                <c:pt idx="570">
                  <c:v>43677</c:v>
                </c:pt>
                <c:pt idx="571">
                  <c:v>43708</c:v>
                </c:pt>
                <c:pt idx="572">
                  <c:v>43738</c:v>
                </c:pt>
                <c:pt idx="573">
                  <c:v>43769</c:v>
                </c:pt>
                <c:pt idx="574">
                  <c:v>43799</c:v>
                </c:pt>
                <c:pt idx="575">
                  <c:v>43830</c:v>
                </c:pt>
                <c:pt idx="576">
                  <c:v>43861</c:v>
                </c:pt>
                <c:pt idx="577">
                  <c:v>43890</c:v>
                </c:pt>
                <c:pt idx="578">
                  <c:v>43921</c:v>
                </c:pt>
                <c:pt idx="579">
                  <c:v>43951</c:v>
                </c:pt>
                <c:pt idx="580">
                  <c:v>43982</c:v>
                </c:pt>
                <c:pt idx="581">
                  <c:v>44012</c:v>
                </c:pt>
                <c:pt idx="582">
                  <c:v>44043</c:v>
                </c:pt>
                <c:pt idx="583">
                  <c:v>44074</c:v>
                </c:pt>
                <c:pt idx="584">
                  <c:v>44104</c:v>
                </c:pt>
                <c:pt idx="585">
                  <c:v>44135</c:v>
                </c:pt>
                <c:pt idx="586">
                  <c:v>44165</c:v>
                </c:pt>
                <c:pt idx="587">
                  <c:v>44196</c:v>
                </c:pt>
                <c:pt idx="588">
                  <c:v>44227</c:v>
                </c:pt>
                <c:pt idx="589">
                  <c:v>44255</c:v>
                </c:pt>
                <c:pt idx="590">
                  <c:v>44286</c:v>
                </c:pt>
                <c:pt idx="591">
                  <c:v>44316</c:v>
                </c:pt>
                <c:pt idx="592">
                  <c:v>44347</c:v>
                </c:pt>
                <c:pt idx="593">
                  <c:v>44377</c:v>
                </c:pt>
                <c:pt idx="594">
                  <c:v>44408</c:v>
                </c:pt>
                <c:pt idx="595">
                  <c:v>44439</c:v>
                </c:pt>
                <c:pt idx="596">
                  <c:v>44469</c:v>
                </c:pt>
                <c:pt idx="597">
                  <c:v>44500</c:v>
                </c:pt>
                <c:pt idx="598">
                  <c:v>44530</c:v>
                </c:pt>
                <c:pt idx="599">
                  <c:v>44561</c:v>
                </c:pt>
                <c:pt idx="600">
                  <c:v>44592</c:v>
                </c:pt>
                <c:pt idx="601">
                  <c:v>44620</c:v>
                </c:pt>
                <c:pt idx="602">
                  <c:v>44651</c:v>
                </c:pt>
                <c:pt idx="603">
                  <c:v>44681</c:v>
                </c:pt>
                <c:pt idx="604">
                  <c:v>44712</c:v>
                </c:pt>
                <c:pt idx="605">
                  <c:v>44742</c:v>
                </c:pt>
                <c:pt idx="606">
                  <c:v>44773</c:v>
                </c:pt>
                <c:pt idx="607">
                  <c:v>44804</c:v>
                </c:pt>
                <c:pt idx="608">
                  <c:v>44834</c:v>
                </c:pt>
                <c:pt idx="609">
                  <c:v>44865</c:v>
                </c:pt>
                <c:pt idx="610">
                  <c:v>44895</c:v>
                </c:pt>
                <c:pt idx="611">
                  <c:v>44926</c:v>
                </c:pt>
                <c:pt idx="612">
                  <c:v>44957</c:v>
                </c:pt>
                <c:pt idx="613">
                  <c:v>44985</c:v>
                </c:pt>
                <c:pt idx="614">
                  <c:v>45016</c:v>
                </c:pt>
                <c:pt idx="615">
                  <c:v>45046</c:v>
                </c:pt>
                <c:pt idx="616">
                  <c:v>45077</c:v>
                </c:pt>
                <c:pt idx="617">
                  <c:v>45107</c:v>
                </c:pt>
                <c:pt idx="618">
                  <c:v>45138</c:v>
                </c:pt>
                <c:pt idx="619">
                  <c:v>45169</c:v>
                </c:pt>
                <c:pt idx="620">
                  <c:v>45199</c:v>
                </c:pt>
                <c:pt idx="621">
                  <c:v>45230</c:v>
                </c:pt>
                <c:pt idx="622">
                  <c:v>45260</c:v>
                </c:pt>
                <c:pt idx="623">
                  <c:v>45291</c:v>
                </c:pt>
                <c:pt idx="624">
                  <c:v>45322</c:v>
                </c:pt>
                <c:pt idx="625">
                  <c:v>45351</c:v>
                </c:pt>
                <c:pt idx="626">
                  <c:v>45382</c:v>
                </c:pt>
                <c:pt idx="627">
                  <c:v>45412</c:v>
                </c:pt>
                <c:pt idx="628">
                  <c:v>45443</c:v>
                </c:pt>
                <c:pt idx="629">
                  <c:v>45473</c:v>
                </c:pt>
                <c:pt idx="630">
                  <c:v>45504</c:v>
                </c:pt>
                <c:pt idx="631">
                  <c:v>45535</c:v>
                </c:pt>
                <c:pt idx="632">
                  <c:v>45565</c:v>
                </c:pt>
                <c:pt idx="633">
                  <c:v>45596</c:v>
                </c:pt>
                <c:pt idx="634">
                  <c:v>45626</c:v>
                </c:pt>
                <c:pt idx="635">
                  <c:v>45657</c:v>
                </c:pt>
                <c:pt idx="636">
                  <c:v>45688</c:v>
                </c:pt>
              </c:numCache>
            </c:numRef>
          </c:cat>
          <c:val>
            <c:numRef>
              <c:f>Sheet8!$M$8:$M$644</c:f>
              <c:numCache>
                <c:formatCode>0.0</c:formatCode>
                <c:ptCount val="637"/>
                <c:pt idx="0">
                  <c:v>5.2</c:v>
                </c:pt>
                <c:pt idx="1">
                  <c:v>5.4</c:v>
                </c:pt>
                <c:pt idx="2">
                  <c:v>6.1</c:v>
                </c:pt>
                <c:pt idx="3">
                  <c:v>5.8</c:v>
                </c:pt>
                <c:pt idx="4">
                  <c:v>6.1</c:v>
                </c:pt>
                <c:pt idx="5">
                  <c:v>6.3</c:v>
                </c:pt>
                <c:pt idx="6">
                  <c:v>6.3</c:v>
                </c:pt>
                <c:pt idx="7">
                  <c:v>6</c:v>
                </c:pt>
                <c:pt idx="8">
                  <c:v>6.2</c:v>
                </c:pt>
                <c:pt idx="9">
                  <c:v>5.7</c:v>
                </c:pt>
                <c:pt idx="10">
                  <c:v>6.8</c:v>
                </c:pt>
                <c:pt idx="11">
                  <c:v>6.5</c:v>
                </c:pt>
                <c:pt idx="12">
                  <c:v>6.5</c:v>
                </c:pt>
                <c:pt idx="13">
                  <c:v>6.8</c:v>
                </c:pt>
                <c:pt idx="14">
                  <c:v>7</c:v>
                </c:pt>
                <c:pt idx="15">
                  <c:v>7.7</c:v>
                </c:pt>
                <c:pt idx="16">
                  <c:v>7.5</c:v>
                </c:pt>
                <c:pt idx="17">
                  <c:v>7.8</c:v>
                </c:pt>
                <c:pt idx="18">
                  <c:v>8.6999999999999993</c:v>
                </c:pt>
                <c:pt idx="19">
                  <c:v>9.4</c:v>
                </c:pt>
                <c:pt idx="20">
                  <c:v>9.5</c:v>
                </c:pt>
                <c:pt idx="21">
                  <c:v>9.4</c:v>
                </c:pt>
                <c:pt idx="22">
                  <c:v>9.6</c:v>
                </c:pt>
                <c:pt idx="23">
                  <c:v>10.1</c:v>
                </c:pt>
                <c:pt idx="24">
                  <c:v>9.6999999999999993</c:v>
                </c:pt>
                <c:pt idx="25">
                  <c:v>9.6</c:v>
                </c:pt>
                <c:pt idx="26">
                  <c:v>8.8000000000000007</c:v>
                </c:pt>
                <c:pt idx="27">
                  <c:v>9.1</c:v>
                </c:pt>
                <c:pt idx="28">
                  <c:v>8</c:v>
                </c:pt>
                <c:pt idx="29">
                  <c:v>8.9</c:v>
                </c:pt>
                <c:pt idx="30">
                  <c:v>8.8000000000000007</c:v>
                </c:pt>
                <c:pt idx="31">
                  <c:v>9.3000000000000007</c:v>
                </c:pt>
                <c:pt idx="32">
                  <c:v>9.1</c:v>
                </c:pt>
                <c:pt idx="33">
                  <c:v>9.8000000000000007</c:v>
                </c:pt>
                <c:pt idx="34">
                  <c:v>9.6999999999999993</c:v>
                </c:pt>
                <c:pt idx="35">
                  <c:v>10.3</c:v>
                </c:pt>
                <c:pt idx="36">
                  <c:v>9.9</c:v>
                </c:pt>
                <c:pt idx="37">
                  <c:v>10.4</c:v>
                </c:pt>
                <c:pt idx="38">
                  <c:v>8.9</c:v>
                </c:pt>
                <c:pt idx="39">
                  <c:v>7.2</c:v>
                </c:pt>
                <c:pt idx="40">
                  <c:v>6.8</c:v>
                </c:pt>
                <c:pt idx="41">
                  <c:v>7.2</c:v>
                </c:pt>
                <c:pt idx="42">
                  <c:v>7</c:v>
                </c:pt>
                <c:pt idx="43">
                  <c:v>6.8</c:v>
                </c:pt>
                <c:pt idx="44">
                  <c:v>7.3</c:v>
                </c:pt>
                <c:pt idx="45">
                  <c:v>6.6</c:v>
                </c:pt>
                <c:pt idx="46">
                  <c:v>5.8</c:v>
                </c:pt>
                <c:pt idx="47">
                  <c:v>5.8</c:v>
                </c:pt>
                <c:pt idx="48">
                  <c:v>6.4</c:v>
                </c:pt>
                <c:pt idx="49">
                  <c:v>5.9</c:v>
                </c:pt>
                <c:pt idx="50">
                  <c:v>6.8</c:v>
                </c:pt>
                <c:pt idx="51">
                  <c:v>6.4</c:v>
                </c:pt>
                <c:pt idx="52">
                  <c:v>7</c:v>
                </c:pt>
                <c:pt idx="53">
                  <c:v>6.9</c:v>
                </c:pt>
                <c:pt idx="54">
                  <c:v>6.4</c:v>
                </c:pt>
                <c:pt idx="55">
                  <c:v>6.2</c:v>
                </c:pt>
                <c:pt idx="56">
                  <c:v>6.2</c:v>
                </c:pt>
                <c:pt idx="57">
                  <c:v>5.8</c:v>
                </c:pt>
                <c:pt idx="58">
                  <c:v>6</c:v>
                </c:pt>
                <c:pt idx="59">
                  <c:v>5.6</c:v>
                </c:pt>
                <c:pt idx="60">
                  <c:v>5.3</c:v>
                </c:pt>
                <c:pt idx="61">
                  <c:v>5.0999999999999996</c:v>
                </c:pt>
                <c:pt idx="62">
                  <c:v>5</c:v>
                </c:pt>
                <c:pt idx="63">
                  <c:v>5.5</c:v>
                </c:pt>
                <c:pt idx="64">
                  <c:v>5.4</c:v>
                </c:pt>
                <c:pt idx="65">
                  <c:v>5.5</c:v>
                </c:pt>
                <c:pt idx="66">
                  <c:v>6.1</c:v>
                </c:pt>
                <c:pt idx="67">
                  <c:v>5.8</c:v>
                </c:pt>
                <c:pt idx="68">
                  <c:v>5.9</c:v>
                </c:pt>
                <c:pt idx="69">
                  <c:v>6.1</c:v>
                </c:pt>
                <c:pt idx="70">
                  <c:v>6</c:v>
                </c:pt>
                <c:pt idx="71">
                  <c:v>6</c:v>
                </c:pt>
                <c:pt idx="72">
                  <c:v>5.9</c:v>
                </c:pt>
                <c:pt idx="73">
                  <c:v>6.3</c:v>
                </c:pt>
                <c:pt idx="74">
                  <c:v>6.1</c:v>
                </c:pt>
                <c:pt idx="75">
                  <c:v>5.8</c:v>
                </c:pt>
                <c:pt idx="76">
                  <c:v>5.9</c:v>
                </c:pt>
                <c:pt idx="77">
                  <c:v>6.2</c:v>
                </c:pt>
                <c:pt idx="78">
                  <c:v>6.6</c:v>
                </c:pt>
                <c:pt idx="79">
                  <c:v>6.6</c:v>
                </c:pt>
                <c:pt idx="80">
                  <c:v>5.9</c:v>
                </c:pt>
                <c:pt idx="81">
                  <c:v>5.7</c:v>
                </c:pt>
                <c:pt idx="82">
                  <c:v>6.5</c:v>
                </c:pt>
                <c:pt idx="83">
                  <c:v>6.1</c:v>
                </c:pt>
                <c:pt idx="84">
                  <c:v>6.6</c:v>
                </c:pt>
                <c:pt idx="85">
                  <c:v>6.8</c:v>
                </c:pt>
                <c:pt idx="86">
                  <c:v>6.6</c:v>
                </c:pt>
                <c:pt idx="87">
                  <c:v>6.8</c:v>
                </c:pt>
                <c:pt idx="88">
                  <c:v>7.1</c:v>
                </c:pt>
                <c:pt idx="89">
                  <c:v>7.4</c:v>
                </c:pt>
                <c:pt idx="90">
                  <c:v>7.1</c:v>
                </c:pt>
                <c:pt idx="91">
                  <c:v>6.9</c:v>
                </c:pt>
                <c:pt idx="92">
                  <c:v>7.4</c:v>
                </c:pt>
                <c:pt idx="93">
                  <c:v>7.4</c:v>
                </c:pt>
                <c:pt idx="94">
                  <c:v>8.3000000000000007</c:v>
                </c:pt>
                <c:pt idx="95">
                  <c:v>8.6</c:v>
                </c:pt>
                <c:pt idx="96">
                  <c:v>7.9</c:v>
                </c:pt>
                <c:pt idx="97">
                  <c:v>8.6</c:v>
                </c:pt>
                <c:pt idx="98">
                  <c:v>9.8000000000000007</c:v>
                </c:pt>
                <c:pt idx="99">
                  <c:v>11.6</c:v>
                </c:pt>
                <c:pt idx="100">
                  <c:v>9.1999999999999993</c:v>
                </c:pt>
                <c:pt idx="101">
                  <c:v>7.6</c:v>
                </c:pt>
                <c:pt idx="102">
                  <c:v>6.5</c:v>
                </c:pt>
                <c:pt idx="103">
                  <c:v>6</c:v>
                </c:pt>
                <c:pt idx="104">
                  <c:v>7.3</c:v>
                </c:pt>
                <c:pt idx="105">
                  <c:v>7.3</c:v>
                </c:pt>
                <c:pt idx="106">
                  <c:v>7.4</c:v>
                </c:pt>
                <c:pt idx="107">
                  <c:v>7.6</c:v>
                </c:pt>
                <c:pt idx="108">
                  <c:v>8</c:v>
                </c:pt>
                <c:pt idx="109">
                  <c:v>8.1</c:v>
                </c:pt>
                <c:pt idx="110">
                  <c:v>7.7</c:v>
                </c:pt>
                <c:pt idx="111">
                  <c:v>8.6</c:v>
                </c:pt>
                <c:pt idx="112">
                  <c:v>8.4</c:v>
                </c:pt>
                <c:pt idx="113">
                  <c:v>9.1999999999999993</c:v>
                </c:pt>
                <c:pt idx="114">
                  <c:v>9</c:v>
                </c:pt>
                <c:pt idx="115">
                  <c:v>9.8000000000000007</c:v>
                </c:pt>
                <c:pt idx="116">
                  <c:v>11.3</c:v>
                </c:pt>
                <c:pt idx="117">
                  <c:v>10.3</c:v>
                </c:pt>
                <c:pt idx="118">
                  <c:v>9.1</c:v>
                </c:pt>
                <c:pt idx="119">
                  <c:v>7.1</c:v>
                </c:pt>
                <c:pt idx="120">
                  <c:v>8.9</c:v>
                </c:pt>
                <c:pt idx="121">
                  <c:v>9.1999999999999993</c:v>
                </c:pt>
                <c:pt idx="122">
                  <c:v>8.6999999999999993</c:v>
                </c:pt>
                <c:pt idx="123">
                  <c:v>9.4</c:v>
                </c:pt>
                <c:pt idx="124">
                  <c:v>8.3000000000000007</c:v>
                </c:pt>
                <c:pt idx="125">
                  <c:v>8.3000000000000007</c:v>
                </c:pt>
                <c:pt idx="126">
                  <c:v>8.1999999999999993</c:v>
                </c:pt>
                <c:pt idx="127">
                  <c:v>7.1</c:v>
                </c:pt>
                <c:pt idx="128">
                  <c:v>6.7</c:v>
                </c:pt>
                <c:pt idx="129">
                  <c:v>6.2</c:v>
                </c:pt>
                <c:pt idx="130">
                  <c:v>5.4</c:v>
                </c:pt>
                <c:pt idx="131">
                  <c:v>5.8</c:v>
                </c:pt>
                <c:pt idx="132">
                  <c:v>5.4</c:v>
                </c:pt>
                <c:pt idx="133">
                  <c:v>5.6</c:v>
                </c:pt>
                <c:pt idx="134">
                  <c:v>5.4</c:v>
                </c:pt>
                <c:pt idx="135">
                  <c:v>5.0999999999999996</c:v>
                </c:pt>
                <c:pt idx="136">
                  <c:v>4.9000000000000004</c:v>
                </c:pt>
                <c:pt idx="137">
                  <c:v>5.3</c:v>
                </c:pt>
                <c:pt idx="138">
                  <c:v>5.8</c:v>
                </c:pt>
                <c:pt idx="139">
                  <c:v>6.2</c:v>
                </c:pt>
                <c:pt idx="140">
                  <c:v>6.2</c:v>
                </c:pt>
                <c:pt idx="141">
                  <c:v>5.6</c:v>
                </c:pt>
                <c:pt idx="142">
                  <c:v>5.8</c:v>
                </c:pt>
                <c:pt idx="143">
                  <c:v>4.7</c:v>
                </c:pt>
                <c:pt idx="144">
                  <c:v>5.3</c:v>
                </c:pt>
                <c:pt idx="145">
                  <c:v>5.0999999999999996</c:v>
                </c:pt>
                <c:pt idx="146">
                  <c:v>6.1</c:v>
                </c:pt>
                <c:pt idx="147">
                  <c:v>6</c:v>
                </c:pt>
                <c:pt idx="148">
                  <c:v>6.7</c:v>
                </c:pt>
                <c:pt idx="149">
                  <c:v>6.6</c:v>
                </c:pt>
                <c:pt idx="150">
                  <c:v>6.7</c:v>
                </c:pt>
                <c:pt idx="151">
                  <c:v>7.5</c:v>
                </c:pt>
                <c:pt idx="152">
                  <c:v>6.5</c:v>
                </c:pt>
                <c:pt idx="153">
                  <c:v>6</c:v>
                </c:pt>
                <c:pt idx="154">
                  <c:v>7.2</c:v>
                </c:pt>
                <c:pt idx="155">
                  <c:v>7.3</c:v>
                </c:pt>
                <c:pt idx="156">
                  <c:v>6.7</c:v>
                </c:pt>
                <c:pt idx="157">
                  <c:v>6.5</c:v>
                </c:pt>
                <c:pt idx="158">
                  <c:v>6.4</c:v>
                </c:pt>
                <c:pt idx="159">
                  <c:v>6.9</c:v>
                </c:pt>
                <c:pt idx="160">
                  <c:v>6.4</c:v>
                </c:pt>
                <c:pt idx="161">
                  <c:v>6</c:v>
                </c:pt>
                <c:pt idx="162">
                  <c:v>5.6</c:v>
                </c:pt>
                <c:pt idx="163">
                  <c:v>5.8</c:v>
                </c:pt>
                <c:pt idx="164">
                  <c:v>6.3</c:v>
                </c:pt>
                <c:pt idx="165">
                  <c:v>6.4</c:v>
                </c:pt>
                <c:pt idx="166">
                  <c:v>5.9</c:v>
                </c:pt>
                <c:pt idx="167">
                  <c:v>5.8</c:v>
                </c:pt>
                <c:pt idx="168">
                  <c:v>5.7</c:v>
                </c:pt>
                <c:pt idx="169">
                  <c:v>6</c:v>
                </c:pt>
                <c:pt idx="170">
                  <c:v>4.7</c:v>
                </c:pt>
                <c:pt idx="171">
                  <c:v>4.7</c:v>
                </c:pt>
                <c:pt idx="172">
                  <c:v>5.2</c:v>
                </c:pt>
                <c:pt idx="173">
                  <c:v>5.7</c:v>
                </c:pt>
                <c:pt idx="174">
                  <c:v>6.1</c:v>
                </c:pt>
                <c:pt idx="175">
                  <c:v>7</c:v>
                </c:pt>
                <c:pt idx="176">
                  <c:v>5.8</c:v>
                </c:pt>
                <c:pt idx="177">
                  <c:v>6.5</c:v>
                </c:pt>
                <c:pt idx="178">
                  <c:v>6.1</c:v>
                </c:pt>
                <c:pt idx="179">
                  <c:v>5.5</c:v>
                </c:pt>
                <c:pt idx="180">
                  <c:v>6</c:v>
                </c:pt>
                <c:pt idx="181">
                  <c:v>6.2</c:v>
                </c:pt>
                <c:pt idx="182">
                  <c:v>6</c:v>
                </c:pt>
                <c:pt idx="183">
                  <c:v>6</c:v>
                </c:pt>
                <c:pt idx="184">
                  <c:v>6.7</c:v>
                </c:pt>
                <c:pt idx="185">
                  <c:v>6.9</c:v>
                </c:pt>
                <c:pt idx="186">
                  <c:v>6.7</c:v>
                </c:pt>
                <c:pt idx="187">
                  <c:v>6.8</c:v>
                </c:pt>
                <c:pt idx="188">
                  <c:v>6.8</c:v>
                </c:pt>
                <c:pt idx="189">
                  <c:v>6.8</c:v>
                </c:pt>
                <c:pt idx="190">
                  <c:v>7</c:v>
                </c:pt>
                <c:pt idx="191">
                  <c:v>7.6</c:v>
                </c:pt>
                <c:pt idx="192">
                  <c:v>7.5</c:v>
                </c:pt>
                <c:pt idx="193">
                  <c:v>6.6</c:v>
                </c:pt>
                <c:pt idx="194">
                  <c:v>6.6</c:v>
                </c:pt>
                <c:pt idx="195">
                  <c:v>6.4</c:v>
                </c:pt>
                <c:pt idx="196">
                  <c:v>6.6</c:v>
                </c:pt>
                <c:pt idx="197">
                  <c:v>6.2</c:v>
                </c:pt>
                <c:pt idx="198">
                  <c:v>6.6</c:v>
                </c:pt>
                <c:pt idx="199">
                  <c:v>6.6</c:v>
                </c:pt>
                <c:pt idx="200">
                  <c:v>6.5</c:v>
                </c:pt>
                <c:pt idx="201">
                  <c:v>6</c:v>
                </c:pt>
                <c:pt idx="202">
                  <c:v>7.2</c:v>
                </c:pt>
                <c:pt idx="203">
                  <c:v>6.8</c:v>
                </c:pt>
                <c:pt idx="204">
                  <c:v>6.2</c:v>
                </c:pt>
                <c:pt idx="205">
                  <c:v>7.5</c:v>
                </c:pt>
                <c:pt idx="206">
                  <c:v>8.1999999999999993</c:v>
                </c:pt>
                <c:pt idx="207">
                  <c:v>7.4</c:v>
                </c:pt>
                <c:pt idx="208">
                  <c:v>7.1</c:v>
                </c:pt>
                <c:pt idx="209">
                  <c:v>7.2</c:v>
                </c:pt>
                <c:pt idx="210">
                  <c:v>6.1</c:v>
                </c:pt>
                <c:pt idx="211">
                  <c:v>6.4</c:v>
                </c:pt>
                <c:pt idx="212">
                  <c:v>7.1</c:v>
                </c:pt>
                <c:pt idx="213">
                  <c:v>6.9</c:v>
                </c:pt>
                <c:pt idx="214">
                  <c:v>6.6</c:v>
                </c:pt>
                <c:pt idx="215">
                  <c:v>7</c:v>
                </c:pt>
                <c:pt idx="216">
                  <c:v>7</c:v>
                </c:pt>
                <c:pt idx="217">
                  <c:v>7.6</c:v>
                </c:pt>
                <c:pt idx="218">
                  <c:v>7.8</c:v>
                </c:pt>
                <c:pt idx="219">
                  <c:v>8.3000000000000007</c:v>
                </c:pt>
                <c:pt idx="220">
                  <c:v>8.1999999999999993</c:v>
                </c:pt>
                <c:pt idx="221">
                  <c:v>7.9</c:v>
                </c:pt>
                <c:pt idx="222">
                  <c:v>7.8</c:v>
                </c:pt>
                <c:pt idx="223">
                  <c:v>8.1999999999999993</c:v>
                </c:pt>
                <c:pt idx="224">
                  <c:v>8.4</c:v>
                </c:pt>
                <c:pt idx="225">
                  <c:v>8.6999999999999993</c:v>
                </c:pt>
                <c:pt idx="226">
                  <c:v>8.1999999999999993</c:v>
                </c:pt>
                <c:pt idx="227">
                  <c:v>8.5</c:v>
                </c:pt>
                <c:pt idx="228">
                  <c:v>9.4</c:v>
                </c:pt>
                <c:pt idx="229">
                  <c:v>7.9</c:v>
                </c:pt>
                <c:pt idx="230">
                  <c:v>7.3</c:v>
                </c:pt>
                <c:pt idx="231">
                  <c:v>7.3</c:v>
                </c:pt>
                <c:pt idx="232">
                  <c:v>7</c:v>
                </c:pt>
                <c:pt idx="233">
                  <c:v>7</c:v>
                </c:pt>
                <c:pt idx="234">
                  <c:v>7.1</c:v>
                </c:pt>
                <c:pt idx="235">
                  <c:v>6.8</c:v>
                </c:pt>
                <c:pt idx="236">
                  <c:v>7.4</c:v>
                </c:pt>
                <c:pt idx="237">
                  <c:v>6.7</c:v>
                </c:pt>
                <c:pt idx="238">
                  <c:v>6.2</c:v>
                </c:pt>
                <c:pt idx="239">
                  <c:v>6.2</c:v>
                </c:pt>
                <c:pt idx="240">
                  <c:v>5.2</c:v>
                </c:pt>
                <c:pt idx="241">
                  <c:v>4.9000000000000004</c:v>
                </c:pt>
                <c:pt idx="242">
                  <c:v>6.1</c:v>
                </c:pt>
                <c:pt idx="243">
                  <c:v>6.1</c:v>
                </c:pt>
                <c:pt idx="244">
                  <c:v>6</c:v>
                </c:pt>
                <c:pt idx="245">
                  <c:v>5.6</c:v>
                </c:pt>
                <c:pt idx="246">
                  <c:v>5.3</c:v>
                </c:pt>
                <c:pt idx="247">
                  <c:v>5.2</c:v>
                </c:pt>
                <c:pt idx="248">
                  <c:v>5</c:v>
                </c:pt>
                <c:pt idx="249">
                  <c:v>5.0999999999999996</c:v>
                </c:pt>
                <c:pt idx="250">
                  <c:v>5.4</c:v>
                </c:pt>
                <c:pt idx="251">
                  <c:v>5</c:v>
                </c:pt>
                <c:pt idx="252">
                  <c:v>5.4</c:v>
                </c:pt>
                <c:pt idx="253">
                  <c:v>5.3</c:v>
                </c:pt>
                <c:pt idx="254">
                  <c:v>5.4</c:v>
                </c:pt>
                <c:pt idx="255">
                  <c:v>4.7</c:v>
                </c:pt>
                <c:pt idx="256">
                  <c:v>5.3</c:v>
                </c:pt>
                <c:pt idx="257">
                  <c:v>5.2</c:v>
                </c:pt>
                <c:pt idx="258">
                  <c:v>5.3</c:v>
                </c:pt>
                <c:pt idx="259">
                  <c:v>5.5</c:v>
                </c:pt>
                <c:pt idx="260">
                  <c:v>4.9000000000000004</c:v>
                </c:pt>
                <c:pt idx="261">
                  <c:v>5</c:v>
                </c:pt>
                <c:pt idx="262">
                  <c:v>4.8</c:v>
                </c:pt>
                <c:pt idx="263">
                  <c:v>4.5</c:v>
                </c:pt>
                <c:pt idx="264">
                  <c:v>5.9</c:v>
                </c:pt>
                <c:pt idx="265">
                  <c:v>5</c:v>
                </c:pt>
                <c:pt idx="266">
                  <c:v>4.8</c:v>
                </c:pt>
                <c:pt idx="267">
                  <c:v>5.2</c:v>
                </c:pt>
                <c:pt idx="268">
                  <c:v>5.3</c:v>
                </c:pt>
                <c:pt idx="269">
                  <c:v>6.2</c:v>
                </c:pt>
                <c:pt idx="270">
                  <c:v>6.3</c:v>
                </c:pt>
                <c:pt idx="271">
                  <c:v>6.1</c:v>
                </c:pt>
                <c:pt idx="272">
                  <c:v>6</c:v>
                </c:pt>
                <c:pt idx="273">
                  <c:v>5.6</c:v>
                </c:pt>
                <c:pt idx="274">
                  <c:v>6.3</c:v>
                </c:pt>
                <c:pt idx="275">
                  <c:v>6.6</c:v>
                </c:pt>
                <c:pt idx="276">
                  <c:v>6.8</c:v>
                </c:pt>
                <c:pt idx="277">
                  <c:v>7.3</c:v>
                </c:pt>
                <c:pt idx="278">
                  <c:v>6.8</c:v>
                </c:pt>
                <c:pt idx="279">
                  <c:v>6.7</c:v>
                </c:pt>
                <c:pt idx="280">
                  <c:v>6.3</c:v>
                </c:pt>
                <c:pt idx="281">
                  <c:v>5.8</c:v>
                </c:pt>
                <c:pt idx="282">
                  <c:v>5.6</c:v>
                </c:pt>
                <c:pt idx="283">
                  <c:v>6.1</c:v>
                </c:pt>
                <c:pt idx="284">
                  <c:v>6.3</c:v>
                </c:pt>
                <c:pt idx="285">
                  <c:v>6.3</c:v>
                </c:pt>
                <c:pt idx="286">
                  <c:v>6.8</c:v>
                </c:pt>
                <c:pt idx="287">
                  <c:v>6.4</c:v>
                </c:pt>
                <c:pt idx="288">
                  <c:v>6.4</c:v>
                </c:pt>
                <c:pt idx="289">
                  <c:v>5.3</c:v>
                </c:pt>
                <c:pt idx="290">
                  <c:v>6.2</c:v>
                </c:pt>
                <c:pt idx="291">
                  <c:v>6</c:v>
                </c:pt>
                <c:pt idx="292">
                  <c:v>5.9</c:v>
                </c:pt>
                <c:pt idx="293">
                  <c:v>6</c:v>
                </c:pt>
                <c:pt idx="294">
                  <c:v>5.7</c:v>
                </c:pt>
                <c:pt idx="295">
                  <c:v>5</c:v>
                </c:pt>
                <c:pt idx="296">
                  <c:v>5.2</c:v>
                </c:pt>
                <c:pt idx="297">
                  <c:v>5.6</c:v>
                </c:pt>
                <c:pt idx="298">
                  <c:v>5.2</c:v>
                </c:pt>
                <c:pt idx="299">
                  <c:v>5</c:v>
                </c:pt>
                <c:pt idx="300">
                  <c:v>4.7</c:v>
                </c:pt>
                <c:pt idx="301">
                  <c:v>4.5</c:v>
                </c:pt>
                <c:pt idx="302">
                  <c:v>4.0999999999999996</c:v>
                </c:pt>
                <c:pt idx="303">
                  <c:v>4.7</c:v>
                </c:pt>
                <c:pt idx="304">
                  <c:v>4.5999999999999996</c:v>
                </c:pt>
                <c:pt idx="305">
                  <c:v>4.4000000000000004</c:v>
                </c:pt>
                <c:pt idx="306">
                  <c:v>4.4000000000000004</c:v>
                </c:pt>
                <c:pt idx="307">
                  <c:v>4.3</c:v>
                </c:pt>
                <c:pt idx="308">
                  <c:v>4.2</c:v>
                </c:pt>
                <c:pt idx="309">
                  <c:v>4.3</c:v>
                </c:pt>
                <c:pt idx="310">
                  <c:v>3.9</c:v>
                </c:pt>
                <c:pt idx="311">
                  <c:v>4.4000000000000004</c:v>
                </c:pt>
                <c:pt idx="312">
                  <c:v>4</c:v>
                </c:pt>
                <c:pt idx="313">
                  <c:v>3.9</c:v>
                </c:pt>
                <c:pt idx="314">
                  <c:v>4.0999999999999996</c:v>
                </c:pt>
                <c:pt idx="315">
                  <c:v>4</c:v>
                </c:pt>
                <c:pt idx="316">
                  <c:v>3.9</c:v>
                </c:pt>
                <c:pt idx="317">
                  <c:v>3.8</c:v>
                </c:pt>
                <c:pt idx="318">
                  <c:v>4</c:v>
                </c:pt>
                <c:pt idx="319">
                  <c:v>4.0999999999999996</c:v>
                </c:pt>
                <c:pt idx="320">
                  <c:v>4.0999999999999996</c:v>
                </c:pt>
                <c:pt idx="321">
                  <c:v>4</c:v>
                </c:pt>
                <c:pt idx="322">
                  <c:v>3.5</c:v>
                </c:pt>
                <c:pt idx="323">
                  <c:v>3.8</c:v>
                </c:pt>
                <c:pt idx="324">
                  <c:v>3.9</c:v>
                </c:pt>
                <c:pt idx="325">
                  <c:v>4</c:v>
                </c:pt>
                <c:pt idx="326">
                  <c:v>4.0999999999999996</c:v>
                </c:pt>
                <c:pt idx="327">
                  <c:v>3.9</c:v>
                </c:pt>
                <c:pt idx="328">
                  <c:v>4</c:v>
                </c:pt>
                <c:pt idx="329">
                  <c:v>3.9</c:v>
                </c:pt>
                <c:pt idx="330">
                  <c:v>4</c:v>
                </c:pt>
                <c:pt idx="331">
                  <c:v>4</c:v>
                </c:pt>
                <c:pt idx="332">
                  <c:v>4.5</c:v>
                </c:pt>
                <c:pt idx="333">
                  <c:v>4.2</c:v>
                </c:pt>
                <c:pt idx="334">
                  <c:v>4.3</c:v>
                </c:pt>
                <c:pt idx="335">
                  <c:v>4.3</c:v>
                </c:pt>
                <c:pt idx="336">
                  <c:v>4.3</c:v>
                </c:pt>
                <c:pt idx="337">
                  <c:v>4.3</c:v>
                </c:pt>
                <c:pt idx="338">
                  <c:v>4.3</c:v>
                </c:pt>
                <c:pt idx="339">
                  <c:v>4.4000000000000004</c:v>
                </c:pt>
                <c:pt idx="340">
                  <c:v>4.4000000000000004</c:v>
                </c:pt>
                <c:pt idx="341">
                  <c:v>4.8</c:v>
                </c:pt>
                <c:pt idx="342">
                  <c:v>4.0999999999999996</c:v>
                </c:pt>
                <c:pt idx="343">
                  <c:v>4.4000000000000004</c:v>
                </c:pt>
                <c:pt idx="344">
                  <c:v>4</c:v>
                </c:pt>
                <c:pt idx="345">
                  <c:v>4</c:v>
                </c:pt>
                <c:pt idx="346">
                  <c:v>4.2</c:v>
                </c:pt>
                <c:pt idx="347">
                  <c:v>3.6</c:v>
                </c:pt>
                <c:pt idx="348">
                  <c:v>3.8</c:v>
                </c:pt>
                <c:pt idx="349">
                  <c:v>3.7</c:v>
                </c:pt>
                <c:pt idx="350">
                  <c:v>3.8</c:v>
                </c:pt>
                <c:pt idx="351">
                  <c:v>3.9</c:v>
                </c:pt>
                <c:pt idx="352">
                  <c:v>4</c:v>
                </c:pt>
                <c:pt idx="353">
                  <c:v>4.2</c:v>
                </c:pt>
                <c:pt idx="354">
                  <c:v>4.2</c:v>
                </c:pt>
                <c:pt idx="355">
                  <c:v>4.4000000000000004</c:v>
                </c:pt>
                <c:pt idx="356">
                  <c:v>4.4000000000000004</c:v>
                </c:pt>
                <c:pt idx="357">
                  <c:v>4.3</c:v>
                </c:pt>
                <c:pt idx="358">
                  <c:v>4.0999999999999996</c:v>
                </c:pt>
                <c:pt idx="359">
                  <c:v>3.8</c:v>
                </c:pt>
                <c:pt idx="360">
                  <c:v>4.2</c:v>
                </c:pt>
                <c:pt idx="361">
                  <c:v>4</c:v>
                </c:pt>
                <c:pt idx="362">
                  <c:v>4.0999999999999996</c:v>
                </c:pt>
                <c:pt idx="363">
                  <c:v>4.3</c:v>
                </c:pt>
                <c:pt idx="364">
                  <c:v>4</c:v>
                </c:pt>
                <c:pt idx="365">
                  <c:v>4.2</c:v>
                </c:pt>
                <c:pt idx="366">
                  <c:v>4.2</c:v>
                </c:pt>
                <c:pt idx="367">
                  <c:v>4</c:v>
                </c:pt>
                <c:pt idx="368">
                  <c:v>3.9</c:v>
                </c:pt>
                <c:pt idx="369">
                  <c:v>4</c:v>
                </c:pt>
                <c:pt idx="370">
                  <c:v>4</c:v>
                </c:pt>
                <c:pt idx="371">
                  <c:v>4</c:v>
                </c:pt>
                <c:pt idx="372">
                  <c:v>4</c:v>
                </c:pt>
                <c:pt idx="373">
                  <c:v>4.5</c:v>
                </c:pt>
                <c:pt idx="374">
                  <c:v>4.0999999999999996</c:v>
                </c:pt>
                <c:pt idx="375">
                  <c:v>4.0999999999999996</c:v>
                </c:pt>
                <c:pt idx="376">
                  <c:v>3.9</c:v>
                </c:pt>
                <c:pt idx="377">
                  <c:v>3.5</c:v>
                </c:pt>
                <c:pt idx="378">
                  <c:v>3.6</c:v>
                </c:pt>
                <c:pt idx="379">
                  <c:v>3.5</c:v>
                </c:pt>
                <c:pt idx="380">
                  <c:v>3.8</c:v>
                </c:pt>
                <c:pt idx="381">
                  <c:v>3.8</c:v>
                </c:pt>
                <c:pt idx="382">
                  <c:v>4.0999999999999996</c:v>
                </c:pt>
                <c:pt idx="383">
                  <c:v>4</c:v>
                </c:pt>
                <c:pt idx="384">
                  <c:v>3.8</c:v>
                </c:pt>
                <c:pt idx="385">
                  <c:v>3.7</c:v>
                </c:pt>
                <c:pt idx="386">
                  <c:v>3.6</c:v>
                </c:pt>
                <c:pt idx="387">
                  <c:v>4</c:v>
                </c:pt>
                <c:pt idx="388">
                  <c:v>3.8</c:v>
                </c:pt>
                <c:pt idx="389">
                  <c:v>3.9</c:v>
                </c:pt>
                <c:pt idx="390">
                  <c:v>4.5</c:v>
                </c:pt>
                <c:pt idx="391">
                  <c:v>4.3</c:v>
                </c:pt>
                <c:pt idx="392">
                  <c:v>4.0999999999999996</c:v>
                </c:pt>
                <c:pt idx="393">
                  <c:v>3.9</c:v>
                </c:pt>
                <c:pt idx="394">
                  <c:v>4.3</c:v>
                </c:pt>
                <c:pt idx="395">
                  <c:v>4.0999999999999996</c:v>
                </c:pt>
                <c:pt idx="396">
                  <c:v>4.4000000000000004</c:v>
                </c:pt>
                <c:pt idx="397">
                  <c:v>4.3</c:v>
                </c:pt>
                <c:pt idx="398">
                  <c:v>4.0999999999999996</c:v>
                </c:pt>
                <c:pt idx="399">
                  <c:v>4.3</c:v>
                </c:pt>
                <c:pt idx="400">
                  <c:v>4.2</c:v>
                </c:pt>
                <c:pt idx="401">
                  <c:v>4.3</c:v>
                </c:pt>
                <c:pt idx="402">
                  <c:v>4.2</c:v>
                </c:pt>
                <c:pt idx="403">
                  <c:v>4.5</c:v>
                </c:pt>
                <c:pt idx="404">
                  <c:v>4.7</c:v>
                </c:pt>
                <c:pt idx="405">
                  <c:v>4.5</c:v>
                </c:pt>
                <c:pt idx="406">
                  <c:v>5</c:v>
                </c:pt>
                <c:pt idx="407">
                  <c:v>4.9000000000000004</c:v>
                </c:pt>
                <c:pt idx="408">
                  <c:v>5.3</c:v>
                </c:pt>
                <c:pt idx="409">
                  <c:v>6.1</c:v>
                </c:pt>
                <c:pt idx="410">
                  <c:v>5.9</c:v>
                </c:pt>
                <c:pt idx="411">
                  <c:v>6.3</c:v>
                </c:pt>
                <c:pt idx="412">
                  <c:v>6.2</c:v>
                </c:pt>
                <c:pt idx="413">
                  <c:v>6.3</c:v>
                </c:pt>
                <c:pt idx="414">
                  <c:v>7.3</c:v>
                </c:pt>
                <c:pt idx="415">
                  <c:v>6.7</c:v>
                </c:pt>
                <c:pt idx="416">
                  <c:v>6.7</c:v>
                </c:pt>
                <c:pt idx="417">
                  <c:v>7.3</c:v>
                </c:pt>
                <c:pt idx="418">
                  <c:v>6.6</c:v>
                </c:pt>
                <c:pt idx="419">
                  <c:v>6.5</c:v>
                </c:pt>
                <c:pt idx="420">
                  <c:v>7.2</c:v>
                </c:pt>
                <c:pt idx="421">
                  <c:v>7.9</c:v>
                </c:pt>
                <c:pt idx="422">
                  <c:v>7.9</c:v>
                </c:pt>
                <c:pt idx="423">
                  <c:v>7.4</c:v>
                </c:pt>
                <c:pt idx="424">
                  <c:v>7.8</c:v>
                </c:pt>
                <c:pt idx="425">
                  <c:v>8.1999999999999993</c:v>
                </c:pt>
                <c:pt idx="426">
                  <c:v>8.3000000000000007</c:v>
                </c:pt>
                <c:pt idx="427">
                  <c:v>9.1999999999999993</c:v>
                </c:pt>
                <c:pt idx="428">
                  <c:v>9.1999999999999993</c:v>
                </c:pt>
                <c:pt idx="429">
                  <c:v>8.5</c:v>
                </c:pt>
                <c:pt idx="430">
                  <c:v>9.4</c:v>
                </c:pt>
                <c:pt idx="431">
                  <c:v>9.6</c:v>
                </c:pt>
                <c:pt idx="432">
                  <c:v>9.3000000000000007</c:v>
                </c:pt>
                <c:pt idx="433">
                  <c:v>9.6999999999999993</c:v>
                </c:pt>
                <c:pt idx="434">
                  <c:v>10.5</c:v>
                </c:pt>
                <c:pt idx="435">
                  <c:v>10.3</c:v>
                </c:pt>
                <c:pt idx="436">
                  <c:v>10.7</c:v>
                </c:pt>
                <c:pt idx="437">
                  <c:v>10.7</c:v>
                </c:pt>
                <c:pt idx="438">
                  <c:v>10.5</c:v>
                </c:pt>
                <c:pt idx="439">
                  <c:v>11.3</c:v>
                </c:pt>
                <c:pt idx="440">
                  <c:v>10.9</c:v>
                </c:pt>
                <c:pt idx="441">
                  <c:v>11.6</c:v>
                </c:pt>
                <c:pt idx="442">
                  <c:v>11.4</c:v>
                </c:pt>
                <c:pt idx="443">
                  <c:v>11.2</c:v>
                </c:pt>
                <c:pt idx="444">
                  <c:v>12.2</c:v>
                </c:pt>
                <c:pt idx="445">
                  <c:v>10.5</c:v>
                </c:pt>
                <c:pt idx="446">
                  <c:v>11</c:v>
                </c:pt>
                <c:pt idx="447">
                  <c:v>10.7</c:v>
                </c:pt>
                <c:pt idx="448">
                  <c:v>9.3000000000000007</c:v>
                </c:pt>
                <c:pt idx="449">
                  <c:v>8.5</c:v>
                </c:pt>
                <c:pt idx="450">
                  <c:v>7.9</c:v>
                </c:pt>
                <c:pt idx="451">
                  <c:v>7.5</c:v>
                </c:pt>
                <c:pt idx="452">
                  <c:v>7.8</c:v>
                </c:pt>
                <c:pt idx="453">
                  <c:v>7.4</c:v>
                </c:pt>
                <c:pt idx="454">
                  <c:v>7.6</c:v>
                </c:pt>
                <c:pt idx="455">
                  <c:v>8</c:v>
                </c:pt>
                <c:pt idx="456">
                  <c:v>8.1</c:v>
                </c:pt>
                <c:pt idx="457">
                  <c:v>8.3000000000000007</c:v>
                </c:pt>
                <c:pt idx="458">
                  <c:v>7.1</c:v>
                </c:pt>
                <c:pt idx="459">
                  <c:v>6.2</c:v>
                </c:pt>
                <c:pt idx="460">
                  <c:v>9.3000000000000007</c:v>
                </c:pt>
                <c:pt idx="461">
                  <c:v>8.3000000000000007</c:v>
                </c:pt>
                <c:pt idx="462">
                  <c:v>8.9</c:v>
                </c:pt>
                <c:pt idx="463">
                  <c:v>8.8000000000000007</c:v>
                </c:pt>
                <c:pt idx="464">
                  <c:v>7.6</c:v>
                </c:pt>
                <c:pt idx="465">
                  <c:v>8.1999999999999993</c:v>
                </c:pt>
                <c:pt idx="466">
                  <c:v>8.1999999999999993</c:v>
                </c:pt>
                <c:pt idx="467">
                  <c:v>7</c:v>
                </c:pt>
                <c:pt idx="468">
                  <c:v>7.3</c:v>
                </c:pt>
                <c:pt idx="469">
                  <c:v>8.1</c:v>
                </c:pt>
                <c:pt idx="470">
                  <c:v>7.2</c:v>
                </c:pt>
                <c:pt idx="471">
                  <c:v>6.7</c:v>
                </c:pt>
                <c:pt idx="472">
                  <c:v>6.6</c:v>
                </c:pt>
                <c:pt idx="473">
                  <c:v>6.6</c:v>
                </c:pt>
                <c:pt idx="474">
                  <c:v>6.7</c:v>
                </c:pt>
                <c:pt idx="475">
                  <c:v>6.5</c:v>
                </c:pt>
                <c:pt idx="476">
                  <c:v>6.3</c:v>
                </c:pt>
                <c:pt idx="477">
                  <c:v>6</c:v>
                </c:pt>
                <c:pt idx="478">
                  <c:v>5.7</c:v>
                </c:pt>
                <c:pt idx="479">
                  <c:v>5.3</c:v>
                </c:pt>
                <c:pt idx="480">
                  <c:v>5.3</c:v>
                </c:pt>
                <c:pt idx="481">
                  <c:v>4.8</c:v>
                </c:pt>
                <c:pt idx="482">
                  <c:v>4.9000000000000004</c:v>
                </c:pt>
                <c:pt idx="483">
                  <c:v>4.9000000000000004</c:v>
                </c:pt>
                <c:pt idx="484">
                  <c:v>4.7</c:v>
                </c:pt>
                <c:pt idx="485">
                  <c:v>4.8</c:v>
                </c:pt>
                <c:pt idx="486">
                  <c:v>4.5999999999999996</c:v>
                </c:pt>
                <c:pt idx="487">
                  <c:v>4.5999999999999996</c:v>
                </c:pt>
                <c:pt idx="488">
                  <c:v>4.5</c:v>
                </c:pt>
                <c:pt idx="489">
                  <c:v>4.9000000000000004</c:v>
                </c:pt>
                <c:pt idx="490">
                  <c:v>4.5999999999999996</c:v>
                </c:pt>
                <c:pt idx="491">
                  <c:v>4.5</c:v>
                </c:pt>
                <c:pt idx="492">
                  <c:v>4</c:v>
                </c:pt>
                <c:pt idx="493">
                  <c:v>4.0999999999999996</c:v>
                </c:pt>
                <c:pt idx="494">
                  <c:v>4.2</c:v>
                </c:pt>
                <c:pt idx="495">
                  <c:v>4.4000000000000004</c:v>
                </c:pt>
                <c:pt idx="496">
                  <c:v>4.5999999999999996</c:v>
                </c:pt>
                <c:pt idx="497">
                  <c:v>4.0999999999999996</c:v>
                </c:pt>
                <c:pt idx="498">
                  <c:v>5.5</c:v>
                </c:pt>
                <c:pt idx="499">
                  <c:v>5.5</c:v>
                </c:pt>
                <c:pt idx="500">
                  <c:v>5.4</c:v>
                </c:pt>
                <c:pt idx="501">
                  <c:v>4.9000000000000004</c:v>
                </c:pt>
                <c:pt idx="502">
                  <c:v>5</c:v>
                </c:pt>
                <c:pt idx="503">
                  <c:v>5.2</c:v>
                </c:pt>
                <c:pt idx="504">
                  <c:v>5.0999999999999996</c:v>
                </c:pt>
                <c:pt idx="505">
                  <c:v>5.3</c:v>
                </c:pt>
                <c:pt idx="506">
                  <c:v>5.6</c:v>
                </c:pt>
                <c:pt idx="507">
                  <c:v>5.7</c:v>
                </c:pt>
                <c:pt idx="508">
                  <c:v>5.2</c:v>
                </c:pt>
                <c:pt idx="509">
                  <c:v>5.7</c:v>
                </c:pt>
                <c:pt idx="510">
                  <c:v>6.2</c:v>
                </c:pt>
                <c:pt idx="511">
                  <c:v>5.4</c:v>
                </c:pt>
                <c:pt idx="512">
                  <c:v>5.4</c:v>
                </c:pt>
                <c:pt idx="513">
                  <c:v>5.3</c:v>
                </c:pt>
                <c:pt idx="514">
                  <c:v>5.7</c:v>
                </c:pt>
                <c:pt idx="515">
                  <c:v>5.0999999999999996</c:v>
                </c:pt>
                <c:pt idx="516">
                  <c:v>4.8</c:v>
                </c:pt>
                <c:pt idx="517">
                  <c:v>4.5</c:v>
                </c:pt>
                <c:pt idx="518">
                  <c:v>5.0999999999999996</c:v>
                </c:pt>
                <c:pt idx="519">
                  <c:v>4.9000000000000004</c:v>
                </c:pt>
                <c:pt idx="520">
                  <c:v>5</c:v>
                </c:pt>
                <c:pt idx="521">
                  <c:v>5.4</c:v>
                </c:pt>
                <c:pt idx="522">
                  <c:v>5.2</c:v>
                </c:pt>
                <c:pt idx="523">
                  <c:v>5</c:v>
                </c:pt>
                <c:pt idx="524">
                  <c:v>5.9</c:v>
                </c:pt>
                <c:pt idx="525">
                  <c:v>5.6</c:v>
                </c:pt>
                <c:pt idx="526">
                  <c:v>5.5</c:v>
                </c:pt>
                <c:pt idx="527">
                  <c:v>5.0999999999999996</c:v>
                </c:pt>
                <c:pt idx="528">
                  <c:v>5.6</c:v>
                </c:pt>
                <c:pt idx="529">
                  <c:v>5.5</c:v>
                </c:pt>
                <c:pt idx="530">
                  <c:v>5.5</c:v>
                </c:pt>
                <c:pt idx="531">
                  <c:v>5</c:v>
                </c:pt>
                <c:pt idx="532">
                  <c:v>5.0999999999999996</c:v>
                </c:pt>
                <c:pt idx="533">
                  <c:v>5.3</c:v>
                </c:pt>
                <c:pt idx="534">
                  <c:v>4.5</c:v>
                </c:pt>
                <c:pt idx="535">
                  <c:v>5</c:v>
                </c:pt>
                <c:pt idx="536">
                  <c:v>5.2</c:v>
                </c:pt>
                <c:pt idx="537">
                  <c:v>5.2</c:v>
                </c:pt>
                <c:pt idx="538">
                  <c:v>5.2</c:v>
                </c:pt>
                <c:pt idx="539">
                  <c:v>5.4</c:v>
                </c:pt>
                <c:pt idx="540">
                  <c:v>5.4</c:v>
                </c:pt>
                <c:pt idx="541">
                  <c:v>5.3</c:v>
                </c:pt>
                <c:pt idx="542">
                  <c:v>5</c:v>
                </c:pt>
                <c:pt idx="543">
                  <c:v>5.4</c:v>
                </c:pt>
                <c:pt idx="544">
                  <c:v>5.0999999999999996</c:v>
                </c:pt>
                <c:pt idx="545">
                  <c:v>5.3</c:v>
                </c:pt>
                <c:pt idx="546">
                  <c:v>5.8</c:v>
                </c:pt>
                <c:pt idx="547">
                  <c:v>6.1</c:v>
                </c:pt>
                <c:pt idx="548">
                  <c:v>5.3</c:v>
                </c:pt>
                <c:pt idx="549">
                  <c:v>5.5</c:v>
                </c:pt>
                <c:pt idx="550">
                  <c:v>4.8</c:v>
                </c:pt>
                <c:pt idx="551">
                  <c:v>5.6</c:v>
                </c:pt>
                <c:pt idx="552">
                  <c:v>6</c:v>
                </c:pt>
                <c:pt idx="553">
                  <c:v>5.7</c:v>
                </c:pt>
                <c:pt idx="554">
                  <c:v>5.2</c:v>
                </c:pt>
                <c:pt idx="555">
                  <c:v>5.6</c:v>
                </c:pt>
                <c:pt idx="556">
                  <c:v>5.5</c:v>
                </c:pt>
                <c:pt idx="557">
                  <c:v>5.8</c:v>
                </c:pt>
                <c:pt idx="558">
                  <c:v>6</c:v>
                </c:pt>
                <c:pt idx="559">
                  <c:v>6.5</c:v>
                </c:pt>
                <c:pt idx="560">
                  <c:v>6.6</c:v>
                </c:pt>
                <c:pt idx="561">
                  <c:v>7.2</c:v>
                </c:pt>
                <c:pt idx="562">
                  <c:v>6.4</c:v>
                </c:pt>
                <c:pt idx="563">
                  <c:v>7.6</c:v>
                </c:pt>
                <c:pt idx="564">
                  <c:v>7</c:v>
                </c:pt>
                <c:pt idx="565">
                  <c:v>6.3</c:v>
                </c:pt>
                <c:pt idx="566">
                  <c:v>5.6</c:v>
                </c:pt>
                <c:pt idx="567">
                  <c:v>5.7</c:v>
                </c:pt>
                <c:pt idx="568">
                  <c:v>6.5</c:v>
                </c:pt>
                <c:pt idx="569">
                  <c:v>5.4</c:v>
                </c:pt>
                <c:pt idx="570">
                  <c:v>6.1</c:v>
                </c:pt>
                <c:pt idx="571">
                  <c:v>5.5</c:v>
                </c:pt>
                <c:pt idx="572">
                  <c:v>5.4</c:v>
                </c:pt>
                <c:pt idx="573">
                  <c:v>5.3</c:v>
                </c:pt>
                <c:pt idx="574">
                  <c:v>5.4</c:v>
                </c:pt>
                <c:pt idx="575">
                  <c:v>5.5</c:v>
                </c:pt>
                <c:pt idx="576">
                  <c:v>5.7</c:v>
                </c:pt>
                <c:pt idx="577">
                  <c:v>5.6</c:v>
                </c:pt>
                <c:pt idx="578">
                  <c:v>6.4</c:v>
                </c:pt>
                <c:pt idx="579">
                  <c:v>6.7</c:v>
                </c:pt>
                <c:pt idx="580">
                  <c:v>5.3</c:v>
                </c:pt>
                <c:pt idx="581">
                  <c:v>4</c:v>
                </c:pt>
                <c:pt idx="582">
                  <c:v>3.5</c:v>
                </c:pt>
                <c:pt idx="583">
                  <c:v>3.3</c:v>
                </c:pt>
                <c:pt idx="584">
                  <c:v>3.5</c:v>
                </c:pt>
                <c:pt idx="585">
                  <c:v>3.3</c:v>
                </c:pt>
                <c:pt idx="586">
                  <c:v>3.9</c:v>
                </c:pt>
                <c:pt idx="587">
                  <c:v>4.0999999999999996</c:v>
                </c:pt>
                <c:pt idx="588">
                  <c:v>4.0999999999999996</c:v>
                </c:pt>
                <c:pt idx="589">
                  <c:v>4.8</c:v>
                </c:pt>
                <c:pt idx="590">
                  <c:v>4.3</c:v>
                </c:pt>
                <c:pt idx="591">
                  <c:v>4.5999999999999996</c:v>
                </c:pt>
                <c:pt idx="592">
                  <c:v>5.5</c:v>
                </c:pt>
                <c:pt idx="593">
                  <c:v>6</c:v>
                </c:pt>
                <c:pt idx="594">
                  <c:v>6</c:v>
                </c:pt>
                <c:pt idx="595">
                  <c:v>6.5</c:v>
                </c:pt>
                <c:pt idx="596">
                  <c:v>6.2</c:v>
                </c:pt>
                <c:pt idx="597">
                  <c:v>6.7</c:v>
                </c:pt>
                <c:pt idx="598">
                  <c:v>5.9</c:v>
                </c:pt>
                <c:pt idx="599">
                  <c:v>5.6</c:v>
                </c:pt>
                <c:pt idx="600">
                  <c:v>5.9</c:v>
                </c:pt>
                <c:pt idx="601">
                  <c:v>6.1</c:v>
                </c:pt>
                <c:pt idx="602">
                  <c:v>6.9</c:v>
                </c:pt>
                <c:pt idx="603">
                  <c:v>8.1999999999999993</c:v>
                </c:pt>
                <c:pt idx="604">
                  <c:v>8.1</c:v>
                </c:pt>
                <c:pt idx="605">
                  <c:v>9.9</c:v>
                </c:pt>
                <c:pt idx="606">
                  <c:v>10.6</c:v>
                </c:pt>
                <c:pt idx="607">
                  <c:v>8.6</c:v>
                </c:pt>
                <c:pt idx="608">
                  <c:v>9.9</c:v>
                </c:pt>
                <c:pt idx="609">
                  <c:v>9.6999999999999993</c:v>
                </c:pt>
                <c:pt idx="610">
                  <c:v>9.1999999999999993</c:v>
                </c:pt>
                <c:pt idx="611">
                  <c:v>8.6</c:v>
                </c:pt>
                <c:pt idx="612">
                  <c:v>8.3000000000000007</c:v>
                </c:pt>
                <c:pt idx="613">
                  <c:v>8.4</c:v>
                </c:pt>
                <c:pt idx="614">
                  <c:v>8.1</c:v>
                </c:pt>
                <c:pt idx="615">
                  <c:v>7.5</c:v>
                </c:pt>
                <c:pt idx="616">
                  <c:v>6.9</c:v>
                </c:pt>
                <c:pt idx="617">
                  <c:v>7.7</c:v>
                </c:pt>
                <c:pt idx="618">
                  <c:v>7.3</c:v>
                </c:pt>
                <c:pt idx="619">
                  <c:v>7.9</c:v>
                </c:pt>
                <c:pt idx="620">
                  <c:v>7.5</c:v>
                </c:pt>
                <c:pt idx="621">
                  <c:v>7.9</c:v>
                </c:pt>
                <c:pt idx="622">
                  <c:v>8.8000000000000007</c:v>
                </c:pt>
                <c:pt idx="623">
                  <c:v>8.1999999999999993</c:v>
                </c:pt>
                <c:pt idx="624">
                  <c:v>8.3000000000000007</c:v>
                </c:pt>
                <c:pt idx="625">
                  <c:v>8.6999999999999993</c:v>
                </c:pt>
                <c:pt idx="626">
                  <c:v>8.1999999999999993</c:v>
                </c:pt>
                <c:pt idx="627">
                  <c:v>7.6</c:v>
                </c:pt>
                <c:pt idx="628">
                  <c:v>8.4</c:v>
                </c:pt>
                <c:pt idx="629">
                  <c:v>8.4</c:v>
                </c:pt>
                <c:pt idx="630">
                  <c:v>7.9</c:v>
                </c:pt>
                <c:pt idx="631">
                  <c:v>8.1999999999999993</c:v>
                </c:pt>
                <c:pt idx="632">
                  <c:v>7.8</c:v>
                </c:pt>
                <c:pt idx="633">
                  <c:v>9.1999999999999993</c:v>
                </c:pt>
                <c:pt idx="634">
                  <c:v>8.6</c:v>
                </c:pt>
                <c:pt idx="635">
                  <c:v>8</c:v>
                </c:pt>
                <c:pt idx="636">
                  <c:v>9</c:v>
                </c:pt>
              </c:numCache>
            </c:numRef>
          </c:val>
          <c:smooth val="0"/>
          <c:extLst>
            <c:ext xmlns:c16="http://schemas.microsoft.com/office/drawing/2014/chart" uri="{C3380CC4-5D6E-409C-BE32-E72D297353CC}">
              <c16:uniqueId val="{00000002-8343-49E0-9286-547F47C6F425}"/>
            </c:ext>
          </c:extLst>
        </c:ser>
        <c:dLbls>
          <c:showLegendKey val="0"/>
          <c:showVal val="0"/>
          <c:showCatName val="0"/>
          <c:showSerName val="0"/>
          <c:showPercent val="0"/>
          <c:showBubbleSize val="0"/>
        </c:dLbls>
        <c:marker val="1"/>
        <c:smooth val="0"/>
        <c:axId val="112362655"/>
        <c:axId val="71737279"/>
      </c:lineChart>
      <c:dateAx>
        <c:axId val="112362655"/>
        <c:scaling>
          <c:orientation val="minMax"/>
        </c:scaling>
        <c:delete val="0"/>
        <c:axPos val="b"/>
        <c:numFmt formatCode="\'yy" sourceLinked="0"/>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1200" b="0" i="0" u="none" strike="noStrike" kern="1200" baseline="0">
                <a:solidFill>
                  <a:sysClr val="windowText" lastClr="000000"/>
                </a:solidFill>
                <a:latin typeface="+mn-lt"/>
                <a:ea typeface="+mn-ea"/>
                <a:cs typeface="+mn-cs"/>
              </a:defRPr>
            </a:pPr>
            <a:endParaRPr lang="en-US"/>
          </a:p>
        </c:txPr>
        <c:crossAx val="71737279"/>
        <c:crosses val="autoZero"/>
        <c:auto val="1"/>
        <c:lblOffset val="100"/>
        <c:baseTimeUnit val="months"/>
        <c:majorUnit val="24"/>
        <c:majorTimeUnit val="months"/>
      </c:dateAx>
      <c:valAx>
        <c:axId val="71737279"/>
        <c:scaling>
          <c:orientation val="minMax"/>
        </c:scaling>
        <c:delete val="0"/>
        <c:axPos val="l"/>
        <c:majorGridlines>
          <c:spPr>
            <a:ln w="9525" cap="flat" cmpd="sng" algn="ctr">
              <a:solidFill>
                <a:schemeClr val="bg2"/>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12362655"/>
        <c:crosses val="autoZero"/>
        <c:crossBetween val="between"/>
      </c:valAx>
      <c:valAx>
        <c:axId val="1373394016"/>
        <c:scaling>
          <c:orientation val="minMax"/>
          <c:max val="0.1"/>
        </c:scaling>
        <c:delete val="0"/>
        <c:axPos val="r"/>
        <c:numFmt formatCode="0" sourceLinked="1"/>
        <c:majorTickMark val="out"/>
        <c:minorTickMark val="none"/>
        <c:tickLblPos val="none"/>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373407936"/>
        <c:crosses val="max"/>
        <c:crossBetween val="between"/>
      </c:valAx>
      <c:dateAx>
        <c:axId val="1373407936"/>
        <c:scaling>
          <c:orientation val="minMax"/>
        </c:scaling>
        <c:delete val="1"/>
        <c:axPos val="b"/>
        <c:numFmt formatCode="yymm" sourceLinked="1"/>
        <c:majorTickMark val="out"/>
        <c:minorTickMark val="none"/>
        <c:tickLblPos val="nextTo"/>
        <c:crossAx val="1373394016"/>
        <c:crosses val="autoZero"/>
        <c:auto val="1"/>
        <c:lblOffset val="100"/>
        <c:baseTimeUnit val="months"/>
      </c:dateAx>
      <c:spPr>
        <a:noFill/>
        <a:ln>
          <a:noFill/>
        </a:ln>
        <a:effectLst/>
      </c:spPr>
    </c:plotArea>
    <c:legend>
      <c:legendPos val="b"/>
      <c:legendEntry>
        <c:idx val="0"/>
        <c:delete val="1"/>
      </c:legendEntry>
      <c:layout>
        <c:manualLayout>
          <c:xMode val="edge"/>
          <c:yMode val="edge"/>
          <c:x val="0.29945866141732286"/>
          <c:y val="0.94272343075759601"/>
          <c:w val="0.40108267716535434"/>
          <c:h val="5.4451710485341871E-2"/>
        </c:manualLayout>
      </c:layout>
      <c:overlay val="0"/>
      <c:spPr>
        <a:noFill/>
        <a:ln>
          <a:noFill/>
        </a:ln>
        <a:effectLst/>
      </c:spPr>
      <c:txPr>
        <a:bodyPr rot="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solidFill>
            <a:sysClr val="windowText" lastClr="000000"/>
          </a:solidFill>
        </a:defRPr>
      </a:pPr>
      <a:endParaRPr lang="en-US"/>
    </a:p>
  </c:txPr>
  <c:externalData r:id="rId3">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r>
              <a:rPr lang="en-US" b="1"/>
              <a:t>Metros with lowest listings relative to 2019 are experiencing highest home price growth</a:t>
            </a:r>
          </a:p>
        </c:rich>
      </c:tx>
      <c:layout>
        <c:manualLayout>
          <c:xMode val="edge"/>
          <c:yMode val="edge"/>
          <c:x val="0.17797147087264853"/>
          <c:y val="0"/>
        </c:manualLayout>
      </c:layout>
      <c:overlay val="0"/>
      <c:spPr>
        <a:noFill/>
        <a:ln>
          <a:noFill/>
        </a:ln>
        <a:effectLst/>
      </c:spPr>
      <c:txPr>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6.7085802641348266E-2"/>
          <c:y val="8.4000395339875703E-2"/>
          <c:w val="0.91332812088597504"/>
          <c:h val="0.79094249692667662"/>
        </c:manualLayout>
      </c:layout>
      <c:scatterChart>
        <c:scatterStyle val="lineMarker"/>
        <c:varyColors val="0"/>
        <c:ser>
          <c:idx val="0"/>
          <c:order val="0"/>
          <c:spPr>
            <a:ln w="25400" cap="rnd">
              <a:noFill/>
              <a:round/>
            </a:ln>
            <a:effectLst/>
          </c:spPr>
          <c:marker>
            <c:symbol val="circle"/>
            <c:size val="5"/>
            <c:spPr>
              <a:solidFill>
                <a:schemeClr val="accent1"/>
              </a:solidFill>
              <a:ln w="9525">
                <a:solidFill>
                  <a:schemeClr val="accent1"/>
                </a:solidFill>
              </a:ln>
              <a:effectLst/>
            </c:spPr>
          </c:marker>
          <c:dLbls>
            <c:dLbl>
              <c:idx val="0"/>
              <c:layout>
                <c:manualLayout>
                  <c:x val="-1.7373811182149725E-2"/>
                  <c:y val="-0.10154460177836314"/>
                </c:manualLayout>
              </c:layout>
              <c:tx>
                <c:rich>
                  <a:bodyPr/>
                  <a:lstStyle/>
                  <a:p>
                    <a:r>
                      <a:rPr lang="en-US"/>
                      <a:t>New York</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3A77-473E-9AD9-37B250D986C3}"/>
                </c:ext>
              </c:extLst>
            </c:dLbl>
            <c:dLbl>
              <c:idx val="5"/>
              <c:layout>
                <c:manualLayout>
                  <c:x val="-1.1582540788099788E-3"/>
                  <c:y val="-0.10718596854382775"/>
                </c:manualLayout>
              </c:layout>
              <c:tx>
                <c:rich>
                  <a:bodyPr/>
                  <a:lstStyle/>
                  <a:p>
                    <a:r>
                      <a:rPr lang="en-US"/>
                      <a:t>Philadelphia</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3A77-473E-9AD9-37B250D986C3}"/>
                </c:ext>
              </c:extLst>
            </c:dLbl>
            <c:dLbl>
              <c:idx val="9"/>
              <c:layout>
                <c:manualLayout>
                  <c:x val="-7.9919531437888575E-2"/>
                  <c:y val="7.8979134716504668E-2"/>
                </c:manualLayout>
              </c:layout>
              <c:tx>
                <c:rich>
                  <a:bodyPr/>
                  <a:lstStyle/>
                  <a:p>
                    <a:r>
                      <a:rPr lang="en-US"/>
                      <a:t>Boston</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3A77-473E-9AD9-37B250D986C3}"/>
                </c:ext>
              </c:extLst>
            </c:dLbl>
            <c:dLbl>
              <c:idx val="13"/>
              <c:layout>
                <c:manualLayout>
                  <c:x val="-5.7912703940498937E-3"/>
                  <c:y val="1.1282733530929238E-2"/>
                </c:manualLayout>
              </c:layout>
              <c:tx>
                <c:rich>
                  <a:bodyPr/>
                  <a:lstStyle/>
                  <a:p>
                    <a:r>
                      <a:rPr lang="en-US"/>
                      <a:t>Seattle</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2485-4AAA-A917-ACDE68DC321A}"/>
                </c:ext>
              </c:extLst>
            </c:dLbl>
            <c:dLbl>
              <c:idx val="23"/>
              <c:layout>
                <c:manualLayout>
                  <c:x val="-3.9380638679539275E-2"/>
                  <c:y val="8.1799818099236976E-2"/>
                </c:manualLayout>
              </c:layout>
              <c:tx>
                <c:rich>
                  <a:bodyPr/>
                  <a:lstStyle/>
                  <a:p>
                    <a:r>
                      <a:rPr lang="en-US"/>
                      <a:t>Pittsburgh</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3A77-473E-9AD9-37B250D986C3}"/>
                </c:ext>
              </c:extLst>
            </c:dLbl>
            <c:dLbl>
              <c:idx val="24"/>
              <c:layout>
                <c:manualLayout>
                  <c:x val="-1.9070071249990508E-2"/>
                  <c:y val="3.0352301795884357E-2"/>
                </c:manualLayout>
              </c:layout>
              <c:tx>
                <c:rich>
                  <a:bodyPr/>
                  <a:lstStyle/>
                  <a:p>
                    <a:r>
                      <a:rPr lang="en-US"/>
                      <a:t>San Antonio</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78DD-47F6-B4B0-7AB125DD6F24}"/>
                </c:ext>
              </c:extLst>
            </c:dLbl>
            <c:dLbl>
              <c:idx val="25"/>
              <c:layout>
                <c:manualLayout>
                  <c:x val="-4.5171909073589173E-2"/>
                  <c:y val="4.2310250740984642E-2"/>
                </c:manualLayout>
              </c:layout>
              <c:tx>
                <c:rich>
                  <a:bodyPr/>
                  <a:lstStyle/>
                  <a:p>
                    <a:r>
                      <a:rPr lang="en-US"/>
                      <a:t>Portland</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2485-4AAA-A917-ACDE68DC321A}"/>
                </c:ext>
              </c:extLst>
            </c:dLbl>
            <c:dLbl>
              <c:idx val="26"/>
              <c:tx>
                <c:rich>
                  <a:bodyPr/>
                  <a:lstStyle/>
                  <a:p>
                    <a:r>
                      <a:rPr lang="en-US"/>
                      <a:t>Austin</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78DD-47F6-B4B0-7AB125DD6F24}"/>
                </c:ext>
              </c:extLst>
            </c:dLbl>
            <c:dLbl>
              <c:idx val="36"/>
              <c:layout>
                <c:manualLayout>
                  <c:x val="-7.2970006965028658E-2"/>
                  <c:y val="-3.6668883975520025E-2"/>
                </c:manualLayout>
              </c:layout>
              <c:tx>
                <c:rich>
                  <a:bodyPr/>
                  <a:lstStyle/>
                  <a:p>
                    <a:r>
                      <a:rPr lang="en-US"/>
                      <a:t>Providence</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3A77-473E-9AD9-37B250D986C3}"/>
                </c:ext>
              </c:extLst>
            </c:dLbl>
            <c:dLbl>
              <c:idx val="46"/>
              <c:layout>
                <c:manualLayout>
                  <c:x val="1.737381118214968E-2"/>
                  <c:y val="-6.2055034420110809E-2"/>
                </c:manualLayout>
              </c:layout>
              <c:tx>
                <c:rich>
                  <a:bodyPr/>
                  <a:lstStyle/>
                  <a:p>
                    <a:r>
                      <a:rPr lang="en-US"/>
                      <a:t>Buffalo</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3A77-473E-9AD9-37B250D986C3}"/>
                </c:ext>
              </c:extLst>
            </c:dLbl>
            <c:dLbl>
              <c:idx val="47"/>
              <c:layout>
                <c:manualLayout>
                  <c:x val="-8.4549629317654307E-2"/>
                  <c:y val="-1.0178447091642227E-2"/>
                </c:manualLayout>
              </c:layout>
              <c:tx>
                <c:rich>
                  <a:bodyPr/>
                  <a:lstStyle/>
                  <a:p>
                    <a:r>
                      <a:rPr lang="en-US"/>
                      <a:t>Hartford</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78DD-47F6-B4B0-7AB125DD6F24}"/>
                </c:ext>
              </c:extLst>
            </c:dLbl>
            <c:dLbl>
              <c:idx val="48"/>
              <c:layout>
                <c:manualLayout>
                  <c:x val="-5.0963179467639064E-2"/>
                  <c:y val="-0.12128938545748931"/>
                </c:manualLayout>
              </c:layout>
              <c:tx>
                <c:rich>
                  <a:bodyPr/>
                  <a:lstStyle/>
                  <a:p>
                    <a:r>
                      <a:rPr lang="en-US"/>
                      <a:t>Rochester</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3A77-473E-9AD9-37B250D986C3}"/>
                </c:ext>
              </c:extLst>
            </c:dLbl>
            <c:dLbl>
              <c:idx val="54"/>
              <c:tx>
                <c:rich>
                  <a:bodyPr/>
                  <a:lstStyle/>
                  <a:p>
                    <a:r>
                      <a:rPr lang="en-US"/>
                      <a:t>North Port</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78DD-47F6-B4B0-7AB125DD6F24}"/>
                </c:ext>
              </c:extLst>
            </c:dLbl>
            <c:dLbl>
              <c:idx val="57"/>
              <c:layout>
                <c:manualLayout>
                  <c:x val="-2.5481589733819573E-2"/>
                  <c:y val="-0.23411672076678167"/>
                </c:manualLayout>
              </c:layout>
              <c:tx>
                <c:rich>
                  <a:bodyPr/>
                  <a:lstStyle/>
                  <a:p>
                    <a:r>
                      <a:rPr lang="en-US"/>
                      <a:t>Worchester</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3A77-473E-9AD9-37B250D986C3}"/>
                </c:ext>
              </c:extLst>
            </c:dLbl>
            <c:dLbl>
              <c:idx val="58"/>
              <c:layout>
                <c:manualLayout>
                  <c:x val="-5.9070958019308957E-2"/>
                  <c:y val="3.384820059278771E-2"/>
                </c:manualLayout>
              </c:layout>
              <c:tx>
                <c:rich>
                  <a:bodyPr/>
                  <a:lstStyle/>
                  <a:p>
                    <a:r>
                      <a:rPr lang="en-US"/>
                      <a:t>Albany</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3A77-473E-9AD9-37B250D986C3}"/>
                </c:ext>
              </c:extLst>
            </c:dLbl>
            <c:dLbl>
              <c:idx val="61"/>
              <c:layout>
                <c:manualLayout>
                  <c:x val="-5.7210213749971872E-2"/>
                  <c:y val="3.0352301795884357E-2"/>
                </c:manualLayout>
              </c:layout>
              <c:tx>
                <c:rich>
                  <a:bodyPr/>
                  <a:lstStyle/>
                  <a:p>
                    <a:r>
                      <a:rPr lang="en-US"/>
                      <a:t>Bridgeport</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78DD-47F6-B4B0-7AB125DD6F24}"/>
                </c:ext>
              </c:extLst>
            </c:dLbl>
            <c:dLbl>
              <c:idx val="62"/>
              <c:tx>
                <c:rich>
                  <a:bodyPr/>
                  <a:lstStyle/>
                  <a:p>
                    <a:r>
                      <a:rPr lang="en-US" sz="1200"/>
                      <a:t>Cape Coral</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78DD-47F6-B4B0-7AB125DD6F24}"/>
                </c:ext>
              </c:extLst>
            </c:dLbl>
            <c:dLbl>
              <c:idx val="63"/>
              <c:layout>
                <c:manualLayout>
                  <c:x val="-0.13783223537838746"/>
                  <c:y val="-7.6158451333772401E-2"/>
                </c:manualLayout>
              </c:layout>
              <c:tx>
                <c:rich>
                  <a:bodyPr/>
                  <a:lstStyle/>
                  <a:p>
                    <a:r>
                      <a:rPr lang="en-US"/>
                      <a:t>New Haven</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3A77-473E-9AD9-37B250D986C3}"/>
                </c:ext>
              </c:extLst>
            </c:dLbl>
            <c:dLbl>
              <c:idx val="67"/>
              <c:layout>
                <c:manualLayout>
                  <c:x val="-0.15057303024529728"/>
                  <c:y val="-0.17488236972940324"/>
                </c:manualLayout>
              </c:layout>
              <c:tx>
                <c:rich>
                  <a:bodyPr/>
                  <a:lstStyle/>
                  <a:p>
                    <a:r>
                      <a:rPr lang="en-US"/>
                      <a:t>Allentown</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3A77-473E-9AD9-37B250D986C3}"/>
                </c:ext>
              </c:extLst>
            </c:dLbl>
            <c:dLbl>
              <c:idx val="73"/>
              <c:layout>
                <c:manualLayout>
                  <c:x val="-5.7912703940499787E-3"/>
                  <c:y val="5.6413667654646189E-3"/>
                </c:manualLayout>
              </c:layout>
              <c:tx>
                <c:rich>
                  <a:bodyPr/>
                  <a:lstStyle/>
                  <a:p>
                    <a:r>
                      <a:rPr lang="en-US"/>
                      <a:t>Boise City</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2485-4AAA-A917-ACDE68DC321A}"/>
                </c:ext>
              </c:extLst>
            </c:dLbl>
            <c:dLbl>
              <c:idx val="77"/>
              <c:layout>
                <c:manualLayout>
                  <c:x val="-1.1582540788099787E-2"/>
                  <c:y val="-5.0772300889181568E-2"/>
                </c:manualLayout>
              </c:layout>
              <c:tx>
                <c:rich>
                  <a:bodyPr/>
                  <a:lstStyle/>
                  <a:p>
                    <a:r>
                      <a:rPr lang="en-US"/>
                      <a:t>Colorado Springs</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78DD-47F6-B4B0-7AB125DD6F24}"/>
                </c:ext>
              </c:extLst>
            </c:dLbl>
            <c:dLbl>
              <c:idx val="89"/>
              <c:layout>
                <c:manualLayout>
                  <c:x val="-7.7603023280268579E-2"/>
                  <c:y val="0.23693740414951397"/>
                </c:manualLayout>
              </c:layout>
              <c:tx>
                <c:rich>
                  <a:bodyPr/>
                  <a:lstStyle/>
                  <a:p>
                    <a:r>
                      <a:rPr lang="en-US"/>
                      <a:t>Manchester</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3A77-473E-9AD9-37B250D986C3}"/>
                </c:ext>
              </c:extLst>
            </c:dLbl>
            <c:spPr>
              <a:noFill/>
              <a:ln>
                <a:noFill/>
              </a:ln>
              <a:effectLst/>
            </c:spPr>
            <c:txPr>
              <a:bodyPr rot="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1"/>
                </a:solidFill>
                <a:prstDash val="sysDot"/>
              </a:ln>
              <a:effectLst/>
            </c:spPr>
            <c:trendlineType val="linear"/>
            <c:dispRSqr val="0"/>
            <c:dispEq val="0"/>
          </c:trendline>
          <c:xVal>
            <c:numRef>
              <c:f>'Listings Relative to 2019 Updat'!$V$2:$V$101</c:f>
              <c:numCache>
                <c:formatCode>0%</c:formatCode>
                <c:ptCount val="100"/>
                <c:pt idx="0">
                  <c:v>-0.46015273369186827</c:v>
                </c:pt>
                <c:pt idx="1">
                  <c:v>-0.15521618636020085</c:v>
                </c:pt>
                <c:pt idx="2">
                  <c:v>-0.55579412925188798</c:v>
                </c:pt>
                <c:pt idx="3">
                  <c:v>0.13096400244051254</c:v>
                </c:pt>
                <c:pt idx="4">
                  <c:v>-2.3440394936587783E-2</c:v>
                </c:pt>
                <c:pt idx="5">
                  <c:v>-0.38790384200936512</c:v>
                </c:pt>
                <c:pt idx="6">
                  <c:v>-0.26946869543527063</c:v>
                </c:pt>
                <c:pt idx="7">
                  <c:v>-4.4528003166435792E-2</c:v>
                </c:pt>
                <c:pt idx="8">
                  <c:v>-9.3045599929204359E-2</c:v>
                </c:pt>
                <c:pt idx="9">
                  <c:v>-0.39901620370370372</c:v>
                </c:pt>
                <c:pt idx="10">
                  <c:v>0.22539188261993992</c:v>
                </c:pt>
                <c:pt idx="11">
                  <c:v>-0.41456678535561042</c:v>
                </c:pt>
                <c:pt idx="12">
                  <c:v>7.4512882734993902E-2</c:v>
                </c:pt>
                <c:pt idx="13">
                  <c:v>-2.8447493190759565E-2</c:v>
                </c:pt>
                <c:pt idx="14">
                  <c:v>-0.15043508185438281</c:v>
                </c:pt>
                <c:pt idx="15">
                  <c:v>-0.28823398079928553</c:v>
                </c:pt>
                <c:pt idx="16">
                  <c:v>0.17830749707631433</c:v>
                </c:pt>
                <c:pt idx="17">
                  <c:v>0.23495860165593374</c:v>
                </c:pt>
                <c:pt idx="18">
                  <c:v>-0.232804549536067</c:v>
                </c:pt>
                <c:pt idx="19">
                  <c:v>-0.36148228713486641</c:v>
                </c:pt>
                <c:pt idx="20">
                  <c:v>-0.45202535725797788</c:v>
                </c:pt>
                <c:pt idx="21">
                  <c:v>-7.3082082125394798E-2</c:v>
                </c:pt>
                <c:pt idx="22">
                  <c:v>0.31253969374073809</c:v>
                </c:pt>
                <c:pt idx="23">
                  <c:v>-0.28189378189378189</c:v>
                </c:pt>
                <c:pt idx="24">
                  <c:v>0.21215911933950449</c:v>
                </c:pt>
                <c:pt idx="25">
                  <c:v>-6.9700657094183494E-2</c:v>
                </c:pt>
                <c:pt idx="26">
                  <c:v>0.39823226123250666</c:v>
                </c:pt>
                <c:pt idx="27">
                  <c:v>-0.299849387728374</c:v>
                </c:pt>
                <c:pt idx="28">
                  <c:v>-0.17991884965831439</c:v>
                </c:pt>
                <c:pt idx="29">
                  <c:v>-0.17565517602134217</c:v>
                </c:pt>
                <c:pt idx="30">
                  <c:v>-0.47386282774098198</c:v>
                </c:pt>
                <c:pt idx="31">
                  <c:v>-0.16900305984487296</c:v>
                </c:pt>
                <c:pt idx="32">
                  <c:v>-0.15550258897016522</c:v>
                </c:pt>
                <c:pt idx="33">
                  <c:v>-0.2147903372835005</c:v>
                </c:pt>
                <c:pt idx="34">
                  <c:v>0.17892265438114641</c:v>
                </c:pt>
                <c:pt idx="35">
                  <c:v>-0.45587452393627914</c:v>
                </c:pt>
                <c:pt idx="36">
                  <c:v>-0.55961051905236525</c:v>
                </c:pt>
                <c:pt idx="37">
                  <c:v>0.12051077414205902</c:v>
                </c:pt>
                <c:pt idx="38">
                  <c:v>-0.20813500649069672</c:v>
                </c:pt>
                <c:pt idx="39">
                  <c:v>-0.33915618060695774</c:v>
                </c:pt>
                <c:pt idx="40">
                  <c:v>-0.1592794017675051</c:v>
                </c:pt>
                <c:pt idx="41">
                  <c:v>0.12074368080217246</c:v>
                </c:pt>
                <c:pt idx="42">
                  <c:v>-0.39612403100775195</c:v>
                </c:pt>
                <c:pt idx="43">
                  <c:v>-0.27638416054470516</c:v>
                </c:pt>
                <c:pt idx="44">
                  <c:v>0.40343814601240369</c:v>
                </c:pt>
                <c:pt idx="45">
                  <c:v>0.17888980447973624</c:v>
                </c:pt>
                <c:pt idx="46">
                  <c:v>-0.35243147656940754</c:v>
                </c:pt>
                <c:pt idx="47">
                  <c:v>-0.74330117899249726</c:v>
                </c:pt>
                <c:pt idx="48">
                  <c:v>-0.54862802402987498</c:v>
                </c:pt>
                <c:pt idx="49">
                  <c:v>-2.2705185970492092E-2</c:v>
                </c:pt>
                <c:pt idx="50">
                  <c:v>0.22808078364977624</c:v>
                </c:pt>
                <c:pt idx="51">
                  <c:v>0.11200655648135482</c:v>
                </c:pt>
                <c:pt idx="52">
                  <c:v>-0.36177385892116176</c:v>
                </c:pt>
                <c:pt idx="53">
                  <c:v>-1.7801608579088524E-2</c:v>
                </c:pt>
                <c:pt idx="54">
                  <c:v>0.12432379266253579</c:v>
                </c:pt>
                <c:pt idx="55">
                  <c:v>-0.19587628865979378</c:v>
                </c:pt>
                <c:pt idx="56">
                  <c:v>-2.6473799126637498E-2</c:v>
                </c:pt>
                <c:pt idx="57">
                  <c:v>-0.50356571095910352</c:v>
                </c:pt>
                <c:pt idx="58">
                  <c:v>-0.64092627599243857</c:v>
                </c:pt>
                <c:pt idx="59">
                  <c:v>-6.8736915561758538E-2</c:v>
                </c:pt>
                <c:pt idx="60">
                  <c:v>-0.2319558448910275</c:v>
                </c:pt>
                <c:pt idx="61">
                  <c:v>-0.75070672539609495</c:v>
                </c:pt>
                <c:pt idx="62">
                  <c:v>0.35194521468784146</c:v>
                </c:pt>
                <c:pt idx="63">
                  <c:v>-0.61105698977106671</c:v>
                </c:pt>
                <c:pt idx="64">
                  <c:v>-0.19694397283531406</c:v>
                </c:pt>
                <c:pt idx="65">
                  <c:v>-0.35857858269877207</c:v>
                </c:pt>
                <c:pt idx="66">
                  <c:v>-0.23677198325085647</c:v>
                </c:pt>
                <c:pt idx="67">
                  <c:v>-0.54640897160582202</c:v>
                </c:pt>
                <c:pt idx="68">
                  <c:v>-0.27517431490189714</c:v>
                </c:pt>
                <c:pt idx="69">
                  <c:v>-4.162042175360714E-2</c:v>
                </c:pt>
                <c:pt idx="70">
                  <c:v>-0.24381625441696109</c:v>
                </c:pt>
                <c:pt idx="71">
                  <c:v>-0.16429906542056072</c:v>
                </c:pt>
                <c:pt idx="72">
                  <c:v>-0.10375518166300901</c:v>
                </c:pt>
                <c:pt idx="73">
                  <c:v>-0.10226569270768859</c:v>
                </c:pt>
                <c:pt idx="74">
                  <c:v>0.22397628567489325</c:v>
                </c:pt>
                <c:pt idx="75">
                  <c:v>-0.37117621714778115</c:v>
                </c:pt>
                <c:pt idx="76">
                  <c:v>-0.41569978245105155</c:v>
                </c:pt>
                <c:pt idx="77">
                  <c:v>0.65884163940735041</c:v>
                </c:pt>
                <c:pt idx="78">
                  <c:v>-0.10792552315043658</c:v>
                </c:pt>
                <c:pt idx="79">
                  <c:v>-0.32608192548021286</c:v>
                </c:pt>
                <c:pt idx="80">
                  <c:v>0.37693809578500059</c:v>
                </c:pt>
                <c:pt idx="81">
                  <c:v>-0.46195149046472872</c:v>
                </c:pt>
                <c:pt idx="82">
                  <c:v>-0.52069953561900995</c:v>
                </c:pt>
                <c:pt idx="83">
                  <c:v>-0.17223198594024614</c:v>
                </c:pt>
                <c:pt idx="84">
                  <c:v>-0.35856079404466501</c:v>
                </c:pt>
                <c:pt idx="85">
                  <c:v>0.13307552320291172</c:v>
                </c:pt>
                <c:pt idx="86">
                  <c:v>-6.4979480164158665E-2</c:v>
                </c:pt>
                <c:pt idx="87">
                  <c:v>-0.15335783494821253</c:v>
                </c:pt>
                <c:pt idx="88">
                  <c:v>-0.15043103448275863</c:v>
                </c:pt>
                <c:pt idx="89">
                  <c:v>-0.60101010101010099</c:v>
                </c:pt>
                <c:pt idx="90">
                  <c:v>-0.23461538461538467</c:v>
                </c:pt>
                <c:pt idx="91">
                  <c:v>4.3116883116883331E-2</c:v>
                </c:pt>
                <c:pt idx="92">
                  <c:v>2.4909185262065314E-2</c:v>
                </c:pt>
                <c:pt idx="93">
                  <c:v>-0.51379844961240306</c:v>
                </c:pt>
                <c:pt idx="94">
                  <c:v>-0.38490709139173307</c:v>
                </c:pt>
                <c:pt idx="95">
                  <c:v>0.12617309697601664</c:v>
                </c:pt>
                <c:pt idx="96">
                  <c:v>-0.33976470588235297</c:v>
                </c:pt>
                <c:pt idx="97">
                  <c:v>-0.40302918359807915</c:v>
                </c:pt>
                <c:pt idx="98">
                  <c:v>-0.56395759717314498</c:v>
                </c:pt>
                <c:pt idx="99">
                  <c:v>-0.10045317220543803</c:v>
                </c:pt>
              </c:numCache>
            </c:numRef>
          </c:xVal>
          <c:yVal>
            <c:numRef>
              <c:f>'Listings Relative to 2019 Updat'!$X$2:$X$101</c:f>
              <c:numCache>
                <c:formatCode>0.0%</c:formatCode>
                <c:ptCount val="100"/>
                <c:pt idx="0">
                  <c:v>1.4844386896428308E-2</c:v>
                </c:pt>
                <c:pt idx="1">
                  <c:v>1.6567338935728815E-2</c:v>
                </c:pt>
                <c:pt idx="2">
                  <c:v>9.4860536046446065E-3</c:v>
                </c:pt>
                <c:pt idx="3">
                  <c:v>-2.2041341583746155E-3</c:v>
                </c:pt>
                <c:pt idx="4">
                  <c:v>-1.9341069493211682E-3</c:v>
                </c:pt>
                <c:pt idx="5">
                  <c:v>9.6521208172972717E-3</c:v>
                </c:pt>
                <c:pt idx="6">
                  <c:v>9.676333014431826E-3</c:v>
                </c:pt>
                <c:pt idx="7">
                  <c:v>-2.7019776288057518E-3</c:v>
                </c:pt>
                <c:pt idx="8">
                  <c:v>-3.8015453611267569E-3</c:v>
                </c:pt>
                <c:pt idx="9">
                  <c:v>7.6988239827207039E-3</c:v>
                </c:pt>
                <c:pt idx="10">
                  <c:v>-5.0979778999508119E-3</c:v>
                </c:pt>
                <c:pt idx="11">
                  <c:v>6.9862711562069801E-3</c:v>
                </c:pt>
                <c:pt idx="12">
                  <c:v>-3.6547610120060137E-3</c:v>
                </c:pt>
                <c:pt idx="13">
                  <c:v>1.2673123499901573E-2</c:v>
                </c:pt>
                <c:pt idx="14">
                  <c:v>6.5143909708327286E-3</c:v>
                </c:pt>
                <c:pt idx="15">
                  <c:v>8.7791648987562976E-3</c:v>
                </c:pt>
                <c:pt idx="16">
                  <c:v>-1.0983468877682534E-2</c:v>
                </c:pt>
                <c:pt idx="17">
                  <c:v>3.4451762028595567E-3</c:v>
                </c:pt>
                <c:pt idx="18">
                  <c:v>-9.184771667165581E-4</c:v>
                </c:pt>
                <c:pt idx="19">
                  <c:v>8.1579373540090483E-3</c:v>
                </c:pt>
                <c:pt idx="20">
                  <c:v>7.1728946648896841E-3</c:v>
                </c:pt>
                <c:pt idx="21">
                  <c:v>-3.0781305835658745E-4</c:v>
                </c:pt>
                <c:pt idx="22">
                  <c:v>-3.905054192334223E-3</c:v>
                </c:pt>
                <c:pt idx="23">
                  <c:v>-3.0500389187824162E-3</c:v>
                </c:pt>
                <c:pt idx="24">
                  <c:v>-6.7978786865202645E-3</c:v>
                </c:pt>
                <c:pt idx="25">
                  <c:v>6.7376336147251248E-3</c:v>
                </c:pt>
                <c:pt idx="26">
                  <c:v>-6.84266649485199E-3</c:v>
                </c:pt>
                <c:pt idx="27">
                  <c:v>5.4317915550408102E-3</c:v>
                </c:pt>
                <c:pt idx="28">
                  <c:v>9.7311102102213276E-3</c:v>
                </c:pt>
                <c:pt idx="29">
                  <c:v>9.3455787292129333E-3</c:v>
                </c:pt>
                <c:pt idx="30">
                  <c:v>1.0233328170209388E-2</c:v>
                </c:pt>
                <c:pt idx="31">
                  <c:v>1.8743449940032963E-3</c:v>
                </c:pt>
                <c:pt idx="32">
                  <c:v>5.727766706417059E-3</c:v>
                </c:pt>
                <c:pt idx="33">
                  <c:v>4.5679333393751076E-3</c:v>
                </c:pt>
                <c:pt idx="34">
                  <c:v>9.499621749060605E-4</c:v>
                </c:pt>
                <c:pt idx="35">
                  <c:v>8.8212514267602682E-3</c:v>
                </c:pt>
                <c:pt idx="36">
                  <c:v>1.5721341616993012E-2</c:v>
                </c:pt>
                <c:pt idx="37">
                  <c:v>-5.4856236474000175E-3</c:v>
                </c:pt>
                <c:pt idx="38">
                  <c:v>2.2348682923008623E-2</c:v>
                </c:pt>
                <c:pt idx="39">
                  <c:v>7.436643157880729E-3</c:v>
                </c:pt>
                <c:pt idx="40">
                  <c:v>-1.2816699394931907E-3</c:v>
                </c:pt>
                <c:pt idx="41">
                  <c:v>5.8643709615817663E-3</c:v>
                </c:pt>
                <c:pt idx="42">
                  <c:v>7.229528022241194E-3</c:v>
                </c:pt>
                <c:pt idx="43">
                  <c:v>9.938500728080335E-3</c:v>
                </c:pt>
                <c:pt idx="44">
                  <c:v>-4.5490658978923904E-3</c:v>
                </c:pt>
                <c:pt idx="45">
                  <c:v>-7.3076569344601161E-3</c:v>
                </c:pt>
                <c:pt idx="46">
                  <c:v>8.3747123888158193E-3</c:v>
                </c:pt>
                <c:pt idx="47">
                  <c:v>1.1167612796651794E-2</c:v>
                </c:pt>
                <c:pt idx="48">
                  <c:v>1.5501417067613765E-2</c:v>
                </c:pt>
                <c:pt idx="49">
                  <c:v>8.482093609480934E-4</c:v>
                </c:pt>
                <c:pt idx="50">
                  <c:v>-4.8936305007736269E-3</c:v>
                </c:pt>
                <c:pt idx="51">
                  <c:v>9.4769333024287139E-3</c:v>
                </c:pt>
                <c:pt idx="52">
                  <c:v>9.6711134736144899E-3</c:v>
                </c:pt>
                <c:pt idx="53">
                  <c:v>8.7312248876973975E-3</c:v>
                </c:pt>
                <c:pt idx="54">
                  <c:v>-1.7411993872228915E-2</c:v>
                </c:pt>
                <c:pt idx="55">
                  <c:v>-6.3245163405045712E-4</c:v>
                </c:pt>
                <c:pt idx="56">
                  <c:v>5.3850525540852789E-3</c:v>
                </c:pt>
                <c:pt idx="57">
                  <c:v>1.1949364398843976E-2</c:v>
                </c:pt>
                <c:pt idx="58">
                  <c:v>9.4149036920163631E-3</c:v>
                </c:pt>
                <c:pt idx="59">
                  <c:v>2.918234930634922E-3</c:v>
                </c:pt>
                <c:pt idx="60">
                  <c:v>8.5264576600576625E-3</c:v>
                </c:pt>
                <c:pt idx="61">
                  <c:v>5.7347539921011048E-3</c:v>
                </c:pt>
                <c:pt idx="62">
                  <c:v>-1.7063214551622963E-2</c:v>
                </c:pt>
                <c:pt idx="63">
                  <c:v>1.1389939661667903E-2</c:v>
                </c:pt>
                <c:pt idx="64">
                  <c:v>3.23860848386337E-3</c:v>
                </c:pt>
                <c:pt idx="65">
                  <c:v>6.5711295824089078E-4</c:v>
                </c:pt>
                <c:pt idx="66">
                  <c:v>2.5893689859408653E-3</c:v>
                </c:pt>
                <c:pt idx="67">
                  <c:v>1.0672456199507518E-2</c:v>
                </c:pt>
                <c:pt idx="68">
                  <c:v>8.503289547068249E-4</c:v>
                </c:pt>
                <c:pt idx="69">
                  <c:v>3.6905363415720149E-3</c:v>
                </c:pt>
                <c:pt idx="70">
                  <c:v>3.4756677375797906E-3</c:v>
                </c:pt>
                <c:pt idx="71">
                  <c:v>-1.154921364262651E-3</c:v>
                </c:pt>
                <c:pt idx="72">
                  <c:v>5.1677101333120756E-3</c:v>
                </c:pt>
                <c:pt idx="73">
                  <c:v>5.5975332715589854E-3</c:v>
                </c:pt>
                <c:pt idx="74">
                  <c:v>-8.631320105823459E-3</c:v>
                </c:pt>
                <c:pt idx="75">
                  <c:v>9.1218731474136394E-3</c:v>
                </c:pt>
                <c:pt idx="76">
                  <c:v>7.5983977934637181E-3</c:v>
                </c:pt>
                <c:pt idx="77">
                  <c:v>2.6144268099350665E-3</c:v>
                </c:pt>
                <c:pt idx="78">
                  <c:v>8.1970375058517675E-3</c:v>
                </c:pt>
                <c:pt idx="79">
                  <c:v>7.1789628663654348E-4</c:v>
                </c:pt>
                <c:pt idx="80">
                  <c:v>-6.9024414418142888E-3</c:v>
                </c:pt>
                <c:pt idx="81">
                  <c:v>9.6859873795234197E-3</c:v>
                </c:pt>
                <c:pt idx="82">
                  <c:v>#N/A</c:v>
                </c:pt>
                <c:pt idx="83">
                  <c:v>1.8559995234350701E-3</c:v>
                </c:pt>
                <c:pt idx="84">
                  <c:v>6.7376336147251248E-3</c:v>
                </c:pt>
                <c:pt idx="85">
                  <c:v>1.1487941906008103E-2</c:v>
                </c:pt>
                <c:pt idx="86">
                  <c:v>9.4595039474296705E-3</c:v>
                </c:pt>
                <c:pt idx="87">
                  <c:v>-1.6704914498980594E-3</c:v>
                </c:pt>
                <c:pt idx="88">
                  <c:v>3.7673867060978861E-3</c:v>
                </c:pt>
                <c:pt idx="89">
                  <c:v>1.255294888899483E-2</c:v>
                </c:pt>
                <c:pt idx="90">
                  <c:v>-7.1208840985115263E-4</c:v>
                </c:pt>
                <c:pt idx="91">
                  <c:v>-1.6428902309671978E-3</c:v>
                </c:pt>
                <c:pt idx="92">
                  <c:v>3.8753841653977883E-3</c:v>
                </c:pt>
                <c:pt idx="93">
                  <c:v>6.158413844270294E-3</c:v>
                </c:pt>
                <c:pt idx="94">
                  <c:v>3.5133881679469958E-3</c:v>
                </c:pt>
                <c:pt idx="95">
                  <c:v>3.1063472007670789E-3</c:v>
                </c:pt>
                <c:pt idx="96">
                  <c:v>2.21710297382538E-3</c:v>
                </c:pt>
                <c:pt idx="97">
                  <c:v>2.5372846780113978E-3</c:v>
                </c:pt>
                <c:pt idx="98">
                  <c:v>5.1828379335443486E-3</c:v>
                </c:pt>
                <c:pt idx="99">
                  <c:v>-4.564441180385681E-3</c:v>
                </c:pt>
              </c:numCache>
            </c:numRef>
          </c:yVal>
          <c:smooth val="0"/>
          <c:extLst>
            <c:ext xmlns:c16="http://schemas.microsoft.com/office/drawing/2014/chart" uri="{C3380CC4-5D6E-409C-BE32-E72D297353CC}">
              <c16:uniqueId val="{00000008-78DD-47F6-B4B0-7AB125DD6F24}"/>
            </c:ext>
          </c:extLst>
        </c:ser>
        <c:dLbls>
          <c:showLegendKey val="0"/>
          <c:showVal val="0"/>
          <c:showCatName val="0"/>
          <c:showSerName val="0"/>
          <c:showPercent val="0"/>
          <c:showBubbleSize val="0"/>
        </c:dLbls>
        <c:axId val="1058478752"/>
        <c:axId val="1058482592"/>
      </c:scatterChart>
      <c:valAx>
        <c:axId val="1058478752"/>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r>
                  <a:rPr lang="en-US" b="1"/>
                  <a:t>Realtor.com Active Listings (2024Q4 Relative to 2019Q4)</a:t>
                </a:r>
              </a:p>
            </c:rich>
          </c:tx>
          <c:layout>
            <c:manualLayout>
              <c:xMode val="edge"/>
              <c:yMode val="edge"/>
              <c:x val="0.32835782645505218"/>
              <c:y val="0.94683122874076475"/>
            </c:manualLayout>
          </c:layout>
          <c:overlay val="0"/>
          <c:spPr>
            <a:noFill/>
            <a:ln>
              <a:noFill/>
            </a:ln>
            <a:effectLst/>
          </c:spPr>
          <c:txPr>
            <a:bodyPr rot="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n-US"/>
            </a:p>
          </c:txPr>
        </c:title>
        <c:numFmt formatCode="0%" sourceLinked="1"/>
        <c:majorTickMark val="none"/>
        <c:minorTickMark val="none"/>
        <c:tickLblPos val="low"/>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058482592"/>
        <c:crosses val="autoZero"/>
        <c:crossBetween val="midCat"/>
      </c:valAx>
      <c:valAx>
        <c:axId val="1058482592"/>
        <c:scaling>
          <c:orientation val="minMax"/>
        </c:scaling>
        <c:delete val="0"/>
        <c:axPos val="l"/>
        <c:majorGridlines>
          <c:spPr>
            <a:ln w="9525" cap="flat" cmpd="sng" algn="ctr">
              <a:solidFill>
                <a:schemeClr val="bg2"/>
              </a:solidFill>
              <a:round/>
            </a:ln>
            <a:effectLst/>
          </c:spPr>
        </c:majorGridlines>
        <c:title>
          <c:tx>
            <c:rich>
              <a:bodyPr rot="-540000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r>
                  <a:rPr lang="en-US" b="1"/>
                  <a:t>Zillow Q/Q HPI Growth (2024Q4)</a:t>
                </a:r>
              </a:p>
            </c:rich>
          </c:tx>
          <c:overlay val="0"/>
          <c:spPr>
            <a:noFill/>
            <a:ln>
              <a:noFill/>
            </a:ln>
            <a:effectLst/>
          </c:spPr>
          <c:txPr>
            <a:bodyPr rot="-540000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n-US"/>
            </a:p>
          </c:txPr>
        </c:title>
        <c:numFmt formatCode="0%" sourceLinked="0"/>
        <c:majorTickMark val="none"/>
        <c:minorTickMark val="none"/>
        <c:tickLblPos val="low"/>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058478752"/>
        <c:crosses val="autoZero"/>
        <c:crossBetween val="midCat"/>
        <c:majorUnit val="1.0000000000000002E-2"/>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solidFill>
            <a:sysClr val="windowText" lastClr="000000"/>
          </a:solidFill>
        </a:defRPr>
      </a:pPr>
      <a:endParaRPr lang="en-US"/>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0" i="0" u="none" strike="noStrike" kern="1200" spc="0" baseline="0">
                <a:solidFill>
                  <a:sysClr val="windowText" lastClr="000000"/>
                </a:solidFill>
                <a:latin typeface="+mn-lt"/>
                <a:ea typeface="+mn-ea"/>
                <a:cs typeface="+mn-cs"/>
              </a:defRPr>
            </a:pPr>
            <a:r>
              <a:rPr lang="en-US" sz="1400" b="1"/>
              <a:t>Delistings as a % of Active Listings</a:t>
            </a:r>
          </a:p>
        </c:rich>
      </c:tx>
      <c:layout>
        <c:manualLayout>
          <c:xMode val="edge"/>
          <c:yMode val="edge"/>
          <c:x val="0.3676440064501319"/>
          <c:y val="0"/>
        </c:manualLayout>
      </c:layout>
      <c:overlay val="0"/>
      <c:spPr>
        <a:noFill/>
        <a:ln>
          <a:noFill/>
        </a:ln>
        <a:effectLst/>
      </c:spPr>
      <c:txPr>
        <a:bodyPr rot="0" spcFirstLastPara="1" vertOverflow="ellipsis" vert="horz" wrap="square" anchor="ctr" anchorCtr="1"/>
        <a:lstStyle/>
        <a:p>
          <a:pPr>
            <a:defRPr sz="1440" b="0"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4.2646097985766747E-2"/>
          <c:y val="8.5134347613327999E-2"/>
          <c:w val="0.9573539020142332"/>
          <c:h val="0.80076271186440684"/>
        </c:manualLayout>
      </c:layout>
      <c:lineChart>
        <c:grouping val="standard"/>
        <c:varyColors val="0"/>
        <c:ser>
          <c:idx val="0"/>
          <c:order val="0"/>
          <c:tx>
            <c:strRef>
              <c:f>Delistings_Summary!$I$1</c:f>
              <c:strCache>
                <c:ptCount val="1"/>
                <c:pt idx="0">
                  <c:v>CA MSAs</c:v>
                </c:pt>
              </c:strCache>
            </c:strRef>
          </c:tx>
          <c:spPr>
            <a:ln w="28575" cap="rnd">
              <a:solidFill>
                <a:schemeClr val="tx2"/>
              </a:solidFill>
              <a:round/>
            </a:ln>
            <a:effectLst/>
          </c:spPr>
          <c:marker>
            <c:symbol val="none"/>
          </c:marker>
          <c:cat>
            <c:numRef>
              <c:f>Delistings_Summary!$I$3:$I$168</c:f>
              <c:numCache>
                <c:formatCode>m/d/yyyy</c:formatCode>
                <c:ptCount val="166"/>
                <c:pt idx="0">
                  <c:v>44563</c:v>
                </c:pt>
                <c:pt idx="1">
                  <c:v>44570</c:v>
                </c:pt>
                <c:pt idx="2">
                  <c:v>44577</c:v>
                </c:pt>
                <c:pt idx="3">
                  <c:v>44584</c:v>
                </c:pt>
                <c:pt idx="4">
                  <c:v>44591</c:v>
                </c:pt>
                <c:pt idx="5">
                  <c:v>44598</c:v>
                </c:pt>
                <c:pt idx="6">
                  <c:v>44605</c:v>
                </c:pt>
                <c:pt idx="7">
                  <c:v>44612</c:v>
                </c:pt>
                <c:pt idx="8">
                  <c:v>44619</c:v>
                </c:pt>
                <c:pt idx="9">
                  <c:v>44626</c:v>
                </c:pt>
                <c:pt idx="10">
                  <c:v>44633</c:v>
                </c:pt>
                <c:pt idx="11">
                  <c:v>44640</c:v>
                </c:pt>
                <c:pt idx="12">
                  <c:v>44647</c:v>
                </c:pt>
                <c:pt idx="13">
                  <c:v>44654</c:v>
                </c:pt>
                <c:pt idx="14">
                  <c:v>44661</c:v>
                </c:pt>
                <c:pt idx="15">
                  <c:v>44668</c:v>
                </c:pt>
                <c:pt idx="16">
                  <c:v>44675</c:v>
                </c:pt>
                <c:pt idx="17">
                  <c:v>44682</c:v>
                </c:pt>
                <c:pt idx="18">
                  <c:v>44689</c:v>
                </c:pt>
                <c:pt idx="19">
                  <c:v>44696</c:v>
                </c:pt>
                <c:pt idx="20">
                  <c:v>44703</c:v>
                </c:pt>
                <c:pt idx="21">
                  <c:v>44710</c:v>
                </c:pt>
                <c:pt idx="22">
                  <c:v>44717</c:v>
                </c:pt>
                <c:pt idx="23">
                  <c:v>44724</c:v>
                </c:pt>
                <c:pt idx="24">
                  <c:v>44731</c:v>
                </c:pt>
                <c:pt idx="25">
                  <c:v>44738</c:v>
                </c:pt>
                <c:pt idx="26">
                  <c:v>44745</c:v>
                </c:pt>
                <c:pt idx="27">
                  <c:v>44752</c:v>
                </c:pt>
                <c:pt idx="28">
                  <c:v>44759</c:v>
                </c:pt>
                <c:pt idx="29">
                  <c:v>44766</c:v>
                </c:pt>
                <c:pt idx="30">
                  <c:v>44773</c:v>
                </c:pt>
                <c:pt idx="31">
                  <c:v>44780</c:v>
                </c:pt>
                <c:pt idx="32">
                  <c:v>44787</c:v>
                </c:pt>
                <c:pt idx="33">
                  <c:v>44794</c:v>
                </c:pt>
                <c:pt idx="34">
                  <c:v>44801</c:v>
                </c:pt>
                <c:pt idx="35">
                  <c:v>44808</c:v>
                </c:pt>
                <c:pt idx="36">
                  <c:v>44815</c:v>
                </c:pt>
                <c:pt idx="37">
                  <c:v>44822</c:v>
                </c:pt>
                <c:pt idx="38">
                  <c:v>44829</c:v>
                </c:pt>
                <c:pt idx="39">
                  <c:v>44836</c:v>
                </c:pt>
                <c:pt idx="40">
                  <c:v>44843</c:v>
                </c:pt>
                <c:pt idx="41">
                  <c:v>44850</c:v>
                </c:pt>
                <c:pt idx="42">
                  <c:v>44857</c:v>
                </c:pt>
                <c:pt idx="43">
                  <c:v>44864</c:v>
                </c:pt>
                <c:pt idx="44">
                  <c:v>44871</c:v>
                </c:pt>
                <c:pt idx="45">
                  <c:v>44878</c:v>
                </c:pt>
                <c:pt idx="46">
                  <c:v>44885</c:v>
                </c:pt>
                <c:pt idx="47">
                  <c:v>44892</c:v>
                </c:pt>
                <c:pt idx="48">
                  <c:v>44899</c:v>
                </c:pt>
                <c:pt idx="49">
                  <c:v>44906</c:v>
                </c:pt>
                <c:pt idx="50">
                  <c:v>44913</c:v>
                </c:pt>
                <c:pt idx="51">
                  <c:v>44920</c:v>
                </c:pt>
                <c:pt idx="52">
                  <c:v>44927</c:v>
                </c:pt>
                <c:pt idx="53">
                  <c:v>44934</c:v>
                </c:pt>
                <c:pt idx="54">
                  <c:v>44941</c:v>
                </c:pt>
                <c:pt idx="55">
                  <c:v>44948</c:v>
                </c:pt>
                <c:pt idx="56">
                  <c:v>44955</c:v>
                </c:pt>
                <c:pt idx="57">
                  <c:v>44962</c:v>
                </c:pt>
                <c:pt idx="58">
                  <c:v>44969</c:v>
                </c:pt>
                <c:pt idx="59">
                  <c:v>44976</c:v>
                </c:pt>
                <c:pt idx="60">
                  <c:v>44983</c:v>
                </c:pt>
                <c:pt idx="61">
                  <c:v>44990</c:v>
                </c:pt>
                <c:pt idx="62">
                  <c:v>44997</c:v>
                </c:pt>
                <c:pt idx="63">
                  <c:v>45004</c:v>
                </c:pt>
                <c:pt idx="64">
                  <c:v>45011</c:v>
                </c:pt>
                <c:pt idx="65">
                  <c:v>45018</c:v>
                </c:pt>
                <c:pt idx="66">
                  <c:v>45025</c:v>
                </c:pt>
                <c:pt idx="67">
                  <c:v>45032</c:v>
                </c:pt>
                <c:pt idx="68">
                  <c:v>45039</c:v>
                </c:pt>
                <c:pt idx="69">
                  <c:v>45046</c:v>
                </c:pt>
                <c:pt idx="70">
                  <c:v>45053</c:v>
                </c:pt>
                <c:pt idx="71">
                  <c:v>45060</c:v>
                </c:pt>
                <c:pt idx="72">
                  <c:v>45067</c:v>
                </c:pt>
                <c:pt idx="73">
                  <c:v>45074</c:v>
                </c:pt>
                <c:pt idx="74">
                  <c:v>45081</c:v>
                </c:pt>
                <c:pt idx="75">
                  <c:v>45088</c:v>
                </c:pt>
                <c:pt idx="76">
                  <c:v>45095</c:v>
                </c:pt>
                <c:pt idx="77">
                  <c:v>45102</c:v>
                </c:pt>
                <c:pt idx="78">
                  <c:v>45109</c:v>
                </c:pt>
                <c:pt idx="79">
                  <c:v>45116</c:v>
                </c:pt>
                <c:pt idx="80">
                  <c:v>45123</c:v>
                </c:pt>
                <c:pt idx="81">
                  <c:v>45130</c:v>
                </c:pt>
                <c:pt idx="82">
                  <c:v>45137</c:v>
                </c:pt>
                <c:pt idx="83">
                  <c:v>45144</c:v>
                </c:pt>
                <c:pt idx="84">
                  <c:v>45151</c:v>
                </c:pt>
                <c:pt idx="85">
                  <c:v>45158</c:v>
                </c:pt>
                <c:pt idx="86">
                  <c:v>45165</c:v>
                </c:pt>
                <c:pt idx="87">
                  <c:v>45172</c:v>
                </c:pt>
                <c:pt idx="88">
                  <c:v>45179</c:v>
                </c:pt>
                <c:pt idx="89">
                  <c:v>45186</c:v>
                </c:pt>
                <c:pt idx="90">
                  <c:v>45193</c:v>
                </c:pt>
                <c:pt idx="91">
                  <c:v>45200</c:v>
                </c:pt>
                <c:pt idx="92">
                  <c:v>45207</c:v>
                </c:pt>
                <c:pt idx="93">
                  <c:v>45214</c:v>
                </c:pt>
                <c:pt idx="94">
                  <c:v>45221</c:v>
                </c:pt>
                <c:pt idx="95">
                  <c:v>45228</c:v>
                </c:pt>
                <c:pt idx="96">
                  <c:v>45235</c:v>
                </c:pt>
                <c:pt idx="97">
                  <c:v>45242</c:v>
                </c:pt>
                <c:pt idx="98">
                  <c:v>45249</c:v>
                </c:pt>
                <c:pt idx="99">
                  <c:v>45256</c:v>
                </c:pt>
                <c:pt idx="100">
                  <c:v>45263</c:v>
                </c:pt>
                <c:pt idx="101">
                  <c:v>45270</c:v>
                </c:pt>
                <c:pt idx="102">
                  <c:v>45277</c:v>
                </c:pt>
                <c:pt idx="103">
                  <c:v>45284</c:v>
                </c:pt>
                <c:pt idx="104">
                  <c:v>45291</c:v>
                </c:pt>
                <c:pt idx="105">
                  <c:v>45298</c:v>
                </c:pt>
                <c:pt idx="106">
                  <c:v>45305</c:v>
                </c:pt>
                <c:pt idx="107">
                  <c:v>45312</c:v>
                </c:pt>
                <c:pt idx="108">
                  <c:v>45319</c:v>
                </c:pt>
                <c:pt idx="109">
                  <c:v>45326</c:v>
                </c:pt>
                <c:pt idx="110">
                  <c:v>45333</c:v>
                </c:pt>
                <c:pt idx="111">
                  <c:v>45340</c:v>
                </c:pt>
                <c:pt idx="112">
                  <c:v>45347</c:v>
                </c:pt>
                <c:pt idx="113">
                  <c:v>45354</c:v>
                </c:pt>
                <c:pt idx="114">
                  <c:v>45361</c:v>
                </c:pt>
                <c:pt idx="115">
                  <c:v>45368</c:v>
                </c:pt>
                <c:pt idx="116">
                  <c:v>45375</c:v>
                </c:pt>
                <c:pt idx="117">
                  <c:v>45382</c:v>
                </c:pt>
                <c:pt idx="118">
                  <c:v>45389</c:v>
                </c:pt>
                <c:pt idx="119">
                  <c:v>45396</c:v>
                </c:pt>
                <c:pt idx="120">
                  <c:v>45403</c:v>
                </c:pt>
                <c:pt idx="121">
                  <c:v>45410</c:v>
                </c:pt>
                <c:pt idx="122">
                  <c:v>45417</c:v>
                </c:pt>
                <c:pt idx="123">
                  <c:v>45424</c:v>
                </c:pt>
                <c:pt idx="124">
                  <c:v>45431</c:v>
                </c:pt>
                <c:pt idx="125">
                  <c:v>45438</c:v>
                </c:pt>
                <c:pt idx="126">
                  <c:v>45445</c:v>
                </c:pt>
                <c:pt idx="127">
                  <c:v>45452</c:v>
                </c:pt>
                <c:pt idx="128">
                  <c:v>45459</c:v>
                </c:pt>
                <c:pt idx="129">
                  <c:v>45466</c:v>
                </c:pt>
                <c:pt idx="130">
                  <c:v>45473</c:v>
                </c:pt>
                <c:pt idx="131">
                  <c:v>45480</c:v>
                </c:pt>
                <c:pt idx="132">
                  <c:v>45487</c:v>
                </c:pt>
                <c:pt idx="133">
                  <c:v>45494</c:v>
                </c:pt>
                <c:pt idx="134">
                  <c:v>45501</c:v>
                </c:pt>
                <c:pt idx="135">
                  <c:v>45508</c:v>
                </c:pt>
                <c:pt idx="136">
                  <c:v>45515</c:v>
                </c:pt>
                <c:pt idx="137">
                  <c:v>45522</c:v>
                </c:pt>
                <c:pt idx="138">
                  <c:v>45529</c:v>
                </c:pt>
                <c:pt idx="139">
                  <c:v>45536</c:v>
                </c:pt>
                <c:pt idx="140">
                  <c:v>45543</c:v>
                </c:pt>
                <c:pt idx="141">
                  <c:v>45550</c:v>
                </c:pt>
                <c:pt idx="142">
                  <c:v>45557</c:v>
                </c:pt>
                <c:pt idx="143">
                  <c:v>45564</c:v>
                </c:pt>
                <c:pt idx="144">
                  <c:v>45571</c:v>
                </c:pt>
                <c:pt idx="145">
                  <c:v>45578</c:v>
                </c:pt>
                <c:pt idx="146">
                  <c:v>45585</c:v>
                </c:pt>
                <c:pt idx="147">
                  <c:v>45592</c:v>
                </c:pt>
                <c:pt idx="148">
                  <c:v>45599</c:v>
                </c:pt>
                <c:pt idx="149">
                  <c:v>45606</c:v>
                </c:pt>
                <c:pt idx="150">
                  <c:v>45613</c:v>
                </c:pt>
                <c:pt idx="151">
                  <c:v>45620</c:v>
                </c:pt>
                <c:pt idx="152">
                  <c:v>45627</c:v>
                </c:pt>
                <c:pt idx="153">
                  <c:v>45634</c:v>
                </c:pt>
                <c:pt idx="154">
                  <c:v>45641</c:v>
                </c:pt>
                <c:pt idx="155">
                  <c:v>45648</c:v>
                </c:pt>
                <c:pt idx="156">
                  <c:v>45655</c:v>
                </c:pt>
                <c:pt idx="157">
                  <c:v>45662</c:v>
                </c:pt>
                <c:pt idx="158">
                  <c:v>45669</c:v>
                </c:pt>
                <c:pt idx="159">
                  <c:v>45676</c:v>
                </c:pt>
                <c:pt idx="160">
                  <c:v>45683</c:v>
                </c:pt>
                <c:pt idx="161">
                  <c:v>45690</c:v>
                </c:pt>
                <c:pt idx="162">
                  <c:v>45697</c:v>
                </c:pt>
                <c:pt idx="163">
                  <c:v>45704</c:v>
                </c:pt>
                <c:pt idx="164">
                  <c:v>45711</c:v>
                </c:pt>
                <c:pt idx="165">
                  <c:v>45718</c:v>
                </c:pt>
              </c:numCache>
            </c:numRef>
          </c:cat>
          <c:val>
            <c:numRef>
              <c:f>Delistings_Summary!$L$3:$L$168</c:f>
              <c:numCache>
                <c:formatCode>General</c:formatCode>
                <c:ptCount val="166"/>
                <c:pt idx="0">
                  <c:v>2.0067191000000002E-2</c:v>
                </c:pt>
                <c:pt idx="1">
                  <c:v>1.9644011999999999E-2</c:v>
                </c:pt>
                <c:pt idx="2">
                  <c:v>1.7969563000000001E-2</c:v>
                </c:pt>
                <c:pt idx="3">
                  <c:v>1.7249071000000001E-2</c:v>
                </c:pt>
                <c:pt idx="4">
                  <c:v>1.4234444000000001E-2</c:v>
                </c:pt>
                <c:pt idx="5">
                  <c:v>1.4438983000000001E-2</c:v>
                </c:pt>
                <c:pt idx="6">
                  <c:v>1.3782719000000001E-2</c:v>
                </c:pt>
                <c:pt idx="7">
                  <c:v>1.3615904999999999E-2</c:v>
                </c:pt>
                <c:pt idx="8">
                  <c:v>1.3013699E-2</c:v>
                </c:pt>
                <c:pt idx="9">
                  <c:v>1.2762747E-2</c:v>
                </c:pt>
                <c:pt idx="10">
                  <c:v>1.3108613999999999E-2</c:v>
                </c:pt>
                <c:pt idx="11">
                  <c:v>1.3349814999999999E-2</c:v>
                </c:pt>
                <c:pt idx="12">
                  <c:v>1.3807345E-2</c:v>
                </c:pt>
                <c:pt idx="13">
                  <c:v>1.3729017E-2</c:v>
                </c:pt>
                <c:pt idx="14">
                  <c:v>1.3537143999999999E-2</c:v>
                </c:pt>
                <c:pt idx="15">
                  <c:v>1.3374486E-2</c:v>
                </c:pt>
                <c:pt idx="16">
                  <c:v>1.3331055E-2</c:v>
                </c:pt>
                <c:pt idx="17">
                  <c:v>1.369509E-2</c:v>
                </c:pt>
                <c:pt idx="18">
                  <c:v>1.4086534E-2</c:v>
                </c:pt>
                <c:pt idx="19">
                  <c:v>1.4561845E-2</c:v>
                </c:pt>
                <c:pt idx="20">
                  <c:v>1.4940304999999999E-2</c:v>
                </c:pt>
                <c:pt idx="21">
                  <c:v>1.4655451E-2</c:v>
                </c:pt>
                <c:pt idx="22">
                  <c:v>1.5548833E-2</c:v>
                </c:pt>
                <c:pt idx="23">
                  <c:v>1.5815807000000001E-2</c:v>
                </c:pt>
                <c:pt idx="24">
                  <c:v>1.6250185E-2</c:v>
                </c:pt>
                <c:pt idx="25">
                  <c:v>1.6624973000000001E-2</c:v>
                </c:pt>
                <c:pt idx="26">
                  <c:v>1.7468760999999999E-2</c:v>
                </c:pt>
                <c:pt idx="27">
                  <c:v>1.7821461E-2</c:v>
                </c:pt>
                <c:pt idx="28">
                  <c:v>1.8537509000000001E-2</c:v>
                </c:pt>
                <c:pt idx="29">
                  <c:v>1.9196847999999999E-2</c:v>
                </c:pt>
                <c:pt idx="30">
                  <c:v>1.9293784000000001E-2</c:v>
                </c:pt>
                <c:pt idx="31">
                  <c:v>2.0653164000000002E-2</c:v>
                </c:pt>
                <c:pt idx="32">
                  <c:v>2.0655456999999999E-2</c:v>
                </c:pt>
                <c:pt idx="33">
                  <c:v>2.0942538E-2</c:v>
                </c:pt>
                <c:pt idx="34">
                  <c:v>2.0203908999999999E-2</c:v>
                </c:pt>
                <c:pt idx="35">
                  <c:v>2.0420209000000002E-2</c:v>
                </c:pt>
                <c:pt idx="36">
                  <c:v>2.0476517E-2</c:v>
                </c:pt>
                <c:pt idx="37">
                  <c:v>2.0317354999999999E-2</c:v>
                </c:pt>
                <c:pt idx="38">
                  <c:v>2.0803314E-2</c:v>
                </c:pt>
                <c:pt idx="39">
                  <c:v>2.1758512000000001E-2</c:v>
                </c:pt>
                <c:pt idx="40">
                  <c:v>2.2579221999999999E-2</c:v>
                </c:pt>
                <c:pt idx="41">
                  <c:v>2.3178895000000001E-2</c:v>
                </c:pt>
                <c:pt idx="42">
                  <c:v>2.3543353999999999E-2</c:v>
                </c:pt>
                <c:pt idx="43">
                  <c:v>2.2211017999999999E-2</c:v>
                </c:pt>
                <c:pt idx="44">
                  <c:v>2.4359916999999998E-2</c:v>
                </c:pt>
                <c:pt idx="45">
                  <c:v>2.4322567999999999E-2</c:v>
                </c:pt>
                <c:pt idx="46">
                  <c:v>2.5351222999999999E-2</c:v>
                </c:pt>
                <c:pt idx="47">
                  <c:v>2.4583115999999999E-2</c:v>
                </c:pt>
                <c:pt idx="48">
                  <c:v>2.5092762000000001E-2</c:v>
                </c:pt>
                <c:pt idx="49">
                  <c:v>2.6215280000000001E-2</c:v>
                </c:pt>
                <c:pt idx="50">
                  <c:v>2.7561967999999999E-2</c:v>
                </c:pt>
                <c:pt idx="51">
                  <c:v>2.9186088999999998E-2</c:v>
                </c:pt>
                <c:pt idx="52">
                  <c:v>2.9860571999999998E-2</c:v>
                </c:pt>
                <c:pt idx="53">
                  <c:v>2.9294698000000001E-2</c:v>
                </c:pt>
                <c:pt idx="54">
                  <c:v>2.6104344000000002E-2</c:v>
                </c:pt>
                <c:pt idx="55">
                  <c:v>2.4533124E-2</c:v>
                </c:pt>
                <c:pt idx="56">
                  <c:v>1.9035508999999999E-2</c:v>
                </c:pt>
                <c:pt idx="57">
                  <c:v>1.8874252000000001E-2</c:v>
                </c:pt>
                <c:pt idx="58">
                  <c:v>1.8536457999999999E-2</c:v>
                </c:pt>
                <c:pt idx="59">
                  <c:v>1.8115334E-2</c:v>
                </c:pt>
                <c:pt idx="60">
                  <c:v>1.7539247000000001E-2</c:v>
                </c:pt>
                <c:pt idx="61">
                  <c:v>1.7336664000000002E-2</c:v>
                </c:pt>
                <c:pt idx="62">
                  <c:v>1.7136539999999999E-2</c:v>
                </c:pt>
                <c:pt idx="63">
                  <c:v>1.7133955999999999E-2</c:v>
                </c:pt>
                <c:pt idx="64">
                  <c:v>1.6916964999999999E-2</c:v>
                </c:pt>
                <c:pt idx="65">
                  <c:v>1.6211155000000001E-2</c:v>
                </c:pt>
                <c:pt idx="66">
                  <c:v>1.5770382999999999E-2</c:v>
                </c:pt>
                <c:pt idx="67">
                  <c:v>1.5479753000000001E-2</c:v>
                </c:pt>
                <c:pt idx="68">
                  <c:v>1.5869247E-2</c:v>
                </c:pt>
                <c:pt idx="69">
                  <c:v>1.5048745000000001E-2</c:v>
                </c:pt>
                <c:pt idx="70">
                  <c:v>1.5465329999999999E-2</c:v>
                </c:pt>
                <c:pt idx="71">
                  <c:v>1.4985053999999999E-2</c:v>
                </c:pt>
                <c:pt idx="72">
                  <c:v>1.4875525000000001E-2</c:v>
                </c:pt>
                <c:pt idx="73">
                  <c:v>1.4302809E-2</c:v>
                </c:pt>
                <c:pt idx="74">
                  <c:v>1.4791227000000001E-2</c:v>
                </c:pt>
                <c:pt idx="75">
                  <c:v>1.5340168E-2</c:v>
                </c:pt>
                <c:pt idx="76">
                  <c:v>1.5302814E-2</c:v>
                </c:pt>
                <c:pt idx="77">
                  <c:v>1.5513411E-2</c:v>
                </c:pt>
                <c:pt idx="78">
                  <c:v>1.6062430999999999E-2</c:v>
                </c:pt>
                <c:pt idx="79">
                  <c:v>1.5819331999999998E-2</c:v>
                </c:pt>
                <c:pt idx="80">
                  <c:v>1.5965035999999998E-2</c:v>
                </c:pt>
                <c:pt idx="81">
                  <c:v>1.6126428000000002E-2</c:v>
                </c:pt>
                <c:pt idx="82">
                  <c:v>1.4700111E-2</c:v>
                </c:pt>
                <c:pt idx="83">
                  <c:v>1.6733672000000002E-2</c:v>
                </c:pt>
                <c:pt idx="84">
                  <c:v>1.6615861999999999E-2</c:v>
                </c:pt>
                <c:pt idx="85">
                  <c:v>1.6896405999999999E-2</c:v>
                </c:pt>
                <c:pt idx="86">
                  <c:v>1.8117273E-2</c:v>
                </c:pt>
                <c:pt idx="87">
                  <c:v>1.8244092999999999E-2</c:v>
                </c:pt>
                <c:pt idx="88">
                  <c:v>1.8705737E-2</c:v>
                </c:pt>
                <c:pt idx="89">
                  <c:v>1.8943912E-2</c:v>
                </c:pt>
                <c:pt idx="90">
                  <c:v>1.8063273000000001E-2</c:v>
                </c:pt>
                <c:pt idx="91">
                  <c:v>1.7663808E-2</c:v>
                </c:pt>
                <c:pt idx="92">
                  <c:v>1.7567270999999999E-2</c:v>
                </c:pt>
                <c:pt idx="93">
                  <c:v>1.7570087000000002E-2</c:v>
                </c:pt>
                <c:pt idx="94">
                  <c:v>1.8311596999999999E-2</c:v>
                </c:pt>
                <c:pt idx="95">
                  <c:v>1.7552882999999998E-2</c:v>
                </c:pt>
                <c:pt idx="96">
                  <c:v>1.9748357000000001E-2</c:v>
                </c:pt>
                <c:pt idx="97">
                  <c:v>1.9778806999999999E-2</c:v>
                </c:pt>
                <c:pt idx="98">
                  <c:v>2.0464455999999999E-2</c:v>
                </c:pt>
                <c:pt idx="99">
                  <c:v>2.0499228000000001E-2</c:v>
                </c:pt>
                <c:pt idx="100">
                  <c:v>2.1772039999999999E-2</c:v>
                </c:pt>
                <c:pt idx="101">
                  <c:v>2.3563167999999999E-2</c:v>
                </c:pt>
                <c:pt idx="102">
                  <c:v>2.4780218999999999E-2</c:v>
                </c:pt>
                <c:pt idx="103">
                  <c:v>2.7026528000000001E-2</c:v>
                </c:pt>
                <c:pt idx="104">
                  <c:v>2.5734080999999999E-2</c:v>
                </c:pt>
                <c:pt idx="105">
                  <c:v>2.5554970999999999E-2</c:v>
                </c:pt>
                <c:pt idx="106">
                  <c:v>2.311995E-2</c:v>
                </c:pt>
                <c:pt idx="107">
                  <c:v>2.0786657E-2</c:v>
                </c:pt>
                <c:pt idx="108">
                  <c:v>1.8318372999999999E-2</c:v>
                </c:pt>
                <c:pt idx="109">
                  <c:v>1.739945E-2</c:v>
                </c:pt>
                <c:pt idx="110">
                  <c:v>1.6737722999999999E-2</c:v>
                </c:pt>
                <c:pt idx="111">
                  <c:v>1.6245698999999999E-2</c:v>
                </c:pt>
                <c:pt idx="112">
                  <c:v>1.5412353E-2</c:v>
                </c:pt>
                <c:pt idx="113">
                  <c:v>1.510215E-2</c:v>
                </c:pt>
                <c:pt idx="114">
                  <c:v>1.4775168999999999E-2</c:v>
                </c:pt>
                <c:pt idx="115">
                  <c:v>1.4674586999999999E-2</c:v>
                </c:pt>
                <c:pt idx="116">
                  <c:v>1.4682129E-2</c:v>
                </c:pt>
                <c:pt idx="117">
                  <c:v>1.4184779999999999E-2</c:v>
                </c:pt>
                <c:pt idx="118">
                  <c:v>1.4704319E-2</c:v>
                </c:pt>
                <c:pt idx="119">
                  <c:v>1.4341727E-2</c:v>
                </c:pt>
                <c:pt idx="120">
                  <c:v>1.4544461E-2</c:v>
                </c:pt>
                <c:pt idx="121">
                  <c:v>1.3874137E-2</c:v>
                </c:pt>
                <c:pt idx="122">
                  <c:v>1.4368976E-2</c:v>
                </c:pt>
                <c:pt idx="123">
                  <c:v>1.4391895E-2</c:v>
                </c:pt>
                <c:pt idx="124">
                  <c:v>1.4459912E-2</c:v>
                </c:pt>
                <c:pt idx="125">
                  <c:v>1.427514E-2</c:v>
                </c:pt>
                <c:pt idx="126">
                  <c:v>1.4260435E-2</c:v>
                </c:pt>
                <c:pt idx="127">
                  <c:v>1.4712113000000001E-2</c:v>
                </c:pt>
                <c:pt idx="128">
                  <c:v>1.4968593000000001E-2</c:v>
                </c:pt>
                <c:pt idx="129">
                  <c:v>1.5281675999999999E-2</c:v>
                </c:pt>
                <c:pt idx="130">
                  <c:v>1.5549238999999999E-2</c:v>
                </c:pt>
                <c:pt idx="131">
                  <c:v>1.6062420000000001E-2</c:v>
                </c:pt>
                <c:pt idx="132">
                  <c:v>1.6438206E-2</c:v>
                </c:pt>
                <c:pt idx="133">
                  <c:v>1.7245831E-2</c:v>
                </c:pt>
                <c:pt idx="134">
                  <c:v>1.6742337999999999E-2</c:v>
                </c:pt>
                <c:pt idx="135">
                  <c:v>1.8091096000000001E-2</c:v>
                </c:pt>
                <c:pt idx="136">
                  <c:v>1.8516549E-2</c:v>
                </c:pt>
                <c:pt idx="137">
                  <c:v>1.8916514999999998E-2</c:v>
                </c:pt>
                <c:pt idx="138">
                  <c:v>1.9011407000000001E-2</c:v>
                </c:pt>
                <c:pt idx="139">
                  <c:v>1.8127167999999999E-2</c:v>
                </c:pt>
                <c:pt idx="140">
                  <c:v>1.7545713000000001E-2</c:v>
                </c:pt>
                <c:pt idx="141">
                  <c:v>1.6513640999999999E-2</c:v>
                </c:pt>
                <c:pt idx="142">
                  <c:v>1.6097180999999999E-2</c:v>
                </c:pt>
                <c:pt idx="143">
                  <c:v>1.5567800999999999E-2</c:v>
                </c:pt>
                <c:pt idx="144">
                  <c:v>1.7359698999999999E-2</c:v>
                </c:pt>
                <c:pt idx="145">
                  <c:v>1.7805168E-2</c:v>
                </c:pt>
                <c:pt idx="146">
                  <c:v>1.8703398999999999E-2</c:v>
                </c:pt>
                <c:pt idx="147">
                  <c:v>1.8990225999999999E-2</c:v>
                </c:pt>
                <c:pt idx="148">
                  <c:v>1.9695020000000001E-2</c:v>
                </c:pt>
                <c:pt idx="149">
                  <c:v>2.0299283000000001E-2</c:v>
                </c:pt>
                <c:pt idx="150">
                  <c:v>2.0983752000000001E-2</c:v>
                </c:pt>
                <c:pt idx="151">
                  <c:v>2.2422058000000002E-2</c:v>
                </c:pt>
                <c:pt idx="152">
                  <c:v>2.2515443999999999E-2</c:v>
                </c:pt>
                <c:pt idx="153">
                  <c:v>2.4693413000000001E-2</c:v>
                </c:pt>
                <c:pt idx="154">
                  <c:v>2.6135096E-2</c:v>
                </c:pt>
                <c:pt idx="155">
                  <c:v>2.7485589000000001E-2</c:v>
                </c:pt>
                <c:pt idx="156">
                  <c:v>2.5446553E-2</c:v>
                </c:pt>
                <c:pt idx="157">
                  <c:v>2.7823926999999998E-2</c:v>
                </c:pt>
                <c:pt idx="158">
                  <c:v>2.6320596000000002E-2</c:v>
                </c:pt>
                <c:pt idx="159">
                  <c:v>2.5052227E-2</c:v>
                </c:pt>
                <c:pt idx="160">
                  <c:v>2.4833812E-2</c:v>
                </c:pt>
                <c:pt idx="161">
                  <c:v>2.3903618000000001E-2</c:v>
                </c:pt>
                <c:pt idx="162">
                  <c:v>7.3148526000000005E-2</c:v>
                </c:pt>
                <c:pt idx="163">
                  <c:v>9.2114641999999997E-2</c:v>
                </c:pt>
                <c:pt idx="164">
                  <c:v>9.9596543999999995E-2</c:v>
                </c:pt>
                <c:pt idx="165">
                  <c:v>0.105696057</c:v>
                </c:pt>
              </c:numCache>
            </c:numRef>
          </c:val>
          <c:smooth val="0"/>
          <c:extLst>
            <c:ext xmlns:c16="http://schemas.microsoft.com/office/drawing/2014/chart" uri="{C3380CC4-5D6E-409C-BE32-E72D297353CC}">
              <c16:uniqueId val="{00000000-E08E-4462-880A-7F940A41737D}"/>
            </c:ext>
          </c:extLst>
        </c:ser>
        <c:ser>
          <c:idx val="1"/>
          <c:order val="1"/>
          <c:tx>
            <c:strRef>
              <c:f>Delistings_Summary!$U$1</c:f>
              <c:strCache>
                <c:ptCount val="1"/>
                <c:pt idx="0">
                  <c:v>All Redfin MSAs</c:v>
                </c:pt>
              </c:strCache>
            </c:strRef>
          </c:tx>
          <c:spPr>
            <a:ln w="28575" cap="rnd">
              <a:solidFill>
                <a:schemeClr val="accent2"/>
              </a:solidFill>
              <a:round/>
            </a:ln>
            <a:effectLst/>
          </c:spPr>
          <c:marker>
            <c:symbol val="none"/>
          </c:marker>
          <c:cat>
            <c:numRef>
              <c:f>Delistings_Summary!$I$3:$I$168</c:f>
              <c:numCache>
                <c:formatCode>m/d/yyyy</c:formatCode>
                <c:ptCount val="166"/>
                <c:pt idx="0">
                  <c:v>44563</c:v>
                </c:pt>
                <c:pt idx="1">
                  <c:v>44570</c:v>
                </c:pt>
                <c:pt idx="2">
                  <c:v>44577</c:v>
                </c:pt>
                <c:pt idx="3">
                  <c:v>44584</c:v>
                </c:pt>
                <c:pt idx="4">
                  <c:v>44591</c:v>
                </c:pt>
                <c:pt idx="5">
                  <c:v>44598</c:v>
                </c:pt>
                <c:pt idx="6">
                  <c:v>44605</c:v>
                </c:pt>
                <c:pt idx="7">
                  <c:v>44612</c:v>
                </c:pt>
                <c:pt idx="8">
                  <c:v>44619</c:v>
                </c:pt>
                <c:pt idx="9">
                  <c:v>44626</c:v>
                </c:pt>
                <c:pt idx="10">
                  <c:v>44633</c:v>
                </c:pt>
                <c:pt idx="11">
                  <c:v>44640</c:v>
                </c:pt>
                <c:pt idx="12">
                  <c:v>44647</c:v>
                </c:pt>
                <c:pt idx="13">
                  <c:v>44654</c:v>
                </c:pt>
                <c:pt idx="14">
                  <c:v>44661</c:v>
                </c:pt>
                <c:pt idx="15">
                  <c:v>44668</c:v>
                </c:pt>
                <c:pt idx="16">
                  <c:v>44675</c:v>
                </c:pt>
                <c:pt idx="17">
                  <c:v>44682</c:v>
                </c:pt>
                <c:pt idx="18">
                  <c:v>44689</c:v>
                </c:pt>
                <c:pt idx="19">
                  <c:v>44696</c:v>
                </c:pt>
                <c:pt idx="20">
                  <c:v>44703</c:v>
                </c:pt>
                <c:pt idx="21">
                  <c:v>44710</c:v>
                </c:pt>
                <c:pt idx="22">
                  <c:v>44717</c:v>
                </c:pt>
                <c:pt idx="23">
                  <c:v>44724</c:v>
                </c:pt>
                <c:pt idx="24">
                  <c:v>44731</c:v>
                </c:pt>
                <c:pt idx="25">
                  <c:v>44738</c:v>
                </c:pt>
                <c:pt idx="26">
                  <c:v>44745</c:v>
                </c:pt>
                <c:pt idx="27">
                  <c:v>44752</c:v>
                </c:pt>
                <c:pt idx="28">
                  <c:v>44759</c:v>
                </c:pt>
                <c:pt idx="29">
                  <c:v>44766</c:v>
                </c:pt>
                <c:pt idx="30">
                  <c:v>44773</c:v>
                </c:pt>
                <c:pt idx="31">
                  <c:v>44780</c:v>
                </c:pt>
                <c:pt idx="32">
                  <c:v>44787</c:v>
                </c:pt>
                <c:pt idx="33">
                  <c:v>44794</c:v>
                </c:pt>
                <c:pt idx="34">
                  <c:v>44801</c:v>
                </c:pt>
                <c:pt idx="35">
                  <c:v>44808</c:v>
                </c:pt>
                <c:pt idx="36">
                  <c:v>44815</c:v>
                </c:pt>
                <c:pt idx="37">
                  <c:v>44822</c:v>
                </c:pt>
                <c:pt idx="38">
                  <c:v>44829</c:v>
                </c:pt>
                <c:pt idx="39">
                  <c:v>44836</c:v>
                </c:pt>
                <c:pt idx="40">
                  <c:v>44843</c:v>
                </c:pt>
                <c:pt idx="41">
                  <c:v>44850</c:v>
                </c:pt>
                <c:pt idx="42">
                  <c:v>44857</c:v>
                </c:pt>
                <c:pt idx="43">
                  <c:v>44864</c:v>
                </c:pt>
                <c:pt idx="44">
                  <c:v>44871</c:v>
                </c:pt>
                <c:pt idx="45">
                  <c:v>44878</c:v>
                </c:pt>
                <c:pt idx="46">
                  <c:v>44885</c:v>
                </c:pt>
                <c:pt idx="47">
                  <c:v>44892</c:v>
                </c:pt>
                <c:pt idx="48">
                  <c:v>44899</c:v>
                </c:pt>
                <c:pt idx="49">
                  <c:v>44906</c:v>
                </c:pt>
                <c:pt idx="50">
                  <c:v>44913</c:v>
                </c:pt>
                <c:pt idx="51">
                  <c:v>44920</c:v>
                </c:pt>
                <c:pt idx="52">
                  <c:v>44927</c:v>
                </c:pt>
                <c:pt idx="53">
                  <c:v>44934</c:v>
                </c:pt>
                <c:pt idx="54">
                  <c:v>44941</c:v>
                </c:pt>
                <c:pt idx="55">
                  <c:v>44948</c:v>
                </c:pt>
                <c:pt idx="56">
                  <c:v>44955</c:v>
                </c:pt>
                <c:pt idx="57">
                  <c:v>44962</c:v>
                </c:pt>
                <c:pt idx="58">
                  <c:v>44969</c:v>
                </c:pt>
                <c:pt idx="59">
                  <c:v>44976</c:v>
                </c:pt>
                <c:pt idx="60">
                  <c:v>44983</c:v>
                </c:pt>
                <c:pt idx="61">
                  <c:v>44990</c:v>
                </c:pt>
                <c:pt idx="62">
                  <c:v>44997</c:v>
                </c:pt>
                <c:pt idx="63">
                  <c:v>45004</c:v>
                </c:pt>
                <c:pt idx="64">
                  <c:v>45011</c:v>
                </c:pt>
                <c:pt idx="65">
                  <c:v>45018</c:v>
                </c:pt>
                <c:pt idx="66">
                  <c:v>45025</c:v>
                </c:pt>
                <c:pt idx="67">
                  <c:v>45032</c:v>
                </c:pt>
                <c:pt idx="68">
                  <c:v>45039</c:v>
                </c:pt>
                <c:pt idx="69">
                  <c:v>45046</c:v>
                </c:pt>
                <c:pt idx="70">
                  <c:v>45053</c:v>
                </c:pt>
                <c:pt idx="71">
                  <c:v>45060</c:v>
                </c:pt>
                <c:pt idx="72">
                  <c:v>45067</c:v>
                </c:pt>
                <c:pt idx="73">
                  <c:v>45074</c:v>
                </c:pt>
                <c:pt idx="74">
                  <c:v>45081</c:v>
                </c:pt>
                <c:pt idx="75">
                  <c:v>45088</c:v>
                </c:pt>
                <c:pt idx="76">
                  <c:v>45095</c:v>
                </c:pt>
                <c:pt idx="77">
                  <c:v>45102</c:v>
                </c:pt>
                <c:pt idx="78">
                  <c:v>45109</c:v>
                </c:pt>
                <c:pt idx="79">
                  <c:v>45116</c:v>
                </c:pt>
                <c:pt idx="80">
                  <c:v>45123</c:v>
                </c:pt>
                <c:pt idx="81">
                  <c:v>45130</c:v>
                </c:pt>
                <c:pt idx="82">
                  <c:v>45137</c:v>
                </c:pt>
                <c:pt idx="83">
                  <c:v>45144</c:v>
                </c:pt>
                <c:pt idx="84">
                  <c:v>45151</c:v>
                </c:pt>
                <c:pt idx="85">
                  <c:v>45158</c:v>
                </c:pt>
                <c:pt idx="86">
                  <c:v>45165</c:v>
                </c:pt>
                <c:pt idx="87">
                  <c:v>45172</c:v>
                </c:pt>
                <c:pt idx="88">
                  <c:v>45179</c:v>
                </c:pt>
                <c:pt idx="89">
                  <c:v>45186</c:v>
                </c:pt>
                <c:pt idx="90">
                  <c:v>45193</c:v>
                </c:pt>
                <c:pt idx="91">
                  <c:v>45200</c:v>
                </c:pt>
                <c:pt idx="92">
                  <c:v>45207</c:v>
                </c:pt>
                <c:pt idx="93">
                  <c:v>45214</c:v>
                </c:pt>
                <c:pt idx="94">
                  <c:v>45221</c:v>
                </c:pt>
                <c:pt idx="95">
                  <c:v>45228</c:v>
                </c:pt>
                <c:pt idx="96">
                  <c:v>45235</c:v>
                </c:pt>
                <c:pt idx="97">
                  <c:v>45242</c:v>
                </c:pt>
                <c:pt idx="98">
                  <c:v>45249</c:v>
                </c:pt>
                <c:pt idx="99">
                  <c:v>45256</c:v>
                </c:pt>
                <c:pt idx="100">
                  <c:v>45263</c:v>
                </c:pt>
                <c:pt idx="101">
                  <c:v>45270</c:v>
                </c:pt>
                <c:pt idx="102">
                  <c:v>45277</c:v>
                </c:pt>
                <c:pt idx="103">
                  <c:v>45284</c:v>
                </c:pt>
                <c:pt idx="104">
                  <c:v>45291</c:v>
                </c:pt>
                <c:pt idx="105">
                  <c:v>45298</c:v>
                </c:pt>
                <c:pt idx="106">
                  <c:v>45305</c:v>
                </c:pt>
                <c:pt idx="107">
                  <c:v>45312</c:v>
                </c:pt>
                <c:pt idx="108">
                  <c:v>45319</c:v>
                </c:pt>
                <c:pt idx="109">
                  <c:v>45326</c:v>
                </c:pt>
                <c:pt idx="110">
                  <c:v>45333</c:v>
                </c:pt>
                <c:pt idx="111">
                  <c:v>45340</c:v>
                </c:pt>
                <c:pt idx="112">
                  <c:v>45347</c:v>
                </c:pt>
                <c:pt idx="113">
                  <c:v>45354</c:v>
                </c:pt>
                <c:pt idx="114">
                  <c:v>45361</c:v>
                </c:pt>
                <c:pt idx="115">
                  <c:v>45368</c:v>
                </c:pt>
                <c:pt idx="116">
                  <c:v>45375</c:v>
                </c:pt>
                <c:pt idx="117">
                  <c:v>45382</c:v>
                </c:pt>
                <c:pt idx="118">
                  <c:v>45389</c:v>
                </c:pt>
                <c:pt idx="119">
                  <c:v>45396</c:v>
                </c:pt>
                <c:pt idx="120">
                  <c:v>45403</c:v>
                </c:pt>
                <c:pt idx="121">
                  <c:v>45410</c:v>
                </c:pt>
                <c:pt idx="122">
                  <c:v>45417</c:v>
                </c:pt>
                <c:pt idx="123">
                  <c:v>45424</c:v>
                </c:pt>
                <c:pt idx="124">
                  <c:v>45431</c:v>
                </c:pt>
                <c:pt idx="125">
                  <c:v>45438</c:v>
                </c:pt>
                <c:pt idx="126">
                  <c:v>45445</c:v>
                </c:pt>
                <c:pt idx="127">
                  <c:v>45452</c:v>
                </c:pt>
                <c:pt idx="128">
                  <c:v>45459</c:v>
                </c:pt>
                <c:pt idx="129">
                  <c:v>45466</c:v>
                </c:pt>
                <c:pt idx="130">
                  <c:v>45473</c:v>
                </c:pt>
                <c:pt idx="131">
                  <c:v>45480</c:v>
                </c:pt>
                <c:pt idx="132">
                  <c:v>45487</c:v>
                </c:pt>
                <c:pt idx="133">
                  <c:v>45494</c:v>
                </c:pt>
                <c:pt idx="134">
                  <c:v>45501</c:v>
                </c:pt>
                <c:pt idx="135">
                  <c:v>45508</c:v>
                </c:pt>
                <c:pt idx="136">
                  <c:v>45515</c:v>
                </c:pt>
                <c:pt idx="137">
                  <c:v>45522</c:v>
                </c:pt>
                <c:pt idx="138">
                  <c:v>45529</c:v>
                </c:pt>
                <c:pt idx="139">
                  <c:v>45536</c:v>
                </c:pt>
                <c:pt idx="140">
                  <c:v>45543</c:v>
                </c:pt>
                <c:pt idx="141">
                  <c:v>45550</c:v>
                </c:pt>
                <c:pt idx="142">
                  <c:v>45557</c:v>
                </c:pt>
                <c:pt idx="143">
                  <c:v>45564</c:v>
                </c:pt>
                <c:pt idx="144">
                  <c:v>45571</c:v>
                </c:pt>
                <c:pt idx="145">
                  <c:v>45578</c:v>
                </c:pt>
                <c:pt idx="146">
                  <c:v>45585</c:v>
                </c:pt>
                <c:pt idx="147">
                  <c:v>45592</c:v>
                </c:pt>
                <c:pt idx="148">
                  <c:v>45599</c:v>
                </c:pt>
                <c:pt idx="149">
                  <c:v>45606</c:v>
                </c:pt>
                <c:pt idx="150">
                  <c:v>45613</c:v>
                </c:pt>
                <c:pt idx="151">
                  <c:v>45620</c:v>
                </c:pt>
                <c:pt idx="152">
                  <c:v>45627</c:v>
                </c:pt>
                <c:pt idx="153">
                  <c:v>45634</c:v>
                </c:pt>
                <c:pt idx="154">
                  <c:v>45641</c:v>
                </c:pt>
                <c:pt idx="155">
                  <c:v>45648</c:v>
                </c:pt>
                <c:pt idx="156">
                  <c:v>45655</c:v>
                </c:pt>
                <c:pt idx="157">
                  <c:v>45662</c:v>
                </c:pt>
                <c:pt idx="158">
                  <c:v>45669</c:v>
                </c:pt>
                <c:pt idx="159">
                  <c:v>45676</c:v>
                </c:pt>
                <c:pt idx="160">
                  <c:v>45683</c:v>
                </c:pt>
                <c:pt idx="161">
                  <c:v>45690</c:v>
                </c:pt>
                <c:pt idx="162">
                  <c:v>45697</c:v>
                </c:pt>
                <c:pt idx="163">
                  <c:v>45704</c:v>
                </c:pt>
                <c:pt idx="164">
                  <c:v>45711</c:v>
                </c:pt>
                <c:pt idx="165">
                  <c:v>45718</c:v>
                </c:pt>
              </c:numCache>
            </c:numRef>
          </c:cat>
          <c:val>
            <c:numRef>
              <c:f>Delistings_Summary!$Y$3:$Y$168</c:f>
              <c:numCache>
                <c:formatCode>General</c:formatCode>
                <c:ptCount val="166"/>
                <c:pt idx="0">
                  <c:v>1.4354789999999999E-2</c:v>
                </c:pt>
                <c:pt idx="1">
                  <c:v>1.4151964E-2</c:v>
                </c:pt>
                <c:pt idx="2">
                  <c:v>1.3766598999999999E-2</c:v>
                </c:pt>
                <c:pt idx="3">
                  <c:v>1.3584011999999999E-2</c:v>
                </c:pt>
                <c:pt idx="4">
                  <c:v>1.1697961E-2</c:v>
                </c:pt>
                <c:pt idx="5">
                  <c:v>1.1851835E-2</c:v>
                </c:pt>
                <c:pt idx="6">
                  <c:v>1.1529608E-2</c:v>
                </c:pt>
                <c:pt idx="7">
                  <c:v>1.1540728E-2</c:v>
                </c:pt>
                <c:pt idx="8">
                  <c:v>1.1343103E-2</c:v>
                </c:pt>
                <c:pt idx="9">
                  <c:v>1.1166944E-2</c:v>
                </c:pt>
                <c:pt idx="10">
                  <c:v>1.1302331000000001E-2</c:v>
                </c:pt>
                <c:pt idx="11">
                  <c:v>1.0901921E-2</c:v>
                </c:pt>
                <c:pt idx="12">
                  <c:v>1.1036035E-2</c:v>
                </c:pt>
                <c:pt idx="13">
                  <c:v>1.1121842999999999E-2</c:v>
                </c:pt>
                <c:pt idx="14">
                  <c:v>1.0913327E-2</c:v>
                </c:pt>
                <c:pt idx="15">
                  <c:v>1.0835314E-2</c:v>
                </c:pt>
                <c:pt idx="16">
                  <c:v>1.0639343000000001E-2</c:v>
                </c:pt>
                <c:pt idx="17">
                  <c:v>1.0567236000000001E-2</c:v>
                </c:pt>
                <c:pt idx="18">
                  <c:v>1.0711760000000001E-2</c:v>
                </c:pt>
                <c:pt idx="19">
                  <c:v>1.0795437E-2</c:v>
                </c:pt>
                <c:pt idx="20">
                  <c:v>1.1006804E-2</c:v>
                </c:pt>
                <c:pt idx="21">
                  <c:v>1.0651901E-2</c:v>
                </c:pt>
                <c:pt idx="22">
                  <c:v>1.1034488E-2</c:v>
                </c:pt>
                <c:pt idx="23">
                  <c:v>1.129871E-2</c:v>
                </c:pt>
                <c:pt idx="24">
                  <c:v>1.1517793E-2</c:v>
                </c:pt>
                <c:pt idx="25">
                  <c:v>1.1876731999999999E-2</c:v>
                </c:pt>
                <c:pt idx="26">
                  <c:v>1.2412879E-2</c:v>
                </c:pt>
                <c:pt idx="27">
                  <c:v>1.2338602000000001E-2</c:v>
                </c:pt>
                <c:pt idx="28">
                  <c:v>1.2565842000000001E-2</c:v>
                </c:pt>
                <c:pt idx="29">
                  <c:v>1.2690098E-2</c:v>
                </c:pt>
                <c:pt idx="30">
                  <c:v>1.2809746E-2</c:v>
                </c:pt>
                <c:pt idx="31">
                  <c:v>1.3623036999999999E-2</c:v>
                </c:pt>
                <c:pt idx="32">
                  <c:v>1.3787514000000001E-2</c:v>
                </c:pt>
                <c:pt idx="33">
                  <c:v>1.4036086E-2</c:v>
                </c:pt>
                <c:pt idx="34">
                  <c:v>1.3661035E-2</c:v>
                </c:pt>
                <c:pt idx="35">
                  <c:v>1.4211035E-2</c:v>
                </c:pt>
                <c:pt idx="36">
                  <c:v>1.4194313E-2</c:v>
                </c:pt>
                <c:pt idx="37">
                  <c:v>1.4315728999999999E-2</c:v>
                </c:pt>
                <c:pt idx="38">
                  <c:v>1.4638306E-2</c:v>
                </c:pt>
                <c:pt idx="39">
                  <c:v>1.5130673000000001E-2</c:v>
                </c:pt>
                <c:pt idx="40">
                  <c:v>1.5651825000000001E-2</c:v>
                </c:pt>
                <c:pt idx="41">
                  <c:v>1.5971299000000001E-2</c:v>
                </c:pt>
                <c:pt idx="42">
                  <c:v>1.6126127000000001E-2</c:v>
                </c:pt>
                <c:pt idx="43">
                  <c:v>1.5231250999999999E-2</c:v>
                </c:pt>
                <c:pt idx="44">
                  <c:v>1.6628364E-2</c:v>
                </c:pt>
                <c:pt idx="45">
                  <c:v>1.6595664999999999E-2</c:v>
                </c:pt>
                <c:pt idx="46">
                  <c:v>1.7029655000000001E-2</c:v>
                </c:pt>
                <c:pt idx="47">
                  <c:v>1.6413291999999999E-2</c:v>
                </c:pt>
                <c:pt idx="48">
                  <c:v>1.6734631E-2</c:v>
                </c:pt>
                <c:pt idx="49">
                  <c:v>1.7157604E-2</c:v>
                </c:pt>
                <c:pt idx="50">
                  <c:v>1.7392732000000001E-2</c:v>
                </c:pt>
                <c:pt idx="51">
                  <c:v>1.7838440000000001E-2</c:v>
                </c:pt>
                <c:pt idx="52">
                  <c:v>1.8447919E-2</c:v>
                </c:pt>
                <c:pt idx="53">
                  <c:v>1.8106015E-2</c:v>
                </c:pt>
                <c:pt idx="54">
                  <c:v>1.7137271999999999E-2</c:v>
                </c:pt>
                <c:pt idx="55">
                  <c:v>1.6916127999999999E-2</c:v>
                </c:pt>
                <c:pt idx="56">
                  <c:v>1.3638479E-2</c:v>
                </c:pt>
                <c:pt idx="57">
                  <c:v>1.4127341999999999E-2</c:v>
                </c:pt>
                <c:pt idx="58">
                  <c:v>1.3788198999999999E-2</c:v>
                </c:pt>
                <c:pt idx="59">
                  <c:v>1.3639574E-2</c:v>
                </c:pt>
                <c:pt idx="60">
                  <c:v>1.3464057999999999E-2</c:v>
                </c:pt>
                <c:pt idx="61">
                  <c:v>1.3051106E-2</c:v>
                </c:pt>
                <c:pt idx="62">
                  <c:v>1.3058113E-2</c:v>
                </c:pt>
                <c:pt idx="63">
                  <c:v>1.2967249E-2</c:v>
                </c:pt>
                <c:pt idx="64">
                  <c:v>1.2880478000000001E-2</c:v>
                </c:pt>
                <c:pt idx="65">
                  <c:v>1.2767776999999999E-2</c:v>
                </c:pt>
                <c:pt idx="66">
                  <c:v>1.2480597E-2</c:v>
                </c:pt>
                <c:pt idx="67">
                  <c:v>1.2556515000000001E-2</c:v>
                </c:pt>
                <c:pt idx="68">
                  <c:v>1.2508347E-2</c:v>
                </c:pt>
                <c:pt idx="69">
                  <c:v>1.2074657000000001E-2</c:v>
                </c:pt>
                <c:pt idx="70">
                  <c:v>1.251033E-2</c:v>
                </c:pt>
                <c:pt idx="71">
                  <c:v>1.2248202E-2</c:v>
                </c:pt>
                <c:pt idx="72">
                  <c:v>1.2300358000000001E-2</c:v>
                </c:pt>
                <c:pt idx="73">
                  <c:v>1.1697661999999999E-2</c:v>
                </c:pt>
                <c:pt idx="74">
                  <c:v>1.1962802999999999E-2</c:v>
                </c:pt>
                <c:pt idx="75">
                  <c:v>1.2155516999999999E-2</c:v>
                </c:pt>
                <c:pt idx="76">
                  <c:v>1.2329052E-2</c:v>
                </c:pt>
                <c:pt idx="77">
                  <c:v>1.2459456000000001E-2</c:v>
                </c:pt>
                <c:pt idx="78">
                  <c:v>1.2732507000000001E-2</c:v>
                </c:pt>
                <c:pt idx="79">
                  <c:v>1.2397847E-2</c:v>
                </c:pt>
                <c:pt idx="80">
                  <c:v>1.244373E-2</c:v>
                </c:pt>
                <c:pt idx="81">
                  <c:v>1.2691185000000001E-2</c:v>
                </c:pt>
                <c:pt idx="82">
                  <c:v>1.2065978999999999E-2</c:v>
                </c:pt>
                <c:pt idx="83">
                  <c:v>1.3406161E-2</c:v>
                </c:pt>
                <c:pt idx="84">
                  <c:v>1.3473806E-2</c:v>
                </c:pt>
                <c:pt idx="85">
                  <c:v>1.3512464E-2</c:v>
                </c:pt>
                <c:pt idx="86">
                  <c:v>1.3499183999999999E-2</c:v>
                </c:pt>
                <c:pt idx="87">
                  <c:v>1.3439992E-2</c:v>
                </c:pt>
                <c:pt idx="88">
                  <c:v>1.3407907E-2</c:v>
                </c:pt>
                <c:pt idx="89">
                  <c:v>1.3655739E-2</c:v>
                </c:pt>
                <c:pt idx="90">
                  <c:v>1.3718367E-2</c:v>
                </c:pt>
                <c:pt idx="91">
                  <c:v>1.401257E-2</c:v>
                </c:pt>
                <c:pt idx="92">
                  <c:v>1.4239086999999999E-2</c:v>
                </c:pt>
                <c:pt idx="93">
                  <c:v>1.4125518E-2</c:v>
                </c:pt>
                <c:pt idx="94">
                  <c:v>1.4380323E-2</c:v>
                </c:pt>
                <c:pt idx="95">
                  <c:v>1.3638386000000001E-2</c:v>
                </c:pt>
                <c:pt idx="96">
                  <c:v>1.5266383E-2</c:v>
                </c:pt>
                <c:pt idx="97">
                  <c:v>1.5568215999999999E-2</c:v>
                </c:pt>
                <c:pt idx="98">
                  <c:v>1.5970472999999999E-2</c:v>
                </c:pt>
                <c:pt idx="99">
                  <c:v>1.5386357999999999E-2</c:v>
                </c:pt>
                <c:pt idx="100">
                  <c:v>1.5661135E-2</c:v>
                </c:pt>
                <c:pt idx="101">
                  <c:v>1.6151604E-2</c:v>
                </c:pt>
                <c:pt idx="102">
                  <c:v>1.6397055000000001E-2</c:v>
                </c:pt>
                <c:pt idx="103">
                  <c:v>1.7288120000000001E-2</c:v>
                </c:pt>
                <c:pt idx="104">
                  <c:v>1.6617373000000001E-2</c:v>
                </c:pt>
                <c:pt idx="105">
                  <c:v>1.6766949999999999E-2</c:v>
                </c:pt>
                <c:pt idx="106">
                  <c:v>1.5912183E-2</c:v>
                </c:pt>
                <c:pt idx="107">
                  <c:v>1.5325221999999999E-2</c:v>
                </c:pt>
                <c:pt idx="108">
                  <c:v>1.3665995E-2</c:v>
                </c:pt>
                <c:pt idx="109">
                  <c:v>1.3450248E-2</c:v>
                </c:pt>
                <c:pt idx="110">
                  <c:v>1.3215015E-2</c:v>
                </c:pt>
                <c:pt idx="111">
                  <c:v>1.2920967E-2</c:v>
                </c:pt>
                <c:pt idx="112">
                  <c:v>1.2620552E-2</c:v>
                </c:pt>
                <c:pt idx="113">
                  <c:v>1.2339852E-2</c:v>
                </c:pt>
                <c:pt idx="114">
                  <c:v>1.2220356E-2</c:v>
                </c:pt>
                <c:pt idx="115">
                  <c:v>1.2223308E-2</c:v>
                </c:pt>
                <c:pt idx="116">
                  <c:v>1.2221945999999999E-2</c:v>
                </c:pt>
                <c:pt idx="117">
                  <c:v>1.1792877E-2</c:v>
                </c:pt>
                <c:pt idx="118">
                  <c:v>1.2114761999999999E-2</c:v>
                </c:pt>
                <c:pt idx="119">
                  <c:v>1.2102809000000001E-2</c:v>
                </c:pt>
                <c:pt idx="120">
                  <c:v>1.2208603E-2</c:v>
                </c:pt>
                <c:pt idx="121">
                  <c:v>1.1770933000000001E-2</c:v>
                </c:pt>
                <c:pt idx="122">
                  <c:v>1.2352208E-2</c:v>
                </c:pt>
                <c:pt idx="123">
                  <c:v>1.2324649999999999E-2</c:v>
                </c:pt>
                <c:pt idx="124">
                  <c:v>1.2393184999999999E-2</c:v>
                </c:pt>
                <c:pt idx="125">
                  <c:v>1.2341095999999999E-2</c:v>
                </c:pt>
                <c:pt idx="126">
                  <c:v>1.2381747E-2</c:v>
                </c:pt>
                <c:pt idx="127">
                  <c:v>1.2683379E-2</c:v>
                </c:pt>
                <c:pt idx="128">
                  <c:v>1.2717578E-2</c:v>
                </c:pt>
                <c:pt idx="129">
                  <c:v>1.2904397999999999E-2</c:v>
                </c:pt>
                <c:pt idx="130">
                  <c:v>1.282672E-2</c:v>
                </c:pt>
                <c:pt idx="131">
                  <c:v>1.2965859E-2</c:v>
                </c:pt>
                <c:pt idx="132">
                  <c:v>1.3167511999999999E-2</c:v>
                </c:pt>
                <c:pt idx="133">
                  <c:v>1.3505298000000001E-2</c:v>
                </c:pt>
                <c:pt idx="134">
                  <c:v>1.3142391999999999E-2</c:v>
                </c:pt>
                <c:pt idx="135">
                  <c:v>1.4339753E-2</c:v>
                </c:pt>
                <c:pt idx="136">
                  <c:v>1.4542642E-2</c:v>
                </c:pt>
                <c:pt idx="137">
                  <c:v>1.495617E-2</c:v>
                </c:pt>
                <c:pt idx="138">
                  <c:v>1.4919653E-2</c:v>
                </c:pt>
                <c:pt idx="139">
                  <c:v>1.4600645000000001E-2</c:v>
                </c:pt>
                <c:pt idx="140">
                  <c:v>1.4331409999999999E-2</c:v>
                </c:pt>
                <c:pt idx="141">
                  <c:v>1.3842363999999999E-2</c:v>
                </c:pt>
                <c:pt idx="142">
                  <c:v>1.3756880000000001E-2</c:v>
                </c:pt>
                <c:pt idx="143">
                  <c:v>1.2967147E-2</c:v>
                </c:pt>
                <c:pt idx="144">
                  <c:v>1.4624336E-2</c:v>
                </c:pt>
                <c:pt idx="145">
                  <c:v>1.473406E-2</c:v>
                </c:pt>
                <c:pt idx="146">
                  <c:v>1.5195568E-2</c:v>
                </c:pt>
                <c:pt idx="147">
                  <c:v>1.5374315E-2</c:v>
                </c:pt>
                <c:pt idx="148">
                  <c:v>1.5573562000000001E-2</c:v>
                </c:pt>
                <c:pt idx="149">
                  <c:v>1.5856680000000001E-2</c:v>
                </c:pt>
                <c:pt idx="150">
                  <c:v>1.6105035E-2</c:v>
                </c:pt>
                <c:pt idx="151">
                  <c:v>1.6677838E-2</c:v>
                </c:pt>
                <c:pt idx="152">
                  <c:v>1.616886E-2</c:v>
                </c:pt>
                <c:pt idx="153">
                  <c:v>1.7517310000000001E-2</c:v>
                </c:pt>
                <c:pt idx="154">
                  <c:v>1.8693873E-2</c:v>
                </c:pt>
                <c:pt idx="155">
                  <c:v>1.9115265999999999E-2</c:v>
                </c:pt>
                <c:pt idx="156">
                  <c:v>1.7389511999999999E-2</c:v>
                </c:pt>
                <c:pt idx="157">
                  <c:v>1.9650540000000001E-2</c:v>
                </c:pt>
                <c:pt idx="158">
                  <c:v>1.8591350999999999E-2</c:v>
                </c:pt>
                <c:pt idx="159">
                  <c:v>1.8161941000000001E-2</c:v>
                </c:pt>
                <c:pt idx="160">
                  <c:v>1.9091354000000001E-2</c:v>
                </c:pt>
                <c:pt idx="161">
                  <c:v>1.7241732999999999E-2</c:v>
                </c:pt>
                <c:pt idx="162">
                  <c:v>2.1276550000000002E-2</c:v>
                </c:pt>
                <c:pt idx="163">
                  <c:v>2.3116843000000002E-2</c:v>
                </c:pt>
                <c:pt idx="164">
                  <c:v>2.4520908000000001E-2</c:v>
                </c:pt>
                <c:pt idx="165">
                  <c:v>2.6903716000000001E-2</c:v>
                </c:pt>
              </c:numCache>
            </c:numRef>
          </c:val>
          <c:smooth val="0"/>
          <c:extLst>
            <c:ext xmlns:c16="http://schemas.microsoft.com/office/drawing/2014/chart" uri="{C3380CC4-5D6E-409C-BE32-E72D297353CC}">
              <c16:uniqueId val="{00000001-E08E-4462-880A-7F940A41737D}"/>
            </c:ext>
          </c:extLst>
        </c:ser>
        <c:ser>
          <c:idx val="2"/>
          <c:order val="2"/>
          <c:tx>
            <c:strRef>
              <c:f>Delistings_Summary!$AB$1</c:f>
              <c:strCache>
                <c:ptCount val="1"/>
                <c:pt idx="0">
                  <c:v>Redfin MSAs ex CA</c:v>
                </c:pt>
              </c:strCache>
            </c:strRef>
          </c:tx>
          <c:spPr>
            <a:ln w="28575" cap="rnd">
              <a:solidFill>
                <a:schemeClr val="accent3"/>
              </a:solidFill>
              <a:round/>
            </a:ln>
            <a:effectLst/>
          </c:spPr>
          <c:marker>
            <c:symbol val="none"/>
          </c:marker>
          <c:cat>
            <c:numRef>
              <c:f>Delistings_Summary!$I$3:$I$168</c:f>
              <c:numCache>
                <c:formatCode>m/d/yyyy</c:formatCode>
                <c:ptCount val="166"/>
                <c:pt idx="0">
                  <c:v>44563</c:v>
                </c:pt>
                <c:pt idx="1">
                  <c:v>44570</c:v>
                </c:pt>
                <c:pt idx="2">
                  <c:v>44577</c:v>
                </c:pt>
                <c:pt idx="3">
                  <c:v>44584</c:v>
                </c:pt>
                <c:pt idx="4">
                  <c:v>44591</c:v>
                </c:pt>
                <c:pt idx="5">
                  <c:v>44598</c:v>
                </c:pt>
                <c:pt idx="6">
                  <c:v>44605</c:v>
                </c:pt>
                <c:pt idx="7">
                  <c:v>44612</c:v>
                </c:pt>
                <c:pt idx="8">
                  <c:v>44619</c:v>
                </c:pt>
                <c:pt idx="9">
                  <c:v>44626</c:v>
                </c:pt>
                <c:pt idx="10">
                  <c:v>44633</c:v>
                </c:pt>
                <c:pt idx="11">
                  <c:v>44640</c:v>
                </c:pt>
                <c:pt idx="12">
                  <c:v>44647</c:v>
                </c:pt>
                <c:pt idx="13">
                  <c:v>44654</c:v>
                </c:pt>
                <c:pt idx="14">
                  <c:v>44661</c:v>
                </c:pt>
                <c:pt idx="15">
                  <c:v>44668</c:v>
                </c:pt>
                <c:pt idx="16">
                  <c:v>44675</c:v>
                </c:pt>
                <c:pt idx="17">
                  <c:v>44682</c:v>
                </c:pt>
                <c:pt idx="18">
                  <c:v>44689</c:v>
                </c:pt>
                <c:pt idx="19">
                  <c:v>44696</c:v>
                </c:pt>
                <c:pt idx="20">
                  <c:v>44703</c:v>
                </c:pt>
                <c:pt idx="21">
                  <c:v>44710</c:v>
                </c:pt>
                <c:pt idx="22">
                  <c:v>44717</c:v>
                </c:pt>
                <c:pt idx="23">
                  <c:v>44724</c:v>
                </c:pt>
                <c:pt idx="24">
                  <c:v>44731</c:v>
                </c:pt>
                <c:pt idx="25">
                  <c:v>44738</c:v>
                </c:pt>
                <c:pt idx="26">
                  <c:v>44745</c:v>
                </c:pt>
                <c:pt idx="27">
                  <c:v>44752</c:v>
                </c:pt>
                <c:pt idx="28">
                  <c:v>44759</c:v>
                </c:pt>
                <c:pt idx="29">
                  <c:v>44766</c:v>
                </c:pt>
                <c:pt idx="30">
                  <c:v>44773</c:v>
                </c:pt>
                <c:pt idx="31">
                  <c:v>44780</c:v>
                </c:pt>
                <c:pt idx="32">
                  <c:v>44787</c:v>
                </c:pt>
                <c:pt idx="33">
                  <c:v>44794</c:v>
                </c:pt>
                <c:pt idx="34">
                  <c:v>44801</c:v>
                </c:pt>
                <c:pt idx="35">
                  <c:v>44808</c:v>
                </c:pt>
                <c:pt idx="36">
                  <c:v>44815</c:v>
                </c:pt>
                <c:pt idx="37">
                  <c:v>44822</c:v>
                </c:pt>
                <c:pt idx="38">
                  <c:v>44829</c:v>
                </c:pt>
                <c:pt idx="39">
                  <c:v>44836</c:v>
                </c:pt>
                <c:pt idx="40">
                  <c:v>44843</c:v>
                </c:pt>
                <c:pt idx="41">
                  <c:v>44850</c:v>
                </c:pt>
                <c:pt idx="42">
                  <c:v>44857</c:v>
                </c:pt>
                <c:pt idx="43">
                  <c:v>44864</c:v>
                </c:pt>
                <c:pt idx="44">
                  <c:v>44871</c:v>
                </c:pt>
                <c:pt idx="45">
                  <c:v>44878</c:v>
                </c:pt>
                <c:pt idx="46">
                  <c:v>44885</c:v>
                </c:pt>
                <c:pt idx="47">
                  <c:v>44892</c:v>
                </c:pt>
                <c:pt idx="48">
                  <c:v>44899</c:v>
                </c:pt>
                <c:pt idx="49">
                  <c:v>44906</c:v>
                </c:pt>
                <c:pt idx="50">
                  <c:v>44913</c:v>
                </c:pt>
                <c:pt idx="51">
                  <c:v>44920</c:v>
                </c:pt>
                <c:pt idx="52">
                  <c:v>44927</c:v>
                </c:pt>
                <c:pt idx="53">
                  <c:v>44934</c:v>
                </c:pt>
                <c:pt idx="54">
                  <c:v>44941</c:v>
                </c:pt>
                <c:pt idx="55">
                  <c:v>44948</c:v>
                </c:pt>
                <c:pt idx="56">
                  <c:v>44955</c:v>
                </c:pt>
                <c:pt idx="57">
                  <c:v>44962</c:v>
                </c:pt>
                <c:pt idx="58">
                  <c:v>44969</c:v>
                </c:pt>
                <c:pt idx="59">
                  <c:v>44976</c:v>
                </c:pt>
                <c:pt idx="60">
                  <c:v>44983</c:v>
                </c:pt>
                <c:pt idx="61">
                  <c:v>44990</c:v>
                </c:pt>
                <c:pt idx="62">
                  <c:v>44997</c:v>
                </c:pt>
                <c:pt idx="63">
                  <c:v>45004</c:v>
                </c:pt>
                <c:pt idx="64">
                  <c:v>45011</c:v>
                </c:pt>
                <c:pt idx="65">
                  <c:v>45018</c:v>
                </c:pt>
                <c:pt idx="66">
                  <c:v>45025</c:v>
                </c:pt>
                <c:pt idx="67">
                  <c:v>45032</c:v>
                </c:pt>
                <c:pt idx="68">
                  <c:v>45039</c:v>
                </c:pt>
                <c:pt idx="69">
                  <c:v>45046</c:v>
                </c:pt>
                <c:pt idx="70">
                  <c:v>45053</c:v>
                </c:pt>
                <c:pt idx="71">
                  <c:v>45060</c:v>
                </c:pt>
                <c:pt idx="72">
                  <c:v>45067</c:v>
                </c:pt>
                <c:pt idx="73">
                  <c:v>45074</c:v>
                </c:pt>
                <c:pt idx="74">
                  <c:v>45081</c:v>
                </c:pt>
                <c:pt idx="75">
                  <c:v>45088</c:v>
                </c:pt>
                <c:pt idx="76">
                  <c:v>45095</c:v>
                </c:pt>
                <c:pt idx="77">
                  <c:v>45102</c:v>
                </c:pt>
                <c:pt idx="78">
                  <c:v>45109</c:v>
                </c:pt>
                <c:pt idx="79">
                  <c:v>45116</c:v>
                </c:pt>
                <c:pt idx="80">
                  <c:v>45123</c:v>
                </c:pt>
                <c:pt idx="81">
                  <c:v>45130</c:v>
                </c:pt>
                <c:pt idx="82">
                  <c:v>45137</c:v>
                </c:pt>
                <c:pt idx="83">
                  <c:v>45144</c:v>
                </c:pt>
                <c:pt idx="84">
                  <c:v>45151</c:v>
                </c:pt>
                <c:pt idx="85">
                  <c:v>45158</c:v>
                </c:pt>
                <c:pt idx="86">
                  <c:v>45165</c:v>
                </c:pt>
                <c:pt idx="87">
                  <c:v>45172</c:v>
                </c:pt>
                <c:pt idx="88">
                  <c:v>45179</c:v>
                </c:pt>
                <c:pt idx="89">
                  <c:v>45186</c:v>
                </c:pt>
                <c:pt idx="90">
                  <c:v>45193</c:v>
                </c:pt>
                <c:pt idx="91">
                  <c:v>45200</c:v>
                </c:pt>
                <c:pt idx="92">
                  <c:v>45207</c:v>
                </c:pt>
                <c:pt idx="93">
                  <c:v>45214</c:v>
                </c:pt>
                <c:pt idx="94">
                  <c:v>45221</c:v>
                </c:pt>
                <c:pt idx="95">
                  <c:v>45228</c:v>
                </c:pt>
                <c:pt idx="96">
                  <c:v>45235</c:v>
                </c:pt>
                <c:pt idx="97">
                  <c:v>45242</c:v>
                </c:pt>
                <c:pt idx="98">
                  <c:v>45249</c:v>
                </c:pt>
                <c:pt idx="99">
                  <c:v>45256</c:v>
                </c:pt>
                <c:pt idx="100">
                  <c:v>45263</c:v>
                </c:pt>
                <c:pt idx="101">
                  <c:v>45270</c:v>
                </c:pt>
                <c:pt idx="102">
                  <c:v>45277</c:v>
                </c:pt>
                <c:pt idx="103">
                  <c:v>45284</c:v>
                </c:pt>
                <c:pt idx="104">
                  <c:v>45291</c:v>
                </c:pt>
                <c:pt idx="105">
                  <c:v>45298</c:v>
                </c:pt>
                <c:pt idx="106">
                  <c:v>45305</c:v>
                </c:pt>
                <c:pt idx="107">
                  <c:v>45312</c:v>
                </c:pt>
                <c:pt idx="108">
                  <c:v>45319</c:v>
                </c:pt>
                <c:pt idx="109">
                  <c:v>45326</c:v>
                </c:pt>
                <c:pt idx="110">
                  <c:v>45333</c:v>
                </c:pt>
                <c:pt idx="111">
                  <c:v>45340</c:v>
                </c:pt>
                <c:pt idx="112">
                  <c:v>45347</c:v>
                </c:pt>
                <c:pt idx="113">
                  <c:v>45354</c:v>
                </c:pt>
                <c:pt idx="114">
                  <c:v>45361</c:v>
                </c:pt>
                <c:pt idx="115">
                  <c:v>45368</c:v>
                </c:pt>
                <c:pt idx="116">
                  <c:v>45375</c:v>
                </c:pt>
                <c:pt idx="117">
                  <c:v>45382</c:v>
                </c:pt>
                <c:pt idx="118">
                  <c:v>45389</c:v>
                </c:pt>
                <c:pt idx="119">
                  <c:v>45396</c:v>
                </c:pt>
                <c:pt idx="120">
                  <c:v>45403</c:v>
                </c:pt>
                <c:pt idx="121">
                  <c:v>45410</c:v>
                </c:pt>
                <c:pt idx="122">
                  <c:v>45417</c:v>
                </c:pt>
                <c:pt idx="123">
                  <c:v>45424</c:v>
                </c:pt>
                <c:pt idx="124">
                  <c:v>45431</c:v>
                </c:pt>
                <c:pt idx="125">
                  <c:v>45438</c:v>
                </c:pt>
                <c:pt idx="126">
                  <c:v>45445</c:v>
                </c:pt>
                <c:pt idx="127">
                  <c:v>45452</c:v>
                </c:pt>
                <c:pt idx="128">
                  <c:v>45459</c:v>
                </c:pt>
                <c:pt idx="129">
                  <c:v>45466</c:v>
                </c:pt>
                <c:pt idx="130">
                  <c:v>45473</c:v>
                </c:pt>
                <c:pt idx="131">
                  <c:v>45480</c:v>
                </c:pt>
                <c:pt idx="132">
                  <c:v>45487</c:v>
                </c:pt>
                <c:pt idx="133">
                  <c:v>45494</c:v>
                </c:pt>
                <c:pt idx="134">
                  <c:v>45501</c:v>
                </c:pt>
                <c:pt idx="135">
                  <c:v>45508</c:v>
                </c:pt>
                <c:pt idx="136">
                  <c:v>45515</c:v>
                </c:pt>
                <c:pt idx="137">
                  <c:v>45522</c:v>
                </c:pt>
                <c:pt idx="138">
                  <c:v>45529</c:v>
                </c:pt>
                <c:pt idx="139">
                  <c:v>45536</c:v>
                </c:pt>
                <c:pt idx="140">
                  <c:v>45543</c:v>
                </c:pt>
                <c:pt idx="141">
                  <c:v>45550</c:v>
                </c:pt>
                <c:pt idx="142">
                  <c:v>45557</c:v>
                </c:pt>
                <c:pt idx="143">
                  <c:v>45564</c:v>
                </c:pt>
                <c:pt idx="144">
                  <c:v>45571</c:v>
                </c:pt>
                <c:pt idx="145">
                  <c:v>45578</c:v>
                </c:pt>
                <c:pt idx="146">
                  <c:v>45585</c:v>
                </c:pt>
                <c:pt idx="147">
                  <c:v>45592</c:v>
                </c:pt>
                <c:pt idx="148">
                  <c:v>45599</c:v>
                </c:pt>
                <c:pt idx="149">
                  <c:v>45606</c:v>
                </c:pt>
                <c:pt idx="150">
                  <c:v>45613</c:v>
                </c:pt>
                <c:pt idx="151">
                  <c:v>45620</c:v>
                </c:pt>
                <c:pt idx="152">
                  <c:v>45627</c:v>
                </c:pt>
                <c:pt idx="153">
                  <c:v>45634</c:v>
                </c:pt>
                <c:pt idx="154">
                  <c:v>45641</c:v>
                </c:pt>
                <c:pt idx="155">
                  <c:v>45648</c:v>
                </c:pt>
                <c:pt idx="156">
                  <c:v>45655</c:v>
                </c:pt>
                <c:pt idx="157">
                  <c:v>45662</c:v>
                </c:pt>
                <c:pt idx="158">
                  <c:v>45669</c:v>
                </c:pt>
                <c:pt idx="159">
                  <c:v>45676</c:v>
                </c:pt>
                <c:pt idx="160">
                  <c:v>45683</c:v>
                </c:pt>
                <c:pt idx="161">
                  <c:v>45690</c:v>
                </c:pt>
                <c:pt idx="162">
                  <c:v>45697</c:v>
                </c:pt>
                <c:pt idx="163">
                  <c:v>45704</c:v>
                </c:pt>
                <c:pt idx="164">
                  <c:v>45711</c:v>
                </c:pt>
                <c:pt idx="165">
                  <c:v>45718</c:v>
                </c:pt>
              </c:numCache>
            </c:numRef>
          </c:cat>
          <c:val>
            <c:numRef>
              <c:f>Delistings_Summary!$AD$3:$AD$168</c:f>
              <c:numCache>
                <c:formatCode>General</c:formatCode>
                <c:ptCount val="166"/>
                <c:pt idx="0">
                  <c:v>1.3944194E-2</c:v>
                </c:pt>
                <c:pt idx="1">
                  <c:v>1.3764261E-2</c:v>
                </c:pt>
                <c:pt idx="2">
                  <c:v>1.3470634E-2</c:v>
                </c:pt>
                <c:pt idx="3">
                  <c:v>1.3322708000000001E-2</c:v>
                </c:pt>
                <c:pt idx="4">
                  <c:v>1.1512809000000001E-2</c:v>
                </c:pt>
                <c:pt idx="5">
                  <c:v>1.1657987999999999E-2</c:v>
                </c:pt>
                <c:pt idx="6">
                  <c:v>1.135719E-2</c:v>
                </c:pt>
                <c:pt idx="7">
                  <c:v>1.1378816999999999E-2</c:v>
                </c:pt>
                <c:pt idx="8">
                  <c:v>1.1210226E-2</c:v>
                </c:pt>
                <c:pt idx="9">
                  <c:v>1.1038192E-2</c:v>
                </c:pt>
                <c:pt idx="10">
                  <c:v>1.1154491000000001E-2</c:v>
                </c:pt>
                <c:pt idx="11">
                  <c:v>1.0699291E-2</c:v>
                </c:pt>
                <c:pt idx="12">
                  <c:v>1.0805568999999999E-2</c:v>
                </c:pt>
                <c:pt idx="13">
                  <c:v>1.0904839E-2</c:v>
                </c:pt>
                <c:pt idx="14">
                  <c:v>1.0694416E-2</c:v>
                </c:pt>
                <c:pt idx="15">
                  <c:v>1.0623575E-2</c:v>
                </c:pt>
                <c:pt idx="16">
                  <c:v>1.0414151E-2</c:v>
                </c:pt>
                <c:pt idx="17">
                  <c:v>1.0303863E-2</c:v>
                </c:pt>
                <c:pt idx="18">
                  <c:v>1.0426319999999999E-2</c:v>
                </c:pt>
                <c:pt idx="19">
                  <c:v>1.0474415000000001E-2</c:v>
                </c:pt>
                <c:pt idx="20">
                  <c:v>1.0668756999999999E-2</c:v>
                </c:pt>
                <c:pt idx="21">
                  <c:v>1.0305629E-2</c:v>
                </c:pt>
                <c:pt idx="22">
                  <c:v>1.0641894000000001E-2</c:v>
                </c:pt>
                <c:pt idx="23">
                  <c:v>1.0904159E-2</c:v>
                </c:pt>
                <c:pt idx="24">
                  <c:v>1.1102813E-2</c:v>
                </c:pt>
                <c:pt idx="25">
                  <c:v>1.1458790999999999E-2</c:v>
                </c:pt>
                <c:pt idx="26">
                  <c:v>1.1966767E-2</c:v>
                </c:pt>
                <c:pt idx="27">
                  <c:v>1.1852173000000001E-2</c:v>
                </c:pt>
                <c:pt idx="28">
                  <c:v>1.2033972E-2</c:v>
                </c:pt>
                <c:pt idx="29">
                  <c:v>1.2108419E-2</c:v>
                </c:pt>
                <c:pt idx="30">
                  <c:v>1.2228587000000001E-2</c:v>
                </c:pt>
                <c:pt idx="31">
                  <c:v>1.2993586E-2</c:v>
                </c:pt>
                <c:pt idx="32">
                  <c:v>1.3173836E-2</c:v>
                </c:pt>
                <c:pt idx="33">
                  <c:v>1.3420514999999999E-2</c:v>
                </c:pt>
                <c:pt idx="34">
                  <c:v>1.3079604999999999E-2</c:v>
                </c:pt>
                <c:pt idx="35">
                  <c:v>1.3662261E-2</c:v>
                </c:pt>
                <c:pt idx="36">
                  <c:v>1.3641273000000001E-2</c:v>
                </c:pt>
                <c:pt idx="37">
                  <c:v>1.3789958999999999E-2</c:v>
                </c:pt>
                <c:pt idx="38">
                  <c:v>1.4100427E-2</c:v>
                </c:pt>
                <c:pt idx="39">
                  <c:v>1.4553953999999999E-2</c:v>
                </c:pt>
                <c:pt idx="40">
                  <c:v>1.5051518999999999E-2</c:v>
                </c:pt>
                <c:pt idx="41">
                  <c:v>1.5349422999999999E-2</c:v>
                </c:pt>
                <c:pt idx="42">
                  <c:v>1.5489302E-2</c:v>
                </c:pt>
                <c:pt idx="43">
                  <c:v>1.4635047E-2</c:v>
                </c:pt>
                <c:pt idx="44">
                  <c:v>1.5971777999999999E-2</c:v>
                </c:pt>
                <c:pt idx="45">
                  <c:v>1.5943352000000001E-2</c:v>
                </c:pt>
                <c:pt idx="46">
                  <c:v>1.63318E-2</c:v>
                </c:pt>
                <c:pt idx="47">
                  <c:v>1.5734014000000001E-2</c:v>
                </c:pt>
                <c:pt idx="48">
                  <c:v>1.6045884999999999E-2</c:v>
                </c:pt>
                <c:pt idx="49">
                  <c:v>1.6418914E-2</c:v>
                </c:pt>
                <c:pt idx="50">
                  <c:v>1.6574373E-2</c:v>
                </c:pt>
                <c:pt idx="51">
                  <c:v>1.6938668E-2</c:v>
                </c:pt>
                <c:pt idx="52">
                  <c:v>1.7560372000000001E-2</c:v>
                </c:pt>
                <c:pt idx="53">
                  <c:v>1.7252455E-2</c:v>
                </c:pt>
                <c:pt idx="54">
                  <c:v>1.6465065000000001E-2</c:v>
                </c:pt>
                <c:pt idx="55">
                  <c:v>1.6350962E-2</c:v>
                </c:pt>
                <c:pt idx="56">
                  <c:v>1.3238946E-2</c:v>
                </c:pt>
                <c:pt idx="57">
                  <c:v>1.3775433E-2</c:v>
                </c:pt>
                <c:pt idx="58">
                  <c:v>1.3434750000000001E-2</c:v>
                </c:pt>
                <c:pt idx="59">
                  <c:v>1.3305502E-2</c:v>
                </c:pt>
                <c:pt idx="60">
                  <c:v>1.3160362E-2</c:v>
                </c:pt>
                <c:pt idx="61">
                  <c:v>1.2733393000000001E-2</c:v>
                </c:pt>
                <c:pt idx="62">
                  <c:v>1.2757596E-2</c:v>
                </c:pt>
                <c:pt idx="63">
                  <c:v>1.2662728999999999E-2</c:v>
                </c:pt>
                <c:pt idx="64">
                  <c:v>1.2588217000000001E-2</c:v>
                </c:pt>
                <c:pt idx="65">
                  <c:v>1.2520408E-2</c:v>
                </c:pt>
                <c:pt idx="66">
                  <c:v>1.2246228E-2</c:v>
                </c:pt>
                <c:pt idx="67">
                  <c:v>1.2350000999999999E-2</c:v>
                </c:pt>
                <c:pt idx="68">
                  <c:v>1.2271674E-2</c:v>
                </c:pt>
                <c:pt idx="69">
                  <c:v>1.1865957E-2</c:v>
                </c:pt>
                <c:pt idx="70">
                  <c:v>1.2303039999999999E-2</c:v>
                </c:pt>
                <c:pt idx="71">
                  <c:v>1.2055804999999999E-2</c:v>
                </c:pt>
                <c:pt idx="72">
                  <c:v>1.2118734000000001E-2</c:v>
                </c:pt>
                <c:pt idx="73">
                  <c:v>1.1513232999999999E-2</c:v>
                </c:pt>
                <c:pt idx="74">
                  <c:v>1.1762254E-2</c:v>
                </c:pt>
                <c:pt idx="75">
                  <c:v>1.1929204000000001E-2</c:v>
                </c:pt>
                <c:pt idx="76">
                  <c:v>1.211779E-2</c:v>
                </c:pt>
                <c:pt idx="77">
                  <c:v>1.224219E-2</c:v>
                </c:pt>
                <c:pt idx="78">
                  <c:v>1.2495088E-2</c:v>
                </c:pt>
                <c:pt idx="79">
                  <c:v>1.2153390999999999E-2</c:v>
                </c:pt>
                <c:pt idx="80">
                  <c:v>1.2191492999999999E-2</c:v>
                </c:pt>
                <c:pt idx="81">
                  <c:v>1.244458E-2</c:v>
                </c:pt>
                <c:pt idx="82">
                  <c:v>1.1876642999999999E-2</c:v>
                </c:pt>
                <c:pt idx="83">
                  <c:v>1.3166855E-2</c:v>
                </c:pt>
                <c:pt idx="84">
                  <c:v>1.3248275E-2</c:v>
                </c:pt>
                <c:pt idx="85">
                  <c:v>1.3269647000000001E-2</c:v>
                </c:pt>
                <c:pt idx="86">
                  <c:v>1.3167142999999999E-2</c:v>
                </c:pt>
                <c:pt idx="87">
                  <c:v>1.3095101E-2</c:v>
                </c:pt>
                <c:pt idx="88">
                  <c:v>1.3027087E-2</c:v>
                </c:pt>
                <c:pt idx="89">
                  <c:v>1.3275578999999999E-2</c:v>
                </c:pt>
                <c:pt idx="90">
                  <c:v>1.3406606E-2</c:v>
                </c:pt>
                <c:pt idx="91">
                  <c:v>1.3750428E-2</c:v>
                </c:pt>
                <c:pt idx="92">
                  <c:v>1.3999910000000001E-2</c:v>
                </c:pt>
                <c:pt idx="93">
                  <c:v>1.3878026999999999E-2</c:v>
                </c:pt>
                <c:pt idx="94">
                  <c:v>1.4097760000000001E-2</c:v>
                </c:pt>
                <c:pt idx="95">
                  <c:v>1.3357097E-2</c:v>
                </c:pt>
                <c:pt idx="96">
                  <c:v>1.4944939000000001E-2</c:v>
                </c:pt>
                <c:pt idx="97">
                  <c:v>1.5266841999999999E-2</c:v>
                </c:pt>
                <c:pt idx="98">
                  <c:v>1.5649788000000001E-2</c:v>
                </c:pt>
                <c:pt idx="99">
                  <c:v>1.5023803000000001E-2</c:v>
                </c:pt>
                <c:pt idx="100">
                  <c:v>1.5230653E-2</c:v>
                </c:pt>
                <c:pt idx="101">
                  <c:v>1.5634535000000001E-2</c:v>
                </c:pt>
                <c:pt idx="102">
                  <c:v>1.5819698E-2</c:v>
                </c:pt>
                <c:pt idx="103">
                  <c:v>1.6627623000000001E-2</c:v>
                </c:pt>
                <c:pt idx="104">
                  <c:v>1.6012142E-2</c:v>
                </c:pt>
                <c:pt idx="105">
                  <c:v>1.6194822000000001E-2</c:v>
                </c:pt>
                <c:pt idx="106">
                  <c:v>1.5447854E-2</c:v>
                </c:pt>
                <c:pt idx="107">
                  <c:v>1.4972434999999999E-2</c:v>
                </c:pt>
                <c:pt idx="108">
                  <c:v>1.3361942E-2</c:v>
                </c:pt>
                <c:pt idx="109">
                  <c:v>1.3189093000000001E-2</c:v>
                </c:pt>
                <c:pt idx="110">
                  <c:v>1.2981229E-2</c:v>
                </c:pt>
                <c:pt idx="111">
                  <c:v>1.2699988000000001E-2</c:v>
                </c:pt>
                <c:pt idx="112">
                  <c:v>1.2435042E-2</c:v>
                </c:pt>
                <c:pt idx="113">
                  <c:v>1.2156175999999999E-2</c:v>
                </c:pt>
                <c:pt idx="114">
                  <c:v>1.2049649000000001E-2</c:v>
                </c:pt>
                <c:pt idx="115">
                  <c:v>1.2058717E-2</c:v>
                </c:pt>
                <c:pt idx="116">
                  <c:v>1.2055911000000001E-2</c:v>
                </c:pt>
                <c:pt idx="117">
                  <c:v>1.1631144E-2</c:v>
                </c:pt>
                <c:pt idx="118">
                  <c:v>1.1938967E-2</c:v>
                </c:pt>
                <c:pt idx="119">
                  <c:v>1.1949978E-2</c:v>
                </c:pt>
                <c:pt idx="120">
                  <c:v>1.2047896000000001E-2</c:v>
                </c:pt>
                <c:pt idx="121">
                  <c:v>1.1624494000000001E-2</c:v>
                </c:pt>
                <c:pt idx="122">
                  <c:v>1.2210218E-2</c:v>
                </c:pt>
                <c:pt idx="123">
                  <c:v>1.2177568E-2</c:v>
                </c:pt>
                <c:pt idx="124">
                  <c:v>1.2244530999999999E-2</c:v>
                </c:pt>
                <c:pt idx="125">
                  <c:v>1.2200673E-2</c:v>
                </c:pt>
                <c:pt idx="126">
                  <c:v>1.2244254E-2</c:v>
                </c:pt>
                <c:pt idx="127">
                  <c:v>1.2533918E-2</c:v>
                </c:pt>
                <c:pt idx="128">
                  <c:v>1.2550949E-2</c:v>
                </c:pt>
                <c:pt idx="129">
                  <c:v>1.2727463E-2</c:v>
                </c:pt>
                <c:pt idx="130">
                  <c:v>1.2622926E-2</c:v>
                </c:pt>
                <c:pt idx="131">
                  <c:v>1.2733379E-2</c:v>
                </c:pt>
                <c:pt idx="132">
                  <c:v>1.2920981999999999E-2</c:v>
                </c:pt>
                <c:pt idx="133">
                  <c:v>1.3222282E-2</c:v>
                </c:pt>
                <c:pt idx="134">
                  <c:v>1.2869396999999999E-2</c:v>
                </c:pt>
                <c:pt idx="135">
                  <c:v>1.4054485E-2</c:v>
                </c:pt>
                <c:pt idx="136">
                  <c:v>1.4239880999999999E-2</c:v>
                </c:pt>
                <c:pt idx="137">
                  <c:v>1.4654346E-2</c:v>
                </c:pt>
                <c:pt idx="138">
                  <c:v>1.4607416999999999E-2</c:v>
                </c:pt>
                <c:pt idx="139">
                  <c:v>1.4331358000000001E-2</c:v>
                </c:pt>
                <c:pt idx="140">
                  <c:v>1.4085403999999999E-2</c:v>
                </c:pt>
                <c:pt idx="141">
                  <c:v>1.3637287999999999E-2</c:v>
                </c:pt>
                <c:pt idx="142">
                  <c:v>1.3576553999999999E-2</c:v>
                </c:pt>
                <c:pt idx="143">
                  <c:v>1.2765631E-2</c:v>
                </c:pt>
                <c:pt idx="144">
                  <c:v>1.4411797E-2</c:v>
                </c:pt>
                <c:pt idx="145">
                  <c:v>1.4494683E-2</c:v>
                </c:pt>
                <c:pt idx="146">
                  <c:v>1.4921706E-2</c:v>
                </c:pt>
                <c:pt idx="147">
                  <c:v>1.5092319999999999E-2</c:v>
                </c:pt>
                <c:pt idx="148">
                  <c:v>1.5253207E-2</c:v>
                </c:pt>
                <c:pt idx="149">
                  <c:v>1.5513034E-2</c:v>
                </c:pt>
                <c:pt idx="150">
                  <c:v>1.5729966000000001E-2</c:v>
                </c:pt>
                <c:pt idx="151">
                  <c:v>1.6239527E-2</c:v>
                </c:pt>
                <c:pt idx="152">
                  <c:v>1.5689397000000001E-2</c:v>
                </c:pt>
                <c:pt idx="153">
                  <c:v>1.6981458000000001E-2</c:v>
                </c:pt>
                <c:pt idx="154">
                  <c:v>1.8145722E-2</c:v>
                </c:pt>
                <c:pt idx="155">
                  <c:v>1.8508384999999999E-2</c:v>
                </c:pt>
                <c:pt idx="156">
                  <c:v>1.6814740000000002E-2</c:v>
                </c:pt>
                <c:pt idx="157">
                  <c:v>1.9077342000000001E-2</c:v>
                </c:pt>
                <c:pt idx="158">
                  <c:v>1.8054394000000001E-2</c:v>
                </c:pt>
                <c:pt idx="159">
                  <c:v>1.7681715000000001E-2</c:v>
                </c:pt>
                <c:pt idx="160">
                  <c:v>1.8684844999999999E-2</c:v>
                </c:pt>
                <c:pt idx="161">
                  <c:v>1.6759899000000002E-2</c:v>
                </c:pt>
                <c:pt idx="162">
                  <c:v>1.7467294000000001E-2</c:v>
                </c:pt>
                <c:pt idx="163">
                  <c:v>1.8322853E-2</c:v>
                </c:pt>
                <c:pt idx="164">
                  <c:v>1.9675773000000001E-2</c:v>
                </c:pt>
                <c:pt idx="165">
                  <c:v>2.2173406999999999E-2</c:v>
                </c:pt>
              </c:numCache>
            </c:numRef>
          </c:val>
          <c:smooth val="0"/>
          <c:extLst>
            <c:ext xmlns:c16="http://schemas.microsoft.com/office/drawing/2014/chart" uri="{C3380CC4-5D6E-409C-BE32-E72D297353CC}">
              <c16:uniqueId val="{00000002-E08E-4462-880A-7F940A41737D}"/>
            </c:ext>
          </c:extLst>
        </c:ser>
        <c:dLbls>
          <c:showLegendKey val="0"/>
          <c:showVal val="0"/>
          <c:showCatName val="0"/>
          <c:showSerName val="0"/>
          <c:showPercent val="0"/>
          <c:showBubbleSize val="0"/>
        </c:dLbls>
        <c:smooth val="0"/>
        <c:axId val="1237765120"/>
        <c:axId val="1436726720"/>
      </c:lineChart>
      <c:dateAx>
        <c:axId val="1237765120"/>
        <c:scaling>
          <c:orientation val="minMax"/>
        </c:scaling>
        <c:delete val="0"/>
        <c:axPos val="b"/>
        <c:numFmt formatCode="\'yy" sourceLinked="0"/>
        <c:majorTickMark val="out"/>
        <c:minorTickMark val="none"/>
        <c:tickLblPos val="nextTo"/>
        <c:spPr>
          <a:noFill/>
          <a:ln w="12700" cap="flat" cmpd="sng" algn="ctr">
            <a:solidFill>
              <a:schemeClr val="bg2"/>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436726720"/>
        <c:crosses val="autoZero"/>
        <c:auto val="1"/>
        <c:lblOffset val="100"/>
        <c:baseTimeUnit val="days"/>
        <c:majorUnit val="12"/>
        <c:majorTimeUnit val="months"/>
      </c:dateAx>
      <c:valAx>
        <c:axId val="1436726720"/>
        <c:scaling>
          <c:orientation val="minMax"/>
        </c:scaling>
        <c:delete val="0"/>
        <c:axPos val="l"/>
        <c:majorGridlines>
          <c:spPr>
            <a:ln w="9525" cap="flat" cmpd="sng" algn="ctr">
              <a:solidFill>
                <a:schemeClr val="bg2"/>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237765120"/>
        <c:crosses val="autoZero"/>
        <c:crossBetween val="between"/>
      </c:valAx>
      <c:spPr>
        <a:noFill/>
        <a:ln>
          <a:noFill/>
        </a:ln>
        <a:effectLst/>
      </c:spPr>
    </c:plotArea>
    <c:legend>
      <c:legendPos val="b"/>
      <c:layout>
        <c:manualLayout>
          <c:xMode val="edge"/>
          <c:yMode val="edge"/>
          <c:x val="0.29256226769359545"/>
          <c:y val="0.94086391743404951"/>
          <c:w val="0.41487536811750891"/>
          <c:h val="5.9136082565950446E-2"/>
        </c:manualLayout>
      </c:layout>
      <c:overlay val="0"/>
      <c:spPr>
        <a:noFill/>
        <a:ln>
          <a:noFill/>
        </a:ln>
        <a:effectLst/>
      </c:spPr>
      <c:txPr>
        <a:bodyPr rot="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solidFill>
            <a:sysClr val="windowText" lastClr="000000"/>
          </a:solidFill>
        </a:defRPr>
      </a:pPr>
      <a:endParaRPr lang="en-US"/>
    </a:p>
  </c:txPr>
  <c:externalData r:id="rId3">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r>
              <a:rPr lang="en-US" b="1"/>
              <a:t>Diffusion Index </a:t>
            </a:r>
          </a:p>
          <a:p>
            <a:pPr>
              <a:defRPr b="1"/>
            </a:pPr>
            <a:r>
              <a:rPr lang="en-US" b="1"/>
              <a:t>(Data Through 2024Q4,</a:t>
            </a:r>
            <a:r>
              <a:rPr lang="en-US" b="1" baseline="0"/>
              <a:t> </a:t>
            </a:r>
            <a:r>
              <a:rPr lang="en-US" b="1"/>
              <a:t>100 = All Metros Increasing Home Price Q/Q) </a:t>
            </a:r>
          </a:p>
        </c:rich>
      </c:tx>
      <c:layout>
        <c:manualLayout>
          <c:xMode val="edge"/>
          <c:yMode val="edge"/>
          <c:x val="0.22203151536205032"/>
          <c:y val="1.9060011566350817E-3"/>
        </c:manualLayout>
      </c:layout>
      <c:overlay val="0"/>
      <c:spPr>
        <a:noFill/>
        <a:ln>
          <a:noFill/>
        </a:ln>
        <a:effectLst/>
      </c:spPr>
      <c:txPr>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5.8792843909217234E-2"/>
          <c:y val="0.1014333377819298"/>
          <c:w val="0.94120715609078276"/>
          <c:h val="0.82947551047644463"/>
        </c:manualLayout>
      </c:layout>
      <c:lineChart>
        <c:grouping val="standard"/>
        <c:varyColors val="0"/>
        <c:ser>
          <c:idx val="0"/>
          <c:order val="0"/>
          <c:tx>
            <c:v>FHFA Q/Q Home Price Growth for Top 100 Metros</c:v>
          </c:tx>
          <c:spPr>
            <a:ln w="28575" cap="rnd">
              <a:solidFill>
                <a:schemeClr val="accent1"/>
              </a:solidFill>
              <a:round/>
            </a:ln>
            <a:effectLst/>
          </c:spPr>
          <c:marker>
            <c:symbol val="none"/>
          </c:marker>
          <c:cat>
            <c:numRef>
              <c:f>metro_diffusion_index!$D$38:$D$137</c:f>
              <c:numCache>
                <c:formatCode>m/d/yyyy</c:formatCode>
                <c:ptCount val="100"/>
                <c:pt idx="0">
                  <c:v>36586</c:v>
                </c:pt>
                <c:pt idx="1">
                  <c:v>36678</c:v>
                </c:pt>
                <c:pt idx="2">
                  <c:v>36770</c:v>
                </c:pt>
                <c:pt idx="3">
                  <c:v>36861</c:v>
                </c:pt>
                <c:pt idx="4">
                  <c:v>36951</c:v>
                </c:pt>
                <c:pt idx="5">
                  <c:v>37043</c:v>
                </c:pt>
                <c:pt idx="6">
                  <c:v>37135</c:v>
                </c:pt>
                <c:pt idx="7">
                  <c:v>37226</c:v>
                </c:pt>
                <c:pt idx="8">
                  <c:v>37316</c:v>
                </c:pt>
                <c:pt idx="9">
                  <c:v>37408</c:v>
                </c:pt>
                <c:pt idx="10">
                  <c:v>37500</c:v>
                </c:pt>
                <c:pt idx="11">
                  <c:v>37591</c:v>
                </c:pt>
                <c:pt idx="12">
                  <c:v>37681</c:v>
                </c:pt>
                <c:pt idx="13">
                  <c:v>37773</c:v>
                </c:pt>
                <c:pt idx="14">
                  <c:v>37865</c:v>
                </c:pt>
                <c:pt idx="15">
                  <c:v>37956</c:v>
                </c:pt>
                <c:pt idx="16">
                  <c:v>38047</c:v>
                </c:pt>
                <c:pt idx="17">
                  <c:v>38139</c:v>
                </c:pt>
                <c:pt idx="18">
                  <c:v>38231</c:v>
                </c:pt>
                <c:pt idx="19">
                  <c:v>38322</c:v>
                </c:pt>
                <c:pt idx="20">
                  <c:v>38412</c:v>
                </c:pt>
                <c:pt idx="21">
                  <c:v>38504</c:v>
                </c:pt>
                <c:pt idx="22">
                  <c:v>38596</c:v>
                </c:pt>
                <c:pt idx="23">
                  <c:v>38687</c:v>
                </c:pt>
                <c:pt idx="24">
                  <c:v>38777</c:v>
                </c:pt>
                <c:pt idx="25">
                  <c:v>38869</c:v>
                </c:pt>
                <c:pt idx="26">
                  <c:v>38961</c:v>
                </c:pt>
                <c:pt idx="27">
                  <c:v>39052</c:v>
                </c:pt>
                <c:pt idx="28">
                  <c:v>39142</c:v>
                </c:pt>
                <c:pt idx="29">
                  <c:v>39234</c:v>
                </c:pt>
                <c:pt idx="30">
                  <c:v>39326</c:v>
                </c:pt>
                <c:pt idx="31">
                  <c:v>39417</c:v>
                </c:pt>
                <c:pt idx="32">
                  <c:v>39508</c:v>
                </c:pt>
                <c:pt idx="33">
                  <c:v>39600</c:v>
                </c:pt>
                <c:pt idx="34">
                  <c:v>39692</c:v>
                </c:pt>
                <c:pt idx="35">
                  <c:v>39783</c:v>
                </c:pt>
                <c:pt idx="36">
                  <c:v>39873</c:v>
                </c:pt>
                <c:pt idx="37">
                  <c:v>39965</c:v>
                </c:pt>
                <c:pt idx="38">
                  <c:v>40057</c:v>
                </c:pt>
                <c:pt idx="39">
                  <c:v>40148</c:v>
                </c:pt>
                <c:pt idx="40">
                  <c:v>40238</c:v>
                </c:pt>
                <c:pt idx="41">
                  <c:v>40330</c:v>
                </c:pt>
                <c:pt idx="42">
                  <c:v>40422</c:v>
                </c:pt>
                <c:pt idx="43">
                  <c:v>40513</c:v>
                </c:pt>
                <c:pt idx="44">
                  <c:v>40603</c:v>
                </c:pt>
                <c:pt idx="45">
                  <c:v>40695</c:v>
                </c:pt>
                <c:pt idx="46">
                  <c:v>40787</c:v>
                </c:pt>
                <c:pt idx="47">
                  <c:v>40878</c:v>
                </c:pt>
                <c:pt idx="48">
                  <c:v>40969</c:v>
                </c:pt>
                <c:pt idx="49">
                  <c:v>41061</c:v>
                </c:pt>
                <c:pt idx="50">
                  <c:v>41153</c:v>
                </c:pt>
                <c:pt idx="51">
                  <c:v>41244</c:v>
                </c:pt>
                <c:pt idx="52">
                  <c:v>41334</c:v>
                </c:pt>
                <c:pt idx="53">
                  <c:v>41426</c:v>
                </c:pt>
                <c:pt idx="54">
                  <c:v>41518</c:v>
                </c:pt>
                <c:pt idx="55">
                  <c:v>41609</c:v>
                </c:pt>
                <c:pt idx="56">
                  <c:v>41699</c:v>
                </c:pt>
                <c:pt idx="57">
                  <c:v>41791</c:v>
                </c:pt>
                <c:pt idx="58">
                  <c:v>41883</c:v>
                </c:pt>
                <c:pt idx="59">
                  <c:v>41974</c:v>
                </c:pt>
                <c:pt idx="60">
                  <c:v>42064</c:v>
                </c:pt>
                <c:pt idx="61">
                  <c:v>42156</c:v>
                </c:pt>
                <c:pt idx="62">
                  <c:v>42248</c:v>
                </c:pt>
                <c:pt idx="63">
                  <c:v>42339</c:v>
                </c:pt>
                <c:pt idx="64">
                  <c:v>42430</c:v>
                </c:pt>
                <c:pt idx="65">
                  <c:v>42522</c:v>
                </c:pt>
                <c:pt idx="66">
                  <c:v>42614</c:v>
                </c:pt>
                <c:pt idx="67">
                  <c:v>42705</c:v>
                </c:pt>
                <c:pt idx="68">
                  <c:v>42795</c:v>
                </c:pt>
                <c:pt idx="69">
                  <c:v>42887</c:v>
                </c:pt>
                <c:pt idx="70">
                  <c:v>42979</c:v>
                </c:pt>
                <c:pt idx="71">
                  <c:v>43070</c:v>
                </c:pt>
                <c:pt idx="72">
                  <c:v>43160</c:v>
                </c:pt>
                <c:pt idx="73">
                  <c:v>43252</c:v>
                </c:pt>
                <c:pt idx="74">
                  <c:v>43344</c:v>
                </c:pt>
                <c:pt idx="75">
                  <c:v>43435</c:v>
                </c:pt>
                <c:pt idx="76">
                  <c:v>43525</c:v>
                </c:pt>
                <c:pt idx="77">
                  <c:v>43617</c:v>
                </c:pt>
                <c:pt idx="78">
                  <c:v>43709</c:v>
                </c:pt>
                <c:pt idx="79">
                  <c:v>43800</c:v>
                </c:pt>
                <c:pt idx="80">
                  <c:v>43891</c:v>
                </c:pt>
                <c:pt idx="81">
                  <c:v>43983</c:v>
                </c:pt>
                <c:pt idx="82">
                  <c:v>44075</c:v>
                </c:pt>
                <c:pt idx="83">
                  <c:v>44166</c:v>
                </c:pt>
                <c:pt idx="84">
                  <c:v>44256</c:v>
                </c:pt>
                <c:pt idx="85">
                  <c:v>44348</c:v>
                </c:pt>
                <c:pt idx="86">
                  <c:v>44440</c:v>
                </c:pt>
                <c:pt idx="87">
                  <c:v>44531</c:v>
                </c:pt>
                <c:pt idx="88">
                  <c:v>44621</c:v>
                </c:pt>
                <c:pt idx="89">
                  <c:v>44713</c:v>
                </c:pt>
                <c:pt idx="90">
                  <c:v>44805</c:v>
                </c:pt>
                <c:pt idx="91">
                  <c:v>44896</c:v>
                </c:pt>
                <c:pt idx="92">
                  <c:v>44986</c:v>
                </c:pt>
                <c:pt idx="93">
                  <c:v>45078</c:v>
                </c:pt>
                <c:pt idx="94">
                  <c:v>45170</c:v>
                </c:pt>
                <c:pt idx="95">
                  <c:v>45261</c:v>
                </c:pt>
                <c:pt idx="96">
                  <c:v>45352</c:v>
                </c:pt>
                <c:pt idx="97">
                  <c:v>45444</c:v>
                </c:pt>
                <c:pt idx="98">
                  <c:v>45536</c:v>
                </c:pt>
                <c:pt idx="99">
                  <c:v>45627</c:v>
                </c:pt>
              </c:numCache>
            </c:numRef>
          </c:cat>
          <c:val>
            <c:numRef>
              <c:f>metro_diffusion_index!$C$38:$C$137</c:f>
              <c:numCache>
                <c:formatCode>General</c:formatCode>
                <c:ptCount val="100"/>
                <c:pt idx="0">
                  <c:v>93</c:v>
                </c:pt>
                <c:pt idx="1">
                  <c:v>94</c:v>
                </c:pt>
                <c:pt idx="2">
                  <c:v>97</c:v>
                </c:pt>
                <c:pt idx="3">
                  <c:v>90</c:v>
                </c:pt>
                <c:pt idx="4">
                  <c:v>94</c:v>
                </c:pt>
                <c:pt idx="5">
                  <c:v>94</c:v>
                </c:pt>
                <c:pt idx="6">
                  <c:v>94</c:v>
                </c:pt>
                <c:pt idx="7">
                  <c:v>95</c:v>
                </c:pt>
                <c:pt idx="8">
                  <c:v>95</c:v>
                </c:pt>
                <c:pt idx="9">
                  <c:v>95</c:v>
                </c:pt>
                <c:pt idx="10">
                  <c:v>93</c:v>
                </c:pt>
                <c:pt idx="11">
                  <c:v>95</c:v>
                </c:pt>
                <c:pt idx="12">
                  <c:v>92</c:v>
                </c:pt>
                <c:pt idx="13">
                  <c:v>87</c:v>
                </c:pt>
                <c:pt idx="14">
                  <c:v>100</c:v>
                </c:pt>
                <c:pt idx="15">
                  <c:v>96</c:v>
                </c:pt>
                <c:pt idx="16">
                  <c:v>92</c:v>
                </c:pt>
                <c:pt idx="17">
                  <c:v>94</c:v>
                </c:pt>
                <c:pt idx="18">
                  <c:v>94</c:v>
                </c:pt>
                <c:pt idx="19">
                  <c:v>95</c:v>
                </c:pt>
                <c:pt idx="20">
                  <c:v>98</c:v>
                </c:pt>
                <c:pt idx="21">
                  <c:v>93</c:v>
                </c:pt>
                <c:pt idx="22">
                  <c:v>95</c:v>
                </c:pt>
                <c:pt idx="23">
                  <c:v>88</c:v>
                </c:pt>
                <c:pt idx="24">
                  <c:v>85</c:v>
                </c:pt>
                <c:pt idx="25">
                  <c:v>66</c:v>
                </c:pt>
                <c:pt idx="26">
                  <c:v>57</c:v>
                </c:pt>
                <c:pt idx="27">
                  <c:v>61</c:v>
                </c:pt>
                <c:pt idx="28">
                  <c:v>74</c:v>
                </c:pt>
                <c:pt idx="29">
                  <c:v>43</c:v>
                </c:pt>
                <c:pt idx="30">
                  <c:v>25</c:v>
                </c:pt>
                <c:pt idx="31">
                  <c:v>18</c:v>
                </c:pt>
                <c:pt idx="32">
                  <c:v>15</c:v>
                </c:pt>
                <c:pt idx="33">
                  <c:v>14</c:v>
                </c:pt>
                <c:pt idx="34">
                  <c:v>14</c:v>
                </c:pt>
                <c:pt idx="35">
                  <c:v>4</c:v>
                </c:pt>
                <c:pt idx="36">
                  <c:v>21</c:v>
                </c:pt>
                <c:pt idx="37">
                  <c:v>38</c:v>
                </c:pt>
                <c:pt idx="38">
                  <c:v>54</c:v>
                </c:pt>
                <c:pt idx="39">
                  <c:v>50</c:v>
                </c:pt>
                <c:pt idx="40">
                  <c:v>40</c:v>
                </c:pt>
                <c:pt idx="41">
                  <c:v>32</c:v>
                </c:pt>
                <c:pt idx="42">
                  <c:v>8</c:v>
                </c:pt>
                <c:pt idx="43">
                  <c:v>29</c:v>
                </c:pt>
                <c:pt idx="44">
                  <c:v>14</c:v>
                </c:pt>
                <c:pt idx="45">
                  <c:v>31</c:v>
                </c:pt>
                <c:pt idx="46">
                  <c:v>52</c:v>
                </c:pt>
                <c:pt idx="47">
                  <c:v>63</c:v>
                </c:pt>
                <c:pt idx="48">
                  <c:v>58</c:v>
                </c:pt>
                <c:pt idx="49">
                  <c:v>83</c:v>
                </c:pt>
                <c:pt idx="50">
                  <c:v>81</c:v>
                </c:pt>
                <c:pt idx="51">
                  <c:v>79</c:v>
                </c:pt>
                <c:pt idx="52">
                  <c:v>92</c:v>
                </c:pt>
                <c:pt idx="53">
                  <c:v>90</c:v>
                </c:pt>
                <c:pt idx="54">
                  <c:v>86</c:v>
                </c:pt>
                <c:pt idx="55">
                  <c:v>81</c:v>
                </c:pt>
                <c:pt idx="56">
                  <c:v>79</c:v>
                </c:pt>
                <c:pt idx="57">
                  <c:v>75</c:v>
                </c:pt>
                <c:pt idx="58">
                  <c:v>85</c:v>
                </c:pt>
                <c:pt idx="59">
                  <c:v>86</c:v>
                </c:pt>
                <c:pt idx="60">
                  <c:v>83</c:v>
                </c:pt>
                <c:pt idx="61">
                  <c:v>85</c:v>
                </c:pt>
                <c:pt idx="62">
                  <c:v>86</c:v>
                </c:pt>
                <c:pt idx="63">
                  <c:v>84</c:v>
                </c:pt>
                <c:pt idx="64">
                  <c:v>78</c:v>
                </c:pt>
                <c:pt idx="65">
                  <c:v>90</c:v>
                </c:pt>
                <c:pt idx="66">
                  <c:v>93</c:v>
                </c:pt>
                <c:pt idx="67">
                  <c:v>94</c:v>
                </c:pt>
                <c:pt idx="68">
                  <c:v>90</c:v>
                </c:pt>
                <c:pt idx="69">
                  <c:v>96</c:v>
                </c:pt>
                <c:pt idx="70">
                  <c:v>97</c:v>
                </c:pt>
                <c:pt idx="71">
                  <c:v>91</c:v>
                </c:pt>
                <c:pt idx="72">
                  <c:v>93</c:v>
                </c:pt>
                <c:pt idx="73">
                  <c:v>88</c:v>
                </c:pt>
                <c:pt idx="74">
                  <c:v>93</c:v>
                </c:pt>
                <c:pt idx="75">
                  <c:v>85</c:v>
                </c:pt>
                <c:pt idx="76">
                  <c:v>81</c:v>
                </c:pt>
                <c:pt idx="77">
                  <c:v>89</c:v>
                </c:pt>
                <c:pt idx="78">
                  <c:v>95</c:v>
                </c:pt>
                <c:pt idx="79">
                  <c:v>91</c:v>
                </c:pt>
                <c:pt idx="80">
                  <c:v>96</c:v>
                </c:pt>
                <c:pt idx="81">
                  <c:v>78</c:v>
                </c:pt>
                <c:pt idx="82">
                  <c:v>99</c:v>
                </c:pt>
                <c:pt idx="83">
                  <c:v>100</c:v>
                </c:pt>
                <c:pt idx="84">
                  <c:v>100</c:v>
                </c:pt>
                <c:pt idx="85">
                  <c:v>98</c:v>
                </c:pt>
                <c:pt idx="86">
                  <c:v>100</c:v>
                </c:pt>
                <c:pt idx="87">
                  <c:v>100</c:v>
                </c:pt>
                <c:pt idx="88">
                  <c:v>99</c:v>
                </c:pt>
                <c:pt idx="89">
                  <c:v>96</c:v>
                </c:pt>
                <c:pt idx="90">
                  <c:v>46</c:v>
                </c:pt>
                <c:pt idx="91">
                  <c:v>59</c:v>
                </c:pt>
                <c:pt idx="92">
                  <c:v>68</c:v>
                </c:pt>
                <c:pt idx="93">
                  <c:v>88</c:v>
                </c:pt>
                <c:pt idx="94">
                  <c:v>95</c:v>
                </c:pt>
                <c:pt idx="95">
                  <c:v>86</c:v>
                </c:pt>
                <c:pt idx="96">
                  <c:v>77</c:v>
                </c:pt>
                <c:pt idx="97">
                  <c:v>78</c:v>
                </c:pt>
                <c:pt idx="98">
                  <c:v>78</c:v>
                </c:pt>
                <c:pt idx="99">
                  <c:v>85</c:v>
                </c:pt>
              </c:numCache>
            </c:numRef>
          </c:val>
          <c:smooth val="0"/>
          <c:extLst>
            <c:ext xmlns:c16="http://schemas.microsoft.com/office/drawing/2014/chart" uri="{C3380CC4-5D6E-409C-BE32-E72D297353CC}">
              <c16:uniqueId val="{00000000-329A-43D2-A3C7-5FC9DAEB3349}"/>
            </c:ext>
          </c:extLst>
        </c:ser>
        <c:dLbls>
          <c:showLegendKey val="0"/>
          <c:showVal val="0"/>
          <c:showCatName val="0"/>
          <c:showSerName val="0"/>
          <c:showPercent val="0"/>
          <c:showBubbleSize val="0"/>
        </c:dLbls>
        <c:smooth val="0"/>
        <c:axId val="1993575328"/>
        <c:axId val="1993575808"/>
      </c:lineChart>
      <c:dateAx>
        <c:axId val="1993575328"/>
        <c:scaling>
          <c:orientation val="minMax"/>
        </c:scaling>
        <c:delete val="0"/>
        <c:axPos val="b"/>
        <c:numFmt formatCode="\'yy" sourceLinked="0"/>
        <c:majorTickMark val="out"/>
        <c:minorTickMark val="none"/>
        <c:tickLblPos val="nextTo"/>
        <c:spPr>
          <a:noFill/>
          <a:ln w="12700" cap="flat" cmpd="sng" algn="ctr">
            <a:solidFill>
              <a:schemeClr val="bg2"/>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993575808"/>
        <c:crosses val="autoZero"/>
        <c:auto val="1"/>
        <c:lblOffset val="100"/>
        <c:baseTimeUnit val="months"/>
        <c:majorUnit val="24"/>
        <c:majorTimeUnit val="months"/>
      </c:dateAx>
      <c:valAx>
        <c:axId val="1993575808"/>
        <c:scaling>
          <c:orientation val="minMax"/>
          <c:max val="100"/>
        </c:scaling>
        <c:delete val="0"/>
        <c:axPos val="l"/>
        <c:majorGridlines>
          <c:spPr>
            <a:ln w="9525" cap="flat" cmpd="sng" algn="ctr">
              <a:solidFill>
                <a:schemeClr val="bg2"/>
              </a:solidFill>
              <a:round/>
            </a:ln>
            <a:effectLst/>
          </c:spPr>
        </c:majorGridlines>
        <c:title>
          <c:tx>
            <c:rich>
              <a:bodyPr rot="-540000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r>
                  <a:rPr lang="en-US" b="1"/>
                  <a:t>FHFA Q/Q Home Price Growth for Top 100 Metros</a:t>
                </a:r>
              </a:p>
            </c:rich>
          </c:tx>
          <c:layout>
            <c:manualLayout>
              <c:xMode val="edge"/>
              <c:yMode val="edge"/>
              <c:x val="5.2696078431372544E-4"/>
              <c:y val="0.1512367098180524"/>
            </c:manualLayout>
          </c:layout>
          <c:overlay val="0"/>
          <c:spPr>
            <a:noFill/>
            <a:ln>
              <a:noFill/>
            </a:ln>
            <a:effectLst/>
          </c:spPr>
          <c:txPr>
            <a:bodyPr rot="-540000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99357532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sz="1200">
          <a:solidFill>
            <a:sysClr val="windowText" lastClr="000000"/>
          </a:solidFill>
        </a:defRPr>
      </a:pPr>
      <a:endParaRPr lang="en-US"/>
    </a:p>
  </c:txPr>
  <c:externalData r:id="rId3">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endParaRPr lang="en-US" b="1"/>
          </a:p>
        </c:rich>
      </c:tx>
      <c:overlay val="0"/>
      <c:spPr>
        <a:noFill/>
        <a:ln>
          <a:noFill/>
        </a:ln>
        <a:effectLst/>
      </c:spPr>
      <c:txPr>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4.3733441755562236E-2"/>
          <c:y val="2.7238756172427603E-2"/>
          <c:w val="0.94762983092073061"/>
          <c:h val="0.8812571733618042"/>
        </c:manualLayout>
      </c:layout>
      <c:areaChart>
        <c:grouping val="standard"/>
        <c:varyColors val="0"/>
        <c:ser>
          <c:idx val="4"/>
          <c:order val="4"/>
          <c:tx>
            <c:v>recess</c:v>
          </c:tx>
          <c:spPr>
            <a:solidFill>
              <a:schemeClr val="bg2"/>
            </a:solidFill>
            <a:ln>
              <a:noFill/>
            </a:ln>
            <a:effectLst/>
          </c:spPr>
          <c:cat>
            <c:numRef>
              <c:f>Sheet1!$B$4:$B$111</c:f>
              <c:numCache>
                <c:formatCode>mm/yyyy</c:formatCode>
                <c:ptCount val="108"/>
                <c:pt idx="0">
                  <c:v>36616</c:v>
                </c:pt>
                <c:pt idx="1">
                  <c:v>36707</c:v>
                </c:pt>
                <c:pt idx="2">
                  <c:v>36799</c:v>
                </c:pt>
                <c:pt idx="3">
                  <c:v>36891</c:v>
                </c:pt>
                <c:pt idx="4">
                  <c:v>36981</c:v>
                </c:pt>
                <c:pt idx="5">
                  <c:v>37072</c:v>
                </c:pt>
                <c:pt idx="6">
                  <c:v>37164</c:v>
                </c:pt>
                <c:pt idx="7">
                  <c:v>37256</c:v>
                </c:pt>
                <c:pt idx="8">
                  <c:v>37346</c:v>
                </c:pt>
                <c:pt idx="9">
                  <c:v>37437</c:v>
                </c:pt>
                <c:pt idx="10">
                  <c:v>37529</c:v>
                </c:pt>
                <c:pt idx="11">
                  <c:v>37621</c:v>
                </c:pt>
                <c:pt idx="12">
                  <c:v>37711</c:v>
                </c:pt>
                <c:pt idx="13">
                  <c:v>37802</c:v>
                </c:pt>
                <c:pt idx="14">
                  <c:v>37894</c:v>
                </c:pt>
                <c:pt idx="15">
                  <c:v>37986</c:v>
                </c:pt>
                <c:pt idx="16">
                  <c:v>38077</c:v>
                </c:pt>
                <c:pt idx="17">
                  <c:v>38168</c:v>
                </c:pt>
                <c:pt idx="18">
                  <c:v>38260</c:v>
                </c:pt>
                <c:pt idx="19">
                  <c:v>38352</c:v>
                </c:pt>
                <c:pt idx="20">
                  <c:v>38442</c:v>
                </c:pt>
                <c:pt idx="21">
                  <c:v>38533</c:v>
                </c:pt>
                <c:pt idx="22">
                  <c:v>38625</c:v>
                </c:pt>
                <c:pt idx="23">
                  <c:v>38717</c:v>
                </c:pt>
                <c:pt idx="24">
                  <c:v>38807</c:v>
                </c:pt>
                <c:pt idx="25">
                  <c:v>38898</c:v>
                </c:pt>
                <c:pt idx="26">
                  <c:v>38990</c:v>
                </c:pt>
                <c:pt idx="27">
                  <c:v>39082</c:v>
                </c:pt>
                <c:pt idx="28">
                  <c:v>39172</c:v>
                </c:pt>
                <c:pt idx="29">
                  <c:v>39263</c:v>
                </c:pt>
                <c:pt idx="30">
                  <c:v>39355</c:v>
                </c:pt>
                <c:pt idx="31">
                  <c:v>39447</c:v>
                </c:pt>
                <c:pt idx="32">
                  <c:v>39538</c:v>
                </c:pt>
                <c:pt idx="33">
                  <c:v>39629</c:v>
                </c:pt>
                <c:pt idx="34">
                  <c:v>39721</c:v>
                </c:pt>
                <c:pt idx="35">
                  <c:v>39813</c:v>
                </c:pt>
                <c:pt idx="36">
                  <c:v>39903</c:v>
                </c:pt>
                <c:pt idx="37">
                  <c:v>39994</c:v>
                </c:pt>
                <c:pt idx="38">
                  <c:v>40086</c:v>
                </c:pt>
                <c:pt idx="39">
                  <c:v>40178</c:v>
                </c:pt>
                <c:pt idx="40">
                  <c:v>40268</c:v>
                </c:pt>
                <c:pt idx="41">
                  <c:v>40359</c:v>
                </c:pt>
                <c:pt idx="42">
                  <c:v>40451</c:v>
                </c:pt>
                <c:pt idx="43">
                  <c:v>40543</c:v>
                </c:pt>
                <c:pt idx="44">
                  <c:v>40633</c:v>
                </c:pt>
                <c:pt idx="45">
                  <c:v>40724</c:v>
                </c:pt>
                <c:pt idx="46">
                  <c:v>40816</c:v>
                </c:pt>
                <c:pt idx="47">
                  <c:v>40908</c:v>
                </c:pt>
                <c:pt idx="48">
                  <c:v>40999</c:v>
                </c:pt>
                <c:pt idx="49">
                  <c:v>41090</c:v>
                </c:pt>
                <c:pt idx="50">
                  <c:v>41182</c:v>
                </c:pt>
                <c:pt idx="51">
                  <c:v>41274</c:v>
                </c:pt>
                <c:pt idx="52">
                  <c:v>41364</c:v>
                </c:pt>
                <c:pt idx="53">
                  <c:v>41455</c:v>
                </c:pt>
                <c:pt idx="54">
                  <c:v>41547</c:v>
                </c:pt>
                <c:pt idx="55">
                  <c:v>41639</c:v>
                </c:pt>
                <c:pt idx="56">
                  <c:v>41729</c:v>
                </c:pt>
                <c:pt idx="57">
                  <c:v>41820</c:v>
                </c:pt>
                <c:pt idx="58">
                  <c:v>41912</c:v>
                </c:pt>
                <c:pt idx="59">
                  <c:v>42004</c:v>
                </c:pt>
                <c:pt idx="60">
                  <c:v>42094</c:v>
                </c:pt>
                <c:pt idx="61">
                  <c:v>42185</c:v>
                </c:pt>
                <c:pt idx="62">
                  <c:v>42277</c:v>
                </c:pt>
                <c:pt idx="63">
                  <c:v>42369</c:v>
                </c:pt>
                <c:pt idx="64">
                  <c:v>42460</c:v>
                </c:pt>
                <c:pt idx="65">
                  <c:v>42551</c:v>
                </c:pt>
                <c:pt idx="66">
                  <c:v>42643</c:v>
                </c:pt>
                <c:pt idx="67">
                  <c:v>42735</c:v>
                </c:pt>
                <c:pt idx="68">
                  <c:v>42825</c:v>
                </c:pt>
                <c:pt idx="69">
                  <c:v>42916</c:v>
                </c:pt>
                <c:pt idx="70">
                  <c:v>43008</c:v>
                </c:pt>
                <c:pt idx="71">
                  <c:v>43100</c:v>
                </c:pt>
                <c:pt idx="72">
                  <c:v>43190</c:v>
                </c:pt>
                <c:pt idx="73">
                  <c:v>43281</c:v>
                </c:pt>
                <c:pt idx="74">
                  <c:v>43373</c:v>
                </c:pt>
                <c:pt idx="75">
                  <c:v>43465</c:v>
                </c:pt>
                <c:pt idx="76">
                  <c:v>43555</c:v>
                </c:pt>
                <c:pt idx="77">
                  <c:v>43646</c:v>
                </c:pt>
                <c:pt idx="78">
                  <c:v>43738</c:v>
                </c:pt>
                <c:pt idx="79">
                  <c:v>43830</c:v>
                </c:pt>
                <c:pt idx="80">
                  <c:v>43921</c:v>
                </c:pt>
                <c:pt idx="81">
                  <c:v>44012</c:v>
                </c:pt>
                <c:pt idx="82">
                  <c:v>44104</c:v>
                </c:pt>
                <c:pt idx="83">
                  <c:v>44196</c:v>
                </c:pt>
                <c:pt idx="84">
                  <c:v>44286</c:v>
                </c:pt>
                <c:pt idx="85">
                  <c:v>44377</c:v>
                </c:pt>
                <c:pt idx="86">
                  <c:v>44469</c:v>
                </c:pt>
                <c:pt idx="87">
                  <c:v>44561</c:v>
                </c:pt>
                <c:pt idx="88">
                  <c:v>44651</c:v>
                </c:pt>
                <c:pt idx="89">
                  <c:v>44742</c:v>
                </c:pt>
                <c:pt idx="90">
                  <c:v>44834</c:v>
                </c:pt>
                <c:pt idx="91">
                  <c:v>44926</c:v>
                </c:pt>
                <c:pt idx="92">
                  <c:v>45016</c:v>
                </c:pt>
                <c:pt idx="93">
                  <c:v>45107</c:v>
                </c:pt>
                <c:pt idx="94">
                  <c:v>45199</c:v>
                </c:pt>
                <c:pt idx="95">
                  <c:v>45291</c:v>
                </c:pt>
                <c:pt idx="96">
                  <c:v>45382</c:v>
                </c:pt>
                <c:pt idx="97">
                  <c:v>45473</c:v>
                </c:pt>
                <c:pt idx="98">
                  <c:v>45565</c:v>
                </c:pt>
                <c:pt idx="99">
                  <c:v>45657</c:v>
                </c:pt>
                <c:pt idx="100">
                  <c:v>45747</c:v>
                </c:pt>
                <c:pt idx="101">
                  <c:v>45838</c:v>
                </c:pt>
                <c:pt idx="102">
                  <c:v>45930</c:v>
                </c:pt>
                <c:pt idx="103">
                  <c:v>46022</c:v>
                </c:pt>
                <c:pt idx="104">
                  <c:v>46112</c:v>
                </c:pt>
                <c:pt idx="105">
                  <c:v>46203</c:v>
                </c:pt>
                <c:pt idx="106">
                  <c:v>46295</c:v>
                </c:pt>
                <c:pt idx="107">
                  <c:v>46387</c:v>
                </c:pt>
              </c:numCache>
            </c:numRef>
          </c:cat>
          <c:val>
            <c:numRef>
              <c:f>Sheet1!$C$4:$C$111</c:f>
              <c:numCache>
                <c:formatCode>0</c:formatCode>
                <c:ptCount val="108"/>
                <c:pt idx="0">
                  <c:v>0</c:v>
                </c:pt>
                <c:pt idx="1">
                  <c:v>0</c:v>
                </c:pt>
                <c:pt idx="2">
                  <c:v>0</c:v>
                </c:pt>
                <c:pt idx="3">
                  <c:v>0</c:v>
                </c:pt>
                <c:pt idx="4">
                  <c:v>0</c:v>
                </c:pt>
                <c:pt idx="5">
                  <c:v>1</c:v>
                </c:pt>
                <c:pt idx="6">
                  <c:v>1</c:v>
                </c:pt>
                <c:pt idx="7">
                  <c:v>1</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1</c:v>
                </c:pt>
                <c:pt idx="33">
                  <c:v>1</c:v>
                </c:pt>
                <c:pt idx="34">
                  <c:v>1</c:v>
                </c:pt>
                <c:pt idx="35">
                  <c:v>1</c:v>
                </c:pt>
                <c:pt idx="36">
                  <c:v>1</c:v>
                </c:pt>
                <c:pt idx="37">
                  <c:v>1</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1</c:v>
                </c:pt>
                <c:pt idx="81">
                  <c:v>1</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numCache>
            </c:numRef>
          </c:val>
          <c:extLst>
            <c:ext xmlns:c16="http://schemas.microsoft.com/office/drawing/2014/chart" uri="{C3380CC4-5D6E-409C-BE32-E72D297353CC}">
              <c16:uniqueId val="{00000000-7BDD-4684-8CC2-20EDC493ECE9}"/>
            </c:ext>
          </c:extLst>
        </c:ser>
        <c:dLbls>
          <c:showLegendKey val="0"/>
          <c:showVal val="0"/>
          <c:showCatName val="0"/>
          <c:showSerName val="0"/>
          <c:showPercent val="0"/>
          <c:showBubbleSize val="0"/>
        </c:dLbls>
        <c:axId val="1455999"/>
        <c:axId val="1438239"/>
      </c:areaChart>
      <c:lineChart>
        <c:grouping val="standard"/>
        <c:varyColors val="0"/>
        <c:ser>
          <c:idx val="0"/>
          <c:order val="0"/>
          <c:tx>
            <c:v>Fannie Mae HPI</c:v>
          </c:tx>
          <c:spPr>
            <a:ln w="28575" cap="rnd">
              <a:solidFill>
                <a:schemeClr val="accent1"/>
              </a:solidFill>
              <a:round/>
            </a:ln>
            <a:effectLst/>
          </c:spPr>
          <c:marker>
            <c:symbol val="none"/>
          </c:marker>
          <c:cat>
            <c:numRef>
              <c:f>Sheet1!$B$4:$B$111</c:f>
              <c:numCache>
                <c:formatCode>mm/yyyy</c:formatCode>
                <c:ptCount val="108"/>
                <c:pt idx="0">
                  <c:v>36616</c:v>
                </c:pt>
                <c:pt idx="1">
                  <c:v>36707</c:v>
                </c:pt>
                <c:pt idx="2">
                  <c:v>36799</c:v>
                </c:pt>
                <c:pt idx="3">
                  <c:v>36891</c:v>
                </c:pt>
                <c:pt idx="4">
                  <c:v>36981</c:v>
                </c:pt>
                <c:pt idx="5">
                  <c:v>37072</c:v>
                </c:pt>
                <c:pt idx="6">
                  <c:v>37164</c:v>
                </c:pt>
                <c:pt idx="7">
                  <c:v>37256</c:v>
                </c:pt>
                <c:pt idx="8">
                  <c:v>37346</c:v>
                </c:pt>
                <c:pt idx="9">
                  <c:v>37437</c:v>
                </c:pt>
                <c:pt idx="10">
                  <c:v>37529</c:v>
                </c:pt>
                <c:pt idx="11">
                  <c:v>37621</c:v>
                </c:pt>
                <c:pt idx="12">
                  <c:v>37711</c:v>
                </c:pt>
                <c:pt idx="13">
                  <c:v>37802</c:v>
                </c:pt>
                <c:pt idx="14">
                  <c:v>37894</c:v>
                </c:pt>
                <c:pt idx="15">
                  <c:v>37986</c:v>
                </c:pt>
                <c:pt idx="16">
                  <c:v>38077</c:v>
                </c:pt>
                <c:pt idx="17">
                  <c:v>38168</c:v>
                </c:pt>
                <c:pt idx="18">
                  <c:v>38260</c:v>
                </c:pt>
                <c:pt idx="19">
                  <c:v>38352</c:v>
                </c:pt>
                <c:pt idx="20">
                  <c:v>38442</c:v>
                </c:pt>
                <c:pt idx="21">
                  <c:v>38533</c:v>
                </c:pt>
                <c:pt idx="22">
                  <c:v>38625</c:v>
                </c:pt>
                <c:pt idx="23">
                  <c:v>38717</c:v>
                </c:pt>
                <c:pt idx="24">
                  <c:v>38807</c:v>
                </c:pt>
                <c:pt idx="25">
                  <c:v>38898</c:v>
                </c:pt>
                <c:pt idx="26">
                  <c:v>38990</c:v>
                </c:pt>
                <c:pt idx="27">
                  <c:v>39082</c:v>
                </c:pt>
                <c:pt idx="28">
                  <c:v>39172</c:v>
                </c:pt>
                <c:pt idx="29">
                  <c:v>39263</c:v>
                </c:pt>
                <c:pt idx="30">
                  <c:v>39355</c:v>
                </c:pt>
                <c:pt idx="31">
                  <c:v>39447</c:v>
                </c:pt>
                <c:pt idx="32">
                  <c:v>39538</c:v>
                </c:pt>
                <c:pt idx="33">
                  <c:v>39629</c:v>
                </c:pt>
                <c:pt idx="34">
                  <c:v>39721</c:v>
                </c:pt>
                <c:pt idx="35">
                  <c:v>39813</c:v>
                </c:pt>
                <c:pt idx="36">
                  <c:v>39903</c:v>
                </c:pt>
                <c:pt idx="37">
                  <c:v>39994</c:v>
                </c:pt>
                <c:pt idx="38">
                  <c:v>40086</c:v>
                </c:pt>
                <c:pt idx="39">
                  <c:v>40178</c:v>
                </c:pt>
                <c:pt idx="40">
                  <c:v>40268</c:v>
                </c:pt>
                <c:pt idx="41">
                  <c:v>40359</c:v>
                </c:pt>
                <c:pt idx="42">
                  <c:v>40451</c:v>
                </c:pt>
                <c:pt idx="43">
                  <c:v>40543</c:v>
                </c:pt>
                <c:pt idx="44">
                  <c:v>40633</c:v>
                </c:pt>
                <c:pt idx="45">
                  <c:v>40724</c:v>
                </c:pt>
                <c:pt idx="46">
                  <c:v>40816</c:v>
                </c:pt>
                <c:pt idx="47">
                  <c:v>40908</c:v>
                </c:pt>
                <c:pt idx="48">
                  <c:v>40999</c:v>
                </c:pt>
                <c:pt idx="49">
                  <c:v>41090</c:v>
                </c:pt>
                <c:pt idx="50">
                  <c:v>41182</c:v>
                </c:pt>
                <c:pt idx="51">
                  <c:v>41274</c:v>
                </c:pt>
                <c:pt idx="52">
                  <c:v>41364</c:v>
                </c:pt>
                <c:pt idx="53">
                  <c:v>41455</c:v>
                </c:pt>
                <c:pt idx="54">
                  <c:v>41547</c:v>
                </c:pt>
                <c:pt idx="55">
                  <c:v>41639</c:v>
                </c:pt>
                <c:pt idx="56">
                  <c:v>41729</c:v>
                </c:pt>
                <c:pt idx="57">
                  <c:v>41820</c:v>
                </c:pt>
                <c:pt idx="58">
                  <c:v>41912</c:v>
                </c:pt>
                <c:pt idx="59">
                  <c:v>42004</c:v>
                </c:pt>
                <c:pt idx="60">
                  <c:v>42094</c:v>
                </c:pt>
                <c:pt idx="61">
                  <c:v>42185</c:v>
                </c:pt>
                <c:pt idx="62">
                  <c:v>42277</c:v>
                </c:pt>
                <c:pt idx="63">
                  <c:v>42369</c:v>
                </c:pt>
                <c:pt idx="64">
                  <c:v>42460</c:v>
                </c:pt>
                <c:pt idx="65">
                  <c:v>42551</c:v>
                </c:pt>
                <c:pt idx="66">
                  <c:v>42643</c:v>
                </c:pt>
                <c:pt idx="67">
                  <c:v>42735</c:v>
                </c:pt>
                <c:pt idx="68">
                  <c:v>42825</c:v>
                </c:pt>
                <c:pt idx="69">
                  <c:v>42916</c:v>
                </c:pt>
                <c:pt idx="70">
                  <c:v>43008</c:v>
                </c:pt>
                <c:pt idx="71">
                  <c:v>43100</c:v>
                </c:pt>
                <c:pt idx="72">
                  <c:v>43190</c:v>
                </c:pt>
                <c:pt idx="73">
                  <c:v>43281</c:v>
                </c:pt>
                <c:pt idx="74">
                  <c:v>43373</c:v>
                </c:pt>
                <c:pt idx="75">
                  <c:v>43465</c:v>
                </c:pt>
                <c:pt idx="76">
                  <c:v>43555</c:v>
                </c:pt>
                <c:pt idx="77">
                  <c:v>43646</c:v>
                </c:pt>
                <c:pt idx="78">
                  <c:v>43738</c:v>
                </c:pt>
                <c:pt idx="79">
                  <c:v>43830</c:v>
                </c:pt>
                <c:pt idx="80">
                  <c:v>43921</c:v>
                </c:pt>
                <c:pt idx="81">
                  <c:v>44012</c:v>
                </c:pt>
                <c:pt idx="82">
                  <c:v>44104</c:v>
                </c:pt>
                <c:pt idx="83">
                  <c:v>44196</c:v>
                </c:pt>
                <c:pt idx="84">
                  <c:v>44286</c:v>
                </c:pt>
                <c:pt idx="85">
                  <c:v>44377</c:v>
                </c:pt>
                <c:pt idx="86">
                  <c:v>44469</c:v>
                </c:pt>
                <c:pt idx="87">
                  <c:v>44561</c:v>
                </c:pt>
                <c:pt idx="88">
                  <c:v>44651</c:v>
                </c:pt>
                <c:pt idx="89">
                  <c:v>44742</c:v>
                </c:pt>
                <c:pt idx="90">
                  <c:v>44834</c:v>
                </c:pt>
                <c:pt idx="91">
                  <c:v>44926</c:v>
                </c:pt>
                <c:pt idx="92">
                  <c:v>45016</c:v>
                </c:pt>
                <c:pt idx="93">
                  <c:v>45107</c:v>
                </c:pt>
                <c:pt idx="94">
                  <c:v>45199</c:v>
                </c:pt>
                <c:pt idx="95">
                  <c:v>45291</c:v>
                </c:pt>
                <c:pt idx="96">
                  <c:v>45382</c:v>
                </c:pt>
                <c:pt idx="97">
                  <c:v>45473</c:v>
                </c:pt>
                <c:pt idx="98">
                  <c:v>45565</c:v>
                </c:pt>
                <c:pt idx="99">
                  <c:v>45657</c:v>
                </c:pt>
                <c:pt idx="100">
                  <c:v>45747</c:v>
                </c:pt>
                <c:pt idx="101">
                  <c:v>45838</c:v>
                </c:pt>
                <c:pt idx="102">
                  <c:v>45930</c:v>
                </c:pt>
                <c:pt idx="103">
                  <c:v>46022</c:v>
                </c:pt>
                <c:pt idx="104">
                  <c:v>46112</c:v>
                </c:pt>
                <c:pt idx="105">
                  <c:v>46203</c:v>
                </c:pt>
                <c:pt idx="106">
                  <c:v>46295</c:v>
                </c:pt>
                <c:pt idx="107">
                  <c:v>46387</c:v>
                </c:pt>
              </c:numCache>
            </c:numRef>
          </c:cat>
          <c:val>
            <c:numRef>
              <c:f>Sheet1!$D$4:$D$111</c:f>
              <c:numCache>
                <c:formatCode>0.00%</c:formatCode>
                <c:ptCount val="108"/>
                <c:pt idx="0">
                  <c:v>6.5961418792781501E-2</c:v>
                </c:pt>
                <c:pt idx="1">
                  <c:v>6.7519047202031723E-2</c:v>
                </c:pt>
                <c:pt idx="2">
                  <c:v>6.7339196413174651E-2</c:v>
                </c:pt>
                <c:pt idx="3">
                  <c:v>6.9103272418189476E-2</c:v>
                </c:pt>
                <c:pt idx="4">
                  <c:v>6.6549912434325842E-2</c:v>
                </c:pt>
                <c:pt idx="5">
                  <c:v>6.480721903199349E-2</c:v>
                </c:pt>
                <c:pt idx="6">
                  <c:v>6.3817755876888205E-2</c:v>
                </c:pt>
                <c:pt idx="7">
                  <c:v>6.0502464620766361E-2</c:v>
                </c:pt>
                <c:pt idx="8">
                  <c:v>5.708030338572212E-2</c:v>
                </c:pt>
                <c:pt idx="9">
                  <c:v>6.178736517719563E-2</c:v>
                </c:pt>
                <c:pt idx="10">
                  <c:v>6.7658895891867132E-2</c:v>
                </c:pt>
                <c:pt idx="11">
                  <c:v>7.3168903216133341E-2</c:v>
                </c:pt>
                <c:pt idx="12">
                  <c:v>7.4561727938457167E-2</c:v>
                </c:pt>
                <c:pt idx="13">
                  <c:v>7.117979973878974E-2</c:v>
                </c:pt>
                <c:pt idx="14">
                  <c:v>7.2617354196301553E-2</c:v>
                </c:pt>
                <c:pt idx="15">
                  <c:v>7.5235766678309446E-2</c:v>
                </c:pt>
                <c:pt idx="16">
                  <c:v>8.4601087629930335E-2</c:v>
                </c:pt>
                <c:pt idx="17">
                  <c:v>9.6660570344780941E-2</c:v>
                </c:pt>
                <c:pt idx="18">
                  <c:v>0.10005967774020297</c:v>
                </c:pt>
                <c:pt idx="19">
                  <c:v>0.10518451143451157</c:v>
                </c:pt>
                <c:pt idx="20">
                  <c:v>0.1089743589743588</c:v>
                </c:pt>
                <c:pt idx="21">
                  <c:v>0.11093267449042621</c:v>
                </c:pt>
                <c:pt idx="22">
                  <c:v>0.11440626883664852</c:v>
                </c:pt>
                <c:pt idx="23">
                  <c:v>0.11039915348891881</c:v>
                </c:pt>
                <c:pt idx="24">
                  <c:v>9.7350197447490641E-2</c:v>
                </c:pt>
                <c:pt idx="25">
                  <c:v>7.5280773935282985E-2</c:v>
                </c:pt>
                <c:pt idx="26">
                  <c:v>4.776070964950252E-2</c:v>
                </c:pt>
                <c:pt idx="27">
                  <c:v>2.6470432526867427E-2</c:v>
                </c:pt>
                <c:pt idx="28">
                  <c:v>1.0691561489516888E-2</c:v>
                </c:pt>
                <c:pt idx="29">
                  <c:v>-3.7228541882109445E-3</c:v>
                </c:pt>
                <c:pt idx="30">
                  <c:v>-1.7345516493727842E-2</c:v>
                </c:pt>
                <c:pt idx="31">
                  <c:v>-3.471040280571458E-2</c:v>
                </c:pt>
                <c:pt idx="32">
                  <c:v>-5.454357810000509E-2</c:v>
                </c:pt>
                <c:pt idx="33">
                  <c:v>-6.8818766867344894E-2</c:v>
                </c:pt>
                <c:pt idx="34">
                  <c:v>-7.6648279485158954E-2</c:v>
                </c:pt>
                <c:pt idx="35">
                  <c:v>-8.6930968155588872E-2</c:v>
                </c:pt>
                <c:pt idx="36">
                  <c:v>-9.0656041916821195E-2</c:v>
                </c:pt>
                <c:pt idx="37">
                  <c:v>-8.5776390591907226E-2</c:v>
                </c:pt>
                <c:pt idx="38">
                  <c:v>-7.4874829312699065E-2</c:v>
                </c:pt>
                <c:pt idx="39">
                  <c:v>-5.073439054362449E-2</c:v>
                </c:pt>
                <c:pt idx="40">
                  <c:v>-3.6792509453214217E-2</c:v>
                </c:pt>
                <c:pt idx="41">
                  <c:v>-2.645857465097845E-2</c:v>
                </c:pt>
                <c:pt idx="42">
                  <c:v>-3.4071340713407117E-2</c:v>
                </c:pt>
                <c:pt idx="43">
                  <c:v>-4.2596473924300327E-2</c:v>
                </c:pt>
                <c:pt idx="44">
                  <c:v>-4.4242273180458591E-2</c:v>
                </c:pt>
                <c:pt idx="45">
                  <c:v>-4.5588327384307077E-2</c:v>
                </c:pt>
                <c:pt idx="46">
                  <c:v>-3.6864892397809657E-2</c:v>
                </c:pt>
                <c:pt idx="47">
                  <c:v>-3.3417036893954033E-2</c:v>
                </c:pt>
                <c:pt idx="48">
                  <c:v>-1.9428869474507726E-2</c:v>
                </c:pt>
                <c:pt idx="49">
                  <c:v>-2.5588872121250494E-3</c:v>
                </c:pt>
                <c:pt idx="50">
                  <c:v>1.3089178290473846E-2</c:v>
                </c:pt>
                <c:pt idx="51">
                  <c:v>3.2640554223288154E-2</c:v>
                </c:pt>
                <c:pt idx="52">
                  <c:v>5.0132978723404165E-2</c:v>
                </c:pt>
                <c:pt idx="53">
                  <c:v>6.1110380213129867E-2</c:v>
                </c:pt>
                <c:pt idx="54">
                  <c:v>7.1712887438825534E-2</c:v>
                </c:pt>
                <c:pt idx="55">
                  <c:v>7.0958585988904588E-2</c:v>
                </c:pt>
                <c:pt idx="56">
                  <c:v>6.4074965176649457E-2</c:v>
                </c:pt>
                <c:pt idx="57">
                  <c:v>5.1763684830450574E-2</c:v>
                </c:pt>
                <c:pt idx="58">
                  <c:v>4.2559668777398807E-2</c:v>
                </c:pt>
                <c:pt idx="59">
                  <c:v>4.0296349837368961E-2</c:v>
                </c:pt>
                <c:pt idx="60">
                  <c:v>4.0640247530643769E-2</c:v>
                </c:pt>
                <c:pt idx="61">
                  <c:v>4.2437816810090956E-2</c:v>
                </c:pt>
                <c:pt idx="62">
                  <c:v>4.3158325059861058E-2</c:v>
                </c:pt>
                <c:pt idx="63">
                  <c:v>4.475710728967619E-2</c:v>
                </c:pt>
                <c:pt idx="64">
                  <c:v>4.4542283721196396E-2</c:v>
                </c:pt>
                <c:pt idx="65">
                  <c:v>4.4272305778581877E-2</c:v>
                </c:pt>
                <c:pt idx="66">
                  <c:v>4.6467360877841202E-2</c:v>
                </c:pt>
                <c:pt idx="67">
                  <c:v>5.0044336067390782E-2</c:v>
                </c:pt>
                <c:pt idx="68">
                  <c:v>5.1291876505364487E-2</c:v>
                </c:pt>
                <c:pt idx="69">
                  <c:v>5.2520439655639128E-2</c:v>
                </c:pt>
                <c:pt idx="70">
                  <c:v>5.3498823025893483E-2</c:v>
                </c:pt>
                <c:pt idx="71">
                  <c:v>5.5576080646012604E-2</c:v>
                </c:pt>
                <c:pt idx="72">
                  <c:v>5.8890913824524826E-2</c:v>
                </c:pt>
                <c:pt idx="73">
                  <c:v>5.7461803590719729E-2</c:v>
                </c:pt>
                <c:pt idx="74">
                  <c:v>5.5098517164330785E-2</c:v>
                </c:pt>
                <c:pt idx="75">
                  <c:v>4.9150000000000027E-2</c:v>
                </c:pt>
                <c:pt idx="76">
                  <c:v>4.2535405192761555E-2</c:v>
                </c:pt>
                <c:pt idx="77">
                  <c:v>4.1155866900175253E-2</c:v>
                </c:pt>
                <c:pt idx="78">
                  <c:v>4.0814362034942375E-2</c:v>
                </c:pt>
                <c:pt idx="79">
                  <c:v>4.4559881809083546E-2</c:v>
                </c:pt>
                <c:pt idx="80">
                  <c:v>5.2403188528842959E-2</c:v>
                </c:pt>
                <c:pt idx="81">
                  <c:v>5.3639846743295028E-2</c:v>
                </c:pt>
                <c:pt idx="82">
                  <c:v>7.2601156069364015E-2</c:v>
                </c:pt>
                <c:pt idx="83">
                  <c:v>0.10283785016881097</c:v>
                </c:pt>
                <c:pt idx="84">
                  <c:v>0.12410362136966648</c:v>
                </c:pt>
                <c:pt idx="85">
                  <c:v>0.16691796008869164</c:v>
                </c:pt>
                <c:pt idx="86">
                  <c:v>0.18866134942875612</c:v>
                </c:pt>
                <c:pt idx="87">
                  <c:v>0.18306304815489008</c:v>
                </c:pt>
                <c:pt idx="88">
                  <c:v>0.19137992902994294</c:v>
                </c:pt>
                <c:pt idx="89">
                  <c:v>0.1765980086645893</c:v>
                </c:pt>
                <c:pt idx="90">
                  <c:v>0.12030756954771317</c:v>
                </c:pt>
                <c:pt idx="91">
                  <c:v>7.7945239011084855E-2</c:v>
                </c:pt>
                <c:pt idx="92">
                  <c:v>3.9991968140289824E-2</c:v>
                </c:pt>
                <c:pt idx="93">
                  <c:v>2.0574270856884569E-2</c:v>
                </c:pt>
                <c:pt idx="94">
                  <c:v>4.085729085729084E-2</c:v>
                </c:pt>
                <c:pt idx="95">
                  <c:v>5.6153896061766018E-2</c:v>
                </c:pt>
                <c:pt idx="96">
                  <c:v>6.394001802033733E-2</c:v>
                </c:pt>
                <c:pt idx="97">
                  <c:v>5.943414140135439E-2</c:v>
                </c:pt>
                <c:pt idx="98">
                  <c:v>5.3800000000000001E-2</c:v>
                </c:pt>
                <c:pt idx="99">
                  <c:v>5.7848932641212998E-2</c:v>
                </c:pt>
              </c:numCache>
            </c:numRef>
          </c:val>
          <c:smooth val="0"/>
          <c:extLst>
            <c:ext xmlns:c16="http://schemas.microsoft.com/office/drawing/2014/chart" uri="{C3380CC4-5D6E-409C-BE32-E72D297353CC}">
              <c16:uniqueId val="{00000001-7BDD-4684-8CC2-20EDC493ECE9}"/>
            </c:ext>
          </c:extLst>
        </c:ser>
        <c:ser>
          <c:idx val="2"/>
          <c:order val="2"/>
          <c:tx>
            <c:v>Series 3</c:v>
          </c:tx>
          <c:spPr>
            <a:ln w="28575" cap="rnd">
              <a:solidFill>
                <a:schemeClr val="accent1"/>
              </a:solidFill>
              <a:prstDash val="sysDash"/>
              <a:round/>
            </a:ln>
            <a:effectLst/>
          </c:spPr>
          <c:marker>
            <c:symbol val="none"/>
          </c:marker>
          <c:cat>
            <c:numRef>
              <c:f>Sheet1!$B$4:$B$111</c:f>
              <c:numCache>
                <c:formatCode>mm/yyyy</c:formatCode>
                <c:ptCount val="108"/>
                <c:pt idx="0">
                  <c:v>36616</c:v>
                </c:pt>
                <c:pt idx="1">
                  <c:v>36707</c:v>
                </c:pt>
                <c:pt idx="2">
                  <c:v>36799</c:v>
                </c:pt>
                <c:pt idx="3">
                  <c:v>36891</c:v>
                </c:pt>
                <c:pt idx="4">
                  <c:v>36981</c:v>
                </c:pt>
                <c:pt idx="5">
                  <c:v>37072</c:v>
                </c:pt>
                <c:pt idx="6">
                  <c:v>37164</c:v>
                </c:pt>
                <c:pt idx="7">
                  <c:v>37256</c:v>
                </c:pt>
                <c:pt idx="8">
                  <c:v>37346</c:v>
                </c:pt>
                <c:pt idx="9">
                  <c:v>37437</c:v>
                </c:pt>
                <c:pt idx="10">
                  <c:v>37529</c:v>
                </c:pt>
                <c:pt idx="11">
                  <c:v>37621</c:v>
                </c:pt>
                <c:pt idx="12">
                  <c:v>37711</c:v>
                </c:pt>
                <c:pt idx="13">
                  <c:v>37802</c:v>
                </c:pt>
                <c:pt idx="14">
                  <c:v>37894</c:v>
                </c:pt>
                <c:pt idx="15">
                  <c:v>37986</c:v>
                </c:pt>
                <c:pt idx="16">
                  <c:v>38077</c:v>
                </c:pt>
                <c:pt idx="17">
                  <c:v>38168</c:v>
                </c:pt>
                <c:pt idx="18">
                  <c:v>38260</c:v>
                </c:pt>
                <c:pt idx="19">
                  <c:v>38352</c:v>
                </c:pt>
                <c:pt idx="20">
                  <c:v>38442</c:v>
                </c:pt>
                <c:pt idx="21">
                  <c:v>38533</c:v>
                </c:pt>
                <c:pt idx="22">
                  <c:v>38625</c:v>
                </c:pt>
                <c:pt idx="23">
                  <c:v>38717</c:v>
                </c:pt>
                <c:pt idx="24">
                  <c:v>38807</c:v>
                </c:pt>
                <c:pt idx="25">
                  <c:v>38898</c:v>
                </c:pt>
                <c:pt idx="26">
                  <c:v>38990</c:v>
                </c:pt>
                <c:pt idx="27">
                  <c:v>39082</c:v>
                </c:pt>
                <c:pt idx="28">
                  <c:v>39172</c:v>
                </c:pt>
                <c:pt idx="29">
                  <c:v>39263</c:v>
                </c:pt>
                <c:pt idx="30">
                  <c:v>39355</c:v>
                </c:pt>
                <c:pt idx="31">
                  <c:v>39447</c:v>
                </c:pt>
                <c:pt idx="32">
                  <c:v>39538</c:v>
                </c:pt>
                <c:pt idx="33">
                  <c:v>39629</c:v>
                </c:pt>
                <c:pt idx="34">
                  <c:v>39721</c:v>
                </c:pt>
                <c:pt idx="35">
                  <c:v>39813</c:v>
                </c:pt>
                <c:pt idx="36">
                  <c:v>39903</c:v>
                </c:pt>
                <c:pt idx="37">
                  <c:v>39994</c:v>
                </c:pt>
                <c:pt idx="38">
                  <c:v>40086</c:v>
                </c:pt>
                <c:pt idx="39">
                  <c:v>40178</c:v>
                </c:pt>
                <c:pt idx="40">
                  <c:v>40268</c:v>
                </c:pt>
                <c:pt idx="41">
                  <c:v>40359</c:v>
                </c:pt>
                <c:pt idx="42">
                  <c:v>40451</c:v>
                </c:pt>
                <c:pt idx="43">
                  <c:v>40543</c:v>
                </c:pt>
                <c:pt idx="44">
                  <c:v>40633</c:v>
                </c:pt>
                <c:pt idx="45">
                  <c:v>40724</c:v>
                </c:pt>
                <c:pt idx="46">
                  <c:v>40816</c:v>
                </c:pt>
                <c:pt idx="47">
                  <c:v>40908</c:v>
                </c:pt>
                <c:pt idx="48">
                  <c:v>40999</c:v>
                </c:pt>
                <c:pt idx="49">
                  <c:v>41090</c:v>
                </c:pt>
                <c:pt idx="50">
                  <c:v>41182</c:v>
                </c:pt>
                <c:pt idx="51">
                  <c:v>41274</c:v>
                </c:pt>
                <c:pt idx="52">
                  <c:v>41364</c:v>
                </c:pt>
                <c:pt idx="53">
                  <c:v>41455</c:v>
                </c:pt>
                <c:pt idx="54">
                  <c:v>41547</c:v>
                </c:pt>
                <c:pt idx="55">
                  <c:v>41639</c:v>
                </c:pt>
                <c:pt idx="56">
                  <c:v>41729</c:v>
                </c:pt>
                <c:pt idx="57">
                  <c:v>41820</c:v>
                </c:pt>
                <c:pt idx="58">
                  <c:v>41912</c:v>
                </c:pt>
                <c:pt idx="59">
                  <c:v>42004</c:v>
                </c:pt>
                <c:pt idx="60">
                  <c:v>42094</c:v>
                </c:pt>
                <c:pt idx="61">
                  <c:v>42185</c:v>
                </c:pt>
                <c:pt idx="62">
                  <c:v>42277</c:v>
                </c:pt>
                <c:pt idx="63">
                  <c:v>42369</c:v>
                </c:pt>
                <c:pt idx="64">
                  <c:v>42460</c:v>
                </c:pt>
                <c:pt idx="65">
                  <c:v>42551</c:v>
                </c:pt>
                <c:pt idx="66">
                  <c:v>42643</c:v>
                </c:pt>
                <c:pt idx="67">
                  <c:v>42735</c:v>
                </c:pt>
                <c:pt idx="68">
                  <c:v>42825</c:v>
                </c:pt>
                <c:pt idx="69">
                  <c:v>42916</c:v>
                </c:pt>
                <c:pt idx="70">
                  <c:v>43008</c:v>
                </c:pt>
                <c:pt idx="71">
                  <c:v>43100</c:v>
                </c:pt>
                <c:pt idx="72">
                  <c:v>43190</c:v>
                </c:pt>
                <c:pt idx="73">
                  <c:v>43281</c:v>
                </c:pt>
                <c:pt idx="74">
                  <c:v>43373</c:v>
                </c:pt>
                <c:pt idx="75">
                  <c:v>43465</c:v>
                </c:pt>
                <c:pt idx="76">
                  <c:v>43555</c:v>
                </c:pt>
                <c:pt idx="77">
                  <c:v>43646</c:v>
                </c:pt>
                <c:pt idx="78">
                  <c:v>43738</c:v>
                </c:pt>
                <c:pt idx="79">
                  <c:v>43830</c:v>
                </c:pt>
                <c:pt idx="80">
                  <c:v>43921</c:v>
                </c:pt>
                <c:pt idx="81">
                  <c:v>44012</c:v>
                </c:pt>
                <c:pt idx="82">
                  <c:v>44104</c:v>
                </c:pt>
                <c:pt idx="83">
                  <c:v>44196</c:v>
                </c:pt>
                <c:pt idx="84">
                  <c:v>44286</c:v>
                </c:pt>
                <c:pt idx="85">
                  <c:v>44377</c:v>
                </c:pt>
                <c:pt idx="86">
                  <c:v>44469</c:v>
                </c:pt>
                <c:pt idx="87">
                  <c:v>44561</c:v>
                </c:pt>
                <c:pt idx="88">
                  <c:v>44651</c:v>
                </c:pt>
                <c:pt idx="89">
                  <c:v>44742</c:v>
                </c:pt>
                <c:pt idx="90">
                  <c:v>44834</c:v>
                </c:pt>
                <c:pt idx="91">
                  <c:v>44926</c:v>
                </c:pt>
                <c:pt idx="92">
                  <c:v>45016</c:v>
                </c:pt>
                <c:pt idx="93">
                  <c:v>45107</c:v>
                </c:pt>
                <c:pt idx="94">
                  <c:v>45199</c:v>
                </c:pt>
                <c:pt idx="95">
                  <c:v>45291</c:v>
                </c:pt>
                <c:pt idx="96">
                  <c:v>45382</c:v>
                </c:pt>
                <c:pt idx="97">
                  <c:v>45473</c:v>
                </c:pt>
                <c:pt idx="98">
                  <c:v>45565</c:v>
                </c:pt>
                <c:pt idx="99">
                  <c:v>45657</c:v>
                </c:pt>
                <c:pt idx="100">
                  <c:v>45747</c:v>
                </c:pt>
                <c:pt idx="101">
                  <c:v>45838</c:v>
                </c:pt>
                <c:pt idx="102">
                  <c:v>45930</c:v>
                </c:pt>
                <c:pt idx="103">
                  <c:v>46022</c:v>
                </c:pt>
                <c:pt idx="104">
                  <c:v>46112</c:v>
                </c:pt>
                <c:pt idx="105">
                  <c:v>46203</c:v>
                </c:pt>
                <c:pt idx="106">
                  <c:v>46295</c:v>
                </c:pt>
                <c:pt idx="107">
                  <c:v>46387</c:v>
                </c:pt>
              </c:numCache>
            </c:numRef>
          </c:cat>
          <c:val>
            <c:numRef>
              <c:f>Sheet1!$F$4:$F$111</c:f>
              <c:numCache>
                <c:formatCode>General</c:formatCode>
                <c:ptCount val="108"/>
                <c:pt idx="99" formatCode="0.00%">
                  <c:v>5.7848932641212998E-2</c:v>
                </c:pt>
                <c:pt idx="100" formatCode="0.00%">
                  <c:v>5.1281567436257447E-2</c:v>
                </c:pt>
                <c:pt idx="101" formatCode="0.00%">
                  <c:v>4.8506166227426872E-2</c:v>
                </c:pt>
                <c:pt idx="102" formatCode="0.00%">
                  <c:v>4.4414298817012865E-2</c:v>
                </c:pt>
                <c:pt idx="103" formatCode="0.00%">
                  <c:v>3.5308095922628402E-2</c:v>
                </c:pt>
                <c:pt idx="104" formatCode="0.00%">
                  <c:v>3.0801664559617636E-2</c:v>
                </c:pt>
                <c:pt idx="105" formatCode="0.00%">
                  <c:v>2.352930640252926E-2</c:v>
                </c:pt>
                <c:pt idx="106" formatCode="0.00%">
                  <c:v>2.0064691792008205E-2</c:v>
                </c:pt>
                <c:pt idx="107" formatCode="0.00%">
                  <c:v>1.7161421913561847E-2</c:v>
                </c:pt>
              </c:numCache>
            </c:numRef>
          </c:val>
          <c:smooth val="0"/>
          <c:extLst>
            <c:ext xmlns:c16="http://schemas.microsoft.com/office/drawing/2014/chart" uri="{C3380CC4-5D6E-409C-BE32-E72D297353CC}">
              <c16:uniqueId val="{00000003-7BDD-4684-8CC2-20EDC493ECE9}"/>
            </c:ext>
          </c:extLst>
        </c:ser>
        <c:dLbls>
          <c:showLegendKey val="0"/>
          <c:showVal val="0"/>
          <c:showCatName val="0"/>
          <c:showSerName val="0"/>
          <c:showPercent val="0"/>
          <c:showBubbleSize val="0"/>
        </c:dLbls>
        <c:marker val="1"/>
        <c:smooth val="0"/>
        <c:axId val="1338665840"/>
        <c:axId val="1338666320"/>
        <c:extLst>
          <c:ext xmlns:c15="http://schemas.microsoft.com/office/drawing/2012/chart" uri="{02D57815-91ED-43cb-92C2-25804820EDAC}">
            <c15:filteredLineSeries>
              <c15:ser>
                <c:idx val="1"/>
                <c:order val="1"/>
                <c:tx>
                  <c:v>Multifamily Rent</c:v>
                </c:tx>
                <c:spPr>
                  <a:ln w="28575" cap="rnd">
                    <a:solidFill>
                      <a:schemeClr val="accent3"/>
                    </a:solidFill>
                    <a:round/>
                  </a:ln>
                  <a:effectLst/>
                </c:spPr>
                <c:marker>
                  <c:symbol val="none"/>
                </c:marker>
                <c:cat>
                  <c:numRef>
                    <c:extLst>
                      <c:ext uri="{02D57815-91ED-43cb-92C2-25804820EDAC}">
                        <c15:formulaRef>
                          <c15:sqref>Sheet1!$B$4:$B$111</c15:sqref>
                        </c15:formulaRef>
                      </c:ext>
                    </c:extLst>
                    <c:numCache>
                      <c:formatCode>mm/yyyy</c:formatCode>
                      <c:ptCount val="108"/>
                      <c:pt idx="0">
                        <c:v>36616</c:v>
                      </c:pt>
                      <c:pt idx="1">
                        <c:v>36707</c:v>
                      </c:pt>
                      <c:pt idx="2">
                        <c:v>36799</c:v>
                      </c:pt>
                      <c:pt idx="3">
                        <c:v>36891</c:v>
                      </c:pt>
                      <c:pt idx="4">
                        <c:v>36981</c:v>
                      </c:pt>
                      <c:pt idx="5">
                        <c:v>37072</c:v>
                      </c:pt>
                      <c:pt idx="6">
                        <c:v>37164</c:v>
                      </c:pt>
                      <c:pt idx="7">
                        <c:v>37256</c:v>
                      </c:pt>
                      <c:pt idx="8">
                        <c:v>37346</c:v>
                      </c:pt>
                      <c:pt idx="9">
                        <c:v>37437</c:v>
                      </c:pt>
                      <c:pt idx="10">
                        <c:v>37529</c:v>
                      </c:pt>
                      <c:pt idx="11">
                        <c:v>37621</c:v>
                      </c:pt>
                      <c:pt idx="12">
                        <c:v>37711</c:v>
                      </c:pt>
                      <c:pt idx="13">
                        <c:v>37802</c:v>
                      </c:pt>
                      <c:pt idx="14">
                        <c:v>37894</c:v>
                      </c:pt>
                      <c:pt idx="15">
                        <c:v>37986</c:v>
                      </c:pt>
                      <c:pt idx="16">
                        <c:v>38077</c:v>
                      </c:pt>
                      <c:pt idx="17">
                        <c:v>38168</c:v>
                      </c:pt>
                      <c:pt idx="18">
                        <c:v>38260</c:v>
                      </c:pt>
                      <c:pt idx="19">
                        <c:v>38352</c:v>
                      </c:pt>
                      <c:pt idx="20">
                        <c:v>38442</c:v>
                      </c:pt>
                      <c:pt idx="21">
                        <c:v>38533</c:v>
                      </c:pt>
                      <c:pt idx="22">
                        <c:v>38625</c:v>
                      </c:pt>
                      <c:pt idx="23">
                        <c:v>38717</c:v>
                      </c:pt>
                      <c:pt idx="24">
                        <c:v>38807</c:v>
                      </c:pt>
                      <c:pt idx="25">
                        <c:v>38898</c:v>
                      </c:pt>
                      <c:pt idx="26">
                        <c:v>38990</c:v>
                      </c:pt>
                      <c:pt idx="27">
                        <c:v>39082</c:v>
                      </c:pt>
                      <c:pt idx="28">
                        <c:v>39172</c:v>
                      </c:pt>
                      <c:pt idx="29">
                        <c:v>39263</c:v>
                      </c:pt>
                      <c:pt idx="30">
                        <c:v>39355</c:v>
                      </c:pt>
                      <c:pt idx="31">
                        <c:v>39447</c:v>
                      </c:pt>
                      <c:pt idx="32">
                        <c:v>39538</c:v>
                      </c:pt>
                      <c:pt idx="33">
                        <c:v>39629</c:v>
                      </c:pt>
                      <c:pt idx="34">
                        <c:v>39721</c:v>
                      </c:pt>
                      <c:pt idx="35">
                        <c:v>39813</c:v>
                      </c:pt>
                      <c:pt idx="36">
                        <c:v>39903</c:v>
                      </c:pt>
                      <c:pt idx="37">
                        <c:v>39994</c:v>
                      </c:pt>
                      <c:pt idx="38">
                        <c:v>40086</c:v>
                      </c:pt>
                      <c:pt idx="39">
                        <c:v>40178</c:v>
                      </c:pt>
                      <c:pt idx="40">
                        <c:v>40268</c:v>
                      </c:pt>
                      <c:pt idx="41">
                        <c:v>40359</c:v>
                      </c:pt>
                      <c:pt idx="42">
                        <c:v>40451</c:v>
                      </c:pt>
                      <c:pt idx="43">
                        <c:v>40543</c:v>
                      </c:pt>
                      <c:pt idx="44">
                        <c:v>40633</c:v>
                      </c:pt>
                      <c:pt idx="45">
                        <c:v>40724</c:v>
                      </c:pt>
                      <c:pt idx="46">
                        <c:v>40816</c:v>
                      </c:pt>
                      <c:pt idx="47">
                        <c:v>40908</c:v>
                      </c:pt>
                      <c:pt idx="48">
                        <c:v>40999</c:v>
                      </c:pt>
                      <c:pt idx="49">
                        <c:v>41090</c:v>
                      </c:pt>
                      <c:pt idx="50">
                        <c:v>41182</c:v>
                      </c:pt>
                      <c:pt idx="51">
                        <c:v>41274</c:v>
                      </c:pt>
                      <c:pt idx="52">
                        <c:v>41364</c:v>
                      </c:pt>
                      <c:pt idx="53">
                        <c:v>41455</c:v>
                      </c:pt>
                      <c:pt idx="54">
                        <c:v>41547</c:v>
                      </c:pt>
                      <c:pt idx="55">
                        <c:v>41639</c:v>
                      </c:pt>
                      <c:pt idx="56">
                        <c:v>41729</c:v>
                      </c:pt>
                      <c:pt idx="57">
                        <c:v>41820</c:v>
                      </c:pt>
                      <c:pt idx="58">
                        <c:v>41912</c:v>
                      </c:pt>
                      <c:pt idx="59">
                        <c:v>42004</c:v>
                      </c:pt>
                      <c:pt idx="60">
                        <c:v>42094</c:v>
                      </c:pt>
                      <c:pt idx="61">
                        <c:v>42185</c:v>
                      </c:pt>
                      <c:pt idx="62">
                        <c:v>42277</c:v>
                      </c:pt>
                      <c:pt idx="63">
                        <c:v>42369</c:v>
                      </c:pt>
                      <c:pt idx="64">
                        <c:v>42460</c:v>
                      </c:pt>
                      <c:pt idx="65">
                        <c:v>42551</c:v>
                      </c:pt>
                      <c:pt idx="66">
                        <c:v>42643</c:v>
                      </c:pt>
                      <c:pt idx="67">
                        <c:v>42735</c:v>
                      </c:pt>
                      <c:pt idx="68">
                        <c:v>42825</c:v>
                      </c:pt>
                      <c:pt idx="69">
                        <c:v>42916</c:v>
                      </c:pt>
                      <c:pt idx="70">
                        <c:v>43008</c:v>
                      </c:pt>
                      <c:pt idx="71">
                        <c:v>43100</c:v>
                      </c:pt>
                      <c:pt idx="72">
                        <c:v>43190</c:v>
                      </c:pt>
                      <c:pt idx="73">
                        <c:v>43281</c:v>
                      </c:pt>
                      <c:pt idx="74">
                        <c:v>43373</c:v>
                      </c:pt>
                      <c:pt idx="75">
                        <c:v>43465</c:v>
                      </c:pt>
                      <c:pt idx="76">
                        <c:v>43555</c:v>
                      </c:pt>
                      <c:pt idx="77">
                        <c:v>43646</c:v>
                      </c:pt>
                      <c:pt idx="78">
                        <c:v>43738</c:v>
                      </c:pt>
                      <c:pt idx="79">
                        <c:v>43830</c:v>
                      </c:pt>
                      <c:pt idx="80">
                        <c:v>43921</c:v>
                      </c:pt>
                      <c:pt idx="81">
                        <c:v>44012</c:v>
                      </c:pt>
                      <c:pt idx="82">
                        <c:v>44104</c:v>
                      </c:pt>
                      <c:pt idx="83">
                        <c:v>44196</c:v>
                      </c:pt>
                      <c:pt idx="84">
                        <c:v>44286</c:v>
                      </c:pt>
                      <c:pt idx="85">
                        <c:v>44377</c:v>
                      </c:pt>
                      <c:pt idx="86">
                        <c:v>44469</c:v>
                      </c:pt>
                      <c:pt idx="87">
                        <c:v>44561</c:v>
                      </c:pt>
                      <c:pt idx="88">
                        <c:v>44651</c:v>
                      </c:pt>
                      <c:pt idx="89">
                        <c:v>44742</c:v>
                      </c:pt>
                      <c:pt idx="90">
                        <c:v>44834</c:v>
                      </c:pt>
                      <c:pt idx="91">
                        <c:v>44926</c:v>
                      </c:pt>
                      <c:pt idx="92">
                        <c:v>45016</c:v>
                      </c:pt>
                      <c:pt idx="93">
                        <c:v>45107</c:v>
                      </c:pt>
                      <c:pt idx="94">
                        <c:v>45199</c:v>
                      </c:pt>
                      <c:pt idx="95">
                        <c:v>45291</c:v>
                      </c:pt>
                      <c:pt idx="96">
                        <c:v>45382</c:v>
                      </c:pt>
                      <c:pt idx="97">
                        <c:v>45473</c:v>
                      </c:pt>
                      <c:pt idx="98">
                        <c:v>45565</c:v>
                      </c:pt>
                      <c:pt idx="99">
                        <c:v>45657</c:v>
                      </c:pt>
                      <c:pt idx="100">
                        <c:v>45747</c:v>
                      </c:pt>
                      <c:pt idx="101">
                        <c:v>45838</c:v>
                      </c:pt>
                      <c:pt idx="102">
                        <c:v>45930</c:v>
                      </c:pt>
                      <c:pt idx="103">
                        <c:v>46022</c:v>
                      </c:pt>
                      <c:pt idx="104">
                        <c:v>46112</c:v>
                      </c:pt>
                      <c:pt idx="105">
                        <c:v>46203</c:v>
                      </c:pt>
                      <c:pt idx="106">
                        <c:v>46295</c:v>
                      </c:pt>
                      <c:pt idx="107">
                        <c:v>46387</c:v>
                      </c:pt>
                    </c:numCache>
                  </c:numRef>
                </c:cat>
                <c:val>
                  <c:numRef>
                    <c:extLst>
                      <c:ext uri="{02D57815-91ED-43cb-92C2-25804820EDAC}">
                        <c15:formulaRef>
                          <c15:sqref>Sheet1!$E$4:$E$107</c15:sqref>
                        </c15:formulaRef>
                      </c:ext>
                    </c:extLst>
                    <c:numCache>
                      <c:formatCode>General</c:formatCode>
                      <c:ptCount val="104"/>
                      <c:pt idx="24" formatCode="0.00%">
                        <c:v>2.8331584470094429E-2</c:v>
                      </c:pt>
                      <c:pt idx="25" formatCode="0.00%">
                        <c:v>3.3402922755741082E-2</c:v>
                      </c:pt>
                      <c:pt idx="26" formatCode="0.00%">
                        <c:v>3.6269430051813378E-2</c:v>
                      </c:pt>
                      <c:pt idx="27" formatCode="0.00%">
                        <c:v>4.1237113402061931E-2</c:v>
                      </c:pt>
                      <c:pt idx="28" formatCode="0.00%">
                        <c:v>3.5714285714285809E-2</c:v>
                      </c:pt>
                      <c:pt idx="29" formatCode="0.00%">
                        <c:v>3.0303030303030276E-2</c:v>
                      </c:pt>
                      <c:pt idx="30" formatCode="0.00%">
                        <c:v>2.4999999999999911E-2</c:v>
                      </c:pt>
                      <c:pt idx="31" formatCode="0.00%">
                        <c:v>1.4851485148514865E-2</c:v>
                      </c:pt>
                      <c:pt idx="32" formatCode="0.00%">
                        <c:v>1.4778325123152802E-2</c:v>
                      </c:pt>
                      <c:pt idx="33" formatCode="0.00%">
                        <c:v>1.4705882352941124E-2</c:v>
                      </c:pt>
                      <c:pt idx="34" formatCode="0.00%">
                        <c:v>1.4634146341463428E-2</c:v>
                      </c:pt>
                      <c:pt idx="35" formatCode="0.00%">
                        <c:v>9.7560975609756184E-3</c:v>
                      </c:pt>
                      <c:pt idx="36" formatCode="0.00%">
                        <c:v>-4.8543689320388328E-3</c:v>
                      </c:pt>
                      <c:pt idx="37" formatCode="0.00%">
                        <c:v>-1.9323671497584516E-2</c:v>
                      </c:pt>
                      <c:pt idx="38" formatCode="0.00%">
                        <c:v>-3.3653846153846145E-2</c:v>
                      </c:pt>
                      <c:pt idx="39" formatCode="0.00%">
                        <c:v>-3.8647342995169032E-2</c:v>
                      </c:pt>
                      <c:pt idx="40" formatCode="0.00%">
                        <c:v>-2.9268292682926855E-2</c:v>
                      </c:pt>
                      <c:pt idx="41" formatCode="0.00%">
                        <c:v>-9.8522167487684609E-3</c:v>
                      </c:pt>
                      <c:pt idx="42" formatCode="0.00%">
                        <c:v>4.9751243781095411E-3</c:v>
                      </c:pt>
                      <c:pt idx="43" formatCode="0.00%">
                        <c:v>2.5125628140703515E-2</c:v>
                      </c:pt>
                      <c:pt idx="44" formatCode="0.00%">
                        <c:v>3.015075376884413E-2</c:v>
                      </c:pt>
                      <c:pt idx="45" formatCode="0.00%">
                        <c:v>2.4875621890547261E-2</c:v>
                      </c:pt>
                      <c:pt idx="46" formatCode="0.00%">
                        <c:v>2.9702970297029729E-2</c:v>
                      </c:pt>
                      <c:pt idx="47" formatCode="0.00%">
                        <c:v>2.450980392156854E-2</c:v>
                      </c:pt>
                      <c:pt idx="48" formatCode="0.00%">
                        <c:v>2.9268292682926855E-2</c:v>
                      </c:pt>
                      <c:pt idx="49" formatCode="0.00%">
                        <c:v>3.398058252427183E-2</c:v>
                      </c:pt>
                      <c:pt idx="50" formatCode="0.00%">
                        <c:v>3.173076923076934E-2</c:v>
                      </c:pt>
                      <c:pt idx="51" formatCode="0.00%">
                        <c:v>3.1578947368421151E-2</c:v>
                      </c:pt>
                      <c:pt idx="52" formatCode="0.00%">
                        <c:v>2.6540284360189625E-2</c:v>
                      </c:pt>
                      <c:pt idx="53" formatCode="0.00%">
                        <c:v>2.1596244131455444E-2</c:v>
                      </c:pt>
                      <c:pt idx="54" formatCode="0.00%">
                        <c:v>2.4231127679403608E-2</c:v>
                      </c:pt>
                      <c:pt idx="55" formatCode="0.00%">
                        <c:v>2.9684601113172615E-2</c:v>
                      </c:pt>
                      <c:pt idx="56" formatCode="0.00%">
                        <c:v>2.9547553093259404E-2</c:v>
                      </c:pt>
                      <c:pt idx="57" formatCode="0.00%">
                        <c:v>3.2169117647058876E-2</c:v>
                      </c:pt>
                      <c:pt idx="58" formatCode="0.00%">
                        <c:v>3.1847133757961776E-2</c:v>
                      </c:pt>
                      <c:pt idx="59" formatCode="0.00%">
                        <c:v>2.7027027027026973E-2</c:v>
                      </c:pt>
                      <c:pt idx="60" formatCode="0.00%">
                        <c:v>2.6905829596412634E-2</c:v>
                      </c:pt>
                      <c:pt idx="61" formatCode="0.00%">
                        <c:v>2.9385574354407806E-2</c:v>
                      </c:pt>
                      <c:pt idx="62" formatCode="0.00%">
                        <c:v>3.1746031746031855E-2</c:v>
                      </c:pt>
                      <c:pt idx="63" formatCode="0.00%">
                        <c:v>2.8947368421052611E-2</c:v>
                      </c:pt>
                      <c:pt idx="64" formatCode="0.00%">
                        <c:v>2.9694323144104695E-2</c:v>
                      </c:pt>
                      <c:pt idx="65" formatCode="0.00%">
                        <c:v>3.0276816608996615E-2</c:v>
                      </c:pt>
                      <c:pt idx="66" formatCode="0.00%">
                        <c:v>2.8205128205128105E-2</c:v>
                      </c:pt>
                      <c:pt idx="67" formatCode="0.00%">
                        <c:v>2.5575447570332477E-2</c:v>
                      </c:pt>
                      <c:pt idx="68" formatCode="0.00%">
                        <c:v>2.5445292620865034E-2</c:v>
                      </c:pt>
                      <c:pt idx="69" formatCode="0.00%">
                        <c:v>2.5188916876574208E-2</c:v>
                      </c:pt>
                      <c:pt idx="70" formatCode="0.00%">
                        <c:v>2.244389027431426E-2</c:v>
                      </c:pt>
                      <c:pt idx="71" formatCode="0.00%">
                        <c:v>2.4937655860349128E-2</c:v>
                      </c:pt>
                      <c:pt idx="72" formatCode="0.00%">
                        <c:v>2.4813895781637729E-2</c:v>
                      </c:pt>
                      <c:pt idx="73" formatCode="0.00%">
                        <c:v>3.0303030303030276E-2</c:v>
                      </c:pt>
                      <c:pt idx="74" formatCode="0.00%">
                        <c:v>3.0081300813008083E-2</c:v>
                      </c:pt>
                      <c:pt idx="75" formatCode="0.00%">
                        <c:v>2.7575020275750095E-2</c:v>
                      </c:pt>
                      <c:pt idx="76" formatCode="0.00%">
                        <c:v>2.7441485068603777E-2</c:v>
                      </c:pt>
                      <c:pt idx="77" formatCode="0.00%">
                        <c:v>2.1462639109697923E-2</c:v>
                      </c:pt>
                      <c:pt idx="78" formatCode="0.00%">
                        <c:v>2.2099447513812098E-2</c:v>
                      </c:pt>
                      <c:pt idx="79" formatCode="0.00%">
                        <c:v>2.4467245461720522E-2</c:v>
                      </c:pt>
                      <c:pt idx="80" formatCode="0.00%">
                        <c:v>2.5137470542026641E-2</c:v>
                      </c:pt>
                      <c:pt idx="81" formatCode="0.00%">
                        <c:v>1.0116731517509692E-2</c:v>
                      </c:pt>
                      <c:pt idx="82" formatCode="0.00%">
                        <c:v>0</c:v>
                      </c:pt>
                      <c:pt idx="83" formatCode="0.00%">
                        <c:v>-6.9337442218798673E-3</c:v>
                      </c:pt>
                      <c:pt idx="84" formatCode="0.00%">
                        <c:v>-7.6628352490420992E-3</c:v>
                      </c:pt>
                      <c:pt idx="85" formatCode="0.00%">
                        <c:v>2.7734976887519247E-2</c:v>
                      </c:pt>
                      <c:pt idx="86" formatCode="0.00%">
                        <c:v>6.5637065637065728E-2</c:v>
                      </c:pt>
                      <c:pt idx="87" formatCode="0.00%">
                        <c:v>0.10162916989914672</c:v>
                      </c:pt>
                      <c:pt idx="88" formatCode="0.00%">
                        <c:v>0.11814671814671818</c:v>
                      </c:pt>
                      <c:pt idx="89" formatCode="0.00%">
                        <c:v>0.11244377811094464</c:v>
                      </c:pt>
                      <c:pt idx="90" formatCode="0.00%">
                        <c:v>8.6956521739130377E-2</c:v>
                      </c:pt>
                      <c:pt idx="91" formatCode="0.00%">
                        <c:v>4.7887323943661908E-2</c:v>
                      </c:pt>
                      <c:pt idx="92" formatCode="0.00%">
                        <c:v>2.7624309392265234E-2</c:v>
                      </c:pt>
                      <c:pt idx="93" formatCode="0.00%">
                        <c:v>1.2803234501347793E-2</c:v>
                      </c:pt>
                      <c:pt idx="94" formatCode="0.00%">
                        <c:v>6.6666666666665986E-3</c:v>
                      </c:pt>
                      <c:pt idx="95" formatCode="0.00%">
                        <c:v>8.0645161290322509E-3</c:v>
                      </c:pt>
                      <c:pt idx="96" formatCode="0.00%">
                        <c:v>1.0752688172043001E-2</c:v>
                      </c:pt>
                      <c:pt idx="97" formatCode="0.00%">
                        <c:v>1.0645375914837052E-2</c:v>
                      </c:pt>
                    </c:numCache>
                  </c:numRef>
                </c:val>
                <c:smooth val="0"/>
                <c:extLst>
                  <c:ext xmlns:c16="http://schemas.microsoft.com/office/drawing/2014/chart" uri="{C3380CC4-5D6E-409C-BE32-E72D297353CC}">
                    <c16:uniqueId val="{00000002-7BDD-4684-8CC2-20EDC493ECE9}"/>
                  </c:ext>
                </c:extLst>
              </c15:ser>
            </c15:filteredLineSeries>
            <c15:filteredLineSeries>
              <c15:ser>
                <c:idx val="3"/>
                <c:order val="3"/>
                <c:spPr>
                  <a:ln w="28575" cap="rnd">
                    <a:solidFill>
                      <a:schemeClr val="accent3"/>
                    </a:solidFill>
                    <a:prstDash val="sysDash"/>
                    <a:round/>
                  </a:ln>
                  <a:effectLst/>
                </c:spPr>
                <c:marker>
                  <c:symbol val="none"/>
                </c:marker>
                <c:cat>
                  <c:numRef>
                    <c:extLst xmlns:c15="http://schemas.microsoft.com/office/drawing/2012/chart">
                      <c:ext xmlns:c15="http://schemas.microsoft.com/office/drawing/2012/chart" uri="{02D57815-91ED-43cb-92C2-25804820EDAC}">
                        <c15:formulaRef>
                          <c15:sqref>Sheet1!$B$4:$B$111</c15:sqref>
                        </c15:formulaRef>
                      </c:ext>
                    </c:extLst>
                    <c:numCache>
                      <c:formatCode>mm/yyyy</c:formatCode>
                      <c:ptCount val="108"/>
                      <c:pt idx="0">
                        <c:v>36616</c:v>
                      </c:pt>
                      <c:pt idx="1">
                        <c:v>36707</c:v>
                      </c:pt>
                      <c:pt idx="2">
                        <c:v>36799</c:v>
                      </c:pt>
                      <c:pt idx="3">
                        <c:v>36891</c:v>
                      </c:pt>
                      <c:pt idx="4">
                        <c:v>36981</c:v>
                      </c:pt>
                      <c:pt idx="5">
                        <c:v>37072</c:v>
                      </c:pt>
                      <c:pt idx="6">
                        <c:v>37164</c:v>
                      </c:pt>
                      <c:pt idx="7">
                        <c:v>37256</c:v>
                      </c:pt>
                      <c:pt idx="8">
                        <c:v>37346</c:v>
                      </c:pt>
                      <c:pt idx="9">
                        <c:v>37437</c:v>
                      </c:pt>
                      <c:pt idx="10">
                        <c:v>37529</c:v>
                      </c:pt>
                      <c:pt idx="11">
                        <c:v>37621</c:v>
                      </c:pt>
                      <c:pt idx="12">
                        <c:v>37711</c:v>
                      </c:pt>
                      <c:pt idx="13">
                        <c:v>37802</c:v>
                      </c:pt>
                      <c:pt idx="14">
                        <c:v>37894</c:v>
                      </c:pt>
                      <c:pt idx="15">
                        <c:v>37986</c:v>
                      </c:pt>
                      <c:pt idx="16">
                        <c:v>38077</c:v>
                      </c:pt>
                      <c:pt idx="17">
                        <c:v>38168</c:v>
                      </c:pt>
                      <c:pt idx="18">
                        <c:v>38260</c:v>
                      </c:pt>
                      <c:pt idx="19">
                        <c:v>38352</c:v>
                      </c:pt>
                      <c:pt idx="20">
                        <c:v>38442</c:v>
                      </c:pt>
                      <c:pt idx="21">
                        <c:v>38533</c:v>
                      </c:pt>
                      <c:pt idx="22">
                        <c:v>38625</c:v>
                      </c:pt>
                      <c:pt idx="23">
                        <c:v>38717</c:v>
                      </c:pt>
                      <c:pt idx="24">
                        <c:v>38807</c:v>
                      </c:pt>
                      <c:pt idx="25">
                        <c:v>38898</c:v>
                      </c:pt>
                      <c:pt idx="26">
                        <c:v>38990</c:v>
                      </c:pt>
                      <c:pt idx="27">
                        <c:v>39082</c:v>
                      </c:pt>
                      <c:pt idx="28">
                        <c:v>39172</c:v>
                      </c:pt>
                      <c:pt idx="29">
                        <c:v>39263</c:v>
                      </c:pt>
                      <c:pt idx="30">
                        <c:v>39355</c:v>
                      </c:pt>
                      <c:pt idx="31">
                        <c:v>39447</c:v>
                      </c:pt>
                      <c:pt idx="32">
                        <c:v>39538</c:v>
                      </c:pt>
                      <c:pt idx="33">
                        <c:v>39629</c:v>
                      </c:pt>
                      <c:pt idx="34">
                        <c:v>39721</c:v>
                      </c:pt>
                      <c:pt idx="35">
                        <c:v>39813</c:v>
                      </c:pt>
                      <c:pt idx="36">
                        <c:v>39903</c:v>
                      </c:pt>
                      <c:pt idx="37">
                        <c:v>39994</c:v>
                      </c:pt>
                      <c:pt idx="38">
                        <c:v>40086</c:v>
                      </c:pt>
                      <c:pt idx="39">
                        <c:v>40178</c:v>
                      </c:pt>
                      <c:pt idx="40">
                        <c:v>40268</c:v>
                      </c:pt>
                      <c:pt idx="41">
                        <c:v>40359</c:v>
                      </c:pt>
                      <c:pt idx="42">
                        <c:v>40451</c:v>
                      </c:pt>
                      <c:pt idx="43">
                        <c:v>40543</c:v>
                      </c:pt>
                      <c:pt idx="44">
                        <c:v>40633</c:v>
                      </c:pt>
                      <c:pt idx="45">
                        <c:v>40724</c:v>
                      </c:pt>
                      <c:pt idx="46">
                        <c:v>40816</c:v>
                      </c:pt>
                      <c:pt idx="47">
                        <c:v>40908</c:v>
                      </c:pt>
                      <c:pt idx="48">
                        <c:v>40999</c:v>
                      </c:pt>
                      <c:pt idx="49">
                        <c:v>41090</c:v>
                      </c:pt>
                      <c:pt idx="50">
                        <c:v>41182</c:v>
                      </c:pt>
                      <c:pt idx="51">
                        <c:v>41274</c:v>
                      </c:pt>
                      <c:pt idx="52">
                        <c:v>41364</c:v>
                      </c:pt>
                      <c:pt idx="53">
                        <c:v>41455</c:v>
                      </c:pt>
                      <c:pt idx="54">
                        <c:v>41547</c:v>
                      </c:pt>
                      <c:pt idx="55">
                        <c:v>41639</c:v>
                      </c:pt>
                      <c:pt idx="56">
                        <c:v>41729</c:v>
                      </c:pt>
                      <c:pt idx="57">
                        <c:v>41820</c:v>
                      </c:pt>
                      <c:pt idx="58">
                        <c:v>41912</c:v>
                      </c:pt>
                      <c:pt idx="59">
                        <c:v>42004</c:v>
                      </c:pt>
                      <c:pt idx="60">
                        <c:v>42094</c:v>
                      </c:pt>
                      <c:pt idx="61">
                        <c:v>42185</c:v>
                      </c:pt>
                      <c:pt idx="62">
                        <c:v>42277</c:v>
                      </c:pt>
                      <c:pt idx="63">
                        <c:v>42369</c:v>
                      </c:pt>
                      <c:pt idx="64">
                        <c:v>42460</c:v>
                      </c:pt>
                      <c:pt idx="65">
                        <c:v>42551</c:v>
                      </c:pt>
                      <c:pt idx="66">
                        <c:v>42643</c:v>
                      </c:pt>
                      <c:pt idx="67">
                        <c:v>42735</c:v>
                      </c:pt>
                      <c:pt idx="68">
                        <c:v>42825</c:v>
                      </c:pt>
                      <c:pt idx="69">
                        <c:v>42916</c:v>
                      </c:pt>
                      <c:pt idx="70">
                        <c:v>43008</c:v>
                      </c:pt>
                      <c:pt idx="71">
                        <c:v>43100</c:v>
                      </c:pt>
                      <c:pt idx="72">
                        <c:v>43190</c:v>
                      </c:pt>
                      <c:pt idx="73">
                        <c:v>43281</c:v>
                      </c:pt>
                      <c:pt idx="74">
                        <c:v>43373</c:v>
                      </c:pt>
                      <c:pt idx="75">
                        <c:v>43465</c:v>
                      </c:pt>
                      <c:pt idx="76">
                        <c:v>43555</c:v>
                      </c:pt>
                      <c:pt idx="77">
                        <c:v>43646</c:v>
                      </c:pt>
                      <c:pt idx="78">
                        <c:v>43738</c:v>
                      </c:pt>
                      <c:pt idx="79">
                        <c:v>43830</c:v>
                      </c:pt>
                      <c:pt idx="80">
                        <c:v>43921</c:v>
                      </c:pt>
                      <c:pt idx="81">
                        <c:v>44012</c:v>
                      </c:pt>
                      <c:pt idx="82">
                        <c:v>44104</c:v>
                      </c:pt>
                      <c:pt idx="83">
                        <c:v>44196</c:v>
                      </c:pt>
                      <c:pt idx="84">
                        <c:v>44286</c:v>
                      </c:pt>
                      <c:pt idx="85">
                        <c:v>44377</c:v>
                      </c:pt>
                      <c:pt idx="86">
                        <c:v>44469</c:v>
                      </c:pt>
                      <c:pt idx="87">
                        <c:v>44561</c:v>
                      </c:pt>
                      <c:pt idx="88">
                        <c:v>44651</c:v>
                      </c:pt>
                      <c:pt idx="89">
                        <c:v>44742</c:v>
                      </c:pt>
                      <c:pt idx="90">
                        <c:v>44834</c:v>
                      </c:pt>
                      <c:pt idx="91">
                        <c:v>44926</c:v>
                      </c:pt>
                      <c:pt idx="92">
                        <c:v>45016</c:v>
                      </c:pt>
                      <c:pt idx="93">
                        <c:v>45107</c:v>
                      </c:pt>
                      <c:pt idx="94">
                        <c:v>45199</c:v>
                      </c:pt>
                      <c:pt idx="95">
                        <c:v>45291</c:v>
                      </c:pt>
                      <c:pt idx="96">
                        <c:v>45382</c:v>
                      </c:pt>
                      <c:pt idx="97">
                        <c:v>45473</c:v>
                      </c:pt>
                      <c:pt idx="98">
                        <c:v>45565</c:v>
                      </c:pt>
                      <c:pt idx="99">
                        <c:v>45657</c:v>
                      </c:pt>
                      <c:pt idx="100">
                        <c:v>45747</c:v>
                      </c:pt>
                      <c:pt idx="101">
                        <c:v>45838</c:v>
                      </c:pt>
                      <c:pt idx="102">
                        <c:v>45930</c:v>
                      </c:pt>
                      <c:pt idx="103">
                        <c:v>46022</c:v>
                      </c:pt>
                      <c:pt idx="104">
                        <c:v>46112</c:v>
                      </c:pt>
                      <c:pt idx="105">
                        <c:v>46203</c:v>
                      </c:pt>
                      <c:pt idx="106">
                        <c:v>46295</c:v>
                      </c:pt>
                      <c:pt idx="107">
                        <c:v>46387</c:v>
                      </c:pt>
                    </c:numCache>
                  </c:numRef>
                </c:cat>
                <c:val>
                  <c:numRef>
                    <c:extLst xmlns:c15="http://schemas.microsoft.com/office/drawing/2012/chart">
                      <c:ext xmlns:c15="http://schemas.microsoft.com/office/drawing/2012/chart" uri="{02D57815-91ED-43cb-92C2-25804820EDAC}">
                        <c15:formulaRef>
                          <c15:sqref>Sheet1!$G$4:$G$107</c15:sqref>
                        </c15:formulaRef>
                      </c:ext>
                    </c:extLst>
                    <c:numCache>
                      <c:formatCode>General</c:formatCode>
                      <c:ptCount val="104"/>
                      <c:pt idx="97" formatCode="0.00%">
                        <c:v>1.0645375914837052E-2</c:v>
                      </c:pt>
                      <c:pt idx="98" formatCode="0.0000000000000000%">
                        <c:v>1.2921146595697543E-2</c:v>
                      </c:pt>
                      <c:pt idx="99" formatCode="0.0000000000000000%">
                        <c:v>1.5196917276558034E-2</c:v>
                      </c:pt>
                      <c:pt idx="100" formatCode="0.0000000000000000%">
                        <c:v>1.7472687957418527E-2</c:v>
                      </c:pt>
                      <c:pt idx="101" formatCode="0.0000000000000000%">
                        <c:v>1.9748458638279016E-2</c:v>
                      </c:pt>
                      <c:pt idx="102" formatCode="0.0000000000000000%">
                        <c:v>2.2024229319139506E-2</c:v>
                      </c:pt>
                      <c:pt idx="103" formatCode="0.00%">
                        <c:v>2.4299999999999999E-2</c:v>
                      </c:pt>
                    </c:numCache>
                  </c:numRef>
                </c:val>
                <c:smooth val="0"/>
                <c:extLst xmlns:c15="http://schemas.microsoft.com/office/drawing/2012/chart">
                  <c:ext xmlns:c16="http://schemas.microsoft.com/office/drawing/2014/chart" uri="{C3380CC4-5D6E-409C-BE32-E72D297353CC}">
                    <c16:uniqueId val="{00000004-7BDD-4684-8CC2-20EDC493ECE9}"/>
                  </c:ext>
                </c:extLst>
              </c15:ser>
            </c15:filteredLineSeries>
          </c:ext>
        </c:extLst>
      </c:lineChart>
      <c:dateAx>
        <c:axId val="1338665840"/>
        <c:scaling>
          <c:orientation val="minMax"/>
        </c:scaling>
        <c:delete val="0"/>
        <c:axPos val="b"/>
        <c:numFmt formatCode="\'yy" sourceLinked="0"/>
        <c:majorTickMark val="out"/>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crossAx val="1338666320"/>
        <c:crosses val="autoZero"/>
        <c:auto val="1"/>
        <c:lblOffset val="100"/>
        <c:baseTimeUnit val="months"/>
        <c:majorUnit val="5"/>
        <c:majorTimeUnit val="years"/>
      </c:dateAx>
      <c:valAx>
        <c:axId val="1338666320"/>
        <c:scaling>
          <c:orientation val="minMax"/>
          <c:max val="0.2"/>
          <c:min val="-0.1"/>
        </c:scaling>
        <c:delete val="0"/>
        <c:axPos val="l"/>
        <c:majorGridlines>
          <c:spPr>
            <a:ln w="9525" cap="flat" cmpd="sng" algn="ctr">
              <a:solidFill>
                <a:schemeClr val="bg2"/>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crossAx val="1338665840"/>
        <c:crosses val="autoZero"/>
        <c:crossBetween val="between"/>
      </c:valAx>
      <c:valAx>
        <c:axId val="1438239"/>
        <c:scaling>
          <c:orientation val="minMax"/>
          <c:max val="1.0000000000000002E-2"/>
        </c:scaling>
        <c:delete val="0"/>
        <c:axPos val="r"/>
        <c:numFmt formatCode="0" sourceLinked="1"/>
        <c:majorTickMark val="out"/>
        <c:minorTickMark val="none"/>
        <c:tickLblPos val="none"/>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455999"/>
        <c:crosses val="max"/>
        <c:crossBetween val="between"/>
      </c:valAx>
      <c:dateAx>
        <c:axId val="1455999"/>
        <c:scaling>
          <c:orientation val="minMax"/>
        </c:scaling>
        <c:delete val="1"/>
        <c:axPos val="b"/>
        <c:numFmt formatCode="mm/yyyy" sourceLinked="1"/>
        <c:majorTickMark val="out"/>
        <c:minorTickMark val="none"/>
        <c:tickLblPos val="nextTo"/>
        <c:crossAx val="1438239"/>
        <c:crosses val="autoZero"/>
        <c:auto val="1"/>
        <c:lblOffset val="100"/>
        <c:baseTimeUnit val="months"/>
      </c:date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solidFill>
            <a:sysClr val="windowText" lastClr="000000"/>
          </a:solidFill>
        </a:defRPr>
      </a:pPr>
      <a:endParaRPr lang="en-US"/>
    </a:p>
  </c:txPr>
  <c:externalData r:id="rId3">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681959823579451E-2"/>
          <c:y val="0.15279587040647558"/>
          <c:w val="0.91486756146865966"/>
          <c:h val="0.59229090975272947"/>
        </c:manualLayout>
      </c:layout>
      <c:barChart>
        <c:barDir val="col"/>
        <c:grouping val="clustered"/>
        <c:varyColors val="0"/>
        <c:ser>
          <c:idx val="0"/>
          <c:order val="0"/>
          <c:tx>
            <c:strRef>
              <c:f>Sheet1!$B$1</c:f>
              <c:strCache>
                <c:ptCount val="1"/>
                <c:pt idx="0">
                  <c:v>Rent Level</c:v>
                </c:pt>
              </c:strCache>
            </c:strRef>
          </c:tx>
          <c:spPr>
            <a:solidFill>
              <a:schemeClr val="tx2"/>
            </a:solidFill>
            <a:ln>
              <a:solidFill>
                <a:schemeClr val="accent1"/>
              </a:solidFill>
            </a:ln>
            <a:effectLst/>
          </c:spPr>
          <c:invertIfNegative val="0"/>
          <c:dPt>
            <c:idx val="16"/>
            <c:invertIfNegative val="0"/>
            <c:bubble3D val="0"/>
            <c:spPr>
              <a:solidFill>
                <a:schemeClr val="tx2"/>
              </a:solidFill>
              <a:ln>
                <a:solidFill>
                  <a:schemeClr val="accent1"/>
                </a:solidFill>
              </a:ln>
              <a:effectLst/>
            </c:spPr>
            <c:extLst>
              <c:ext xmlns:c16="http://schemas.microsoft.com/office/drawing/2014/chart" uri="{C3380CC4-5D6E-409C-BE32-E72D297353CC}">
                <c16:uniqueId val="{00000001-DDFD-4FB3-B965-91FFFFA88BA7}"/>
              </c:ext>
            </c:extLst>
          </c:dPt>
          <c:dPt>
            <c:idx val="17"/>
            <c:invertIfNegative val="0"/>
            <c:bubble3D val="0"/>
            <c:spPr>
              <a:solidFill>
                <a:schemeClr val="tx2"/>
              </a:solidFill>
              <a:ln>
                <a:solidFill>
                  <a:schemeClr val="accent1"/>
                </a:solidFill>
              </a:ln>
              <a:effectLst/>
            </c:spPr>
            <c:extLst>
              <c:ext xmlns:c16="http://schemas.microsoft.com/office/drawing/2014/chart" uri="{C3380CC4-5D6E-409C-BE32-E72D297353CC}">
                <c16:uniqueId val="{00000003-DDFD-4FB3-B965-91FFFFA88BA7}"/>
              </c:ext>
            </c:extLst>
          </c:dPt>
          <c:dPt>
            <c:idx val="18"/>
            <c:invertIfNegative val="0"/>
            <c:bubble3D val="0"/>
            <c:spPr>
              <a:solidFill>
                <a:schemeClr val="accent1">
                  <a:lumMod val="50000"/>
                </a:schemeClr>
              </a:solidFill>
              <a:ln>
                <a:solidFill>
                  <a:schemeClr val="accent1"/>
                </a:solidFill>
              </a:ln>
              <a:effectLst/>
            </c:spPr>
            <c:extLst>
              <c:ext xmlns:c16="http://schemas.microsoft.com/office/drawing/2014/chart" uri="{C3380CC4-5D6E-409C-BE32-E72D297353CC}">
                <c16:uniqueId val="{00000005-DDFD-4FB3-B965-91FFFFA88BA7}"/>
              </c:ext>
            </c:extLst>
          </c:dPt>
          <c:dPt>
            <c:idx val="19"/>
            <c:invertIfNegative val="0"/>
            <c:bubble3D val="0"/>
            <c:spPr>
              <a:solidFill>
                <a:schemeClr val="tx2"/>
              </a:solidFill>
              <a:ln>
                <a:solidFill>
                  <a:schemeClr val="accent1"/>
                </a:solidFill>
              </a:ln>
              <a:effectLst/>
            </c:spPr>
            <c:extLst>
              <c:ext xmlns:c16="http://schemas.microsoft.com/office/drawing/2014/chart" uri="{C3380CC4-5D6E-409C-BE32-E72D297353CC}">
                <c16:uniqueId val="{00000007-DDFD-4FB3-B965-91FFFFA88BA7}"/>
              </c:ext>
            </c:extLst>
          </c:dPt>
          <c:dPt>
            <c:idx val="20"/>
            <c:invertIfNegative val="0"/>
            <c:bubble3D val="0"/>
            <c:spPr>
              <a:pattFill prst="dkUpDiag">
                <a:fgClr>
                  <a:schemeClr val="tx2"/>
                </a:fgClr>
                <a:bgClr>
                  <a:schemeClr val="bg1"/>
                </a:bgClr>
              </a:pattFill>
              <a:ln>
                <a:solidFill>
                  <a:schemeClr val="accent1"/>
                </a:solidFill>
              </a:ln>
              <a:effectLst/>
            </c:spPr>
            <c:extLst>
              <c:ext xmlns:c16="http://schemas.microsoft.com/office/drawing/2014/chart" uri="{C3380CC4-5D6E-409C-BE32-E72D297353CC}">
                <c16:uniqueId val="{00000009-DDFD-4FB3-B965-91FFFFA88BA7}"/>
              </c:ext>
            </c:extLst>
          </c:dPt>
          <c:dPt>
            <c:idx val="21"/>
            <c:invertIfNegative val="0"/>
            <c:bubble3D val="0"/>
            <c:spPr>
              <a:pattFill prst="dkUpDiag">
                <a:fgClr>
                  <a:schemeClr val="tx2"/>
                </a:fgClr>
                <a:bgClr>
                  <a:schemeClr val="bg1"/>
                </a:bgClr>
              </a:pattFill>
              <a:ln>
                <a:solidFill>
                  <a:schemeClr val="accent1"/>
                </a:solidFill>
              </a:ln>
              <a:effectLst/>
            </c:spPr>
            <c:extLst>
              <c:ext xmlns:c16="http://schemas.microsoft.com/office/drawing/2014/chart" uri="{C3380CC4-5D6E-409C-BE32-E72D297353CC}">
                <c16:uniqueId val="{0000000A-22FC-4DEB-A320-3D0D34B1578A}"/>
              </c:ext>
            </c:extLst>
          </c:dPt>
          <c:cat>
            <c:strRef>
              <c:f>Sheet1!$A$2:$A$23</c:f>
              <c:strCache>
                <c:ptCount val="22"/>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pt idx="13">
                  <c:v>2018</c:v>
                </c:pt>
                <c:pt idx="14">
                  <c:v>2019</c:v>
                </c:pt>
                <c:pt idx="15">
                  <c:v>2020</c:v>
                </c:pt>
                <c:pt idx="16">
                  <c:v>2021</c:v>
                </c:pt>
                <c:pt idx="17">
                  <c:v>2022</c:v>
                </c:pt>
                <c:pt idx="18">
                  <c:v>2023</c:v>
                </c:pt>
                <c:pt idx="19">
                  <c:v>2024</c:v>
                </c:pt>
                <c:pt idx="20">
                  <c:v>2025*</c:v>
                </c:pt>
                <c:pt idx="21">
                  <c:v>2026*</c:v>
                </c:pt>
              </c:strCache>
            </c:strRef>
          </c:cat>
          <c:val>
            <c:numRef>
              <c:f>Sheet1!$B$2:$B$23</c:f>
              <c:numCache>
                <c:formatCode>"$"#,##0_);[Red]\("$"#,##0\)</c:formatCode>
                <c:ptCount val="22"/>
                <c:pt idx="0">
                  <c:v>970</c:v>
                </c:pt>
                <c:pt idx="1">
                  <c:v>1010</c:v>
                </c:pt>
                <c:pt idx="2">
                  <c:v>1025</c:v>
                </c:pt>
                <c:pt idx="3" formatCode="General">
                  <c:v>1035</c:v>
                </c:pt>
                <c:pt idx="4" formatCode="General">
                  <c:v>995</c:v>
                </c:pt>
                <c:pt idx="5" formatCode="General">
                  <c:v>1020</c:v>
                </c:pt>
                <c:pt idx="6" formatCode="General">
                  <c:v>1045</c:v>
                </c:pt>
                <c:pt idx="7" formatCode="General">
                  <c:v>1078</c:v>
                </c:pt>
                <c:pt idx="8" formatCode="General">
                  <c:v>1110</c:v>
                </c:pt>
                <c:pt idx="9" formatCode="General">
                  <c:v>1140</c:v>
                </c:pt>
                <c:pt idx="10" formatCode="General">
                  <c:v>1173</c:v>
                </c:pt>
                <c:pt idx="11" formatCode="General">
                  <c:v>1203</c:v>
                </c:pt>
                <c:pt idx="12" formatCode="General">
                  <c:v>1233</c:v>
                </c:pt>
                <c:pt idx="13" formatCode="General">
                  <c:v>1267</c:v>
                </c:pt>
                <c:pt idx="14" formatCode="General">
                  <c:v>1298</c:v>
                </c:pt>
                <c:pt idx="15" formatCode="General">
                  <c:v>1289</c:v>
                </c:pt>
                <c:pt idx="16" formatCode="General">
                  <c:v>1420</c:v>
                </c:pt>
                <c:pt idx="17" formatCode="General">
                  <c:v>1488</c:v>
                </c:pt>
                <c:pt idx="18" formatCode="General">
                  <c:v>1500</c:v>
                </c:pt>
                <c:pt idx="19" formatCode="General">
                  <c:v>1514</c:v>
                </c:pt>
                <c:pt idx="20" formatCode="General">
                  <c:v>1550</c:v>
                </c:pt>
                <c:pt idx="21" formatCode="General">
                  <c:v>1605</c:v>
                </c:pt>
              </c:numCache>
            </c:numRef>
          </c:val>
          <c:extLst>
            <c:ext xmlns:c16="http://schemas.microsoft.com/office/drawing/2014/chart" uri="{C3380CC4-5D6E-409C-BE32-E72D297353CC}">
              <c16:uniqueId val="{0000000A-DDFD-4FB3-B965-91FFFFA88BA7}"/>
            </c:ext>
          </c:extLst>
        </c:ser>
        <c:dLbls>
          <c:showLegendKey val="0"/>
          <c:showVal val="0"/>
          <c:showCatName val="0"/>
          <c:showSerName val="0"/>
          <c:showPercent val="0"/>
          <c:showBubbleSize val="0"/>
        </c:dLbls>
        <c:gapWidth val="219"/>
        <c:axId val="1293133024"/>
        <c:axId val="1493487072"/>
      </c:barChart>
      <c:lineChart>
        <c:grouping val="standard"/>
        <c:varyColors val="0"/>
        <c:ser>
          <c:idx val="1"/>
          <c:order val="1"/>
          <c:tx>
            <c:strRef>
              <c:f>Sheet1!$C$1</c:f>
              <c:strCache>
                <c:ptCount val="1"/>
                <c:pt idx="0">
                  <c:v>Vacancy Rate</c:v>
                </c:pt>
              </c:strCache>
            </c:strRef>
          </c:tx>
          <c:spPr>
            <a:ln w="28575" cap="rnd">
              <a:solidFill>
                <a:schemeClr val="accent3"/>
              </a:solidFill>
              <a:round/>
            </a:ln>
            <a:effectLst/>
          </c:spPr>
          <c:marker>
            <c:symbol val="none"/>
          </c:marker>
          <c:cat>
            <c:strRef>
              <c:f>Sheet1!$A$2:$A$23</c:f>
              <c:strCache>
                <c:ptCount val="22"/>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pt idx="13">
                  <c:v>2018</c:v>
                </c:pt>
                <c:pt idx="14">
                  <c:v>2019</c:v>
                </c:pt>
                <c:pt idx="15">
                  <c:v>2020</c:v>
                </c:pt>
                <c:pt idx="16">
                  <c:v>2021</c:v>
                </c:pt>
                <c:pt idx="17">
                  <c:v>2022</c:v>
                </c:pt>
                <c:pt idx="18">
                  <c:v>2023</c:v>
                </c:pt>
                <c:pt idx="19">
                  <c:v>2024</c:v>
                </c:pt>
                <c:pt idx="20">
                  <c:v>2025*</c:v>
                </c:pt>
                <c:pt idx="21">
                  <c:v>2026*</c:v>
                </c:pt>
              </c:strCache>
            </c:strRef>
          </c:cat>
          <c:val>
            <c:numRef>
              <c:f>Sheet1!$C$2:$C$23</c:f>
              <c:numCache>
                <c:formatCode>General</c:formatCode>
                <c:ptCount val="22"/>
                <c:pt idx="0" formatCode="0.00%">
                  <c:v>6.0999999999999999E-2</c:v>
                </c:pt>
                <c:pt idx="1">
                  <c:v>5.2499999999999998E-2</c:v>
                </c:pt>
                <c:pt idx="2">
                  <c:v>0.06</c:v>
                </c:pt>
                <c:pt idx="3">
                  <c:v>7.0000000000000007E-2</c:v>
                </c:pt>
                <c:pt idx="4">
                  <c:v>8.2500000000000004E-2</c:v>
                </c:pt>
                <c:pt idx="5">
                  <c:v>7.2499999999999995E-2</c:v>
                </c:pt>
                <c:pt idx="6">
                  <c:v>6.25E-2</c:v>
                </c:pt>
                <c:pt idx="7">
                  <c:v>5.5E-2</c:v>
                </c:pt>
                <c:pt idx="8">
                  <c:v>5.0999999999999997E-2</c:v>
                </c:pt>
                <c:pt idx="9">
                  <c:v>0.05</c:v>
                </c:pt>
                <c:pt idx="10">
                  <c:v>0.05</c:v>
                </c:pt>
                <c:pt idx="11">
                  <c:v>5.2499999999999998E-2</c:v>
                </c:pt>
                <c:pt idx="12">
                  <c:v>5.5E-2</c:v>
                </c:pt>
                <c:pt idx="13">
                  <c:v>5.5E-2</c:v>
                </c:pt>
                <c:pt idx="14">
                  <c:v>5.5E-2</c:v>
                </c:pt>
                <c:pt idx="15">
                  <c:v>0.06</c:v>
                </c:pt>
                <c:pt idx="16">
                  <c:v>0.05</c:v>
                </c:pt>
                <c:pt idx="17">
                  <c:v>5.5E-2</c:v>
                </c:pt>
                <c:pt idx="18">
                  <c:v>0.06</c:v>
                </c:pt>
                <c:pt idx="19">
                  <c:v>0.06</c:v>
                </c:pt>
                <c:pt idx="20">
                  <c:v>0.06</c:v>
                </c:pt>
                <c:pt idx="21">
                  <c:v>5.5E-2</c:v>
                </c:pt>
              </c:numCache>
            </c:numRef>
          </c:val>
          <c:smooth val="0"/>
          <c:extLst>
            <c:ext xmlns:c16="http://schemas.microsoft.com/office/drawing/2014/chart" uri="{C3380CC4-5D6E-409C-BE32-E72D297353CC}">
              <c16:uniqueId val="{0000000B-DDFD-4FB3-B965-91FFFFA88BA7}"/>
            </c:ext>
          </c:extLst>
        </c:ser>
        <c:dLbls>
          <c:showLegendKey val="0"/>
          <c:showVal val="0"/>
          <c:showCatName val="0"/>
          <c:showSerName val="0"/>
          <c:showPercent val="0"/>
          <c:showBubbleSize val="0"/>
        </c:dLbls>
        <c:marker val="1"/>
        <c:smooth val="0"/>
        <c:axId val="440473647"/>
        <c:axId val="596373583"/>
      </c:lineChart>
      <c:catAx>
        <c:axId val="1293133024"/>
        <c:scaling>
          <c:orientation val="minMax"/>
        </c:scaling>
        <c:delete val="0"/>
        <c:axPos val="b"/>
        <c:numFmt formatCode="General" sourceLinked="1"/>
        <c:majorTickMark val="none"/>
        <c:minorTickMark val="none"/>
        <c:tickLblPos val="nextTo"/>
        <c:spPr>
          <a:noFill/>
          <a:ln w="12700" cap="flat" cmpd="sng" algn="ctr">
            <a:solidFill>
              <a:schemeClr val="bg2"/>
            </a:solidFill>
            <a:round/>
          </a:ln>
          <a:effectLst/>
        </c:spPr>
        <c:txPr>
          <a:bodyPr rot="-2700000" spcFirstLastPara="1" vertOverflow="ellipsis" wrap="square" anchor="ctr" anchorCtr="1"/>
          <a:lstStyle/>
          <a:p>
            <a:pPr>
              <a:defRPr sz="1200" b="0" i="0" u="none" strike="noStrike" kern="1200" baseline="0">
                <a:solidFill>
                  <a:schemeClr val="tx1"/>
                </a:solidFill>
                <a:latin typeface="+mn-lt"/>
                <a:ea typeface="+mn-ea"/>
                <a:cs typeface="+mn-cs"/>
              </a:defRPr>
            </a:pPr>
            <a:endParaRPr lang="en-US"/>
          </a:p>
        </c:txPr>
        <c:crossAx val="1493487072"/>
        <c:crosses val="autoZero"/>
        <c:auto val="1"/>
        <c:lblAlgn val="ctr"/>
        <c:lblOffset val="100"/>
        <c:tickLblSkip val="1"/>
        <c:noMultiLvlLbl val="0"/>
      </c:catAx>
      <c:valAx>
        <c:axId val="1493487072"/>
        <c:scaling>
          <c:orientation val="minMax"/>
          <c:min val="925"/>
        </c:scaling>
        <c:delete val="0"/>
        <c:axPos val="l"/>
        <c:majorGridlines>
          <c:spPr>
            <a:ln w="9525" cap="flat" cmpd="sng" algn="ctr">
              <a:solidFill>
                <a:schemeClr val="bg2"/>
              </a:solidFill>
              <a:round/>
            </a:ln>
            <a:effectLst/>
          </c:spPr>
        </c:majorGridlines>
        <c:numFmt formatCode="&quot;$&quot;#,##0_);[Red]\(&quot;$&quot;#,##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293133024"/>
        <c:crosses val="autoZero"/>
        <c:crossBetween val="between"/>
      </c:valAx>
      <c:valAx>
        <c:axId val="596373583"/>
        <c:scaling>
          <c:orientation val="minMax"/>
          <c:max val="9.0000000000000024E-2"/>
          <c:min val="3.0000000000000006E-2"/>
        </c:scaling>
        <c:delete val="0"/>
        <c:axPos val="r"/>
        <c:numFmt formatCode="0.0%" sourceLinked="0"/>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440473647"/>
        <c:crosses val="max"/>
        <c:crossBetween val="between"/>
        <c:majorUnit val="2.0000000000000004E-2"/>
      </c:valAx>
      <c:catAx>
        <c:axId val="440473647"/>
        <c:scaling>
          <c:orientation val="minMax"/>
        </c:scaling>
        <c:delete val="1"/>
        <c:axPos val="b"/>
        <c:numFmt formatCode="General" sourceLinked="1"/>
        <c:majorTickMark val="out"/>
        <c:minorTickMark val="none"/>
        <c:tickLblPos val="nextTo"/>
        <c:crossAx val="596373583"/>
        <c:crosses val="autoZero"/>
        <c:auto val="1"/>
        <c:lblAlgn val="ctr"/>
        <c:lblOffset val="100"/>
        <c:noMultiLvlLbl val="0"/>
      </c:catAx>
      <c:spPr>
        <a:noFill/>
        <a:ln>
          <a:noFill/>
        </a:ln>
        <a:effectLst/>
      </c:spPr>
    </c:plotArea>
    <c:legend>
      <c:legendPos val="b"/>
      <c:layout>
        <c:manualLayout>
          <c:xMode val="edge"/>
          <c:yMode val="edge"/>
          <c:x val="0.28416401182517587"/>
          <c:y val="0.9325894350018531"/>
          <c:w val="0.39354553720000696"/>
          <c:h val="6.478284337743663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chemeClr val="tx1"/>
          </a:solidFill>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368788245629388E-2"/>
          <c:y val="2.7480569484996401E-2"/>
          <c:w val="0.89571584799258563"/>
          <c:h val="0.88942696582796843"/>
        </c:manualLayout>
      </c:layout>
      <c:lineChart>
        <c:grouping val="standard"/>
        <c:varyColors val="0"/>
        <c:ser>
          <c:idx val="0"/>
          <c:order val="0"/>
          <c:spPr>
            <a:ln w="28575" cap="rnd">
              <a:solidFill>
                <a:schemeClr val="accent1"/>
              </a:solidFill>
              <a:round/>
            </a:ln>
            <a:effectLst/>
          </c:spPr>
          <c:marker>
            <c:symbol val="none"/>
          </c:marker>
          <c:dLbls>
            <c:dLbl>
              <c:idx val="420"/>
              <c:layout>
                <c:manualLayout>
                  <c:x val="-7.8753012233120159E-2"/>
                  <c:y val="-0.34694413313273159"/>
                </c:manualLayout>
              </c:layout>
              <c:tx>
                <c:rich>
                  <a:bodyPr/>
                  <a:lstStyle/>
                  <a:p>
                    <a:fld id="{00852A89-B3E3-430F-9987-62A9623EB12E}" type="VALUE">
                      <a:rPr lang="en-US" b="1"/>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FBEE-4CCE-BEC3-A2F741292C82}"/>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ysClr val="windowText" lastClr="000000"/>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Share!$B$4:$B$424</c:f>
              <c:numCache>
                <c:formatCode>mmm"/"yyyy</c:formatCode>
                <c:ptCount val="421"/>
                <c:pt idx="0">
                  <c:v>32904</c:v>
                </c:pt>
                <c:pt idx="1">
                  <c:v>32932</c:v>
                </c:pt>
                <c:pt idx="2">
                  <c:v>32963</c:v>
                </c:pt>
                <c:pt idx="3">
                  <c:v>32993</c:v>
                </c:pt>
                <c:pt idx="4">
                  <c:v>33024</c:v>
                </c:pt>
                <c:pt idx="5">
                  <c:v>33054</c:v>
                </c:pt>
                <c:pt idx="6">
                  <c:v>33085</c:v>
                </c:pt>
                <c:pt idx="7">
                  <c:v>33116</c:v>
                </c:pt>
                <c:pt idx="8">
                  <c:v>33146</c:v>
                </c:pt>
                <c:pt idx="9">
                  <c:v>33177</c:v>
                </c:pt>
                <c:pt idx="10">
                  <c:v>33207</c:v>
                </c:pt>
                <c:pt idx="11">
                  <c:v>33238</c:v>
                </c:pt>
                <c:pt idx="12">
                  <c:v>33269</c:v>
                </c:pt>
                <c:pt idx="13">
                  <c:v>33297</c:v>
                </c:pt>
                <c:pt idx="14">
                  <c:v>33328</c:v>
                </c:pt>
                <c:pt idx="15">
                  <c:v>33358</c:v>
                </c:pt>
                <c:pt idx="16">
                  <c:v>33389</c:v>
                </c:pt>
                <c:pt idx="17">
                  <c:v>33419</c:v>
                </c:pt>
                <c:pt idx="18">
                  <c:v>33450</c:v>
                </c:pt>
                <c:pt idx="19">
                  <c:v>33481</c:v>
                </c:pt>
                <c:pt idx="20">
                  <c:v>33511</c:v>
                </c:pt>
                <c:pt idx="21">
                  <c:v>33542</c:v>
                </c:pt>
                <c:pt idx="22">
                  <c:v>33572</c:v>
                </c:pt>
                <c:pt idx="23">
                  <c:v>33603</c:v>
                </c:pt>
                <c:pt idx="24">
                  <c:v>33634</c:v>
                </c:pt>
                <c:pt idx="25">
                  <c:v>33663</c:v>
                </c:pt>
                <c:pt idx="26">
                  <c:v>33694</c:v>
                </c:pt>
                <c:pt idx="27">
                  <c:v>33724</c:v>
                </c:pt>
                <c:pt idx="28">
                  <c:v>33755</c:v>
                </c:pt>
                <c:pt idx="29">
                  <c:v>33785</c:v>
                </c:pt>
                <c:pt idx="30">
                  <c:v>33816</c:v>
                </c:pt>
                <c:pt idx="31">
                  <c:v>33847</c:v>
                </c:pt>
                <c:pt idx="32">
                  <c:v>33877</c:v>
                </c:pt>
                <c:pt idx="33">
                  <c:v>33908</c:v>
                </c:pt>
                <c:pt idx="34">
                  <c:v>33938</c:v>
                </c:pt>
                <c:pt idx="35">
                  <c:v>33969</c:v>
                </c:pt>
                <c:pt idx="36">
                  <c:v>34000</c:v>
                </c:pt>
                <c:pt idx="37">
                  <c:v>34028</c:v>
                </c:pt>
                <c:pt idx="38">
                  <c:v>34059</c:v>
                </c:pt>
                <c:pt idx="39">
                  <c:v>34089</c:v>
                </c:pt>
                <c:pt idx="40">
                  <c:v>34120</c:v>
                </c:pt>
                <c:pt idx="41">
                  <c:v>34150</c:v>
                </c:pt>
                <c:pt idx="42">
                  <c:v>34181</c:v>
                </c:pt>
                <c:pt idx="43">
                  <c:v>34212</c:v>
                </c:pt>
                <c:pt idx="44">
                  <c:v>34242</c:v>
                </c:pt>
                <c:pt idx="45">
                  <c:v>34273</c:v>
                </c:pt>
                <c:pt idx="46">
                  <c:v>34303</c:v>
                </c:pt>
                <c:pt idx="47">
                  <c:v>34334</c:v>
                </c:pt>
                <c:pt idx="48">
                  <c:v>34365</c:v>
                </c:pt>
                <c:pt idx="49">
                  <c:v>34393</c:v>
                </c:pt>
                <c:pt idx="50">
                  <c:v>34424</c:v>
                </c:pt>
                <c:pt idx="51">
                  <c:v>34454</c:v>
                </c:pt>
                <c:pt idx="52">
                  <c:v>34485</c:v>
                </c:pt>
                <c:pt idx="53">
                  <c:v>34515</c:v>
                </c:pt>
                <c:pt idx="54">
                  <c:v>34546</c:v>
                </c:pt>
                <c:pt idx="55">
                  <c:v>34577</c:v>
                </c:pt>
                <c:pt idx="56">
                  <c:v>34607</c:v>
                </c:pt>
                <c:pt idx="57">
                  <c:v>34638</c:v>
                </c:pt>
                <c:pt idx="58">
                  <c:v>34668</c:v>
                </c:pt>
                <c:pt idx="59">
                  <c:v>34699</c:v>
                </c:pt>
                <c:pt idx="60">
                  <c:v>34730</c:v>
                </c:pt>
                <c:pt idx="61">
                  <c:v>34758</c:v>
                </c:pt>
                <c:pt idx="62">
                  <c:v>34789</c:v>
                </c:pt>
                <c:pt idx="63">
                  <c:v>34819</c:v>
                </c:pt>
                <c:pt idx="64">
                  <c:v>34850</c:v>
                </c:pt>
                <c:pt idx="65">
                  <c:v>34880</c:v>
                </c:pt>
                <c:pt idx="66">
                  <c:v>34911</c:v>
                </c:pt>
                <c:pt idx="67">
                  <c:v>34942</c:v>
                </c:pt>
                <c:pt idx="68">
                  <c:v>34972</c:v>
                </c:pt>
                <c:pt idx="69">
                  <c:v>35003</c:v>
                </c:pt>
                <c:pt idx="70">
                  <c:v>35033</c:v>
                </c:pt>
                <c:pt idx="71">
                  <c:v>35064</c:v>
                </c:pt>
                <c:pt idx="72">
                  <c:v>35095</c:v>
                </c:pt>
                <c:pt idx="73">
                  <c:v>35124</c:v>
                </c:pt>
                <c:pt idx="74">
                  <c:v>35155</c:v>
                </c:pt>
                <c:pt idx="75">
                  <c:v>35185</c:v>
                </c:pt>
                <c:pt idx="76">
                  <c:v>35216</c:v>
                </c:pt>
                <c:pt idx="77">
                  <c:v>35246</c:v>
                </c:pt>
                <c:pt idx="78">
                  <c:v>35277</c:v>
                </c:pt>
                <c:pt idx="79">
                  <c:v>35308</c:v>
                </c:pt>
                <c:pt idx="80">
                  <c:v>35338</c:v>
                </c:pt>
                <c:pt idx="81">
                  <c:v>35369</c:v>
                </c:pt>
                <c:pt idx="82">
                  <c:v>35399</c:v>
                </c:pt>
                <c:pt idx="83">
                  <c:v>35430</c:v>
                </c:pt>
                <c:pt idx="84">
                  <c:v>35461</c:v>
                </c:pt>
                <c:pt idx="85">
                  <c:v>35489</c:v>
                </c:pt>
                <c:pt idx="86">
                  <c:v>35520</c:v>
                </c:pt>
                <c:pt idx="87">
                  <c:v>35550</c:v>
                </c:pt>
                <c:pt idx="88">
                  <c:v>35581</c:v>
                </c:pt>
                <c:pt idx="89">
                  <c:v>35611</c:v>
                </c:pt>
                <c:pt idx="90">
                  <c:v>35642</c:v>
                </c:pt>
                <c:pt idx="91">
                  <c:v>35673</c:v>
                </c:pt>
                <c:pt idx="92">
                  <c:v>35703</c:v>
                </c:pt>
                <c:pt idx="93">
                  <c:v>35734</c:v>
                </c:pt>
                <c:pt idx="94">
                  <c:v>35764</c:v>
                </c:pt>
                <c:pt idx="95">
                  <c:v>35795</c:v>
                </c:pt>
                <c:pt idx="96">
                  <c:v>35826</c:v>
                </c:pt>
                <c:pt idx="97">
                  <c:v>35854</c:v>
                </c:pt>
                <c:pt idx="98">
                  <c:v>35885</c:v>
                </c:pt>
                <c:pt idx="99">
                  <c:v>35915</c:v>
                </c:pt>
                <c:pt idx="100">
                  <c:v>35946</c:v>
                </c:pt>
                <c:pt idx="101">
                  <c:v>35976</c:v>
                </c:pt>
                <c:pt idx="102">
                  <c:v>36007</c:v>
                </c:pt>
                <c:pt idx="103">
                  <c:v>36038</c:v>
                </c:pt>
                <c:pt idx="104">
                  <c:v>36068</c:v>
                </c:pt>
                <c:pt idx="105">
                  <c:v>36099</c:v>
                </c:pt>
                <c:pt idx="106">
                  <c:v>36129</c:v>
                </c:pt>
                <c:pt idx="107">
                  <c:v>36160</c:v>
                </c:pt>
                <c:pt idx="108">
                  <c:v>36191</c:v>
                </c:pt>
                <c:pt idx="109">
                  <c:v>36219</c:v>
                </c:pt>
                <c:pt idx="110">
                  <c:v>36250</c:v>
                </c:pt>
                <c:pt idx="111">
                  <c:v>36280</c:v>
                </c:pt>
                <c:pt idx="112">
                  <c:v>36311</c:v>
                </c:pt>
                <c:pt idx="113">
                  <c:v>36341</c:v>
                </c:pt>
                <c:pt idx="114">
                  <c:v>36372</c:v>
                </c:pt>
                <c:pt idx="115">
                  <c:v>36403</c:v>
                </c:pt>
                <c:pt idx="116">
                  <c:v>36433</c:v>
                </c:pt>
                <c:pt idx="117">
                  <c:v>36464</c:v>
                </c:pt>
                <c:pt idx="118">
                  <c:v>36494</c:v>
                </c:pt>
                <c:pt idx="119">
                  <c:v>36525</c:v>
                </c:pt>
                <c:pt idx="120">
                  <c:v>36556</c:v>
                </c:pt>
                <c:pt idx="121">
                  <c:v>36585</c:v>
                </c:pt>
                <c:pt idx="122">
                  <c:v>36616</c:v>
                </c:pt>
                <c:pt idx="123">
                  <c:v>36646</c:v>
                </c:pt>
                <c:pt idx="124">
                  <c:v>36677</c:v>
                </c:pt>
                <c:pt idx="125">
                  <c:v>36707</c:v>
                </c:pt>
                <c:pt idx="126">
                  <c:v>36738</c:v>
                </c:pt>
                <c:pt idx="127">
                  <c:v>36769</c:v>
                </c:pt>
                <c:pt idx="128">
                  <c:v>36799</c:v>
                </c:pt>
                <c:pt idx="129">
                  <c:v>36830</c:v>
                </c:pt>
                <c:pt idx="130">
                  <c:v>36860</c:v>
                </c:pt>
                <c:pt idx="131">
                  <c:v>36891</c:v>
                </c:pt>
                <c:pt idx="132">
                  <c:v>36922</c:v>
                </c:pt>
                <c:pt idx="133">
                  <c:v>36950</c:v>
                </c:pt>
                <c:pt idx="134">
                  <c:v>36981</c:v>
                </c:pt>
                <c:pt idx="135">
                  <c:v>37011</c:v>
                </c:pt>
                <c:pt idx="136">
                  <c:v>37042</c:v>
                </c:pt>
                <c:pt idx="137">
                  <c:v>37072</c:v>
                </c:pt>
                <c:pt idx="138">
                  <c:v>37103</c:v>
                </c:pt>
                <c:pt idx="139">
                  <c:v>37134</c:v>
                </c:pt>
                <c:pt idx="140">
                  <c:v>37164</c:v>
                </c:pt>
                <c:pt idx="141">
                  <c:v>37195</c:v>
                </c:pt>
                <c:pt idx="142">
                  <c:v>37225</c:v>
                </c:pt>
                <c:pt idx="143">
                  <c:v>37256</c:v>
                </c:pt>
                <c:pt idx="144">
                  <c:v>37287</c:v>
                </c:pt>
                <c:pt idx="145">
                  <c:v>37315</c:v>
                </c:pt>
                <c:pt idx="146">
                  <c:v>37346</c:v>
                </c:pt>
                <c:pt idx="147">
                  <c:v>37376</c:v>
                </c:pt>
                <c:pt idx="148">
                  <c:v>37407</c:v>
                </c:pt>
                <c:pt idx="149">
                  <c:v>37437</c:v>
                </c:pt>
                <c:pt idx="150">
                  <c:v>37468</c:v>
                </c:pt>
                <c:pt idx="151">
                  <c:v>37499</c:v>
                </c:pt>
                <c:pt idx="152">
                  <c:v>37529</c:v>
                </c:pt>
                <c:pt idx="153">
                  <c:v>37560</c:v>
                </c:pt>
                <c:pt idx="154">
                  <c:v>37590</c:v>
                </c:pt>
                <c:pt idx="155">
                  <c:v>37621</c:v>
                </c:pt>
                <c:pt idx="156">
                  <c:v>37652</c:v>
                </c:pt>
                <c:pt idx="157">
                  <c:v>37680</c:v>
                </c:pt>
                <c:pt idx="158">
                  <c:v>37711</c:v>
                </c:pt>
                <c:pt idx="159">
                  <c:v>37741</c:v>
                </c:pt>
                <c:pt idx="160">
                  <c:v>37772</c:v>
                </c:pt>
                <c:pt idx="161">
                  <c:v>37802</c:v>
                </c:pt>
                <c:pt idx="162">
                  <c:v>37833</c:v>
                </c:pt>
                <c:pt idx="163">
                  <c:v>37864</c:v>
                </c:pt>
                <c:pt idx="164">
                  <c:v>37894</c:v>
                </c:pt>
                <c:pt idx="165">
                  <c:v>37925</c:v>
                </c:pt>
                <c:pt idx="166">
                  <c:v>37955</c:v>
                </c:pt>
                <c:pt idx="167">
                  <c:v>37986</c:v>
                </c:pt>
                <c:pt idx="168">
                  <c:v>38017</c:v>
                </c:pt>
                <c:pt idx="169">
                  <c:v>38046</c:v>
                </c:pt>
                <c:pt idx="170">
                  <c:v>38077</c:v>
                </c:pt>
                <c:pt idx="171">
                  <c:v>38107</c:v>
                </c:pt>
                <c:pt idx="172">
                  <c:v>38138</c:v>
                </c:pt>
                <c:pt idx="173">
                  <c:v>38168</c:v>
                </c:pt>
                <c:pt idx="174">
                  <c:v>38199</c:v>
                </c:pt>
                <c:pt idx="175">
                  <c:v>38230</c:v>
                </c:pt>
                <c:pt idx="176">
                  <c:v>38260</c:v>
                </c:pt>
                <c:pt idx="177">
                  <c:v>38291</c:v>
                </c:pt>
                <c:pt idx="178">
                  <c:v>38321</c:v>
                </c:pt>
                <c:pt idx="179">
                  <c:v>38352</c:v>
                </c:pt>
                <c:pt idx="180">
                  <c:v>38383</c:v>
                </c:pt>
                <c:pt idx="181">
                  <c:v>38411</c:v>
                </c:pt>
                <c:pt idx="182">
                  <c:v>38442</c:v>
                </c:pt>
                <c:pt idx="183">
                  <c:v>38472</c:v>
                </c:pt>
                <c:pt idx="184">
                  <c:v>38503</c:v>
                </c:pt>
                <c:pt idx="185">
                  <c:v>38533</c:v>
                </c:pt>
                <c:pt idx="186">
                  <c:v>38564</c:v>
                </c:pt>
                <c:pt idx="187">
                  <c:v>38595</c:v>
                </c:pt>
                <c:pt idx="188">
                  <c:v>38625</c:v>
                </c:pt>
                <c:pt idx="189">
                  <c:v>38656</c:v>
                </c:pt>
                <c:pt idx="190">
                  <c:v>38686</c:v>
                </c:pt>
                <c:pt idx="191">
                  <c:v>38717</c:v>
                </c:pt>
                <c:pt idx="192">
                  <c:v>38748</c:v>
                </c:pt>
                <c:pt idx="193">
                  <c:v>38776</c:v>
                </c:pt>
                <c:pt idx="194">
                  <c:v>38807</c:v>
                </c:pt>
                <c:pt idx="195">
                  <c:v>38837</c:v>
                </c:pt>
                <c:pt idx="196">
                  <c:v>38868</c:v>
                </c:pt>
                <c:pt idx="197">
                  <c:v>38898</c:v>
                </c:pt>
                <c:pt idx="198">
                  <c:v>38929</c:v>
                </c:pt>
                <c:pt idx="199">
                  <c:v>38960</c:v>
                </c:pt>
                <c:pt idx="200">
                  <c:v>38990</c:v>
                </c:pt>
                <c:pt idx="201">
                  <c:v>39021</c:v>
                </c:pt>
                <c:pt idx="202">
                  <c:v>39051</c:v>
                </c:pt>
                <c:pt idx="203">
                  <c:v>39082</c:v>
                </c:pt>
                <c:pt idx="204">
                  <c:v>39113</c:v>
                </c:pt>
                <c:pt idx="205">
                  <c:v>39141</c:v>
                </c:pt>
                <c:pt idx="206">
                  <c:v>39172</c:v>
                </c:pt>
                <c:pt idx="207">
                  <c:v>39202</c:v>
                </c:pt>
                <c:pt idx="208">
                  <c:v>39233</c:v>
                </c:pt>
                <c:pt idx="209">
                  <c:v>39263</c:v>
                </c:pt>
                <c:pt idx="210">
                  <c:v>39294</c:v>
                </c:pt>
                <c:pt idx="211">
                  <c:v>39325</c:v>
                </c:pt>
                <c:pt idx="212">
                  <c:v>39355</c:v>
                </c:pt>
                <c:pt idx="213">
                  <c:v>39386</c:v>
                </c:pt>
                <c:pt idx="214">
                  <c:v>39416</c:v>
                </c:pt>
                <c:pt idx="215">
                  <c:v>39447</c:v>
                </c:pt>
                <c:pt idx="216">
                  <c:v>39478</c:v>
                </c:pt>
                <c:pt idx="217">
                  <c:v>39507</c:v>
                </c:pt>
                <c:pt idx="218">
                  <c:v>39538</c:v>
                </c:pt>
                <c:pt idx="219">
                  <c:v>39568</c:v>
                </c:pt>
                <c:pt idx="220">
                  <c:v>39599</c:v>
                </c:pt>
                <c:pt idx="221">
                  <c:v>39629</c:v>
                </c:pt>
                <c:pt idx="222">
                  <c:v>39660</c:v>
                </c:pt>
                <c:pt idx="223">
                  <c:v>39691</c:v>
                </c:pt>
                <c:pt idx="224">
                  <c:v>39721</c:v>
                </c:pt>
                <c:pt idx="225">
                  <c:v>39752</c:v>
                </c:pt>
                <c:pt idx="226">
                  <c:v>39782</c:v>
                </c:pt>
                <c:pt idx="227">
                  <c:v>39813</c:v>
                </c:pt>
                <c:pt idx="228">
                  <c:v>39844</c:v>
                </c:pt>
                <c:pt idx="229">
                  <c:v>39872</c:v>
                </c:pt>
                <c:pt idx="230">
                  <c:v>39903</c:v>
                </c:pt>
                <c:pt idx="231">
                  <c:v>39933</c:v>
                </c:pt>
                <c:pt idx="232">
                  <c:v>39964</c:v>
                </c:pt>
                <c:pt idx="233">
                  <c:v>39994</c:v>
                </c:pt>
                <c:pt idx="234">
                  <c:v>40025</c:v>
                </c:pt>
                <c:pt idx="235">
                  <c:v>40056</c:v>
                </c:pt>
                <c:pt idx="236">
                  <c:v>40086</c:v>
                </c:pt>
                <c:pt idx="237">
                  <c:v>40117</c:v>
                </c:pt>
                <c:pt idx="238">
                  <c:v>40147</c:v>
                </c:pt>
                <c:pt idx="239">
                  <c:v>40178</c:v>
                </c:pt>
                <c:pt idx="240">
                  <c:v>40209</c:v>
                </c:pt>
                <c:pt idx="241">
                  <c:v>40237</c:v>
                </c:pt>
                <c:pt idx="242">
                  <c:v>40268</c:v>
                </c:pt>
                <c:pt idx="243">
                  <c:v>40298</c:v>
                </c:pt>
                <c:pt idx="244">
                  <c:v>40329</c:v>
                </c:pt>
                <c:pt idx="245">
                  <c:v>40359</c:v>
                </c:pt>
                <c:pt idx="246">
                  <c:v>40390</c:v>
                </c:pt>
                <c:pt idx="247">
                  <c:v>40421</c:v>
                </c:pt>
                <c:pt idx="248">
                  <c:v>40451</c:v>
                </c:pt>
                <c:pt idx="249">
                  <c:v>40482</c:v>
                </c:pt>
                <c:pt idx="250">
                  <c:v>40512</c:v>
                </c:pt>
                <c:pt idx="251">
                  <c:v>40543</c:v>
                </c:pt>
                <c:pt idx="252">
                  <c:v>40574</c:v>
                </c:pt>
                <c:pt idx="253">
                  <c:v>40602</c:v>
                </c:pt>
                <c:pt idx="254">
                  <c:v>40633</c:v>
                </c:pt>
                <c:pt idx="255">
                  <c:v>40663</c:v>
                </c:pt>
                <c:pt idx="256">
                  <c:v>40694</c:v>
                </c:pt>
                <c:pt idx="257">
                  <c:v>40724</c:v>
                </c:pt>
                <c:pt idx="258">
                  <c:v>40755</c:v>
                </c:pt>
                <c:pt idx="259">
                  <c:v>40786</c:v>
                </c:pt>
                <c:pt idx="260">
                  <c:v>40816</c:v>
                </c:pt>
                <c:pt idx="261">
                  <c:v>40847</c:v>
                </c:pt>
                <c:pt idx="262">
                  <c:v>40877</c:v>
                </c:pt>
                <c:pt idx="263">
                  <c:v>40908</c:v>
                </c:pt>
                <c:pt idx="264">
                  <c:v>40939</c:v>
                </c:pt>
                <c:pt idx="265">
                  <c:v>40968</c:v>
                </c:pt>
                <c:pt idx="266">
                  <c:v>40999</c:v>
                </c:pt>
                <c:pt idx="267">
                  <c:v>41029</c:v>
                </c:pt>
                <c:pt idx="268">
                  <c:v>41060</c:v>
                </c:pt>
                <c:pt idx="269">
                  <c:v>41090</c:v>
                </c:pt>
                <c:pt idx="270">
                  <c:v>41121</c:v>
                </c:pt>
                <c:pt idx="271">
                  <c:v>41152</c:v>
                </c:pt>
                <c:pt idx="272">
                  <c:v>41182</c:v>
                </c:pt>
                <c:pt idx="273">
                  <c:v>41213</c:v>
                </c:pt>
                <c:pt idx="274">
                  <c:v>41243</c:v>
                </c:pt>
                <c:pt idx="275">
                  <c:v>41274</c:v>
                </c:pt>
                <c:pt idx="276">
                  <c:v>41305</c:v>
                </c:pt>
                <c:pt idx="277">
                  <c:v>41333</c:v>
                </c:pt>
                <c:pt idx="278">
                  <c:v>41364</c:v>
                </c:pt>
                <c:pt idx="279">
                  <c:v>41394</c:v>
                </c:pt>
                <c:pt idx="280">
                  <c:v>41425</c:v>
                </c:pt>
                <c:pt idx="281">
                  <c:v>41455</c:v>
                </c:pt>
                <c:pt idx="282">
                  <c:v>41486</c:v>
                </c:pt>
                <c:pt idx="283">
                  <c:v>41517</c:v>
                </c:pt>
                <c:pt idx="284">
                  <c:v>41547</c:v>
                </c:pt>
                <c:pt idx="285">
                  <c:v>41578</c:v>
                </c:pt>
                <c:pt idx="286">
                  <c:v>41608</c:v>
                </c:pt>
                <c:pt idx="287">
                  <c:v>41639</c:v>
                </c:pt>
                <c:pt idx="288">
                  <c:v>41670</c:v>
                </c:pt>
                <c:pt idx="289">
                  <c:v>41698</c:v>
                </c:pt>
                <c:pt idx="290">
                  <c:v>41729</c:v>
                </c:pt>
                <c:pt idx="291">
                  <c:v>41759</c:v>
                </c:pt>
                <c:pt idx="292">
                  <c:v>41790</c:v>
                </c:pt>
                <c:pt idx="293">
                  <c:v>41820</c:v>
                </c:pt>
                <c:pt idx="294">
                  <c:v>41851</c:v>
                </c:pt>
                <c:pt idx="295">
                  <c:v>41882</c:v>
                </c:pt>
                <c:pt idx="296">
                  <c:v>41912</c:v>
                </c:pt>
                <c:pt idx="297">
                  <c:v>41943</c:v>
                </c:pt>
                <c:pt idx="298">
                  <c:v>41973</c:v>
                </c:pt>
                <c:pt idx="299">
                  <c:v>42004</c:v>
                </c:pt>
                <c:pt idx="300">
                  <c:v>42035</c:v>
                </c:pt>
                <c:pt idx="301">
                  <c:v>42063</c:v>
                </c:pt>
                <c:pt idx="302">
                  <c:v>42094</c:v>
                </c:pt>
                <c:pt idx="303">
                  <c:v>42124</c:v>
                </c:pt>
                <c:pt idx="304">
                  <c:v>42155</c:v>
                </c:pt>
                <c:pt idx="305">
                  <c:v>42185</c:v>
                </c:pt>
                <c:pt idx="306">
                  <c:v>42216</c:v>
                </c:pt>
                <c:pt idx="307">
                  <c:v>42247</c:v>
                </c:pt>
                <c:pt idx="308">
                  <c:v>42277</c:v>
                </c:pt>
                <c:pt idx="309">
                  <c:v>42308</c:v>
                </c:pt>
                <c:pt idx="310">
                  <c:v>42338</c:v>
                </c:pt>
                <c:pt idx="311">
                  <c:v>42369</c:v>
                </c:pt>
                <c:pt idx="312">
                  <c:v>42400</c:v>
                </c:pt>
                <c:pt idx="313">
                  <c:v>42429</c:v>
                </c:pt>
                <c:pt idx="314">
                  <c:v>42460</c:v>
                </c:pt>
                <c:pt idx="315">
                  <c:v>42490</c:v>
                </c:pt>
                <c:pt idx="316">
                  <c:v>42521</c:v>
                </c:pt>
                <c:pt idx="317">
                  <c:v>42551</c:v>
                </c:pt>
                <c:pt idx="318">
                  <c:v>42582</c:v>
                </c:pt>
                <c:pt idx="319">
                  <c:v>42613</c:v>
                </c:pt>
                <c:pt idx="320">
                  <c:v>42643</c:v>
                </c:pt>
                <c:pt idx="321">
                  <c:v>42674</c:v>
                </c:pt>
                <c:pt idx="322">
                  <c:v>42704</c:v>
                </c:pt>
                <c:pt idx="323">
                  <c:v>42735</c:v>
                </c:pt>
                <c:pt idx="324">
                  <c:v>42766</c:v>
                </c:pt>
                <c:pt idx="325">
                  <c:v>42794</c:v>
                </c:pt>
                <c:pt idx="326">
                  <c:v>42825</c:v>
                </c:pt>
                <c:pt idx="327">
                  <c:v>42855</c:v>
                </c:pt>
                <c:pt idx="328">
                  <c:v>42886</c:v>
                </c:pt>
                <c:pt idx="329">
                  <c:v>42916</c:v>
                </c:pt>
                <c:pt idx="330">
                  <c:v>42947</c:v>
                </c:pt>
                <c:pt idx="331">
                  <c:v>42978</c:v>
                </c:pt>
                <c:pt idx="332">
                  <c:v>43008</c:v>
                </c:pt>
                <c:pt idx="333">
                  <c:v>43039</c:v>
                </c:pt>
                <c:pt idx="334">
                  <c:v>43069</c:v>
                </c:pt>
                <c:pt idx="335">
                  <c:v>43100</c:v>
                </c:pt>
                <c:pt idx="336">
                  <c:v>43131</c:v>
                </c:pt>
                <c:pt idx="337">
                  <c:v>43159</c:v>
                </c:pt>
                <c:pt idx="338">
                  <c:v>43190</c:v>
                </c:pt>
                <c:pt idx="339">
                  <c:v>43220</c:v>
                </c:pt>
                <c:pt idx="340">
                  <c:v>43251</c:v>
                </c:pt>
                <c:pt idx="341">
                  <c:v>43281</c:v>
                </c:pt>
                <c:pt idx="342">
                  <c:v>43312</c:v>
                </c:pt>
                <c:pt idx="343">
                  <c:v>43343</c:v>
                </c:pt>
                <c:pt idx="344">
                  <c:v>43373</c:v>
                </c:pt>
                <c:pt idx="345">
                  <c:v>43404</c:v>
                </c:pt>
                <c:pt idx="346">
                  <c:v>43434</c:v>
                </c:pt>
                <c:pt idx="347">
                  <c:v>43465</c:v>
                </c:pt>
                <c:pt idx="348">
                  <c:v>43496</c:v>
                </c:pt>
                <c:pt idx="349">
                  <c:v>43524</c:v>
                </c:pt>
                <c:pt idx="350">
                  <c:v>43555</c:v>
                </c:pt>
                <c:pt idx="351">
                  <c:v>43585</c:v>
                </c:pt>
                <c:pt idx="352">
                  <c:v>43616</c:v>
                </c:pt>
                <c:pt idx="353">
                  <c:v>43646</c:v>
                </c:pt>
                <c:pt idx="354">
                  <c:v>43677</c:v>
                </c:pt>
                <c:pt idx="355">
                  <c:v>43708</c:v>
                </c:pt>
                <c:pt idx="356">
                  <c:v>43738</c:v>
                </c:pt>
                <c:pt idx="357">
                  <c:v>43769</c:v>
                </c:pt>
                <c:pt idx="358">
                  <c:v>43799</c:v>
                </c:pt>
                <c:pt idx="359">
                  <c:v>43830</c:v>
                </c:pt>
                <c:pt idx="360">
                  <c:v>43861</c:v>
                </c:pt>
                <c:pt idx="361">
                  <c:v>43890</c:v>
                </c:pt>
                <c:pt idx="362">
                  <c:v>43921</c:v>
                </c:pt>
                <c:pt idx="363">
                  <c:v>43951</c:v>
                </c:pt>
                <c:pt idx="364">
                  <c:v>43982</c:v>
                </c:pt>
                <c:pt idx="365">
                  <c:v>44012</c:v>
                </c:pt>
                <c:pt idx="366">
                  <c:v>44043</c:v>
                </c:pt>
                <c:pt idx="367">
                  <c:v>44074</c:v>
                </c:pt>
                <c:pt idx="368">
                  <c:v>44104</c:v>
                </c:pt>
                <c:pt idx="369">
                  <c:v>44135</c:v>
                </c:pt>
                <c:pt idx="370">
                  <c:v>44165</c:v>
                </c:pt>
                <c:pt idx="371">
                  <c:v>44196</c:v>
                </c:pt>
                <c:pt idx="372">
                  <c:v>44227</c:v>
                </c:pt>
                <c:pt idx="373">
                  <c:v>44255</c:v>
                </c:pt>
                <c:pt idx="374">
                  <c:v>44286</c:v>
                </c:pt>
                <c:pt idx="375">
                  <c:v>44316</c:v>
                </c:pt>
                <c:pt idx="376">
                  <c:v>44347</c:v>
                </c:pt>
                <c:pt idx="377">
                  <c:v>44377</c:v>
                </c:pt>
                <c:pt idx="378">
                  <c:v>44408</c:v>
                </c:pt>
                <c:pt idx="379">
                  <c:v>44439</c:v>
                </c:pt>
                <c:pt idx="380">
                  <c:v>44469</c:v>
                </c:pt>
                <c:pt idx="381">
                  <c:v>44500</c:v>
                </c:pt>
                <c:pt idx="382">
                  <c:v>44530</c:v>
                </c:pt>
                <c:pt idx="383">
                  <c:v>44561</c:v>
                </c:pt>
                <c:pt idx="384">
                  <c:v>44592</c:v>
                </c:pt>
                <c:pt idx="385">
                  <c:v>44620</c:v>
                </c:pt>
                <c:pt idx="386">
                  <c:v>44651</c:v>
                </c:pt>
                <c:pt idx="387">
                  <c:v>44681</c:v>
                </c:pt>
                <c:pt idx="388">
                  <c:v>44712</c:v>
                </c:pt>
                <c:pt idx="389">
                  <c:v>44742</c:v>
                </c:pt>
                <c:pt idx="390">
                  <c:v>44773</c:v>
                </c:pt>
                <c:pt idx="391">
                  <c:v>44804</c:v>
                </c:pt>
                <c:pt idx="392">
                  <c:v>44834</c:v>
                </c:pt>
                <c:pt idx="393">
                  <c:v>44865</c:v>
                </c:pt>
                <c:pt idx="394">
                  <c:v>44895</c:v>
                </c:pt>
                <c:pt idx="395">
                  <c:v>44926</c:v>
                </c:pt>
                <c:pt idx="396">
                  <c:v>44957</c:v>
                </c:pt>
                <c:pt idx="397">
                  <c:v>44985</c:v>
                </c:pt>
                <c:pt idx="398">
                  <c:v>45016</c:v>
                </c:pt>
                <c:pt idx="399">
                  <c:v>45046</c:v>
                </c:pt>
                <c:pt idx="400">
                  <c:v>45077</c:v>
                </c:pt>
                <c:pt idx="401">
                  <c:v>45107</c:v>
                </c:pt>
                <c:pt idx="402">
                  <c:v>45138</c:v>
                </c:pt>
                <c:pt idx="403">
                  <c:v>45169</c:v>
                </c:pt>
                <c:pt idx="404">
                  <c:v>45199</c:v>
                </c:pt>
                <c:pt idx="405">
                  <c:v>45230</c:v>
                </c:pt>
                <c:pt idx="406">
                  <c:v>45260</c:v>
                </c:pt>
                <c:pt idx="407">
                  <c:v>45291</c:v>
                </c:pt>
                <c:pt idx="408">
                  <c:v>45322</c:v>
                </c:pt>
                <c:pt idx="409">
                  <c:v>45351</c:v>
                </c:pt>
                <c:pt idx="410">
                  <c:v>45382</c:v>
                </c:pt>
                <c:pt idx="411">
                  <c:v>45412</c:v>
                </c:pt>
                <c:pt idx="412">
                  <c:v>45443</c:v>
                </c:pt>
                <c:pt idx="413">
                  <c:v>45473</c:v>
                </c:pt>
                <c:pt idx="414">
                  <c:v>45504</c:v>
                </c:pt>
                <c:pt idx="415">
                  <c:v>45535</c:v>
                </c:pt>
                <c:pt idx="416">
                  <c:v>45565</c:v>
                </c:pt>
                <c:pt idx="417">
                  <c:v>45596</c:v>
                </c:pt>
                <c:pt idx="418">
                  <c:v>45626</c:v>
                </c:pt>
                <c:pt idx="419">
                  <c:v>45657</c:v>
                </c:pt>
                <c:pt idx="420">
                  <c:v>45688</c:v>
                </c:pt>
              </c:numCache>
            </c:numRef>
          </c:cat>
          <c:val>
            <c:numRef>
              <c:f>Share!$G$4:$G$424</c:f>
              <c:numCache>
                <c:formatCode>0.00%</c:formatCode>
                <c:ptCount val="421"/>
                <c:pt idx="0">
                  <c:v>0.13781229394094804</c:v>
                </c:pt>
                <c:pt idx="1">
                  <c:v>0.13770665594355747</c:v>
                </c:pt>
                <c:pt idx="2">
                  <c:v>0.13780892928850436</c:v>
                </c:pt>
                <c:pt idx="3">
                  <c:v>0.13803745400425488</c:v>
                </c:pt>
                <c:pt idx="4">
                  <c:v>0.1384928716904277</c:v>
                </c:pt>
                <c:pt idx="5">
                  <c:v>0.13890637688300075</c:v>
                </c:pt>
                <c:pt idx="6">
                  <c:v>0.13942500638476413</c:v>
                </c:pt>
                <c:pt idx="7">
                  <c:v>0.13953891805523852</c:v>
                </c:pt>
                <c:pt idx="8">
                  <c:v>0.13976196348158093</c:v>
                </c:pt>
                <c:pt idx="9">
                  <c:v>0.14018289894833105</c:v>
                </c:pt>
                <c:pt idx="10">
                  <c:v>0.14049064586137744</c:v>
                </c:pt>
                <c:pt idx="11">
                  <c:v>0.14069900600064128</c:v>
                </c:pt>
                <c:pt idx="12">
                  <c:v>0.14098919840818647</c:v>
                </c:pt>
                <c:pt idx="13">
                  <c:v>0.14149997700832298</c:v>
                </c:pt>
                <c:pt idx="14">
                  <c:v>0.14178210890870238</c:v>
                </c:pt>
                <c:pt idx="15">
                  <c:v>0.14212275034610061</c:v>
                </c:pt>
                <c:pt idx="16">
                  <c:v>0.14227781216224955</c:v>
                </c:pt>
                <c:pt idx="17">
                  <c:v>0.14269362134219515</c:v>
                </c:pt>
                <c:pt idx="18">
                  <c:v>0.14281097054206299</c:v>
                </c:pt>
                <c:pt idx="19">
                  <c:v>0.14262366226834966</c:v>
                </c:pt>
                <c:pt idx="20">
                  <c:v>0.14235473300410764</c:v>
                </c:pt>
                <c:pt idx="21">
                  <c:v>0.14268971308865736</c:v>
                </c:pt>
                <c:pt idx="22">
                  <c:v>0.14311172668513389</c:v>
                </c:pt>
                <c:pt idx="23">
                  <c:v>0.14326594664451214</c:v>
                </c:pt>
                <c:pt idx="24">
                  <c:v>0.14350574447469203</c:v>
                </c:pt>
                <c:pt idx="25">
                  <c:v>0.14373159269893734</c:v>
                </c:pt>
                <c:pt idx="26">
                  <c:v>0.14389989572471323</c:v>
                </c:pt>
                <c:pt idx="27">
                  <c:v>0.14395901103052977</c:v>
                </c:pt>
                <c:pt idx="28">
                  <c:v>0.14389720839047557</c:v>
                </c:pt>
                <c:pt idx="29">
                  <c:v>0.14391897485902472</c:v>
                </c:pt>
                <c:pt idx="30">
                  <c:v>0.14431208177071844</c:v>
                </c:pt>
                <c:pt idx="31">
                  <c:v>0.14482720628741416</c:v>
                </c:pt>
                <c:pt idx="32">
                  <c:v>0.14430207797929365</c:v>
                </c:pt>
                <c:pt idx="33">
                  <c:v>0.14420275247851344</c:v>
                </c:pt>
                <c:pt idx="34">
                  <c:v>0.14419443097279541</c:v>
                </c:pt>
                <c:pt idx="35">
                  <c:v>0.14407956019068144</c:v>
                </c:pt>
                <c:pt idx="36">
                  <c:v>0.14399307769377903</c:v>
                </c:pt>
                <c:pt idx="37">
                  <c:v>0.14378271299796452</c:v>
                </c:pt>
                <c:pt idx="38">
                  <c:v>0.14395840151267228</c:v>
                </c:pt>
                <c:pt idx="39">
                  <c:v>0.14387126019945604</c:v>
                </c:pt>
                <c:pt idx="40">
                  <c:v>0.14367239149505748</c:v>
                </c:pt>
                <c:pt idx="41">
                  <c:v>0.14359502266529411</c:v>
                </c:pt>
                <c:pt idx="42">
                  <c:v>0.14397500315161993</c:v>
                </c:pt>
                <c:pt idx="43">
                  <c:v>0.1435611510791367</c:v>
                </c:pt>
                <c:pt idx="44">
                  <c:v>0.14341986020511624</c:v>
                </c:pt>
                <c:pt idx="45">
                  <c:v>0.14322408577514453</c:v>
                </c:pt>
                <c:pt idx="46">
                  <c:v>0.14315819552094866</c:v>
                </c:pt>
                <c:pt idx="47">
                  <c:v>0.14308607243331789</c:v>
                </c:pt>
                <c:pt idx="48">
                  <c:v>0.1429294588858003</c:v>
                </c:pt>
                <c:pt idx="49">
                  <c:v>0.14278874288450286</c:v>
                </c:pt>
                <c:pt idx="50">
                  <c:v>0.14258466157446245</c:v>
                </c:pt>
                <c:pt idx="51">
                  <c:v>0.14252260342110593</c:v>
                </c:pt>
                <c:pt idx="52">
                  <c:v>0.14252734326995664</c:v>
                </c:pt>
                <c:pt idx="53">
                  <c:v>0.14230691795271316</c:v>
                </c:pt>
                <c:pt idx="54">
                  <c:v>0.14215412536646657</c:v>
                </c:pt>
                <c:pt idx="55">
                  <c:v>0.14189359720807987</c:v>
                </c:pt>
                <c:pt idx="56">
                  <c:v>0.1417390474372435</c:v>
                </c:pt>
                <c:pt idx="57">
                  <c:v>0.14158517889777147</c:v>
                </c:pt>
                <c:pt idx="58">
                  <c:v>0.14139365484862085</c:v>
                </c:pt>
                <c:pt idx="59">
                  <c:v>0.14121181341619826</c:v>
                </c:pt>
                <c:pt idx="60">
                  <c:v>0.14097249045105359</c:v>
                </c:pt>
                <c:pt idx="61">
                  <c:v>0.14085557098051313</c:v>
                </c:pt>
                <c:pt idx="62">
                  <c:v>0.14081157833510111</c:v>
                </c:pt>
                <c:pt idx="63">
                  <c:v>0.1406910690641951</c:v>
                </c:pt>
                <c:pt idx="64">
                  <c:v>0.14061872581099899</c:v>
                </c:pt>
                <c:pt idx="65">
                  <c:v>0.14055639392621769</c:v>
                </c:pt>
                <c:pt idx="66">
                  <c:v>0.14046446644289584</c:v>
                </c:pt>
                <c:pt idx="67">
                  <c:v>0.14013226119035072</c:v>
                </c:pt>
                <c:pt idx="68">
                  <c:v>0.13998964987741044</c:v>
                </c:pt>
                <c:pt idx="69">
                  <c:v>0.14005388643180317</c:v>
                </c:pt>
                <c:pt idx="70">
                  <c:v>0.14005839292514705</c:v>
                </c:pt>
                <c:pt idx="71">
                  <c:v>0.13997887175153179</c:v>
                </c:pt>
                <c:pt idx="72">
                  <c:v>0.13987846209758531</c:v>
                </c:pt>
                <c:pt idx="73">
                  <c:v>0.13963633913607384</c:v>
                </c:pt>
                <c:pt idx="74">
                  <c:v>0.13977410246066962</c:v>
                </c:pt>
                <c:pt idx="75">
                  <c:v>0.13948706759092969</c:v>
                </c:pt>
                <c:pt idx="76">
                  <c:v>0.13926826002544018</c:v>
                </c:pt>
                <c:pt idx="77">
                  <c:v>0.13896635217500208</c:v>
                </c:pt>
                <c:pt idx="78">
                  <c:v>0.13889467500979011</c:v>
                </c:pt>
                <c:pt idx="79">
                  <c:v>0.13836336711093364</c:v>
                </c:pt>
                <c:pt idx="80">
                  <c:v>0.13871262458471761</c:v>
                </c:pt>
                <c:pt idx="81">
                  <c:v>0.13847428831889944</c:v>
                </c:pt>
                <c:pt idx="82">
                  <c:v>0.13824237062514985</c:v>
                </c:pt>
                <c:pt idx="83">
                  <c:v>0.13811776165358294</c:v>
                </c:pt>
                <c:pt idx="84">
                  <c:v>0.13800604827080432</c:v>
                </c:pt>
                <c:pt idx="85">
                  <c:v>0.1377451222118119</c:v>
                </c:pt>
                <c:pt idx="86">
                  <c:v>0.13748555221286815</c:v>
                </c:pt>
                <c:pt idx="87">
                  <c:v>0.13727430328405077</c:v>
                </c:pt>
                <c:pt idx="88">
                  <c:v>0.13697780678851174</c:v>
                </c:pt>
                <c:pt idx="89">
                  <c:v>0.13715639656070872</c:v>
                </c:pt>
                <c:pt idx="90">
                  <c:v>0.13733612749159316</c:v>
                </c:pt>
                <c:pt idx="91">
                  <c:v>0.13681490990039485</c:v>
                </c:pt>
                <c:pt idx="92">
                  <c:v>0.13681569896823792</c:v>
                </c:pt>
                <c:pt idx="93">
                  <c:v>0.13675317129853781</c:v>
                </c:pt>
                <c:pt idx="94">
                  <c:v>0.13656561428364433</c:v>
                </c:pt>
                <c:pt idx="95">
                  <c:v>0.13630779853712194</c:v>
                </c:pt>
                <c:pt idx="96">
                  <c:v>0.13619537522234507</c:v>
                </c:pt>
                <c:pt idx="97">
                  <c:v>0.13612548693377702</c:v>
                </c:pt>
                <c:pt idx="98">
                  <c:v>0.13606040027164143</c:v>
                </c:pt>
                <c:pt idx="99">
                  <c:v>0.13602774124118139</c:v>
                </c:pt>
                <c:pt idx="100">
                  <c:v>0.13598690431728425</c:v>
                </c:pt>
                <c:pt idx="101">
                  <c:v>0.13577054563625837</c:v>
                </c:pt>
                <c:pt idx="102">
                  <c:v>0.13595702366709189</c:v>
                </c:pt>
                <c:pt idx="103">
                  <c:v>0.13579963961685582</c:v>
                </c:pt>
                <c:pt idx="104">
                  <c:v>0.13582204967963893</c:v>
                </c:pt>
                <c:pt idx="105">
                  <c:v>0.13570072250805632</c:v>
                </c:pt>
                <c:pt idx="106">
                  <c:v>0.13566385180292809</c:v>
                </c:pt>
                <c:pt idx="107">
                  <c:v>0.13555947481873407</c:v>
                </c:pt>
                <c:pt idx="108">
                  <c:v>0.13564804661800181</c:v>
                </c:pt>
                <c:pt idx="109">
                  <c:v>0.13562828901138368</c:v>
                </c:pt>
                <c:pt idx="110">
                  <c:v>0.13573746450747293</c:v>
                </c:pt>
                <c:pt idx="111">
                  <c:v>0.13567284209871358</c:v>
                </c:pt>
                <c:pt idx="112">
                  <c:v>0.13559256240052792</c:v>
                </c:pt>
                <c:pt idx="113">
                  <c:v>0.13562657369746273</c:v>
                </c:pt>
                <c:pt idx="114">
                  <c:v>0.13580094274012827</c:v>
                </c:pt>
                <c:pt idx="115">
                  <c:v>0.13586507660839026</c:v>
                </c:pt>
                <c:pt idx="116">
                  <c:v>0.13593415231900366</c:v>
                </c:pt>
                <c:pt idx="117">
                  <c:v>0.13591002327778931</c:v>
                </c:pt>
                <c:pt idx="118">
                  <c:v>0.13590231039293543</c:v>
                </c:pt>
                <c:pt idx="119">
                  <c:v>0.13588186712345529</c:v>
                </c:pt>
                <c:pt idx="120">
                  <c:v>0.13592255247024332</c:v>
                </c:pt>
                <c:pt idx="121">
                  <c:v>0.13583647434038851</c:v>
                </c:pt>
                <c:pt idx="122">
                  <c:v>0.13578546976036515</c:v>
                </c:pt>
                <c:pt idx="123">
                  <c:v>0.13584455816920016</c:v>
                </c:pt>
                <c:pt idx="124">
                  <c:v>0.13606688200646019</c:v>
                </c:pt>
                <c:pt idx="125">
                  <c:v>0.13572713404221406</c:v>
                </c:pt>
                <c:pt idx="126">
                  <c:v>0.13579956968392981</c:v>
                </c:pt>
                <c:pt idx="127">
                  <c:v>0.13603809581491128</c:v>
                </c:pt>
                <c:pt idx="128">
                  <c:v>0.135964448206539</c:v>
                </c:pt>
                <c:pt idx="129">
                  <c:v>0.13606516499044136</c:v>
                </c:pt>
                <c:pt idx="130">
                  <c:v>0.13597133157299132</c:v>
                </c:pt>
                <c:pt idx="131">
                  <c:v>0.13607354104660363</c:v>
                </c:pt>
                <c:pt idx="132">
                  <c:v>0.1362612188303027</c:v>
                </c:pt>
                <c:pt idx="133">
                  <c:v>0.13671622008344253</c:v>
                </c:pt>
                <c:pt idx="134">
                  <c:v>0.13702448210922788</c:v>
                </c:pt>
                <c:pt idx="135">
                  <c:v>0.13768241769026929</c:v>
                </c:pt>
                <c:pt idx="136">
                  <c:v>0.13798910950161999</c:v>
                </c:pt>
                <c:pt idx="137">
                  <c:v>0.13875388324930649</c:v>
                </c:pt>
                <c:pt idx="138">
                  <c:v>0.13922872642258891</c:v>
                </c:pt>
                <c:pt idx="139">
                  <c:v>0.13965959960915308</c:v>
                </c:pt>
                <c:pt idx="140">
                  <c:v>0.14019110068835713</c:v>
                </c:pt>
                <c:pt idx="141">
                  <c:v>0.1408270699570946</c:v>
                </c:pt>
                <c:pt idx="142">
                  <c:v>0.14157719758433479</c:v>
                </c:pt>
                <c:pt idx="143">
                  <c:v>0.14203369902964508</c:v>
                </c:pt>
                <c:pt idx="144">
                  <c:v>0.14229819882468916</c:v>
                </c:pt>
                <c:pt idx="145">
                  <c:v>0.1425238648880186</c:v>
                </c:pt>
                <c:pt idx="146">
                  <c:v>0.14286807117394165</c:v>
                </c:pt>
                <c:pt idx="147">
                  <c:v>0.14307698196991156</c:v>
                </c:pt>
                <c:pt idx="148">
                  <c:v>0.14350235776838755</c:v>
                </c:pt>
                <c:pt idx="149">
                  <c:v>0.14372517658582876</c:v>
                </c:pt>
                <c:pt idx="150">
                  <c:v>0.14387018218297939</c:v>
                </c:pt>
                <c:pt idx="151">
                  <c:v>0.14417760487662926</c:v>
                </c:pt>
                <c:pt idx="152">
                  <c:v>0.14388941250392712</c:v>
                </c:pt>
                <c:pt idx="153">
                  <c:v>0.1437714845693899</c:v>
                </c:pt>
                <c:pt idx="154">
                  <c:v>0.14393336191584491</c:v>
                </c:pt>
                <c:pt idx="155">
                  <c:v>0.14416126930594411</c:v>
                </c:pt>
                <c:pt idx="156">
                  <c:v>0.14426412811224373</c:v>
                </c:pt>
                <c:pt idx="157">
                  <c:v>0.14439478384863655</c:v>
                </c:pt>
                <c:pt idx="158">
                  <c:v>0.14450032633316698</c:v>
                </c:pt>
                <c:pt idx="159">
                  <c:v>0.14462403589097503</c:v>
                </c:pt>
                <c:pt idx="160">
                  <c:v>0.14450520753325755</c:v>
                </c:pt>
                <c:pt idx="161">
                  <c:v>0.14474017743979722</c:v>
                </c:pt>
                <c:pt idx="162">
                  <c:v>0.14497173231733546</c:v>
                </c:pt>
                <c:pt idx="163">
                  <c:v>0.14448379983557813</c:v>
                </c:pt>
                <c:pt idx="164">
                  <c:v>0.14398900601137785</c:v>
                </c:pt>
                <c:pt idx="165">
                  <c:v>0.14425022999080037</c:v>
                </c:pt>
                <c:pt idx="166">
                  <c:v>0.14413592783623669</c:v>
                </c:pt>
                <c:pt idx="167">
                  <c:v>0.14400906661357388</c:v>
                </c:pt>
                <c:pt idx="168">
                  <c:v>0.14382513995533666</c:v>
                </c:pt>
                <c:pt idx="169">
                  <c:v>0.14385415074147684</c:v>
                </c:pt>
                <c:pt idx="170">
                  <c:v>0.14379398958357162</c:v>
                </c:pt>
                <c:pt idx="171">
                  <c:v>0.1435257054150306</c:v>
                </c:pt>
                <c:pt idx="172">
                  <c:v>0.1433897507156579</c:v>
                </c:pt>
                <c:pt idx="173">
                  <c:v>0.14318557749214683</c:v>
                </c:pt>
                <c:pt idx="174">
                  <c:v>0.14316701174793142</c:v>
                </c:pt>
                <c:pt idx="175">
                  <c:v>0.14322419281491586</c:v>
                </c:pt>
                <c:pt idx="176">
                  <c:v>0.14312860073737044</c:v>
                </c:pt>
                <c:pt idx="177">
                  <c:v>0.14295746464196449</c:v>
                </c:pt>
                <c:pt idx="178">
                  <c:v>0.14312775463382238</c:v>
                </c:pt>
                <c:pt idx="179">
                  <c:v>0.14299285978179735</c:v>
                </c:pt>
                <c:pt idx="180">
                  <c:v>0.14315301134951536</c:v>
                </c:pt>
                <c:pt idx="181">
                  <c:v>0.1429419768027482</c:v>
                </c:pt>
                <c:pt idx="182">
                  <c:v>0.14274663542417687</c:v>
                </c:pt>
                <c:pt idx="183">
                  <c:v>0.14251904223368958</c:v>
                </c:pt>
                <c:pt idx="184">
                  <c:v>0.1424724547270157</c:v>
                </c:pt>
                <c:pt idx="185">
                  <c:v>0.14207111768087377</c:v>
                </c:pt>
                <c:pt idx="186">
                  <c:v>0.14243484735666417</c:v>
                </c:pt>
                <c:pt idx="187">
                  <c:v>0.14224218047181103</c:v>
                </c:pt>
                <c:pt idx="188">
                  <c:v>0.14204705917326874</c:v>
                </c:pt>
                <c:pt idx="189">
                  <c:v>0.14181205112779721</c:v>
                </c:pt>
                <c:pt idx="190">
                  <c:v>0.14163067874576848</c:v>
                </c:pt>
                <c:pt idx="191">
                  <c:v>0.14165643173175099</c:v>
                </c:pt>
                <c:pt idx="192">
                  <c:v>0.1411841153102063</c:v>
                </c:pt>
                <c:pt idx="193">
                  <c:v>0.14105104950232444</c:v>
                </c:pt>
                <c:pt idx="194">
                  <c:v>0.14091858037578289</c:v>
                </c:pt>
                <c:pt idx="195">
                  <c:v>0.14085809937742277</c:v>
                </c:pt>
                <c:pt idx="196">
                  <c:v>0.14085974942935361</c:v>
                </c:pt>
                <c:pt idx="197">
                  <c:v>0.14072688597938901</c:v>
                </c:pt>
                <c:pt idx="198">
                  <c:v>0.1408711702275707</c:v>
                </c:pt>
                <c:pt idx="199">
                  <c:v>0.14103136224971285</c:v>
                </c:pt>
                <c:pt idx="200">
                  <c:v>0.14141738958846442</c:v>
                </c:pt>
                <c:pt idx="201">
                  <c:v>0.14130482440115166</c:v>
                </c:pt>
                <c:pt idx="202">
                  <c:v>0.14120719971399595</c:v>
                </c:pt>
                <c:pt idx="203">
                  <c:v>0.14104292198850266</c:v>
                </c:pt>
                <c:pt idx="204">
                  <c:v>0.14085777467411545</c:v>
                </c:pt>
                <c:pt idx="205">
                  <c:v>0.14102414981316971</c:v>
                </c:pt>
                <c:pt idx="206">
                  <c:v>0.14093277786648473</c:v>
                </c:pt>
                <c:pt idx="207">
                  <c:v>0.14104972976894337</c:v>
                </c:pt>
                <c:pt idx="208">
                  <c:v>0.14102164602552303</c:v>
                </c:pt>
                <c:pt idx="209">
                  <c:v>0.14107439034106134</c:v>
                </c:pt>
                <c:pt idx="210">
                  <c:v>0.14085364086812902</c:v>
                </c:pt>
                <c:pt idx="211">
                  <c:v>0.14120408946983254</c:v>
                </c:pt>
                <c:pt idx="212">
                  <c:v>0.1415051303031839</c:v>
                </c:pt>
                <c:pt idx="213">
                  <c:v>0.14157927875116699</c:v>
                </c:pt>
                <c:pt idx="214">
                  <c:v>0.14165780853417792</c:v>
                </c:pt>
                <c:pt idx="215">
                  <c:v>0.14176812746125222</c:v>
                </c:pt>
                <c:pt idx="216">
                  <c:v>0.14198900217499694</c:v>
                </c:pt>
                <c:pt idx="217">
                  <c:v>0.14219928141288396</c:v>
                </c:pt>
                <c:pt idx="218">
                  <c:v>0.14242316844716724</c:v>
                </c:pt>
                <c:pt idx="219">
                  <c:v>0.14267810313102189</c:v>
                </c:pt>
                <c:pt idx="220">
                  <c:v>0.14309653176255521</c:v>
                </c:pt>
                <c:pt idx="221">
                  <c:v>0.14348792284564771</c:v>
                </c:pt>
                <c:pt idx="222">
                  <c:v>0.14400936740898049</c:v>
                </c:pt>
                <c:pt idx="223">
                  <c:v>0.14431058734358032</c:v>
                </c:pt>
                <c:pt idx="224">
                  <c:v>0.1445503868033518</c:v>
                </c:pt>
                <c:pt idx="225">
                  <c:v>0.14510649849955609</c:v>
                </c:pt>
                <c:pt idx="226">
                  <c:v>0.14594738162340823</c:v>
                </c:pt>
                <c:pt idx="227">
                  <c:v>0.14669544065735221</c:v>
                </c:pt>
                <c:pt idx="228">
                  <c:v>0.14762853072579862</c:v>
                </c:pt>
                <c:pt idx="229">
                  <c:v>0.14838235404430242</c:v>
                </c:pt>
                <c:pt idx="230">
                  <c:v>0.1491772342995169</c:v>
                </c:pt>
                <c:pt idx="231">
                  <c:v>0.15000569497703026</c:v>
                </c:pt>
                <c:pt idx="232">
                  <c:v>0.15035883073691581</c:v>
                </c:pt>
                <c:pt idx="233">
                  <c:v>0.15085726499641217</c:v>
                </c:pt>
                <c:pt idx="234">
                  <c:v>0.15073703868113703</c:v>
                </c:pt>
                <c:pt idx="235">
                  <c:v>0.15108801459372867</c:v>
                </c:pt>
                <c:pt idx="236">
                  <c:v>0.15068451078402015</c:v>
                </c:pt>
                <c:pt idx="237">
                  <c:v>0.15133992079664732</c:v>
                </c:pt>
                <c:pt idx="238">
                  <c:v>0.15141681725556538</c:v>
                </c:pt>
                <c:pt idx="239">
                  <c:v>0.15140261801483901</c:v>
                </c:pt>
                <c:pt idx="240">
                  <c:v>0.15126600810615051</c:v>
                </c:pt>
                <c:pt idx="241">
                  <c:v>0.15118843798682768</c:v>
                </c:pt>
                <c:pt idx="242">
                  <c:v>0.15098861132087102</c:v>
                </c:pt>
                <c:pt idx="243">
                  <c:v>0.15069325823676963</c:v>
                </c:pt>
                <c:pt idx="244">
                  <c:v>0.15052391239170043</c:v>
                </c:pt>
                <c:pt idx="245">
                  <c:v>0.15016516862564339</c:v>
                </c:pt>
                <c:pt idx="246">
                  <c:v>0.14988596134204685</c:v>
                </c:pt>
                <c:pt idx="247">
                  <c:v>0.14942378811361579</c:v>
                </c:pt>
                <c:pt idx="248">
                  <c:v>0.14867726491529584</c:v>
                </c:pt>
                <c:pt idx="249">
                  <c:v>0.14875976113918235</c:v>
                </c:pt>
                <c:pt idx="250">
                  <c:v>0.14853650888343314</c:v>
                </c:pt>
                <c:pt idx="251">
                  <c:v>0.14825345868684553</c:v>
                </c:pt>
                <c:pt idx="252">
                  <c:v>0.14815494206487512</c:v>
                </c:pt>
                <c:pt idx="253">
                  <c:v>0.14756625182178204</c:v>
                </c:pt>
                <c:pt idx="254">
                  <c:v>0.14712939617151258</c:v>
                </c:pt>
                <c:pt idx="255">
                  <c:v>0.14676626366862466</c:v>
                </c:pt>
                <c:pt idx="256">
                  <c:v>0.14622183077203427</c:v>
                </c:pt>
                <c:pt idx="257">
                  <c:v>0.1463189091267405</c:v>
                </c:pt>
                <c:pt idx="258">
                  <c:v>0.14536376929079572</c:v>
                </c:pt>
                <c:pt idx="259">
                  <c:v>0.14506717123935667</c:v>
                </c:pt>
                <c:pt idx="260">
                  <c:v>0.14460043522940216</c:v>
                </c:pt>
                <c:pt idx="261">
                  <c:v>0.144455425377019</c:v>
                </c:pt>
                <c:pt idx="262">
                  <c:v>0.14416308689426482</c:v>
                </c:pt>
                <c:pt idx="263">
                  <c:v>0.14386551080609236</c:v>
                </c:pt>
                <c:pt idx="264">
                  <c:v>0.14344253067657323</c:v>
                </c:pt>
                <c:pt idx="265">
                  <c:v>0.14320490157893159</c:v>
                </c:pt>
                <c:pt idx="266">
                  <c:v>0.14291802494242906</c:v>
                </c:pt>
                <c:pt idx="267">
                  <c:v>0.14276106855968615</c:v>
                </c:pt>
                <c:pt idx="268">
                  <c:v>0.14251902070438205</c:v>
                </c:pt>
                <c:pt idx="269">
                  <c:v>0.1425693221502552</c:v>
                </c:pt>
                <c:pt idx="270">
                  <c:v>0.14235559829155392</c:v>
                </c:pt>
                <c:pt idx="271">
                  <c:v>0.14214890797838289</c:v>
                </c:pt>
                <c:pt idx="272">
                  <c:v>0.1420117903313336</c:v>
                </c:pt>
                <c:pt idx="273">
                  <c:v>0.14167433985802122</c:v>
                </c:pt>
                <c:pt idx="274">
                  <c:v>0.14147227888002967</c:v>
                </c:pt>
                <c:pt idx="275">
                  <c:v>0.14126330752032221</c:v>
                </c:pt>
                <c:pt idx="276">
                  <c:v>0.14093910111861124</c:v>
                </c:pt>
                <c:pt idx="277">
                  <c:v>0.14072817145597402</c:v>
                </c:pt>
                <c:pt idx="278">
                  <c:v>0.14058619342761758</c:v>
                </c:pt>
                <c:pt idx="279">
                  <c:v>0.14038845097995922</c:v>
                </c:pt>
                <c:pt idx="280">
                  <c:v>0.14026231676402512</c:v>
                </c:pt>
                <c:pt idx="281">
                  <c:v>0.13992618084958064</c:v>
                </c:pt>
                <c:pt idx="282">
                  <c:v>0.13970129993914554</c:v>
                </c:pt>
                <c:pt idx="283">
                  <c:v>0.1396089164702955</c:v>
                </c:pt>
                <c:pt idx="284">
                  <c:v>0.13946689470183671</c:v>
                </c:pt>
                <c:pt idx="285">
                  <c:v>0.13930867404645325</c:v>
                </c:pt>
                <c:pt idx="286">
                  <c:v>0.13907337819336421</c:v>
                </c:pt>
                <c:pt idx="287">
                  <c:v>0.13888464254256658</c:v>
                </c:pt>
                <c:pt idx="288">
                  <c:v>0.13868756406248864</c:v>
                </c:pt>
                <c:pt idx="289">
                  <c:v>0.13865167886603927</c:v>
                </c:pt>
                <c:pt idx="290">
                  <c:v>0.13845707866797116</c:v>
                </c:pt>
                <c:pt idx="291">
                  <c:v>0.13828933382502875</c:v>
                </c:pt>
                <c:pt idx="292">
                  <c:v>0.13792306803742635</c:v>
                </c:pt>
                <c:pt idx="293">
                  <c:v>0.13803484360708396</c:v>
                </c:pt>
                <c:pt idx="294">
                  <c:v>0.13784127760241024</c:v>
                </c:pt>
                <c:pt idx="295">
                  <c:v>0.13728826946413056</c:v>
                </c:pt>
                <c:pt idx="296">
                  <c:v>0.13730000071652229</c:v>
                </c:pt>
                <c:pt idx="297">
                  <c:v>0.13721324491941886</c:v>
                </c:pt>
                <c:pt idx="298">
                  <c:v>0.13699764437147549</c:v>
                </c:pt>
                <c:pt idx="299">
                  <c:v>0.13681570773132712</c:v>
                </c:pt>
                <c:pt idx="300">
                  <c:v>0.13669540720505377</c:v>
                </c:pt>
                <c:pt idx="301">
                  <c:v>0.13655762034268998</c:v>
                </c:pt>
                <c:pt idx="302">
                  <c:v>0.13640072947638071</c:v>
                </c:pt>
                <c:pt idx="303">
                  <c:v>0.13627864812034335</c:v>
                </c:pt>
                <c:pt idx="304">
                  <c:v>0.13606946544390905</c:v>
                </c:pt>
                <c:pt idx="305">
                  <c:v>0.13591938408993076</c:v>
                </c:pt>
                <c:pt idx="306">
                  <c:v>0.13588185166665492</c:v>
                </c:pt>
                <c:pt idx="307">
                  <c:v>0.13579595426561125</c:v>
                </c:pt>
                <c:pt idx="308">
                  <c:v>0.13551924090669479</c:v>
                </c:pt>
                <c:pt idx="309">
                  <c:v>0.13534251187061208</c:v>
                </c:pt>
                <c:pt idx="310">
                  <c:v>0.13525152652512465</c:v>
                </c:pt>
                <c:pt idx="311">
                  <c:v>0.13503917471012111</c:v>
                </c:pt>
                <c:pt idx="312">
                  <c:v>0.13506738356260037</c:v>
                </c:pt>
                <c:pt idx="313">
                  <c:v>0.13500038352381682</c:v>
                </c:pt>
                <c:pt idx="314">
                  <c:v>0.13500438529325778</c:v>
                </c:pt>
                <c:pt idx="315">
                  <c:v>0.13485106530881791</c:v>
                </c:pt>
                <c:pt idx="316">
                  <c:v>0.13486448922863101</c:v>
                </c:pt>
                <c:pt idx="317">
                  <c:v>0.13446783122667297</c:v>
                </c:pt>
                <c:pt idx="318">
                  <c:v>0.13485330750069194</c:v>
                </c:pt>
                <c:pt idx="319">
                  <c:v>0.13466563437530243</c:v>
                </c:pt>
                <c:pt idx="320">
                  <c:v>0.13463064007670711</c:v>
                </c:pt>
                <c:pt idx="321">
                  <c:v>0.13435953290226518</c:v>
                </c:pt>
                <c:pt idx="322">
                  <c:v>0.13416860100700495</c:v>
                </c:pt>
                <c:pt idx="323">
                  <c:v>0.13402976452464788</c:v>
                </c:pt>
                <c:pt idx="324">
                  <c:v>0.13392342132007581</c:v>
                </c:pt>
                <c:pt idx="325">
                  <c:v>0.13379682957599692</c:v>
                </c:pt>
                <c:pt idx="326">
                  <c:v>0.1337201734614884</c:v>
                </c:pt>
                <c:pt idx="327">
                  <c:v>0.1336557800976918</c:v>
                </c:pt>
                <c:pt idx="328">
                  <c:v>0.13348134991119007</c:v>
                </c:pt>
                <c:pt idx="329">
                  <c:v>0.13340564731244414</c:v>
                </c:pt>
                <c:pt idx="330">
                  <c:v>0.13332243207151229</c:v>
                </c:pt>
                <c:pt idx="331">
                  <c:v>0.13278064783996624</c:v>
                </c:pt>
                <c:pt idx="332">
                  <c:v>0.13287802621643868</c:v>
                </c:pt>
                <c:pt idx="333">
                  <c:v>0.13291879034998302</c:v>
                </c:pt>
                <c:pt idx="334">
                  <c:v>0.13291444158699356</c:v>
                </c:pt>
                <c:pt idx="335">
                  <c:v>0.13279285263992732</c:v>
                </c:pt>
                <c:pt idx="336">
                  <c:v>0.13260192333739673</c:v>
                </c:pt>
                <c:pt idx="337">
                  <c:v>0.1325800045929188</c:v>
                </c:pt>
                <c:pt idx="338">
                  <c:v>0.13241839762611277</c:v>
                </c:pt>
                <c:pt idx="339">
                  <c:v>0.13235234668714879</c:v>
                </c:pt>
                <c:pt idx="340">
                  <c:v>0.13215094897773952</c:v>
                </c:pt>
                <c:pt idx="341">
                  <c:v>0.13214463137260168</c:v>
                </c:pt>
                <c:pt idx="342">
                  <c:v>0.13177425848879346</c:v>
                </c:pt>
                <c:pt idx="343">
                  <c:v>0.13174659530141547</c:v>
                </c:pt>
                <c:pt idx="344">
                  <c:v>0.1316903011556127</c:v>
                </c:pt>
                <c:pt idx="345">
                  <c:v>0.13157577946310342</c:v>
                </c:pt>
                <c:pt idx="346">
                  <c:v>0.13142891516338384</c:v>
                </c:pt>
                <c:pt idx="347">
                  <c:v>0.13152080315601866</c:v>
                </c:pt>
                <c:pt idx="348">
                  <c:v>0.1312816958662926</c:v>
                </c:pt>
                <c:pt idx="349">
                  <c:v>0.1313772790276149</c:v>
                </c:pt>
                <c:pt idx="350">
                  <c:v>0.13146233382570163</c:v>
                </c:pt>
                <c:pt idx="351">
                  <c:v>0.13142796430089249</c:v>
                </c:pt>
                <c:pt idx="352">
                  <c:v>0.13101268764232932</c:v>
                </c:pt>
                <c:pt idx="353">
                  <c:v>0.13107526667860009</c:v>
                </c:pt>
                <c:pt idx="354">
                  <c:v>0.13080551764347331</c:v>
                </c:pt>
                <c:pt idx="355">
                  <c:v>0.1308090297993966</c:v>
                </c:pt>
                <c:pt idx="356">
                  <c:v>0.13084044219192928</c:v>
                </c:pt>
                <c:pt idx="357">
                  <c:v>0.13095324560418881</c:v>
                </c:pt>
                <c:pt idx="358">
                  <c:v>0.13099437568820346</c:v>
                </c:pt>
                <c:pt idx="359">
                  <c:v>0.13103230184403145</c:v>
                </c:pt>
                <c:pt idx="360">
                  <c:v>0.13107658303621939</c:v>
                </c:pt>
                <c:pt idx="361">
                  <c:v>0.13134391089629086</c:v>
                </c:pt>
                <c:pt idx="362">
                  <c:v>0.13225019554813136</c:v>
                </c:pt>
                <c:pt idx="363">
                  <c:v>0.14598640916690955</c:v>
                </c:pt>
                <c:pt idx="364">
                  <c:v>0.13921195672603429</c:v>
                </c:pt>
                <c:pt idx="365">
                  <c:v>0.13461147274206672</c:v>
                </c:pt>
                <c:pt idx="366">
                  <c:v>0.13365899213390323</c:v>
                </c:pt>
                <c:pt idx="367">
                  <c:v>0.13409141043613154</c:v>
                </c:pt>
                <c:pt idx="368">
                  <c:v>0.13288299428361466</c:v>
                </c:pt>
                <c:pt idx="369">
                  <c:v>0.13222629634312527</c:v>
                </c:pt>
                <c:pt idx="370">
                  <c:v>0.13165878437554737</c:v>
                </c:pt>
                <c:pt idx="371">
                  <c:v>0.13175488442246308</c:v>
                </c:pt>
                <c:pt idx="372">
                  <c:v>0.13220023510971787</c:v>
                </c:pt>
                <c:pt idx="373">
                  <c:v>0.13165344228918854</c:v>
                </c:pt>
                <c:pt idx="374">
                  <c:v>0.13151837832591545</c:v>
                </c:pt>
                <c:pt idx="375">
                  <c:v>0.13148377371016037</c:v>
                </c:pt>
                <c:pt idx="376">
                  <c:v>0.13116415687572397</c:v>
                </c:pt>
                <c:pt idx="377">
                  <c:v>0.13109043155057845</c:v>
                </c:pt>
                <c:pt idx="378">
                  <c:v>0.13060632078171633</c:v>
                </c:pt>
                <c:pt idx="379">
                  <c:v>0.13047818911595119</c:v>
                </c:pt>
                <c:pt idx="380">
                  <c:v>0.12994292909803604</c:v>
                </c:pt>
                <c:pt idx="381">
                  <c:v>0.12901076267592837</c:v>
                </c:pt>
                <c:pt idx="382">
                  <c:v>0.12838625792528452</c:v>
                </c:pt>
                <c:pt idx="383">
                  <c:v>0.12814041834411574</c:v>
                </c:pt>
                <c:pt idx="384">
                  <c:v>0.12784821940455715</c:v>
                </c:pt>
                <c:pt idx="385">
                  <c:v>0.12703893951946976</c:v>
                </c:pt>
                <c:pt idx="386">
                  <c:v>0.1266832291570309</c:v>
                </c:pt>
                <c:pt idx="387">
                  <c:v>0.12668561367877562</c:v>
                </c:pt>
                <c:pt idx="388">
                  <c:v>0.12666894899007189</c:v>
                </c:pt>
                <c:pt idx="389">
                  <c:v>0.12649570405571273</c:v>
                </c:pt>
                <c:pt idx="390">
                  <c:v>0.12688746741239734</c:v>
                </c:pt>
                <c:pt idx="391">
                  <c:v>0.12662604543141578</c:v>
                </c:pt>
                <c:pt idx="392">
                  <c:v>0.12648440197247138</c:v>
                </c:pt>
                <c:pt idx="393">
                  <c:v>0.12630512042517525</c:v>
                </c:pt>
                <c:pt idx="394">
                  <c:v>0.12644445885480837</c:v>
                </c:pt>
                <c:pt idx="395">
                  <c:v>0.1263477088948787</c:v>
                </c:pt>
                <c:pt idx="396">
                  <c:v>0.12669595554981264</c:v>
                </c:pt>
                <c:pt idx="397">
                  <c:v>0.12675547760597347</c:v>
                </c:pt>
                <c:pt idx="398">
                  <c:v>0.12687937823433501</c:v>
                </c:pt>
                <c:pt idx="399">
                  <c:v>0.12696686337981941</c:v>
                </c:pt>
                <c:pt idx="400">
                  <c:v>0.12711581220198698</c:v>
                </c:pt>
                <c:pt idx="401">
                  <c:v>0.12740663754001708</c:v>
                </c:pt>
                <c:pt idx="402">
                  <c:v>0.1274972919964876</c:v>
                </c:pt>
                <c:pt idx="403">
                  <c:v>0.12759322815285318</c:v>
                </c:pt>
                <c:pt idx="404">
                  <c:v>0.12786725856179718</c:v>
                </c:pt>
                <c:pt idx="405">
                  <c:v>0.12811142346026066</c:v>
                </c:pt>
                <c:pt idx="406">
                  <c:v>0.12826421381198894</c:v>
                </c:pt>
                <c:pt idx="407">
                  <c:v>0.12834384757535205</c:v>
                </c:pt>
                <c:pt idx="408">
                  <c:v>0.12846945857662259</c:v>
                </c:pt>
                <c:pt idx="409">
                  <c:v>0.12868869658106072</c:v>
                </c:pt>
                <c:pt idx="410">
                  <c:v>0.12890037265818927</c:v>
                </c:pt>
                <c:pt idx="411">
                  <c:v>0.12874678846702825</c:v>
                </c:pt>
                <c:pt idx="412">
                  <c:v>0.12877943077273996</c:v>
                </c:pt>
                <c:pt idx="413">
                  <c:v>0.12882880030396099</c:v>
                </c:pt>
                <c:pt idx="414">
                  <c:v>0.12904818262944376</c:v>
                </c:pt>
                <c:pt idx="415">
                  <c:v>0.1292179612080418</c:v>
                </c:pt>
                <c:pt idx="416">
                  <c:v>0.12919893376454389</c:v>
                </c:pt>
                <c:pt idx="417">
                  <c:v>0.12942825749251696</c:v>
                </c:pt>
                <c:pt idx="418">
                  <c:v>0.12933507335186831</c:v>
                </c:pt>
                <c:pt idx="419">
                  <c:v>0.12926141726338045</c:v>
                </c:pt>
                <c:pt idx="420">
                  <c:v>0.12928980505315305</c:v>
                </c:pt>
              </c:numCache>
            </c:numRef>
          </c:val>
          <c:smooth val="0"/>
          <c:extLst>
            <c:ext xmlns:c16="http://schemas.microsoft.com/office/drawing/2014/chart" uri="{C3380CC4-5D6E-409C-BE32-E72D297353CC}">
              <c16:uniqueId val="{00000000-FBEE-4CCE-BEC3-A2F741292C82}"/>
            </c:ext>
          </c:extLst>
        </c:ser>
        <c:dLbls>
          <c:showLegendKey val="0"/>
          <c:showVal val="0"/>
          <c:showCatName val="0"/>
          <c:showSerName val="0"/>
          <c:showPercent val="0"/>
          <c:showBubbleSize val="0"/>
        </c:dLbls>
        <c:smooth val="0"/>
        <c:axId val="2016668959"/>
        <c:axId val="2016679999"/>
      </c:lineChart>
      <c:dateAx>
        <c:axId val="2016668959"/>
        <c:scaling>
          <c:orientation val="minMax"/>
        </c:scaling>
        <c:delete val="0"/>
        <c:axPos val="b"/>
        <c:numFmt formatCode="\'yy"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2016679999"/>
        <c:crosses val="autoZero"/>
        <c:auto val="1"/>
        <c:lblOffset val="100"/>
        <c:baseTimeUnit val="months"/>
        <c:majorUnit val="24"/>
        <c:majorTimeUnit val="months"/>
      </c:dateAx>
      <c:valAx>
        <c:axId val="2016679999"/>
        <c:scaling>
          <c:orientation val="minMax"/>
          <c:min val="0.1"/>
        </c:scaling>
        <c:delete val="0"/>
        <c:axPos val="l"/>
        <c:majorGridlines>
          <c:spPr>
            <a:ln w="9525" cap="flat" cmpd="sng" algn="ctr">
              <a:solidFill>
                <a:schemeClr val="bg2"/>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201666895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ysClr val="windowText" lastClr="000000"/>
          </a:solidFill>
        </a:defRPr>
      </a:pPr>
      <a:endParaRPr lang="en-US"/>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2779941259809624E-2"/>
          <c:y val="3.5794516371871359E-2"/>
          <c:w val="0.91485630314985467"/>
          <c:h val="0.69676171041416513"/>
        </c:manualLayout>
      </c:layout>
      <c:barChart>
        <c:barDir val="col"/>
        <c:grouping val="stacked"/>
        <c:varyColors val="0"/>
        <c:ser>
          <c:idx val="0"/>
          <c:order val="0"/>
          <c:tx>
            <c:strRef>
              <c:f>Sheet1!$B$1</c:f>
              <c:strCache>
                <c:ptCount val="1"/>
                <c:pt idx="0">
                  <c:v>2023</c:v>
                </c:pt>
              </c:strCache>
            </c:strRef>
          </c:tx>
          <c:spPr>
            <a:solidFill>
              <a:schemeClr val="accent1"/>
            </a:solidFill>
            <a:ln>
              <a:noFill/>
            </a:ln>
            <a:effectLst/>
          </c:spPr>
          <c:invertIfNegative val="0"/>
          <c:cat>
            <c:strRef>
              <c:f>Sheet1!$A$2:$A$60</c:f>
              <c:strCache>
                <c:ptCount val="59"/>
                <c:pt idx="0">
                  <c:v> New York </c:v>
                </c:pt>
                <c:pt idx="1">
                  <c:v> Dallas </c:v>
                </c:pt>
                <c:pt idx="2">
                  <c:v> Austin </c:v>
                </c:pt>
                <c:pt idx="3">
                  <c:v> Atlanta </c:v>
                </c:pt>
                <c:pt idx="4">
                  <c:v> Houston </c:v>
                </c:pt>
                <c:pt idx="5">
                  <c:v> Washington, DC </c:v>
                </c:pt>
                <c:pt idx="6">
                  <c:v> Phoenix </c:v>
                </c:pt>
                <c:pt idx="7">
                  <c:v> Los Angeles </c:v>
                </c:pt>
                <c:pt idx="8">
                  <c:v> Denver </c:v>
                </c:pt>
                <c:pt idx="9">
                  <c:v> Seattle </c:v>
                </c:pt>
                <c:pt idx="10">
                  <c:v> Orlando </c:v>
                </c:pt>
                <c:pt idx="11">
                  <c:v> Miami </c:v>
                </c:pt>
                <c:pt idx="12">
                  <c:v> Boston </c:v>
                </c:pt>
                <c:pt idx="13">
                  <c:v> Charlotte </c:v>
                </c:pt>
                <c:pt idx="14">
                  <c:v> Philadelphia </c:v>
                </c:pt>
                <c:pt idx="15">
                  <c:v> Nashville </c:v>
                </c:pt>
                <c:pt idx="16">
                  <c:v> Raleigh </c:v>
                </c:pt>
                <c:pt idx="17">
                  <c:v> Tampa </c:v>
                </c:pt>
                <c:pt idx="18">
                  <c:v> Minneapolis </c:v>
                </c:pt>
                <c:pt idx="19">
                  <c:v> Salt Lake City </c:v>
                </c:pt>
                <c:pt idx="20">
                  <c:v> San Antonio </c:v>
                </c:pt>
                <c:pt idx="21">
                  <c:v> Chicago </c:v>
                </c:pt>
                <c:pt idx="22">
                  <c:v> San Diego </c:v>
                </c:pt>
                <c:pt idx="23">
                  <c:v> Newark </c:v>
                </c:pt>
                <c:pt idx="24">
                  <c:v> Jacksonville </c:v>
                </c:pt>
                <c:pt idx="25">
                  <c:v> Columbus </c:v>
                </c:pt>
                <c:pt idx="26">
                  <c:v> Fort Worth </c:v>
                </c:pt>
                <c:pt idx="27">
                  <c:v> Portland </c:v>
                </c:pt>
                <c:pt idx="28">
                  <c:v> Fort Lauderdale </c:v>
                </c:pt>
                <c:pt idx="29">
                  <c:v> San Jose </c:v>
                </c:pt>
                <c:pt idx="30">
                  <c:v> Kansas City </c:v>
                </c:pt>
                <c:pt idx="31">
                  <c:v> Fort Myers </c:v>
                </c:pt>
                <c:pt idx="32">
                  <c:v> Riverside </c:v>
                </c:pt>
                <c:pt idx="33">
                  <c:v> Orange County </c:v>
                </c:pt>
                <c:pt idx="34">
                  <c:v> Indianapolis </c:v>
                </c:pt>
                <c:pt idx="35">
                  <c:v> Richmond </c:v>
                </c:pt>
                <c:pt idx="36">
                  <c:v> Las Vegas </c:v>
                </c:pt>
                <c:pt idx="37">
                  <c:v> Sacramento </c:v>
                </c:pt>
                <c:pt idx="38">
                  <c:v> San Francisco </c:v>
                </c:pt>
                <c:pt idx="39">
                  <c:v> Oakland </c:v>
                </c:pt>
                <c:pt idx="40">
                  <c:v> Detroit </c:v>
                </c:pt>
                <c:pt idx="41">
                  <c:v> Cincinnati </c:v>
                </c:pt>
                <c:pt idx="42">
                  <c:v> Charleston, SC </c:v>
                </c:pt>
                <c:pt idx="43">
                  <c:v> Colorado Springs </c:v>
                </c:pt>
                <c:pt idx="44">
                  <c:v> Sarasota </c:v>
                </c:pt>
                <c:pt idx="45">
                  <c:v> Madison, WI </c:v>
                </c:pt>
                <c:pt idx="46">
                  <c:v> West Palm Beach </c:v>
                </c:pt>
                <c:pt idx="47">
                  <c:v> Baltimore </c:v>
                </c:pt>
                <c:pt idx="48">
                  <c:v> Milwaukee </c:v>
                </c:pt>
                <c:pt idx="49">
                  <c:v> St. Louis </c:v>
                </c:pt>
                <c:pt idx="50">
                  <c:v> Louisville </c:v>
                </c:pt>
                <c:pt idx="51">
                  <c:v> Pittsburgh </c:v>
                </c:pt>
                <c:pt idx="52">
                  <c:v> Omaha </c:v>
                </c:pt>
                <c:pt idx="53">
                  <c:v> Hartford </c:v>
                </c:pt>
                <c:pt idx="54">
                  <c:v> Melbourne </c:v>
                </c:pt>
                <c:pt idx="55">
                  <c:v> Stamford </c:v>
                </c:pt>
                <c:pt idx="56">
                  <c:v> Cleveland </c:v>
                </c:pt>
                <c:pt idx="57">
                  <c:v> Norfolk </c:v>
                </c:pt>
                <c:pt idx="58">
                  <c:v> Oklahoma City </c:v>
                </c:pt>
              </c:strCache>
            </c:strRef>
          </c:cat>
          <c:val>
            <c:numRef>
              <c:f>Sheet1!$B$2:$B$60</c:f>
              <c:numCache>
                <c:formatCode>_(* #,##0_);_(* \(#,##0\);_(* "-"??_);_(@_)</c:formatCode>
                <c:ptCount val="59"/>
                <c:pt idx="0">
                  <c:v>37421</c:v>
                </c:pt>
                <c:pt idx="1">
                  <c:v>22415</c:v>
                </c:pt>
                <c:pt idx="2">
                  <c:v>21000</c:v>
                </c:pt>
                <c:pt idx="3">
                  <c:v>20463</c:v>
                </c:pt>
                <c:pt idx="4">
                  <c:v>18624</c:v>
                </c:pt>
                <c:pt idx="5">
                  <c:v>15576</c:v>
                </c:pt>
                <c:pt idx="6">
                  <c:v>15493</c:v>
                </c:pt>
                <c:pt idx="7">
                  <c:v>16901</c:v>
                </c:pt>
                <c:pt idx="8">
                  <c:v>16607</c:v>
                </c:pt>
                <c:pt idx="9">
                  <c:v>14871</c:v>
                </c:pt>
                <c:pt idx="10">
                  <c:v>18254</c:v>
                </c:pt>
                <c:pt idx="11">
                  <c:v>9664</c:v>
                </c:pt>
                <c:pt idx="12">
                  <c:v>11463</c:v>
                </c:pt>
                <c:pt idx="13">
                  <c:v>10184</c:v>
                </c:pt>
                <c:pt idx="14">
                  <c:v>10705</c:v>
                </c:pt>
                <c:pt idx="15">
                  <c:v>11982</c:v>
                </c:pt>
                <c:pt idx="16">
                  <c:v>8234</c:v>
                </c:pt>
                <c:pt idx="17">
                  <c:v>7320</c:v>
                </c:pt>
                <c:pt idx="18">
                  <c:v>13332</c:v>
                </c:pt>
                <c:pt idx="19">
                  <c:v>9166</c:v>
                </c:pt>
                <c:pt idx="20">
                  <c:v>7939</c:v>
                </c:pt>
                <c:pt idx="21">
                  <c:v>9041</c:v>
                </c:pt>
                <c:pt idx="22">
                  <c:v>6499</c:v>
                </c:pt>
                <c:pt idx="23">
                  <c:v>6488</c:v>
                </c:pt>
                <c:pt idx="24">
                  <c:v>7663</c:v>
                </c:pt>
                <c:pt idx="25">
                  <c:v>7032</c:v>
                </c:pt>
                <c:pt idx="26">
                  <c:v>7850</c:v>
                </c:pt>
                <c:pt idx="27">
                  <c:v>5391</c:v>
                </c:pt>
                <c:pt idx="28">
                  <c:v>6054</c:v>
                </c:pt>
                <c:pt idx="29">
                  <c:v>1746</c:v>
                </c:pt>
                <c:pt idx="30">
                  <c:v>3715</c:v>
                </c:pt>
                <c:pt idx="31">
                  <c:v>2712</c:v>
                </c:pt>
                <c:pt idx="32">
                  <c:v>3104</c:v>
                </c:pt>
                <c:pt idx="33">
                  <c:v>3489</c:v>
                </c:pt>
                <c:pt idx="34">
                  <c:v>4479</c:v>
                </c:pt>
                <c:pt idx="35">
                  <c:v>4057</c:v>
                </c:pt>
                <c:pt idx="36">
                  <c:v>3996</c:v>
                </c:pt>
                <c:pt idx="37">
                  <c:v>3823</c:v>
                </c:pt>
                <c:pt idx="38">
                  <c:v>2257</c:v>
                </c:pt>
                <c:pt idx="39">
                  <c:v>4167</c:v>
                </c:pt>
                <c:pt idx="40">
                  <c:v>2019</c:v>
                </c:pt>
                <c:pt idx="41">
                  <c:v>3455</c:v>
                </c:pt>
                <c:pt idx="42">
                  <c:v>2825</c:v>
                </c:pt>
                <c:pt idx="43">
                  <c:v>4911</c:v>
                </c:pt>
                <c:pt idx="44">
                  <c:v>4151</c:v>
                </c:pt>
                <c:pt idx="45">
                  <c:v>2506</c:v>
                </c:pt>
                <c:pt idx="46">
                  <c:v>2721</c:v>
                </c:pt>
                <c:pt idx="47">
                  <c:v>3626</c:v>
                </c:pt>
                <c:pt idx="48">
                  <c:v>2349</c:v>
                </c:pt>
                <c:pt idx="49">
                  <c:v>2148</c:v>
                </c:pt>
                <c:pt idx="50">
                  <c:v>2402</c:v>
                </c:pt>
                <c:pt idx="51">
                  <c:v>1467</c:v>
                </c:pt>
                <c:pt idx="52">
                  <c:v>2387</c:v>
                </c:pt>
                <c:pt idx="53">
                  <c:v>1199</c:v>
                </c:pt>
                <c:pt idx="54">
                  <c:v>1188</c:v>
                </c:pt>
                <c:pt idx="55">
                  <c:v>957</c:v>
                </c:pt>
                <c:pt idx="56">
                  <c:v>1631</c:v>
                </c:pt>
                <c:pt idx="57">
                  <c:v>3027</c:v>
                </c:pt>
                <c:pt idx="58">
                  <c:v>1588</c:v>
                </c:pt>
              </c:numCache>
            </c:numRef>
          </c:val>
          <c:extLst>
            <c:ext xmlns:c16="http://schemas.microsoft.com/office/drawing/2014/chart" uri="{C3380CC4-5D6E-409C-BE32-E72D297353CC}">
              <c16:uniqueId val="{00000000-BE9C-4CCD-AD0C-720D8FD6DA51}"/>
            </c:ext>
          </c:extLst>
        </c:ser>
        <c:ser>
          <c:idx val="1"/>
          <c:order val="1"/>
          <c:tx>
            <c:strRef>
              <c:f>Sheet1!$C$1</c:f>
              <c:strCache>
                <c:ptCount val="1"/>
                <c:pt idx="0">
                  <c:v>2024</c:v>
                </c:pt>
              </c:strCache>
            </c:strRef>
          </c:tx>
          <c:spPr>
            <a:solidFill>
              <a:schemeClr val="accent2"/>
            </a:solidFill>
            <a:ln>
              <a:noFill/>
            </a:ln>
            <a:effectLst/>
          </c:spPr>
          <c:invertIfNegative val="0"/>
          <c:cat>
            <c:strRef>
              <c:f>Sheet1!$A$2:$A$60</c:f>
              <c:strCache>
                <c:ptCount val="59"/>
                <c:pt idx="0">
                  <c:v> New York </c:v>
                </c:pt>
                <c:pt idx="1">
                  <c:v> Dallas </c:v>
                </c:pt>
                <c:pt idx="2">
                  <c:v> Austin </c:v>
                </c:pt>
                <c:pt idx="3">
                  <c:v> Atlanta </c:v>
                </c:pt>
                <c:pt idx="4">
                  <c:v> Houston </c:v>
                </c:pt>
                <c:pt idx="5">
                  <c:v> Washington, DC </c:v>
                </c:pt>
                <c:pt idx="6">
                  <c:v> Phoenix </c:v>
                </c:pt>
                <c:pt idx="7">
                  <c:v> Los Angeles </c:v>
                </c:pt>
                <c:pt idx="8">
                  <c:v> Denver </c:v>
                </c:pt>
                <c:pt idx="9">
                  <c:v> Seattle </c:v>
                </c:pt>
                <c:pt idx="10">
                  <c:v> Orlando </c:v>
                </c:pt>
                <c:pt idx="11">
                  <c:v> Miami </c:v>
                </c:pt>
                <c:pt idx="12">
                  <c:v> Boston </c:v>
                </c:pt>
                <c:pt idx="13">
                  <c:v> Charlotte </c:v>
                </c:pt>
                <c:pt idx="14">
                  <c:v> Philadelphia </c:v>
                </c:pt>
                <c:pt idx="15">
                  <c:v> Nashville </c:v>
                </c:pt>
                <c:pt idx="16">
                  <c:v> Raleigh </c:v>
                </c:pt>
                <c:pt idx="17">
                  <c:v> Tampa </c:v>
                </c:pt>
                <c:pt idx="18">
                  <c:v> Minneapolis </c:v>
                </c:pt>
                <c:pt idx="19">
                  <c:v> Salt Lake City </c:v>
                </c:pt>
                <c:pt idx="20">
                  <c:v> San Antonio </c:v>
                </c:pt>
                <c:pt idx="21">
                  <c:v> Chicago </c:v>
                </c:pt>
                <c:pt idx="22">
                  <c:v> San Diego </c:v>
                </c:pt>
                <c:pt idx="23">
                  <c:v> Newark </c:v>
                </c:pt>
                <c:pt idx="24">
                  <c:v> Jacksonville </c:v>
                </c:pt>
                <c:pt idx="25">
                  <c:v> Columbus </c:v>
                </c:pt>
                <c:pt idx="26">
                  <c:v> Fort Worth </c:v>
                </c:pt>
                <c:pt idx="27">
                  <c:v> Portland </c:v>
                </c:pt>
                <c:pt idx="28">
                  <c:v> Fort Lauderdale </c:v>
                </c:pt>
                <c:pt idx="29">
                  <c:v> San Jose </c:v>
                </c:pt>
                <c:pt idx="30">
                  <c:v> Kansas City </c:v>
                </c:pt>
                <c:pt idx="31">
                  <c:v> Fort Myers </c:v>
                </c:pt>
                <c:pt idx="32">
                  <c:v> Riverside </c:v>
                </c:pt>
                <c:pt idx="33">
                  <c:v> Orange County </c:v>
                </c:pt>
                <c:pt idx="34">
                  <c:v> Indianapolis </c:v>
                </c:pt>
                <c:pt idx="35">
                  <c:v> Richmond </c:v>
                </c:pt>
                <c:pt idx="36">
                  <c:v> Las Vegas </c:v>
                </c:pt>
                <c:pt idx="37">
                  <c:v> Sacramento </c:v>
                </c:pt>
                <c:pt idx="38">
                  <c:v> San Francisco </c:v>
                </c:pt>
                <c:pt idx="39">
                  <c:v> Oakland </c:v>
                </c:pt>
                <c:pt idx="40">
                  <c:v> Detroit </c:v>
                </c:pt>
                <c:pt idx="41">
                  <c:v> Cincinnati </c:v>
                </c:pt>
                <c:pt idx="42">
                  <c:v> Charleston, SC </c:v>
                </c:pt>
                <c:pt idx="43">
                  <c:v> Colorado Springs </c:v>
                </c:pt>
                <c:pt idx="44">
                  <c:v> Sarasota </c:v>
                </c:pt>
                <c:pt idx="45">
                  <c:v> Madison, WI </c:v>
                </c:pt>
                <c:pt idx="46">
                  <c:v> West Palm Beach </c:v>
                </c:pt>
                <c:pt idx="47">
                  <c:v> Baltimore </c:v>
                </c:pt>
                <c:pt idx="48">
                  <c:v> Milwaukee </c:v>
                </c:pt>
                <c:pt idx="49">
                  <c:v> St. Louis </c:v>
                </c:pt>
                <c:pt idx="50">
                  <c:v> Louisville </c:v>
                </c:pt>
                <c:pt idx="51">
                  <c:v> Pittsburgh </c:v>
                </c:pt>
                <c:pt idx="52">
                  <c:v> Omaha </c:v>
                </c:pt>
                <c:pt idx="53">
                  <c:v> Hartford </c:v>
                </c:pt>
                <c:pt idx="54">
                  <c:v> Melbourne </c:v>
                </c:pt>
                <c:pt idx="55">
                  <c:v> Stamford </c:v>
                </c:pt>
                <c:pt idx="56">
                  <c:v> Cleveland </c:v>
                </c:pt>
                <c:pt idx="57">
                  <c:v> Norfolk </c:v>
                </c:pt>
                <c:pt idx="58">
                  <c:v> Oklahoma City </c:v>
                </c:pt>
              </c:strCache>
            </c:strRef>
          </c:cat>
          <c:val>
            <c:numRef>
              <c:f>Sheet1!$C$2:$C$60</c:f>
              <c:numCache>
                <c:formatCode>_(* #,##0_);_(* \(#,##0\);_(* "-"??_);_(@_)</c:formatCode>
                <c:ptCount val="59"/>
                <c:pt idx="0">
                  <c:v>55984</c:v>
                </c:pt>
                <c:pt idx="1">
                  <c:v>33427</c:v>
                </c:pt>
                <c:pt idx="2">
                  <c:v>28320</c:v>
                </c:pt>
                <c:pt idx="3">
                  <c:v>22436</c:v>
                </c:pt>
                <c:pt idx="4">
                  <c:v>23407</c:v>
                </c:pt>
                <c:pt idx="5">
                  <c:v>19783</c:v>
                </c:pt>
                <c:pt idx="6">
                  <c:v>18252</c:v>
                </c:pt>
                <c:pt idx="7">
                  <c:v>18697</c:v>
                </c:pt>
                <c:pt idx="8">
                  <c:v>21108</c:v>
                </c:pt>
                <c:pt idx="9">
                  <c:v>20463</c:v>
                </c:pt>
                <c:pt idx="10">
                  <c:v>17722</c:v>
                </c:pt>
                <c:pt idx="11">
                  <c:v>19236</c:v>
                </c:pt>
                <c:pt idx="12">
                  <c:v>13702</c:v>
                </c:pt>
                <c:pt idx="13">
                  <c:v>12801</c:v>
                </c:pt>
                <c:pt idx="14">
                  <c:v>15061</c:v>
                </c:pt>
                <c:pt idx="15">
                  <c:v>13984</c:v>
                </c:pt>
                <c:pt idx="16">
                  <c:v>13852</c:v>
                </c:pt>
                <c:pt idx="17">
                  <c:v>15191</c:v>
                </c:pt>
                <c:pt idx="18">
                  <c:v>11236</c:v>
                </c:pt>
                <c:pt idx="19">
                  <c:v>9595</c:v>
                </c:pt>
                <c:pt idx="20">
                  <c:v>10206</c:v>
                </c:pt>
                <c:pt idx="21">
                  <c:v>9198</c:v>
                </c:pt>
                <c:pt idx="22">
                  <c:v>7033</c:v>
                </c:pt>
                <c:pt idx="23">
                  <c:v>8308</c:v>
                </c:pt>
                <c:pt idx="24">
                  <c:v>8585</c:v>
                </c:pt>
                <c:pt idx="25">
                  <c:v>5900</c:v>
                </c:pt>
                <c:pt idx="26">
                  <c:v>6545</c:v>
                </c:pt>
                <c:pt idx="27">
                  <c:v>8257</c:v>
                </c:pt>
                <c:pt idx="28">
                  <c:v>6876</c:v>
                </c:pt>
                <c:pt idx="29">
                  <c:v>8302</c:v>
                </c:pt>
                <c:pt idx="30">
                  <c:v>5955</c:v>
                </c:pt>
                <c:pt idx="31">
                  <c:v>4165</c:v>
                </c:pt>
                <c:pt idx="32">
                  <c:v>5179</c:v>
                </c:pt>
                <c:pt idx="33">
                  <c:v>4514</c:v>
                </c:pt>
                <c:pt idx="34">
                  <c:v>4562</c:v>
                </c:pt>
                <c:pt idx="35">
                  <c:v>4379</c:v>
                </c:pt>
                <c:pt idx="36">
                  <c:v>4735</c:v>
                </c:pt>
                <c:pt idx="37">
                  <c:v>5188</c:v>
                </c:pt>
                <c:pt idx="38">
                  <c:v>6500</c:v>
                </c:pt>
                <c:pt idx="39">
                  <c:v>5675</c:v>
                </c:pt>
                <c:pt idx="40">
                  <c:v>6407</c:v>
                </c:pt>
                <c:pt idx="41">
                  <c:v>5198</c:v>
                </c:pt>
                <c:pt idx="42">
                  <c:v>4519</c:v>
                </c:pt>
                <c:pt idx="43">
                  <c:v>3957</c:v>
                </c:pt>
                <c:pt idx="44">
                  <c:v>3283</c:v>
                </c:pt>
                <c:pt idx="45">
                  <c:v>4712</c:v>
                </c:pt>
                <c:pt idx="46">
                  <c:v>5528</c:v>
                </c:pt>
                <c:pt idx="47">
                  <c:v>2445</c:v>
                </c:pt>
                <c:pt idx="48">
                  <c:v>3731</c:v>
                </c:pt>
                <c:pt idx="49">
                  <c:v>3049</c:v>
                </c:pt>
                <c:pt idx="50">
                  <c:v>2396</c:v>
                </c:pt>
                <c:pt idx="51">
                  <c:v>2714</c:v>
                </c:pt>
                <c:pt idx="52">
                  <c:v>1947</c:v>
                </c:pt>
                <c:pt idx="53">
                  <c:v>1888</c:v>
                </c:pt>
                <c:pt idx="54">
                  <c:v>2684</c:v>
                </c:pt>
                <c:pt idx="55">
                  <c:v>2844</c:v>
                </c:pt>
                <c:pt idx="56">
                  <c:v>2763</c:v>
                </c:pt>
                <c:pt idx="57">
                  <c:v>1660</c:v>
                </c:pt>
                <c:pt idx="58">
                  <c:v>2800</c:v>
                </c:pt>
              </c:numCache>
            </c:numRef>
          </c:val>
          <c:extLst>
            <c:ext xmlns:c16="http://schemas.microsoft.com/office/drawing/2014/chart" uri="{C3380CC4-5D6E-409C-BE32-E72D297353CC}">
              <c16:uniqueId val="{00000001-BE9C-4CCD-AD0C-720D8FD6DA51}"/>
            </c:ext>
          </c:extLst>
        </c:ser>
        <c:ser>
          <c:idx val="2"/>
          <c:order val="2"/>
          <c:tx>
            <c:strRef>
              <c:f>Sheet1!$D$1</c:f>
              <c:strCache>
                <c:ptCount val="1"/>
                <c:pt idx="0">
                  <c:v>2025</c:v>
                </c:pt>
              </c:strCache>
            </c:strRef>
          </c:tx>
          <c:spPr>
            <a:solidFill>
              <a:schemeClr val="accent3"/>
            </a:solidFill>
            <a:ln>
              <a:noFill/>
            </a:ln>
            <a:effectLst/>
          </c:spPr>
          <c:invertIfNegative val="0"/>
          <c:cat>
            <c:strRef>
              <c:f>Sheet1!$A$2:$A$60</c:f>
              <c:strCache>
                <c:ptCount val="59"/>
                <c:pt idx="0">
                  <c:v> New York </c:v>
                </c:pt>
                <c:pt idx="1">
                  <c:v> Dallas </c:v>
                </c:pt>
                <c:pt idx="2">
                  <c:v> Austin </c:v>
                </c:pt>
                <c:pt idx="3">
                  <c:v> Atlanta </c:v>
                </c:pt>
                <c:pt idx="4">
                  <c:v> Houston </c:v>
                </c:pt>
                <c:pt idx="5">
                  <c:v> Washington, DC </c:v>
                </c:pt>
                <c:pt idx="6">
                  <c:v> Phoenix </c:v>
                </c:pt>
                <c:pt idx="7">
                  <c:v> Los Angeles </c:v>
                </c:pt>
                <c:pt idx="8">
                  <c:v> Denver </c:v>
                </c:pt>
                <c:pt idx="9">
                  <c:v> Seattle </c:v>
                </c:pt>
                <c:pt idx="10">
                  <c:v> Orlando </c:v>
                </c:pt>
                <c:pt idx="11">
                  <c:v> Miami </c:v>
                </c:pt>
                <c:pt idx="12">
                  <c:v> Boston </c:v>
                </c:pt>
                <c:pt idx="13">
                  <c:v> Charlotte </c:v>
                </c:pt>
                <c:pt idx="14">
                  <c:v> Philadelphia </c:v>
                </c:pt>
                <c:pt idx="15">
                  <c:v> Nashville </c:v>
                </c:pt>
                <c:pt idx="16">
                  <c:v> Raleigh </c:v>
                </c:pt>
                <c:pt idx="17">
                  <c:v> Tampa </c:v>
                </c:pt>
                <c:pt idx="18">
                  <c:v> Minneapolis </c:v>
                </c:pt>
                <c:pt idx="19">
                  <c:v> Salt Lake City </c:v>
                </c:pt>
                <c:pt idx="20">
                  <c:v> San Antonio </c:v>
                </c:pt>
                <c:pt idx="21">
                  <c:v> Chicago </c:v>
                </c:pt>
                <c:pt idx="22">
                  <c:v> San Diego </c:v>
                </c:pt>
                <c:pt idx="23">
                  <c:v> Newark </c:v>
                </c:pt>
                <c:pt idx="24">
                  <c:v> Jacksonville </c:v>
                </c:pt>
                <c:pt idx="25">
                  <c:v> Columbus </c:v>
                </c:pt>
                <c:pt idx="26">
                  <c:v> Fort Worth </c:v>
                </c:pt>
                <c:pt idx="27">
                  <c:v> Portland </c:v>
                </c:pt>
                <c:pt idx="28">
                  <c:v> Fort Lauderdale </c:v>
                </c:pt>
                <c:pt idx="29">
                  <c:v> San Jose </c:v>
                </c:pt>
                <c:pt idx="30">
                  <c:v> Kansas City </c:v>
                </c:pt>
                <c:pt idx="31">
                  <c:v> Fort Myers </c:v>
                </c:pt>
                <c:pt idx="32">
                  <c:v> Riverside </c:v>
                </c:pt>
                <c:pt idx="33">
                  <c:v> Orange County </c:v>
                </c:pt>
                <c:pt idx="34">
                  <c:v> Indianapolis </c:v>
                </c:pt>
                <c:pt idx="35">
                  <c:v> Richmond </c:v>
                </c:pt>
                <c:pt idx="36">
                  <c:v> Las Vegas </c:v>
                </c:pt>
                <c:pt idx="37">
                  <c:v> Sacramento </c:v>
                </c:pt>
                <c:pt idx="38">
                  <c:v> San Francisco </c:v>
                </c:pt>
                <c:pt idx="39">
                  <c:v> Oakland </c:v>
                </c:pt>
                <c:pt idx="40">
                  <c:v> Detroit </c:v>
                </c:pt>
                <c:pt idx="41">
                  <c:v> Cincinnati </c:v>
                </c:pt>
                <c:pt idx="42">
                  <c:v> Charleston, SC </c:v>
                </c:pt>
                <c:pt idx="43">
                  <c:v> Colorado Springs </c:v>
                </c:pt>
                <c:pt idx="44">
                  <c:v> Sarasota </c:v>
                </c:pt>
                <c:pt idx="45">
                  <c:v> Madison, WI </c:v>
                </c:pt>
                <c:pt idx="46">
                  <c:v> West Palm Beach </c:v>
                </c:pt>
                <c:pt idx="47">
                  <c:v> Baltimore </c:v>
                </c:pt>
                <c:pt idx="48">
                  <c:v> Milwaukee </c:v>
                </c:pt>
                <c:pt idx="49">
                  <c:v> St. Louis </c:v>
                </c:pt>
                <c:pt idx="50">
                  <c:v> Louisville </c:v>
                </c:pt>
                <c:pt idx="51">
                  <c:v> Pittsburgh </c:v>
                </c:pt>
                <c:pt idx="52">
                  <c:v> Omaha </c:v>
                </c:pt>
                <c:pt idx="53">
                  <c:v> Hartford </c:v>
                </c:pt>
                <c:pt idx="54">
                  <c:v> Melbourne </c:v>
                </c:pt>
                <c:pt idx="55">
                  <c:v> Stamford </c:v>
                </c:pt>
                <c:pt idx="56">
                  <c:v> Cleveland </c:v>
                </c:pt>
                <c:pt idx="57">
                  <c:v> Norfolk </c:v>
                </c:pt>
                <c:pt idx="58">
                  <c:v> Oklahoma City </c:v>
                </c:pt>
              </c:strCache>
            </c:strRef>
          </c:cat>
          <c:val>
            <c:numRef>
              <c:f>Sheet1!$D$2:$D$60</c:f>
              <c:numCache>
                <c:formatCode>_(* #,##0_);_(* \(#,##0\);_(* "-"??_);_(@_)</c:formatCode>
                <c:ptCount val="59"/>
                <c:pt idx="0">
                  <c:v>39459</c:v>
                </c:pt>
                <c:pt idx="1">
                  <c:v>15715</c:v>
                </c:pt>
                <c:pt idx="2">
                  <c:v>17363</c:v>
                </c:pt>
                <c:pt idx="3">
                  <c:v>14172</c:v>
                </c:pt>
                <c:pt idx="4">
                  <c:v>12617</c:v>
                </c:pt>
                <c:pt idx="5">
                  <c:v>16621</c:v>
                </c:pt>
                <c:pt idx="6">
                  <c:v>13934</c:v>
                </c:pt>
                <c:pt idx="7">
                  <c:v>9745</c:v>
                </c:pt>
                <c:pt idx="8">
                  <c:v>7346</c:v>
                </c:pt>
                <c:pt idx="9">
                  <c:v>7492</c:v>
                </c:pt>
                <c:pt idx="10">
                  <c:v>7635</c:v>
                </c:pt>
                <c:pt idx="11">
                  <c:v>10366</c:v>
                </c:pt>
                <c:pt idx="12">
                  <c:v>9209</c:v>
                </c:pt>
                <c:pt idx="13">
                  <c:v>9965</c:v>
                </c:pt>
                <c:pt idx="14">
                  <c:v>7066</c:v>
                </c:pt>
                <c:pt idx="15">
                  <c:v>6328</c:v>
                </c:pt>
                <c:pt idx="16">
                  <c:v>7802</c:v>
                </c:pt>
                <c:pt idx="17">
                  <c:v>7059</c:v>
                </c:pt>
                <c:pt idx="18">
                  <c:v>5112</c:v>
                </c:pt>
                <c:pt idx="19">
                  <c:v>4432</c:v>
                </c:pt>
                <c:pt idx="20">
                  <c:v>3825</c:v>
                </c:pt>
                <c:pt idx="21">
                  <c:v>2227</c:v>
                </c:pt>
                <c:pt idx="22">
                  <c:v>6121</c:v>
                </c:pt>
                <c:pt idx="23">
                  <c:v>4942</c:v>
                </c:pt>
                <c:pt idx="24">
                  <c:v>4523</c:v>
                </c:pt>
                <c:pt idx="25">
                  <c:v>6864</c:v>
                </c:pt>
                <c:pt idx="26">
                  <c:v>4703</c:v>
                </c:pt>
                <c:pt idx="27">
                  <c:v>4725</c:v>
                </c:pt>
                <c:pt idx="28">
                  <c:v>3603</c:v>
                </c:pt>
                <c:pt idx="29">
                  <c:v>3722</c:v>
                </c:pt>
                <c:pt idx="30">
                  <c:v>3697</c:v>
                </c:pt>
                <c:pt idx="31">
                  <c:v>6151</c:v>
                </c:pt>
                <c:pt idx="32">
                  <c:v>4550</c:v>
                </c:pt>
                <c:pt idx="33">
                  <c:v>2743</c:v>
                </c:pt>
                <c:pt idx="34">
                  <c:v>2852</c:v>
                </c:pt>
                <c:pt idx="35">
                  <c:v>3123</c:v>
                </c:pt>
                <c:pt idx="36">
                  <c:v>2375</c:v>
                </c:pt>
                <c:pt idx="37">
                  <c:v>1864</c:v>
                </c:pt>
                <c:pt idx="38">
                  <c:v>1317</c:v>
                </c:pt>
                <c:pt idx="39">
                  <c:v>691</c:v>
                </c:pt>
                <c:pt idx="40">
                  <c:v>2410</c:v>
                </c:pt>
                <c:pt idx="41">
                  <c:v>1547</c:v>
                </c:pt>
                <c:pt idx="42">
                  <c:v>1770</c:v>
                </c:pt>
                <c:pt idx="43">
                  <c:v>1340</c:v>
                </c:pt>
                <c:pt idx="44">
                  <c:v>2769</c:v>
                </c:pt>
                <c:pt idx="45">
                  <c:v>2361</c:v>
                </c:pt>
                <c:pt idx="46">
                  <c:v>1023</c:v>
                </c:pt>
                <c:pt idx="47">
                  <c:v>1573</c:v>
                </c:pt>
                <c:pt idx="48">
                  <c:v>1038</c:v>
                </c:pt>
                <c:pt idx="49">
                  <c:v>1802</c:v>
                </c:pt>
                <c:pt idx="50">
                  <c:v>2119</c:v>
                </c:pt>
                <c:pt idx="51">
                  <c:v>2439</c:v>
                </c:pt>
                <c:pt idx="52">
                  <c:v>1503</c:v>
                </c:pt>
                <c:pt idx="53">
                  <c:v>2452</c:v>
                </c:pt>
                <c:pt idx="54">
                  <c:v>2160</c:v>
                </c:pt>
                <c:pt idx="55">
                  <c:v>2101</c:v>
                </c:pt>
                <c:pt idx="56">
                  <c:v>793</c:v>
                </c:pt>
                <c:pt idx="57">
                  <c:v>523</c:v>
                </c:pt>
                <c:pt idx="58">
                  <c:v>628</c:v>
                </c:pt>
              </c:numCache>
            </c:numRef>
          </c:val>
          <c:extLst>
            <c:ext xmlns:c16="http://schemas.microsoft.com/office/drawing/2014/chart" uri="{C3380CC4-5D6E-409C-BE32-E72D297353CC}">
              <c16:uniqueId val="{00000002-BE9C-4CCD-AD0C-720D8FD6DA51}"/>
            </c:ext>
          </c:extLst>
        </c:ser>
        <c:ser>
          <c:idx val="3"/>
          <c:order val="3"/>
          <c:tx>
            <c:strRef>
              <c:f>Sheet1!$E$1</c:f>
              <c:strCache>
                <c:ptCount val="1"/>
                <c:pt idx="0">
                  <c:v>Beyond</c:v>
                </c:pt>
              </c:strCache>
            </c:strRef>
          </c:tx>
          <c:spPr>
            <a:solidFill>
              <a:schemeClr val="accent4"/>
            </a:solidFill>
            <a:ln>
              <a:noFill/>
            </a:ln>
            <a:effectLst/>
          </c:spPr>
          <c:invertIfNegative val="0"/>
          <c:cat>
            <c:strRef>
              <c:f>Sheet1!$A$2:$A$60</c:f>
              <c:strCache>
                <c:ptCount val="59"/>
                <c:pt idx="0">
                  <c:v> New York </c:v>
                </c:pt>
                <c:pt idx="1">
                  <c:v> Dallas </c:v>
                </c:pt>
                <c:pt idx="2">
                  <c:v> Austin </c:v>
                </c:pt>
                <c:pt idx="3">
                  <c:v> Atlanta </c:v>
                </c:pt>
                <c:pt idx="4">
                  <c:v> Houston </c:v>
                </c:pt>
                <c:pt idx="5">
                  <c:v> Washington, DC </c:v>
                </c:pt>
                <c:pt idx="6">
                  <c:v> Phoenix </c:v>
                </c:pt>
                <c:pt idx="7">
                  <c:v> Los Angeles </c:v>
                </c:pt>
                <c:pt idx="8">
                  <c:v> Denver </c:v>
                </c:pt>
                <c:pt idx="9">
                  <c:v> Seattle </c:v>
                </c:pt>
                <c:pt idx="10">
                  <c:v> Orlando </c:v>
                </c:pt>
                <c:pt idx="11">
                  <c:v> Miami </c:v>
                </c:pt>
                <c:pt idx="12">
                  <c:v> Boston </c:v>
                </c:pt>
                <c:pt idx="13">
                  <c:v> Charlotte </c:v>
                </c:pt>
                <c:pt idx="14">
                  <c:v> Philadelphia </c:v>
                </c:pt>
                <c:pt idx="15">
                  <c:v> Nashville </c:v>
                </c:pt>
                <c:pt idx="16">
                  <c:v> Raleigh </c:v>
                </c:pt>
                <c:pt idx="17">
                  <c:v> Tampa </c:v>
                </c:pt>
                <c:pt idx="18">
                  <c:v> Minneapolis </c:v>
                </c:pt>
                <c:pt idx="19">
                  <c:v> Salt Lake City </c:v>
                </c:pt>
                <c:pt idx="20">
                  <c:v> San Antonio </c:v>
                </c:pt>
                <c:pt idx="21">
                  <c:v> Chicago </c:v>
                </c:pt>
                <c:pt idx="22">
                  <c:v> San Diego </c:v>
                </c:pt>
                <c:pt idx="23">
                  <c:v> Newark </c:v>
                </c:pt>
                <c:pt idx="24">
                  <c:v> Jacksonville </c:v>
                </c:pt>
                <c:pt idx="25">
                  <c:v> Columbus </c:v>
                </c:pt>
                <c:pt idx="26">
                  <c:v> Fort Worth </c:v>
                </c:pt>
                <c:pt idx="27">
                  <c:v> Portland </c:v>
                </c:pt>
                <c:pt idx="28">
                  <c:v> Fort Lauderdale </c:v>
                </c:pt>
                <c:pt idx="29">
                  <c:v> San Jose </c:v>
                </c:pt>
                <c:pt idx="30">
                  <c:v> Kansas City </c:v>
                </c:pt>
                <c:pt idx="31">
                  <c:v> Fort Myers </c:v>
                </c:pt>
                <c:pt idx="32">
                  <c:v> Riverside </c:v>
                </c:pt>
                <c:pt idx="33">
                  <c:v> Orange County </c:v>
                </c:pt>
                <c:pt idx="34">
                  <c:v> Indianapolis </c:v>
                </c:pt>
                <c:pt idx="35">
                  <c:v> Richmond </c:v>
                </c:pt>
                <c:pt idx="36">
                  <c:v> Las Vegas </c:v>
                </c:pt>
                <c:pt idx="37">
                  <c:v> Sacramento </c:v>
                </c:pt>
                <c:pt idx="38">
                  <c:v> San Francisco </c:v>
                </c:pt>
                <c:pt idx="39">
                  <c:v> Oakland </c:v>
                </c:pt>
                <c:pt idx="40">
                  <c:v> Detroit </c:v>
                </c:pt>
                <c:pt idx="41">
                  <c:v> Cincinnati </c:v>
                </c:pt>
                <c:pt idx="42">
                  <c:v> Charleston, SC </c:v>
                </c:pt>
                <c:pt idx="43">
                  <c:v> Colorado Springs </c:v>
                </c:pt>
                <c:pt idx="44">
                  <c:v> Sarasota </c:v>
                </c:pt>
                <c:pt idx="45">
                  <c:v> Madison, WI </c:v>
                </c:pt>
                <c:pt idx="46">
                  <c:v> West Palm Beach </c:v>
                </c:pt>
                <c:pt idx="47">
                  <c:v> Baltimore </c:v>
                </c:pt>
                <c:pt idx="48">
                  <c:v> Milwaukee </c:v>
                </c:pt>
                <c:pt idx="49">
                  <c:v> St. Louis </c:v>
                </c:pt>
                <c:pt idx="50">
                  <c:v> Louisville </c:v>
                </c:pt>
                <c:pt idx="51">
                  <c:v> Pittsburgh </c:v>
                </c:pt>
                <c:pt idx="52">
                  <c:v> Omaha </c:v>
                </c:pt>
                <c:pt idx="53">
                  <c:v> Hartford </c:v>
                </c:pt>
                <c:pt idx="54">
                  <c:v> Melbourne </c:v>
                </c:pt>
                <c:pt idx="55">
                  <c:v> Stamford </c:v>
                </c:pt>
                <c:pt idx="56">
                  <c:v> Cleveland </c:v>
                </c:pt>
                <c:pt idx="57">
                  <c:v> Norfolk </c:v>
                </c:pt>
                <c:pt idx="58">
                  <c:v> Oklahoma City </c:v>
                </c:pt>
              </c:strCache>
            </c:strRef>
          </c:cat>
          <c:val>
            <c:numRef>
              <c:f>Sheet1!$E$2:$E$60</c:f>
              <c:numCache>
                <c:formatCode>_(* #,##0_);_(* \(#,##0\);_(* "-"??_);_(@_)</c:formatCode>
                <c:ptCount val="59"/>
                <c:pt idx="0">
                  <c:v>10519</c:v>
                </c:pt>
                <c:pt idx="1">
                  <c:v>2908</c:v>
                </c:pt>
                <c:pt idx="2">
                  <c:v>867</c:v>
                </c:pt>
                <c:pt idx="3">
                  <c:v>201</c:v>
                </c:pt>
                <c:pt idx="4">
                  <c:v>719</c:v>
                </c:pt>
                <c:pt idx="5">
                  <c:v>3171</c:v>
                </c:pt>
                <c:pt idx="6">
                  <c:v>3039</c:v>
                </c:pt>
                <c:pt idx="7">
                  <c:v>2411</c:v>
                </c:pt>
                <c:pt idx="8">
                  <c:v>1351</c:v>
                </c:pt>
                <c:pt idx="9">
                  <c:v>2160</c:v>
                </c:pt>
                <c:pt idx="10">
                  <c:v>862</c:v>
                </c:pt>
                <c:pt idx="11">
                  <c:v>2553</c:v>
                </c:pt>
                <c:pt idx="12">
                  <c:v>1404</c:v>
                </c:pt>
                <c:pt idx="13">
                  <c:v>1441</c:v>
                </c:pt>
                <c:pt idx="14">
                  <c:v>363</c:v>
                </c:pt>
                <c:pt idx="15">
                  <c:v>203</c:v>
                </c:pt>
                <c:pt idx="16">
                  <c:v>789</c:v>
                </c:pt>
                <c:pt idx="17">
                  <c:v>967</c:v>
                </c:pt>
                <c:pt idx="19">
                  <c:v>617</c:v>
                </c:pt>
                <c:pt idx="20">
                  <c:v>300</c:v>
                </c:pt>
                <c:pt idx="21">
                  <c:v>1024</c:v>
                </c:pt>
                <c:pt idx="22">
                  <c:v>1794</c:v>
                </c:pt>
                <c:pt idx="23">
                  <c:v>1071</c:v>
                </c:pt>
                <c:pt idx="26">
                  <c:v>652</c:v>
                </c:pt>
                <c:pt idx="27">
                  <c:v>256</c:v>
                </c:pt>
                <c:pt idx="28">
                  <c:v>1721</c:v>
                </c:pt>
                <c:pt idx="30">
                  <c:v>245</c:v>
                </c:pt>
                <c:pt idx="33">
                  <c:v>1518</c:v>
                </c:pt>
                <c:pt idx="34">
                  <c:v>358</c:v>
                </c:pt>
                <c:pt idx="35">
                  <c:v>612</c:v>
                </c:pt>
                <c:pt idx="36">
                  <c:v>711</c:v>
                </c:pt>
                <c:pt idx="37">
                  <c:v>686</c:v>
                </c:pt>
                <c:pt idx="38">
                  <c:v>1004</c:v>
                </c:pt>
                <c:pt idx="39">
                  <c:v>324</c:v>
                </c:pt>
                <c:pt idx="41">
                  <c:v>392</c:v>
                </c:pt>
                <c:pt idx="42">
                  <c:v>1180</c:v>
                </c:pt>
                <c:pt idx="45">
                  <c:v>331</c:v>
                </c:pt>
                <c:pt idx="46">
                  <c:v>445</c:v>
                </c:pt>
                <c:pt idx="47">
                  <c:v>420</c:v>
                </c:pt>
                <c:pt idx="48">
                  <c:v>794</c:v>
                </c:pt>
                <c:pt idx="52">
                  <c:v>528</c:v>
                </c:pt>
                <c:pt idx="53">
                  <c:v>569</c:v>
                </c:pt>
                <c:pt idx="56">
                  <c:v>413</c:v>
                </c:pt>
              </c:numCache>
            </c:numRef>
          </c:val>
          <c:extLst>
            <c:ext xmlns:c16="http://schemas.microsoft.com/office/drawing/2014/chart" uri="{C3380CC4-5D6E-409C-BE32-E72D297353CC}">
              <c16:uniqueId val="{00000003-BE9C-4CCD-AD0C-720D8FD6DA51}"/>
            </c:ext>
          </c:extLst>
        </c:ser>
        <c:dLbls>
          <c:showLegendKey val="0"/>
          <c:showVal val="0"/>
          <c:showCatName val="0"/>
          <c:showSerName val="0"/>
          <c:showPercent val="0"/>
          <c:showBubbleSize val="0"/>
        </c:dLbls>
        <c:gapWidth val="150"/>
        <c:overlap val="100"/>
        <c:axId val="544589376"/>
        <c:axId val="544585064"/>
      </c:barChart>
      <c:catAx>
        <c:axId val="544589376"/>
        <c:scaling>
          <c:orientation val="minMax"/>
        </c:scaling>
        <c:delete val="0"/>
        <c:axPos val="b"/>
        <c:numFmt formatCode="General" sourceLinked="1"/>
        <c:majorTickMark val="out"/>
        <c:minorTickMark val="none"/>
        <c:tickLblPos val="nextTo"/>
        <c:spPr>
          <a:noFill/>
          <a:ln w="12700" cap="flat" cmpd="sng" algn="ctr">
            <a:solidFill>
              <a:schemeClr val="bg2"/>
            </a:solidFill>
            <a:prstDash val="solid"/>
            <a:round/>
          </a:ln>
          <a:effectLst/>
        </c:spPr>
        <c:txPr>
          <a:bodyPr rot="-2700000" spcFirstLastPara="1" vertOverflow="ellipsis" wrap="square" anchor="ctr" anchorCtr="1"/>
          <a:lstStyle/>
          <a:p>
            <a:pPr>
              <a:defRPr sz="1000" b="0" i="0" u="none" strike="noStrike" kern="1200" baseline="0">
                <a:solidFill>
                  <a:schemeClr val="tx1"/>
                </a:solidFill>
                <a:latin typeface="+mn-lt"/>
                <a:ea typeface="+mn-ea"/>
                <a:cs typeface="Arial" panose="020B0604020202020204" pitchFamily="34" charset="0"/>
              </a:defRPr>
            </a:pPr>
            <a:endParaRPr lang="en-US"/>
          </a:p>
        </c:txPr>
        <c:crossAx val="544585064"/>
        <c:crosses val="autoZero"/>
        <c:auto val="1"/>
        <c:lblAlgn val="ctr"/>
        <c:lblOffset val="100"/>
        <c:tickLblSkip val="1"/>
        <c:noMultiLvlLbl val="0"/>
      </c:catAx>
      <c:valAx>
        <c:axId val="544585064"/>
        <c:scaling>
          <c:orientation val="minMax"/>
        </c:scaling>
        <c:delete val="0"/>
        <c:axPos val="l"/>
        <c:majorGridlines>
          <c:spPr>
            <a:ln w="9525" cap="flat" cmpd="sng" algn="ctr">
              <a:solidFill>
                <a:schemeClr val="bg2"/>
              </a:solidFill>
              <a:prstDash val="solid"/>
              <a:round/>
            </a:ln>
            <a:effectLst/>
          </c:spPr>
        </c:majorGridlines>
        <c:numFmt formatCode="_(* #,##0_);_(* \(#,##0\);_(* &quot;-&quot;??_);_(@_)" sourceLinked="1"/>
        <c:majorTickMark val="out"/>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Arial" panose="020B0604020202020204" pitchFamily="34" charset="0"/>
              </a:defRPr>
            </a:pPr>
            <a:endParaRPr lang="en-US"/>
          </a:p>
        </c:txPr>
        <c:crossAx val="544589376"/>
        <c:crosses val="autoZero"/>
        <c:crossBetween val="between"/>
        <c:dispUnits>
          <c:builtInUnit val="thousands"/>
        </c:dispUnits>
      </c:valAx>
      <c:spPr>
        <a:noFill/>
        <a:ln>
          <a:noFill/>
        </a:ln>
        <a:effectLst/>
      </c:spPr>
    </c:plotArea>
    <c:legend>
      <c:legendPos val="r"/>
      <c:layout>
        <c:manualLayout>
          <c:xMode val="edge"/>
          <c:yMode val="edge"/>
          <c:x val="0.70974515951055428"/>
          <c:y val="0.20371174556562743"/>
          <c:w val="0.1976712140002756"/>
          <c:h val="9.5430453515409061E-2"/>
        </c:manualLayout>
      </c:layout>
      <c:overlay val="0"/>
      <c:spPr>
        <a:solidFill>
          <a:schemeClr val="bg1"/>
        </a:solidFill>
        <a:ln>
          <a:solidFill>
            <a:schemeClr val="tx1"/>
          </a:solid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Arial" panose="020B0604020202020204" pitchFamily="34" charset="0"/>
            </a:defRPr>
          </a:pPr>
          <a:endParaRPr lang="en-US"/>
        </a:p>
      </c:txPr>
    </c:legend>
    <c:plotVisOnly val="1"/>
    <c:dispBlanksAs val="gap"/>
    <c:showDLblsOverMax val="0"/>
  </c:chart>
  <c:spPr>
    <a:noFill/>
    <a:ln w="6350" cap="flat" cmpd="sng" algn="ctr">
      <a:noFill/>
      <a:prstDash val="solid"/>
      <a:miter lim="800000"/>
    </a:ln>
    <a:effectLst/>
  </c:spPr>
  <c:txPr>
    <a:bodyPr/>
    <a:lstStyle/>
    <a:p>
      <a:pPr>
        <a:defRPr sz="1200">
          <a:solidFill>
            <a:schemeClr val="tx1"/>
          </a:solidFill>
          <a:latin typeface="+mn-lt"/>
          <a:cs typeface="Arial" panose="020B0604020202020204" pitchFamily="34" charset="0"/>
        </a:defRPr>
      </a:pPr>
      <a:endParaRPr lang="en-US"/>
    </a:p>
  </c:txPr>
  <c:externalData r:id="rId3">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apt</c:v>
                </c:pt>
              </c:strCache>
            </c:strRef>
          </c:tx>
          <c:spPr>
            <a:ln w="28575" cap="rnd">
              <a:solidFill>
                <a:schemeClr val="accent1"/>
              </a:solidFill>
              <a:round/>
            </a:ln>
            <a:effectLst/>
          </c:spPr>
          <c:marker>
            <c:symbol val="none"/>
          </c:marker>
          <c:cat>
            <c:numRef>
              <c:f>Sheet1!$A$2:$A$278</c:f>
              <c:numCache>
                <c:formatCode>[$-409]mmm\-yy;@</c:formatCode>
                <c:ptCount val="277"/>
                <c:pt idx="0">
                  <c:v>37226</c:v>
                </c:pt>
                <c:pt idx="1">
                  <c:v>37257</c:v>
                </c:pt>
                <c:pt idx="2">
                  <c:v>37288</c:v>
                </c:pt>
                <c:pt idx="3">
                  <c:v>37316</c:v>
                </c:pt>
                <c:pt idx="4">
                  <c:v>37347</c:v>
                </c:pt>
                <c:pt idx="5">
                  <c:v>37377</c:v>
                </c:pt>
                <c:pt idx="6">
                  <c:v>37408</c:v>
                </c:pt>
                <c:pt idx="7">
                  <c:v>37438</c:v>
                </c:pt>
                <c:pt idx="8">
                  <c:v>37469</c:v>
                </c:pt>
                <c:pt idx="9">
                  <c:v>37500</c:v>
                </c:pt>
                <c:pt idx="10">
                  <c:v>37530</c:v>
                </c:pt>
                <c:pt idx="11">
                  <c:v>37561</c:v>
                </c:pt>
                <c:pt idx="12">
                  <c:v>37591</c:v>
                </c:pt>
                <c:pt idx="13">
                  <c:v>37622</c:v>
                </c:pt>
                <c:pt idx="14">
                  <c:v>37653</c:v>
                </c:pt>
                <c:pt idx="15">
                  <c:v>37681</c:v>
                </c:pt>
                <c:pt idx="16">
                  <c:v>37712</c:v>
                </c:pt>
                <c:pt idx="17">
                  <c:v>37742</c:v>
                </c:pt>
                <c:pt idx="18">
                  <c:v>37773</c:v>
                </c:pt>
                <c:pt idx="19">
                  <c:v>37803</c:v>
                </c:pt>
                <c:pt idx="20">
                  <c:v>37834</c:v>
                </c:pt>
                <c:pt idx="21">
                  <c:v>37865</c:v>
                </c:pt>
                <c:pt idx="22">
                  <c:v>37895</c:v>
                </c:pt>
                <c:pt idx="23">
                  <c:v>37926</c:v>
                </c:pt>
                <c:pt idx="24">
                  <c:v>37956</c:v>
                </c:pt>
                <c:pt idx="25">
                  <c:v>37987</c:v>
                </c:pt>
                <c:pt idx="26">
                  <c:v>38018</c:v>
                </c:pt>
                <c:pt idx="27">
                  <c:v>38047</c:v>
                </c:pt>
                <c:pt idx="28">
                  <c:v>38078</c:v>
                </c:pt>
                <c:pt idx="29">
                  <c:v>38108</c:v>
                </c:pt>
                <c:pt idx="30">
                  <c:v>38139</c:v>
                </c:pt>
                <c:pt idx="31">
                  <c:v>38169</c:v>
                </c:pt>
                <c:pt idx="32">
                  <c:v>38200</c:v>
                </c:pt>
                <c:pt idx="33">
                  <c:v>38231</c:v>
                </c:pt>
                <c:pt idx="34">
                  <c:v>38261</c:v>
                </c:pt>
                <c:pt idx="35">
                  <c:v>38292</c:v>
                </c:pt>
                <c:pt idx="36">
                  <c:v>38322</c:v>
                </c:pt>
                <c:pt idx="37">
                  <c:v>38353</c:v>
                </c:pt>
                <c:pt idx="38">
                  <c:v>38384</c:v>
                </c:pt>
                <c:pt idx="39">
                  <c:v>38412</c:v>
                </c:pt>
                <c:pt idx="40">
                  <c:v>38443</c:v>
                </c:pt>
                <c:pt idx="41">
                  <c:v>38473</c:v>
                </c:pt>
                <c:pt idx="42">
                  <c:v>38504</c:v>
                </c:pt>
                <c:pt idx="43">
                  <c:v>38534</c:v>
                </c:pt>
                <c:pt idx="44">
                  <c:v>38565</c:v>
                </c:pt>
                <c:pt idx="45">
                  <c:v>38596</c:v>
                </c:pt>
                <c:pt idx="46">
                  <c:v>38626</c:v>
                </c:pt>
                <c:pt idx="47">
                  <c:v>38657</c:v>
                </c:pt>
                <c:pt idx="48">
                  <c:v>38687</c:v>
                </c:pt>
                <c:pt idx="49">
                  <c:v>38718</c:v>
                </c:pt>
                <c:pt idx="50">
                  <c:v>38749</c:v>
                </c:pt>
                <c:pt idx="51">
                  <c:v>38777</c:v>
                </c:pt>
                <c:pt idx="52">
                  <c:v>38808</c:v>
                </c:pt>
                <c:pt idx="53">
                  <c:v>38838</c:v>
                </c:pt>
                <c:pt idx="54">
                  <c:v>38869</c:v>
                </c:pt>
                <c:pt idx="55">
                  <c:v>38899</c:v>
                </c:pt>
                <c:pt idx="56">
                  <c:v>38930</c:v>
                </c:pt>
                <c:pt idx="57">
                  <c:v>38961</c:v>
                </c:pt>
                <c:pt idx="58">
                  <c:v>38991</c:v>
                </c:pt>
                <c:pt idx="59">
                  <c:v>39022</c:v>
                </c:pt>
                <c:pt idx="60">
                  <c:v>39052</c:v>
                </c:pt>
                <c:pt idx="61">
                  <c:v>39083</c:v>
                </c:pt>
                <c:pt idx="62">
                  <c:v>39114</c:v>
                </c:pt>
                <c:pt idx="63">
                  <c:v>39142</c:v>
                </c:pt>
                <c:pt idx="64">
                  <c:v>39173</c:v>
                </c:pt>
                <c:pt idx="65">
                  <c:v>39203</c:v>
                </c:pt>
                <c:pt idx="66">
                  <c:v>39234</c:v>
                </c:pt>
                <c:pt idx="67">
                  <c:v>39264</c:v>
                </c:pt>
                <c:pt idx="68">
                  <c:v>39295</c:v>
                </c:pt>
                <c:pt idx="69">
                  <c:v>39326</c:v>
                </c:pt>
                <c:pt idx="70">
                  <c:v>39356</c:v>
                </c:pt>
                <c:pt idx="71">
                  <c:v>39387</c:v>
                </c:pt>
                <c:pt idx="72">
                  <c:v>39417</c:v>
                </c:pt>
                <c:pt idx="73">
                  <c:v>39448</c:v>
                </c:pt>
                <c:pt idx="74">
                  <c:v>39479</c:v>
                </c:pt>
                <c:pt idx="75">
                  <c:v>39508</c:v>
                </c:pt>
                <c:pt idx="76">
                  <c:v>39539</c:v>
                </c:pt>
                <c:pt idx="77">
                  <c:v>39569</c:v>
                </c:pt>
                <c:pt idx="78">
                  <c:v>39600</c:v>
                </c:pt>
                <c:pt idx="79">
                  <c:v>39630</c:v>
                </c:pt>
                <c:pt idx="80">
                  <c:v>39661</c:v>
                </c:pt>
                <c:pt idx="81">
                  <c:v>39692</c:v>
                </c:pt>
                <c:pt idx="82">
                  <c:v>39722</c:v>
                </c:pt>
                <c:pt idx="83">
                  <c:v>39753</c:v>
                </c:pt>
                <c:pt idx="84">
                  <c:v>39783</c:v>
                </c:pt>
                <c:pt idx="85">
                  <c:v>39814</c:v>
                </c:pt>
                <c:pt idx="86">
                  <c:v>39845</c:v>
                </c:pt>
                <c:pt idx="87">
                  <c:v>39873</c:v>
                </c:pt>
                <c:pt idx="88">
                  <c:v>39904</c:v>
                </c:pt>
                <c:pt idx="89">
                  <c:v>39934</c:v>
                </c:pt>
                <c:pt idx="90">
                  <c:v>39965</c:v>
                </c:pt>
                <c:pt idx="91">
                  <c:v>39995</c:v>
                </c:pt>
                <c:pt idx="92">
                  <c:v>40026</c:v>
                </c:pt>
                <c:pt idx="93">
                  <c:v>40057</c:v>
                </c:pt>
                <c:pt idx="94">
                  <c:v>40087</c:v>
                </c:pt>
                <c:pt idx="95">
                  <c:v>40118</c:v>
                </c:pt>
                <c:pt idx="96">
                  <c:v>40148</c:v>
                </c:pt>
                <c:pt idx="97">
                  <c:v>40179</c:v>
                </c:pt>
                <c:pt idx="98">
                  <c:v>40210</c:v>
                </c:pt>
                <c:pt idx="99">
                  <c:v>40238</c:v>
                </c:pt>
                <c:pt idx="100">
                  <c:v>40269</c:v>
                </c:pt>
                <c:pt idx="101">
                  <c:v>40299</c:v>
                </c:pt>
                <c:pt idx="102">
                  <c:v>40330</c:v>
                </c:pt>
                <c:pt idx="103">
                  <c:v>40360</c:v>
                </c:pt>
                <c:pt idx="104">
                  <c:v>40391</c:v>
                </c:pt>
                <c:pt idx="105">
                  <c:v>40422</c:v>
                </c:pt>
                <c:pt idx="106">
                  <c:v>40452</c:v>
                </c:pt>
                <c:pt idx="107">
                  <c:v>40483</c:v>
                </c:pt>
                <c:pt idx="108">
                  <c:v>40513</c:v>
                </c:pt>
                <c:pt idx="109">
                  <c:v>40544</c:v>
                </c:pt>
                <c:pt idx="110">
                  <c:v>40575</c:v>
                </c:pt>
                <c:pt idx="111">
                  <c:v>40603</c:v>
                </c:pt>
                <c:pt idx="112">
                  <c:v>40634</c:v>
                </c:pt>
                <c:pt idx="113">
                  <c:v>40664</c:v>
                </c:pt>
                <c:pt idx="114">
                  <c:v>40695</c:v>
                </c:pt>
                <c:pt idx="115">
                  <c:v>40725</c:v>
                </c:pt>
                <c:pt idx="116">
                  <c:v>40756</c:v>
                </c:pt>
                <c:pt idx="117">
                  <c:v>40787</c:v>
                </c:pt>
                <c:pt idx="118">
                  <c:v>40817</c:v>
                </c:pt>
                <c:pt idx="119">
                  <c:v>40848</c:v>
                </c:pt>
                <c:pt idx="120">
                  <c:v>40878</c:v>
                </c:pt>
                <c:pt idx="121">
                  <c:v>40909</c:v>
                </c:pt>
                <c:pt idx="122">
                  <c:v>40940</c:v>
                </c:pt>
                <c:pt idx="123">
                  <c:v>40969</c:v>
                </c:pt>
                <c:pt idx="124">
                  <c:v>41000</c:v>
                </c:pt>
                <c:pt idx="125">
                  <c:v>41030</c:v>
                </c:pt>
                <c:pt idx="126">
                  <c:v>41061</c:v>
                </c:pt>
                <c:pt idx="127">
                  <c:v>41091</c:v>
                </c:pt>
                <c:pt idx="128">
                  <c:v>41122</c:v>
                </c:pt>
                <c:pt idx="129">
                  <c:v>41153</c:v>
                </c:pt>
                <c:pt idx="130">
                  <c:v>41183</c:v>
                </c:pt>
                <c:pt idx="131">
                  <c:v>41214</c:v>
                </c:pt>
                <c:pt idx="132">
                  <c:v>41244</c:v>
                </c:pt>
                <c:pt idx="133">
                  <c:v>41275</c:v>
                </c:pt>
                <c:pt idx="134">
                  <c:v>41306</c:v>
                </c:pt>
                <c:pt idx="135">
                  <c:v>41334</c:v>
                </c:pt>
                <c:pt idx="136">
                  <c:v>41365</c:v>
                </c:pt>
                <c:pt idx="137">
                  <c:v>41395</c:v>
                </c:pt>
                <c:pt idx="138">
                  <c:v>41426</c:v>
                </c:pt>
                <c:pt idx="139">
                  <c:v>41456</c:v>
                </c:pt>
                <c:pt idx="140">
                  <c:v>41487</c:v>
                </c:pt>
                <c:pt idx="141">
                  <c:v>41518</c:v>
                </c:pt>
                <c:pt idx="142">
                  <c:v>41548</c:v>
                </c:pt>
                <c:pt idx="143">
                  <c:v>41579</c:v>
                </c:pt>
                <c:pt idx="144">
                  <c:v>41609</c:v>
                </c:pt>
                <c:pt idx="145">
                  <c:v>41640</c:v>
                </c:pt>
                <c:pt idx="146">
                  <c:v>41671</c:v>
                </c:pt>
                <c:pt idx="147">
                  <c:v>41699</c:v>
                </c:pt>
                <c:pt idx="148">
                  <c:v>41730</c:v>
                </c:pt>
                <c:pt idx="149">
                  <c:v>41760</c:v>
                </c:pt>
                <c:pt idx="150">
                  <c:v>41791</c:v>
                </c:pt>
                <c:pt idx="151">
                  <c:v>41821</c:v>
                </c:pt>
                <c:pt idx="152">
                  <c:v>41852</c:v>
                </c:pt>
                <c:pt idx="153">
                  <c:v>41883</c:v>
                </c:pt>
                <c:pt idx="154">
                  <c:v>41913</c:v>
                </c:pt>
                <c:pt idx="155">
                  <c:v>41944</c:v>
                </c:pt>
                <c:pt idx="156">
                  <c:v>41974</c:v>
                </c:pt>
                <c:pt idx="157">
                  <c:v>42005</c:v>
                </c:pt>
                <c:pt idx="158">
                  <c:v>42036</c:v>
                </c:pt>
                <c:pt idx="159">
                  <c:v>42064</c:v>
                </c:pt>
                <c:pt idx="160">
                  <c:v>42095</c:v>
                </c:pt>
                <c:pt idx="161">
                  <c:v>42125</c:v>
                </c:pt>
                <c:pt idx="162">
                  <c:v>42156</c:v>
                </c:pt>
                <c:pt idx="163">
                  <c:v>42186</c:v>
                </c:pt>
                <c:pt idx="164">
                  <c:v>42217</c:v>
                </c:pt>
                <c:pt idx="165">
                  <c:v>42248</c:v>
                </c:pt>
                <c:pt idx="166">
                  <c:v>42278</c:v>
                </c:pt>
                <c:pt idx="167">
                  <c:v>42309</c:v>
                </c:pt>
                <c:pt idx="168">
                  <c:v>42339</c:v>
                </c:pt>
                <c:pt idx="169">
                  <c:v>42370</c:v>
                </c:pt>
                <c:pt idx="170">
                  <c:v>42401</c:v>
                </c:pt>
                <c:pt idx="171">
                  <c:v>42430</c:v>
                </c:pt>
                <c:pt idx="172">
                  <c:v>42461</c:v>
                </c:pt>
                <c:pt idx="173">
                  <c:v>42491</c:v>
                </c:pt>
                <c:pt idx="174">
                  <c:v>42522</c:v>
                </c:pt>
                <c:pt idx="175">
                  <c:v>42552</c:v>
                </c:pt>
                <c:pt idx="176">
                  <c:v>42583</c:v>
                </c:pt>
                <c:pt idx="177">
                  <c:v>42614</c:v>
                </c:pt>
                <c:pt idx="178">
                  <c:v>42644</c:v>
                </c:pt>
                <c:pt idx="179">
                  <c:v>42675</c:v>
                </c:pt>
                <c:pt idx="180">
                  <c:v>42705</c:v>
                </c:pt>
                <c:pt idx="181">
                  <c:v>42736</c:v>
                </c:pt>
                <c:pt idx="182">
                  <c:v>42767</c:v>
                </c:pt>
                <c:pt idx="183">
                  <c:v>42795</c:v>
                </c:pt>
                <c:pt idx="184">
                  <c:v>42826</c:v>
                </c:pt>
                <c:pt idx="185">
                  <c:v>42856</c:v>
                </c:pt>
                <c:pt idx="186">
                  <c:v>42887</c:v>
                </c:pt>
                <c:pt idx="187">
                  <c:v>42917</c:v>
                </c:pt>
                <c:pt idx="188">
                  <c:v>42948</c:v>
                </c:pt>
                <c:pt idx="189">
                  <c:v>42979</c:v>
                </c:pt>
                <c:pt idx="190">
                  <c:v>43009</c:v>
                </c:pt>
                <c:pt idx="191">
                  <c:v>43040</c:v>
                </c:pt>
                <c:pt idx="192">
                  <c:v>43070</c:v>
                </c:pt>
                <c:pt idx="193">
                  <c:v>43101</c:v>
                </c:pt>
                <c:pt idx="194">
                  <c:v>43132</c:v>
                </c:pt>
                <c:pt idx="195">
                  <c:v>43160</c:v>
                </c:pt>
                <c:pt idx="196">
                  <c:v>43191</c:v>
                </c:pt>
                <c:pt idx="197">
                  <c:v>43221</c:v>
                </c:pt>
                <c:pt idx="198">
                  <c:v>43252</c:v>
                </c:pt>
                <c:pt idx="199">
                  <c:v>43282</c:v>
                </c:pt>
                <c:pt idx="200">
                  <c:v>43313</c:v>
                </c:pt>
                <c:pt idx="201">
                  <c:v>43344</c:v>
                </c:pt>
                <c:pt idx="202">
                  <c:v>43374</c:v>
                </c:pt>
                <c:pt idx="203">
                  <c:v>43405</c:v>
                </c:pt>
                <c:pt idx="204">
                  <c:v>43435</c:v>
                </c:pt>
                <c:pt idx="205">
                  <c:v>43466</c:v>
                </c:pt>
                <c:pt idx="206">
                  <c:v>43497</c:v>
                </c:pt>
                <c:pt idx="207">
                  <c:v>43525</c:v>
                </c:pt>
                <c:pt idx="208">
                  <c:v>43556</c:v>
                </c:pt>
                <c:pt idx="209">
                  <c:v>43586</c:v>
                </c:pt>
                <c:pt idx="210">
                  <c:v>43617</c:v>
                </c:pt>
                <c:pt idx="211">
                  <c:v>43647</c:v>
                </c:pt>
                <c:pt idx="212">
                  <c:v>43678</c:v>
                </c:pt>
                <c:pt idx="213">
                  <c:v>43709</c:v>
                </c:pt>
                <c:pt idx="214">
                  <c:v>43739</c:v>
                </c:pt>
                <c:pt idx="215">
                  <c:v>43770</c:v>
                </c:pt>
                <c:pt idx="216">
                  <c:v>43800</c:v>
                </c:pt>
                <c:pt idx="217">
                  <c:v>43831</c:v>
                </c:pt>
                <c:pt idx="218">
                  <c:v>43862</c:v>
                </c:pt>
                <c:pt idx="219">
                  <c:v>43891</c:v>
                </c:pt>
                <c:pt idx="220">
                  <c:v>43922</c:v>
                </c:pt>
                <c:pt idx="221">
                  <c:v>43952</c:v>
                </c:pt>
                <c:pt idx="222">
                  <c:v>43983</c:v>
                </c:pt>
                <c:pt idx="223">
                  <c:v>44013</c:v>
                </c:pt>
                <c:pt idx="224">
                  <c:v>44044</c:v>
                </c:pt>
                <c:pt idx="225">
                  <c:v>44075</c:v>
                </c:pt>
                <c:pt idx="226">
                  <c:v>44105</c:v>
                </c:pt>
                <c:pt idx="227">
                  <c:v>44136</c:v>
                </c:pt>
                <c:pt idx="228">
                  <c:v>44166</c:v>
                </c:pt>
                <c:pt idx="229">
                  <c:v>44197</c:v>
                </c:pt>
                <c:pt idx="230">
                  <c:v>44228</c:v>
                </c:pt>
                <c:pt idx="231">
                  <c:v>44256</c:v>
                </c:pt>
                <c:pt idx="232">
                  <c:v>44287</c:v>
                </c:pt>
                <c:pt idx="233">
                  <c:v>44317</c:v>
                </c:pt>
                <c:pt idx="234">
                  <c:v>44348</c:v>
                </c:pt>
                <c:pt idx="235">
                  <c:v>44378</c:v>
                </c:pt>
                <c:pt idx="236">
                  <c:v>44409</c:v>
                </c:pt>
                <c:pt idx="237">
                  <c:v>44440</c:v>
                </c:pt>
                <c:pt idx="238">
                  <c:v>44470</c:v>
                </c:pt>
                <c:pt idx="239">
                  <c:v>44501</c:v>
                </c:pt>
                <c:pt idx="240">
                  <c:v>44531</c:v>
                </c:pt>
                <c:pt idx="241">
                  <c:v>44562</c:v>
                </c:pt>
                <c:pt idx="242">
                  <c:v>44593</c:v>
                </c:pt>
                <c:pt idx="243">
                  <c:v>44621</c:v>
                </c:pt>
                <c:pt idx="244">
                  <c:v>44652</c:v>
                </c:pt>
                <c:pt idx="245">
                  <c:v>44682</c:v>
                </c:pt>
                <c:pt idx="246">
                  <c:v>44713</c:v>
                </c:pt>
                <c:pt idx="247">
                  <c:v>44743</c:v>
                </c:pt>
                <c:pt idx="248">
                  <c:v>44774</c:v>
                </c:pt>
                <c:pt idx="249">
                  <c:v>44805</c:v>
                </c:pt>
                <c:pt idx="250">
                  <c:v>44835</c:v>
                </c:pt>
                <c:pt idx="251">
                  <c:v>44866</c:v>
                </c:pt>
                <c:pt idx="252">
                  <c:v>44896</c:v>
                </c:pt>
                <c:pt idx="253">
                  <c:v>44927</c:v>
                </c:pt>
                <c:pt idx="254">
                  <c:v>44958</c:v>
                </c:pt>
                <c:pt idx="255">
                  <c:v>44986</c:v>
                </c:pt>
                <c:pt idx="256">
                  <c:v>45017</c:v>
                </c:pt>
                <c:pt idx="257">
                  <c:v>45047</c:v>
                </c:pt>
                <c:pt idx="258">
                  <c:v>45078</c:v>
                </c:pt>
                <c:pt idx="259">
                  <c:v>45108</c:v>
                </c:pt>
                <c:pt idx="260">
                  <c:v>45139</c:v>
                </c:pt>
                <c:pt idx="261">
                  <c:v>45170</c:v>
                </c:pt>
                <c:pt idx="262">
                  <c:v>45200</c:v>
                </c:pt>
                <c:pt idx="263">
                  <c:v>45231</c:v>
                </c:pt>
                <c:pt idx="264">
                  <c:v>45261</c:v>
                </c:pt>
                <c:pt idx="265">
                  <c:v>45292</c:v>
                </c:pt>
                <c:pt idx="266">
                  <c:v>45323</c:v>
                </c:pt>
                <c:pt idx="267">
                  <c:v>45352</c:v>
                </c:pt>
                <c:pt idx="268">
                  <c:v>45383</c:v>
                </c:pt>
                <c:pt idx="269">
                  <c:v>45413</c:v>
                </c:pt>
                <c:pt idx="270">
                  <c:v>45444</c:v>
                </c:pt>
                <c:pt idx="271">
                  <c:v>45474</c:v>
                </c:pt>
                <c:pt idx="272">
                  <c:v>45505</c:v>
                </c:pt>
                <c:pt idx="273">
                  <c:v>45536</c:v>
                </c:pt>
                <c:pt idx="274">
                  <c:v>45566</c:v>
                </c:pt>
                <c:pt idx="275">
                  <c:v>45597</c:v>
                </c:pt>
                <c:pt idx="276">
                  <c:v>45627</c:v>
                </c:pt>
              </c:numCache>
            </c:numRef>
          </c:cat>
          <c:val>
            <c:numRef>
              <c:f>Sheet1!$B$2:$B$278</c:f>
              <c:numCache>
                <c:formatCode>0.00%</c:formatCode>
                <c:ptCount val="277"/>
                <c:pt idx="0">
                  <c:v>4.7192125174214831E-2</c:v>
                </c:pt>
                <c:pt idx="1">
                  <c:v>3.6753003098210543E-2</c:v>
                </c:pt>
                <c:pt idx="2">
                  <c:v>2.7153714895150231E-2</c:v>
                </c:pt>
                <c:pt idx="3">
                  <c:v>1.9212784555505652E-2</c:v>
                </c:pt>
                <c:pt idx="4">
                  <c:v>1.3995790997488435E-2</c:v>
                </c:pt>
                <c:pt idx="5">
                  <c:v>1.2802913517551145E-2</c:v>
                </c:pt>
                <c:pt idx="6">
                  <c:v>1.6356694950110964E-2</c:v>
                </c:pt>
                <c:pt idx="7">
                  <c:v>2.4233174640646706E-2</c:v>
                </c:pt>
                <c:pt idx="8">
                  <c:v>3.5204988954495552E-2</c:v>
                </c:pt>
                <c:pt idx="9">
                  <c:v>4.7021177005829404E-2</c:v>
                </c:pt>
                <c:pt idx="10">
                  <c:v>5.8239190625786599E-2</c:v>
                </c:pt>
                <c:pt idx="11">
                  <c:v>6.8574704464119687E-2</c:v>
                </c:pt>
                <c:pt idx="12">
                  <c:v>7.8243879067619523E-2</c:v>
                </c:pt>
                <c:pt idx="13">
                  <c:v>8.691571427042738E-2</c:v>
                </c:pt>
                <c:pt idx="14">
                  <c:v>9.3808017550184336E-2</c:v>
                </c:pt>
                <c:pt idx="15">
                  <c:v>9.8820391758784598E-2</c:v>
                </c:pt>
                <c:pt idx="16">
                  <c:v>0.10247209135597954</c:v>
                </c:pt>
                <c:pt idx="17">
                  <c:v>0.10392292461234137</c:v>
                </c:pt>
                <c:pt idx="18">
                  <c:v>0.1018409625107633</c:v>
                </c:pt>
                <c:pt idx="19">
                  <c:v>9.5675070191411263E-2</c:v>
                </c:pt>
                <c:pt idx="20">
                  <c:v>8.6308596442495181E-2</c:v>
                </c:pt>
                <c:pt idx="21">
                  <c:v>7.5582183470525768E-2</c:v>
                </c:pt>
                <c:pt idx="22">
                  <c:v>6.4591888879554499E-2</c:v>
                </c:pt>
                <c:pt idx="23">
                  <c:v>5.4216765481202162E-2</c:v>
                </c:pt>
                <c:pt idx="24">
                  <c:v>4.5293217451387993E-2</c:v>
                </c:pt>
                <c:pt idx="25">
                  <c:v>3.9050195027180282E-2</c:v>
                </c:pt>
                <c:pt idx="26">
                  <c:v>3.6697000184859302E-2</c:v>
                </c:pt>
                <c:pt idx="27">
                  <c:v>3.8673768169130679E-2</c:v>
                </c:pt>
                <c:pt idx="28">
                  <c:v>4.4347972421218664E-2</c:v>
                </c:pt>
                <c:pt idx="29">
                  <c:v>5.2859098756149477E-2</c:v>
                </c:pt>
                <c:pt idx="30">
                  <c:v>6.3460143354535981E-2</c:v>
                </c:pt>
                <c:pt idx="31">
                  <c:v>7.5491944678709927E-2</c:v>
                </c:pt>
                <c:pt idx="32">
                  <c:v>8.8944884016256276E-2</c:v>
                </c:pt>
                <c:pt idx="33">
                  <c:v>0.10319525197665307</c:v>
                </c:pt>
                <c:pt idx="34">
                  <c:v>0.11706441969750456</c:v>
                </c:pt>
                <c:pt idx="35">
                  <c:v>0.1290030400129008</c:v>
                </c:pt>
                <c:pt idx="36">
                  <c:v>0.1379791934451336</c:v>
                </c:pt>
                <c:pt idx="37">
                  <c:v>0.14425099918141146</c:v>
                </c:pt>
                <c:pt idx="38">
                  <c:v>0.14811321937395147</c:v>
                </c:pt>
                <c:pt idx="39">
                  <c:v>0.14962606782043356</c:v>
                </c:pt>
                <c:pt idx="40">
                  <c:v>0.14918321568352622</c:v>
                </c:pt>
                <c:pt idx="41">
                  <c:v>0.14715243421586865</c:v>
                </c:pt>
                <c:pt idx="42">
                  <c:v>0.14590726730835618</c:v>
                </c:pt>
                <c:pt idx="43">
                  <c:v>0.14708364537942623</c:v>
                </c:pt>
                <c:pt idx="44">
                  <c:v>0.15077755261776005</c:v>
                </c:pt>
                <c:pt idx="45">
                  <c:v>0.15495617016310689</c:v>
                </c:pt>
                <c:pt idx="46">
                  <c:v>0.15837303293604962</c:v>
                </c:pt>
                <c:pt idx="47">
                  <c:v>0.15957844674172617</c:v>
                </c:pt>
                <c:pt idx="48">
                  <c:v>0.15828894838722074</c:v>
                </c:pt>
                <c:pt idx="49">
                  <c:v>0.15388493241983869</c:v>
                </c:pt>
                <c:pt idx="50">
                  <c:v>0.14662299423800979</c:v>
                </c:pt>
                <c:pt idx="51">
                  <c:v>0.13636544048367977</c:v>
                </c:pt>
                <c:pt idx="52">
                  <c:v>0.12213886931926324</c:v>
                </c:pt>
                <c:pt idx="53">
                  <c:v>0.10521539918211846</c:v>
                </c:pt>
                <c:pt idx="54">
                  <c:v>8.6405381720420629E-2</c:v>
                </c:pt>
                <c:pt idx="55">
                  <c:v>6.6970784430488317E-2</c:v>
                </c:pt>
                <c:pt idx="56">
                  <c:v>4.8724472230196929E-2</c:v>
                </c:pt>
                <c:pt idx="57">
                  <c:v>3.4179645842005488E-2</c:v>
                </c:pt>
                <c:pt idx="58">
                  <c:v>2.4905230057082353E-2</c:v>
                </c:pt>
                <c:pt idx="59">
                  <c:v>2.0853631231423191E-2</c:v>
                </c:pt>
                <c:pt idx="60">
                  <c:v>2.0446511938149201E-2</c:v>
                </c:pt>
                <c:pt idx="61">
                  <c:v>2.2093071044889445E-2</c:v>
                </c:pt>
                <c:pt idx="62">
                  <c:v>2.4792699685014009E-2</c:v>
                </c:pt>
                <c:pt idx="63">
                  <c:v>2.8347214693498709E-2</c:v>
                </c:pt>
                <c:pt idx="64">
                  <c:v>3.4598385121911643E-2</c:v>
                </c:pt>
                <c:pt idx="65">
                  <c:v>4.2540271327339778E-2</c:v>
                </c:pt>
                <c:pt idx="66">
                  <c:v>4.9378781704330854E-2</c:v>
                </c:pt>
                <c:pt idx="67">
                  <c:v>5.1376684698534923E-2</c:v>
                </c:pt>
                <c:pt idx="68">
                  <c:v>4.67517026561306E-2</c:v>
                </c:pt>
                <c:pt idx="69">
                  <c:v>3.6512846812692901E-2</c:v>
                </c:pt>
                <c:pt idx="70">
                  <c:v>2.2899544652647513E-2</c:v>
                </c:pt>
                <c:pt idx="71">
                  <c:v>9.0484565447131234E-3</c:v>
                </c:pt>
                <c:pt idx="72">
                  <c:v>-2.407044229171049E-3</c:v>
                </c:pt>
                <c:pt idx="73">
                  <c:v>-1.0847712084550381E-2</c:v>
                </c:pt>
                <c:pt idx="74">
                  <c:v>-1.7897341043528837E-2</c:v>
                </c:pt>
                <c:pt idx="75">
                  <c:v>-2.5024767863535816E-2</c:v>
                </c:pt>
                <c:pt idx="76">
                  <c:v>-3.406762460551601E-2</c:v>
                </c:pt>
                <c:pt idx="77">
                  <c:v>-4.3837451189777679E-2</c:v>
                </c:pt>
                <c:pt idx="78">
                  <c:v>-5.3181923836782954E-2</c:v>
                </c:pt>
                <c:pt idx="79">
                  <c:v>-6.0499134757904374E-2</c:v>
                </c:pt>
                <c:pt idx="80">
                  <c:v>-6.6861327684258426E-2</c:v>
                </c:pt>
                <c:pt idx="81">
                  <c:v>-7.4128041131364064E-2</c:v>
                </c:pt>
                <c:pt idx="82">
                  <c:v>-8.364743558749263E-2</c:v>
                </c:pt>
                <c:pt idx="83">
                  <c:v>-9.5713001512779242E-2</c:v>
                </c:pt>
                <c:pt idx="84">
                  <c:v>-0.11006845115609397</c:v>
                </c:pt>
                <c:pt idx="85">
                  <c:v>-0.12574244177714097</c:v>
                </c:pt>
                <c:pt idx="86">
                  <c:v>-0.1414680612457119</c:v>
                </c:pt>
                <c:pt idx="87">
                  <c:v>-0.15627738978381683</c:v>
                </c:pt>
                <c:pt idx="88">
                  <c:v>-0.16985695027548933</c:v>
                </c:pt>
                <c:pt idx="89">
                  <c:v>-0.18288243596906098</c:v>
                </c:pt>
                <c:pt idx="90">
                  <c:v>-0.19508251463492129</c:v>
                </c:pt>
                <c:pt idx="91">
                  <c:v>-0.20576277918239658</c:v>
                </c:pt>
                <c:pt idx="92">
                  <c:v>-0.21308479064306962</c:v>
                </c:pt>
                <c:pt idx="93">
                  <c:v>-0.2153475777361902</c:v>
                </c:pt>
                <c:pt idx="94">
                  <c:v>-0.21194669532444221</c:v>
                </c:pt>
                <c:pt idx="95">
                  <c:v>-0.203388545283537</c:v>
                </c:pt>
                <c:pt idx="96">
                  <c:v>-0.19147046994206901</c:v>
                </c:pt>
                <c:pt idx="97">
                  <c:v>-0.17787930926153911</c:v>
                </c:pt>
                <c:pt idx="98">
                  <c:v>-0.16330987361313515</c:v>
                </c:pt>
                <c:pt idx="99">
                  <c:v>-0.14767458192635255</c:v>
                </c:pt>
                <c:pt idx="100">
                  <c:v>-0.13041953727522243</c:v>
                </c:pt>
                <c:pt idx="101">
                  <c:v>-0.11082337954574269</c:v>
                </c:pt>
                <c:pt idx="102">
                  <c:v>-8.8678059311869631E-2</c:v>
                </c:pt>
                <c:pt idx="103">
                  <c:v>-6.3819843997438203E-2</c:v>
                </c:pt>
                <c:pt idx="104">
                  <c:v>-3.6931304023241025E-2</c:v>
                </c:pt>
                <c:pt idx="105">
                  <c:v>-9.5828454488610972E-3</c:v>
                </c:pt>
                <c:pt idx="106">
                  <c:v>1.5304258417112094E-2</c:v>
                </c:pt>
                <c:pt idx="107">
                  <c:v>3.5051047015740321E-2</c:v>
                </c:pt>
                <c:pt idx="108">
                  <c:v>4.9181093048324971E-2</c:v>
                </c:pt>
                <c:pt idx="109">
                  <c:v>5.8803644557691687E-2</c:v>
                </c:pt>
                <c:pt idx="110">
                  <c:v>6.6001660284879027E-2</c:v>
                </c:pt>
                <c:pt idx="111">
                  <c:v>7.2732697134255148E-2</c:v>
                </c:pt>
                <c:pt idx="112">
                  <c:v>8.0986575297901445E-2</c:v>
                </c:pt>
                <c:pt idx="113">
                  <c:v>9.0957411048425987E-2</c:v>
                </c:pt>
                <c:pt idx="114">
                  <c:v>0.10137639494828851</c:v>
                </c:pt>
                <c:pt idx="115">
                  <c:v>0.11076930561109367</c:v>
                </c:pt>
                <c:pt idx="116">
                  <c:v>0.11685051858950486</c:v>
                </c:pt>
                <c:pt idx="117">
                  <c:v>0.11871634092390058</c:v>
                </c:pt>
                <c:pt idx="118">
                  <c:v>0.11690551603948218</c:v>
                </c:pt>
                <c:pt idx="119">
                  <c:v>0.11372821327364675</c:v>
                </c:pt>
                <c:pt idx="120">
                  <c:v>0.11099259639970975</c:v>
                </c:pt>
                <c:pt idx="121">
                  <c:v>0.10885218425975263</c:v>
                </c:pt>
                <c:pt idx="122">
                  <c:v>0.10741873332874469</c:v>
                </c:pt>
                <c:pt idx="123">
                  <c:v>0.10627255543570625</c:v>
                </c:pt>
                <c:pt idx="124">
                  <c:v>0.10496789777598531</c:v>
                </c:pt>
                <c:pt idx="125">
                  <c:v>0.10290093729220845</c:v>
                </c:pt>
                <c:pt idx="126">
                  <c:v>0.10004979711320276</c:v>
                </c:pt>
                <c:pt idx="127">
                  <c:v>9.6531134318218345E-2</c:v>
                </c:pt>
                <c:pt idx="128">
                  <c:v>9.445234774287839E-2</c:v>
                </c:pt>
                <c:pt idx="129">
                  <c:v>9.5452112779814524E-2</c:v>
                </c:pt>
                <c:pt idx="130">
                  <c:v>0.10000706677257902</c:v>
                </c:pt>
                <c:pt idx="131">
                  <c:v>0.10622929694737665</c:v>
                </c:pt>
                <c:pt idx="132">
                  <c:v>0.11201882391119015</c:v>
                </c:pt>
                <c:pt idx="133">
                  <c:v>0.1176578598081109</c:v>
                </c:pt>
                <c:pt idx="134">
                  <c:v>0.12215741956401435</c:v>
                </c:pt>
                <c:pt idx="135">
                  <c:v>0.12460757200945356</c:v>
                </c:pt>
                <c:pt idx="136">
                  <c:v>0.12317088752184512</c:v>
                </c:pt>
                <c:pt idx="137">
                  <c:v>0.11877413880851646</c:v>
                </c:pt>
                <c:pt idx="138">
                  <c:v>0.1125613106401236</c:v>
                </c:pt>
                <c:pt idx="139">
                  <c:v>0.1058083518942091</c:v>
                </c:pt>
                <c:pt idx="140">
                  <c:v>9.8248973322720201E-2</c:v>
                </c:pt>
                <c:pt idx="141">
                  <c:v>9.0576911974781085E-2</c:v>
                </c:pt>
                <c:pt idx="142">
                  <c:v>8.3917837839198789E-2</c:v>
                </c:pt>
                <c:pt idx="143">
                  <c:v>7.9975149674847382E-2</c:v>
                </c:pt>
                <c:pt idx="144">
                  <c:v>7.9623645531957735E-2</c:v>
                </c:pt>
                <c:pt idx="145">
                  <c:v>8.1495010180575103E-2</c:v>
                </c:pt>
                <c:pt idx="146">
                  <c:v>8.4603656879235767E-2</c:v>
                </c:pt>
                <c:pt idx="147">
                  <c:v>8.7862159224554093E-2</c:v>
                </c:pt>
                <c:pt idx="148">
                  <c:v>9.2516094644631786E-2</c:v>
                </c:pt>
                <c:pt idx="149">
                  <c:v>9.8604773468607437E-2</c:v>
                </c:pt>
                <c:pt idx="150">
                  <c:v>0.10618174992921151</c:v>
                </c:pt>
                <c:pt idx="151">
                  <c:v>0.11325375481864643</c:v>
                </c:pt>
                <c:pt idx="152">
                  <c:v>0.11940429279063651</c:v>
                </c:pt>
                <c:pt idx="153">
                  <c:v>0.12276987178341396</c:v>
                </c:pt>
                <c:pt idx="154">
                  <c:v>0.12346252647941343</c:v>
                </c:pt>
                <c:pt idx="155">
                  <c:v>0.12170785037178948</c:v>
                </c:pt>
                <c:pt idx="156">
                  <c:v>0.11962689052885278</c:v>
                </c:pt>
                <c:pt idx="157">
                  <c:v>0.11825842914095291</c:v>
                </c:pt>
                <c:pt idx="158">
                  <c:v>0.11725815101395626</c:v>
                </c:pt>
                <c:pt idx="159">
                  <c:v>0.116486199993316</c:v>
                </c:pt>
                <c:pt idx="160">
                  <c:v>0.11616700969050595</c:v>
                </c:pt>
                <c:pt idx="161">
                  <c:v>0.11569100018342565</c:v>
                </c:pt>
                <c:pt idx="162">
                  <c:v>0.1146152232004497</c:v>
                </c:pt>
                <c:pt idx="163">
                  <c:v>0.11268882817670066</c:v>
                </c:pt>
                <c:pt idx="164">
                  <c:v>0.10976120623610157</c:v>
                </c:pt>
                <c:pt idx="165">
                  <c:v>0.10626792915430541</c:v>
                </c:pt>
                <c:pt idx="166">
                  <c:v>0.10328343529824507</c:v>
                </c:pt>
                <c:pt idx="167">
                  <c:v>0.10260213876686904</c:v>
                </c:pt>
                <c:pt idx="168">
                  <c:v>0.10370192911587385</c:v>
                </c:pt>
                <c:pt idx="169">
                  <c:v>0.10524837524509412</c:v>
                </c:pt>
                <c:pt idx="170">
                  <c:v>0.10623847701278678</c:v>
                </c:pt>
                <c:pt idx="171">
                  <c:v>0.10642937060121115</c:v>
                </c:pt>
                <c:pt idx="172">
                  <c:v>0.10520868437250921</c:v>
                </c:pt>
                <c:pt idx="173">
                  <c:v>0.10305034536846934</c:v>
                </c:pt>
                <c:pt idx="174">
                  <c:v>0.10058877606906115</c:v>
                </c:pt>
                <c:pt idx="175">
                  <c:v>9.8893615292752909E-2</c:v>
                </c:pt>
                <c:pt idx="176">
                  <c:v>9.8755337442545929E-2</c:v>
                </c:pt>
                <c:pt idx="177">
                  <c:v>9.984950098363149E-2</c:v>
                </c:pt>
                <c:pt idx="178">
                  <c:v>0.10065357136882321</c:v>
                </c:pt>
                <c:pt idx="179">
                  <c:v>9.9091070490611069E-2</c:v>
                </c:pt>
                <c:pt idx="180">
                  <c:v>9.4127358027579433E-2</c:v>
                </c:pt>
                <c:pt idx="181">
                  <c:v>8.6992439224040846E-2</c:v>
                </c:pt>
                <c:pt idx="182">
                  <c:v>8.0155849485134531E-2</c:v>
                </c:pt>
                <c:pt idx="183">
                  <c:v>7.6513564981899193E-2</c:v>
                </c:pt>
                <c:pt idx="184">
                  <c:v>7.7410803855571239E-2</c:v>
                </c:pt>
                <c:pt idx="185">
                  <c:v>8.1373578995145787E-2</c:v>
                </c:pt>
                <c:pt idx="186">
                  <c:v>8.5833358299384266E-2</c:v>
                </c:pt>
                <c:pt idx="187">
                  <c:v>8.9920024698940074E-2</c:v>
                </c:pt>
                <c:pt idx="188">
                  <c:v>9.2963230064340999E-2</c:v>
                </c:pt>
                <c:pt idx="189">
                  <c:v>9.4913420644533106E-2</c:v>
                </c:pt>
                <c:pt idx="190">
                  <c:v>9.4867322147103972E-2</c:v>
                </c:pt>
                <c:pt idx="191">
                  <c:v>9.342159254703479E-2</c:v>
                </c:pt>
                <c:pt idx="192">
                  <c:v>9.2621402898239821E-2</c:v>
                </c:pt>
                <c:pt idx="193">
                  <c:v>9.4070652653504991E-2</c:v>
                </c:pt>
                <c:pt idx="194">
                  <c:v>9.8422234361257938E-2</c:v>
                </c:pt>
                <c:pt idx="195">
                  <c:v>0.10354171701655775</c:v>
                </c:pt>
                <c:pt idx="196">
                  <c:v>0.10706001690312503</c:v>
                </c:pt>
                <c:pt idx="197">
                  <c:v>0.10846394400255882</c:v>
                </c:pt>
                <c:pt idx="198">
                  <c:v>0.10988350364797331</c:v>
                </c:pt>
                <c:pt idx="199">
                  <c:v>0.11090477170297078</c:v>
                </c:pt>
                <c:pt idx="200">
                  <c:v>0.11039389693562979</c:v>
                </c:pt>
                <c:pt idx="201">
                  <c:v>0.10728377540465227</c:v>
                </c:pt>
                <c:pt idx="202">
                  <c:v>0.10301960400329919</c:v>
                </c:pt>
                <c:pt idx="203">
                  <c:v>9.8708975147860117E-2</c:v>
                </c:pt>
                <c:pt idx="204">
                  <c:v>9.3469825139186599E-2</c:v>
                </c:pt>
                <c:pt idx="205">
                  <c:v>8.7436716362549544E-2</c:v>
                </c:pt>
                <c:pt idx="206">
                  <c:v>8.0901586484315627E-2</c:v>
                </c:pt>
                <c:pt idx="207">
                  <c:v>7.5739614966899793E-2</c:v>
                </c:pt>
                <c:pt idx="208">
                  <c:v>7.2234396728080782E-2</c:v>
                </c:pt>
                <c:pt idx="209">
                  <c:v>6.967193811145761E-2</c:v>
                </c:pt>
                <c:pt idx="210">
                  <c:v>6.6574541946322882E-2</c:v>
                </c:pt>
                <c:pt idx="211">
                  <c:v>6.3904161143725921E-2</c:v>
                </c:pt>
                <c:pt idx="212">
                  <c:v>6.3289814836308494E-2</c:v>
                </c:pt>
                <c:pt idx="213">
                  <c:v>6.577750710877045E-2</c:v>
                </c:pt>
                <c:pt idx="214">
                  <c:v>7.048892140625948E-2</c:v>
                </c:pt>
                <c:pt idx="215">
                  <c:v>7.6564421069052896E-2</c:v>
                </c:pt>
                <c:pt idx="216">
                  <c:v>8.4952408534229681E-2</c:v>
                </c:pt>
                <c:pt idx="217">
                  <c:v>9.4822687949432272E-2</c:v>
                </c:pt>
                <c:pt idx="218">
                  <c:v>0.10400838489405674</c:v>
                </c:pt>
                <c:pt idx="219">
                  <c:v>0.10786926824430532</c:v>
                </c:pt>
                <c:pt idx="220">
                  <c:v>0.10417794635629041</c:v>
                </c:pt>
                <c:pt idx="221">
                  <c:v>9.435952355239989E-2</c:v>
                </c:pt>
                <c:pt idx="222">
                  <c:v>8.2342486252605568E-2</c:v>
                </c:pt>
                <c:pt idx="223">
                  <c:v>7.2225564172213527E-2</c:v>
                </c:pt>
                <c:pt idx="224">
                  <c:v>6.6000183367454973E-2</c:v>
                </c:pt>
                <c:pt idx="225">
                  <c:v>6.4020861669856308E-2</c:v>
                </c:pt>
                <c:pt idx="226">
                  <c:v>6.5028040469049336E-2</c:v>
                </c:pt>
                <c:pt idx="227">
                  <c:v>6.720221001429641E-2</c:v>
                </c:pt>
                <c:pt idx="228">
                  <c:v>6.7827654952601818E-2</c:v>
                </c:pt>
                <c:pt idx="229">
                  <c:v>6.7183125191971921E-2</c:v>
                </c:pt>
                <c:pt idx="230">
                  <c:v>6.622237633925715E-2</c:v>
                </c:pt>
                <c:pt idx="231">
                  <c:v>6.9144850349721135E-2</c:v>
                </c:pt>
                <c:pt idx="232">
                  <c:v>7.8216562956969257E-2</c:v>
                </c:pt>
                <c:pt idx="233">
                  <c:v>9.4608757593647494E-2</c:v>
                </c:pt>
                <c:pt idx="234">
                  <c:v>0.11601450888498387</c:v>
                </c:pt>
                <c:pt idx="235">
                  <c:v>0.13841341361790796</c:v>
                </c:pt>
                <c:pt idx="236">
                  <c:v>0.15823934620898392</c:v>
                </c:pt>
                <c:pt idx="237">
                  <c:v>0.1739190487045871</c:v>
                </c:pt>
                <c:pt idx="238">
                  <c:v>0.18736029651264371</c:v>
                </c:pt>
                <c:pt idx="239">
                  <c:v>0.20063921606205853</c:v>
                </c:pt>
                <c:pt idx="240">
                  <c:v>0.21470519489180473</c:v>
                </c:pt>
                <c:pt idx="241">
                  <c:v>0.22526258173153491</c:v>
                </c:pt>
                <c:pt idx="242">
                  <c:v>0.23124104467252163</c:v>
                </c:pt>
                <c:pt idx="243">
                  <c:v>0.23150998893085939</c:v>
                </c:pt>
                <c:pt idx="244">
                  <c:v>0.22946648699095321</c:v>
                </c:pt>
                <c:pt idx="245">
                  <c:v>0.22468162174390457</c:v>
                </c:pt>
                <c:pt idx="246">
                  <c:v>0.21545694357939593</c:v>
                </c:pt>
                <c:pt idx="247">
                  <c:v>0.19809985957152446</c:v>
                </c:pt>
                <c:pt idx="248">
                  <c:v>0.170762189890766</c:v>
                </c:pt>
                <c:pt idx="249">
                  <c:v>0.13522412061122599</c:v>
                </c:pt>
                <c:pt idx="250">
                  <c:v>9.4045163022554848E-2</c:v>
                </c:pt>
                <c:pt idx="251">
                  <c:v>5.0023476792149149E-2</c:v>
                </c:pt>
                <c:pt idx="252">
                  <c:v>7.0062732247651704E-3</c:v>
                </c:pt>
                <c:pt idx="253">
                  <c:v>-2.9119362384242137E-2</c:v>
                </c:pt>
                <c:pt idx="254">
                  <c:v>-5.6695185128350818E-2</c:v>
                </c:pt>
                <c:pt idx="255">
                  <c:v>-7.717651334895613E-2</c:v>
                </c:pt>
                <c:pt idx="256">
                  <c:v>-9.4902515485334196E-2</c:v>
                </c:pt>
                <c:pt idx="257">
                  <c:v>-0.11102961399115115</c:v>
                </c:pt>
                <c:pt idx="258">
                  <c:v>-0.12501845082839899</c:v>
                </c:pt>
                <c:pt idx="259">
                  <c:v>-0.13430639639202618</c:v>
                </c:pt>
                <c:pt idx="260">
                  <c:v>-0.13710664987197896</c:v>
                </c:pt>
                <c:pt idx="261">
                  <c:v>-0.13334458848118955</c:v>
                </c:pt>
                <c:pt idx="262">
                  <c:v>-0.12416511482636024</c:v>
                </c:pt>
                <c:pt idx="263">
                  <c:v>-0.11130913070677333</c:v>
                </c:pt>
                <c:pt idx="264">
                  <c:v>-9.743748695439397E-2</c:v>
                </c:pt>
                <c:pt idx="265">
                  <c:v>-8.5950685650610828E-2</c:v>
                </c:pt>
                <c:pt idx="266">
                  <c:v>-7.8532630268009898E-2</c:v>
                </c:pt>
                <c:pt idx="267">
                  <c:v>-7.4433348665374613E-2</c:v>
                </c:pt>
                <c:pt idx="268">
                  <c:v>-7.2051069307147289E-2</c:v>
                </c:pt>
                <c:pt idx="269">
                  <c:v>-7.0822619959459723E-2</c:v>
                </c:pt>
                <c:pt idx="270">
                  <c:v>-6.9525886894384895E-2</c:v>
                </c:pt>
                <c:pt idx="271">
                  <c:v>-6.7412067034657699E-2</c:v>
                </c:pt>
                <c:pt idx="272">
                  <c:v>-6.3861140728607574E-2</c:v>
                </c:pt>
                <c:pt idx="273">
                  <c:v>-5.9549185664297274E-2</c:v>
                </c:pt>
                <c:pt idx="274">
                  <c:v>-5.4594651831394551E-2</c:v>
                </c:pt>
                <c:pt idx="275">
                  <c:v>-4.8891052381738652E-2</c:v>
                </c:pt>
                <c:pt idx="276">
                  <c:v>-4.2392270863596038E-2</c:v>
                </c:pt>
              </c:numCache>
            </c:numRef>
          </c:val>
          <c:smooth val="0"/>
          <c:extLst>
            <c:ext xmlns:c16="http://schemas.microsoft.com/office/drawing/2014/chart" uri="{C3380CC4-5D6E-409C-BE32-E72D297353CC}">
              <c16:uniqueId val="{00000000-61AD-43CD-8807-68252689FF97}"/>
            </c:ext>
          </c:extLst>
        </c:ser>
        <c:dLbls>
          <c:showLegendKey val="0"/>
          <c:showVal val="0"/>
          <c:showCatName val="0"/>
          <c:showSerName val="0"/>
          <c:showPercent val="0"/>
          <c:showBubbleSize val="0"/>
        </c:dLbls>
        <c:smooth val="0"/>
        <c:axId val="1410663216"/>
        <c:axId val="1410658416"/>
      </c:lineChart>
      <c:dateAx>
        <c:axId val="1410663216"/>
        <c:scaling>
          <c:orientation val="minMax"/>
        </c:scaling>
        <c:delete val="0"/>
        <c:axPos val="b"/>
        <c:numFmt formatCode="[$-409]mmm\-yy;@" sourceLinked="1"/>
        <c:majorTickMark val="none"/>
        <c:minorTickMark val="none"/>
        <c:tickLblPos val="low"/>
        <c:spPr>
          <a:noFill/>
          <a:ln w="28575" cap="flat" cmpd="sng" algn="ctr">
            <a:solidFill>
              <a:schemeClr val="tx1">
                <a:lumMod val="15000"/>
                <a:lumOff val="85000"/>
              </a:schemeClr>
            </a:solidFill>
            <a:round/>
          </a:ln>
          <a:effectLst/>
        </c:spPr>
        <c:txPr>
          <a:bodyPr rot="-270000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10658416"/>
        <c:crosses val="autoZero"/>
        <c:auto val="1"/>
        <c:lblOffset val="100"/>
        <c:baseTimeUnit val="months"/>
        <c:majorUnit val="6"/>
        <c:majorTimeUnit val="months"/>
      </c:dateAx>
      <c:valAx>
        <c:axId val="141065841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1066321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rgbClr val="656565"/>
                </a:solidFill>
                <a:latin typeface="+mn-lt"/>
                <a:ea typeface="+mn-ea"/>
                <a:cs typeface="+mn-cs"/>
              </a:defRPr>
            </a:pPr>
            <a:r>
              <a:rPr lang="en-US" sz="1200" b="1" i="0" u="none" strike="noStrike" kern="1200" spc="0" baseline="0">
                <a:solidFill>
                  <a:srgbClr val="656565"/>
                </a:solidFill>
              </a:rPr>
              <a:t>Attribution Trend of </a:t>
            </a:r>
            <a:r>
              <a:rPr lang="en-US" sz="1200" b="1">
                <a:solidFill>
                  <a:srgbClr val="656565"/>
                </a:solidFill>
              </a:rPr>
              <a:t>Selected CIRT</a:t>
            </a:r>
            <a:r>
              <a:rPr lang="en-US" sz="1200" b="1" baseline="0">
                <a:solidFill>
                  <a:srgbClr val="656565"/>
                </a:solidFill>
              </a:rPr>
              <a:t> Deals’ Pre-Deal </a:t>
            </a:r>
            <a:r>
              <a:rPr lang="en-US" sz="1200" b="1">
                <a:solidFill>
                  <a:srgbClr val="656565"/>
                </a:solidFill>
              </a:rPr>
              <a:t>ERCF Capital</a:t>
            </a:r>
          </a:p>
        </c:rich>
      </c:tx>
      <c:overlay val="0"/>
      <c:spPr>
        <a:noFill/>
        <a:ln>
          <a:noFill/>
        </a:ln>
        <a:effectLst/>
      </c:spPr>
      <c:txPr>
        <a:bodyPr rot="0" spcFirstLastPara="1" vertOverflow="ellipsis" vert="horz" wrap="square" anchor="ctr" anchorCtr="1"/>
        <a:lstStyle/>
        <a:p>
          <a:pPr>
            <a:defRPr sz="1400" b="0" i="0" u="none" strike="noStrike" kern="1200" spc="0" baseline="0">
              <a:solidFill>
                <a:srgbClr val="656565"/>
              </a:solidFill>
              <a:latin typeface="+mn-lt"/>
              <a:ea typeface="+mn-ea"/>
              <a:cs typeface="+mn-cs"/>
            </a:defRPr>
          </a:pPr>
          <a:endParaRPr lang="en-US"/>
        </a:p>
      </c:txPr>
    </c:title>
    <c:autoTitleDeleted val="0"/>
    <c:plotArea>
      <c:layout>
        <c:manualLayout>
          <c:layoutTarget val="inner"/>
          <c:xMode val="edge"/>
          <c:yMode val="edge"/>
          <c:x val="0.10279767639550151"/>
          <c:y val="9.5686516174594796E-2"/>
          <c:w val="0.72245590542448657"/>
          <c:h val="0.78736961022974816"/>
        </c:manualLayout>
      </c:layout>
      <c:barChart>
        <c:barDir val="col"/>
        <c:grouping val="stacked"/>
        <c:varyColors val="0"/>
        <c:ser>
          <c:idx val="0"/>
          <c:order val="0"/>
          <c:tx>
            <c:strRef>
              <c:f>Capital_attribution!$A$39</c:f>
              <c:strCache>
                <c:ptCount val="1"/>
                <c:pt idx="0">
                  <c:v>Base Capital</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Capital_attribution!$B$38:$D$38</c:f>
              <c:strCache>
                <c:ptCount val="3"/>
                <c:pt idx="0">
                  <c:v>CIRT 2023-1</c:v>
                </c:pt>
                <c:pt idx="1">
                  <c:v>CIRT 2024-1</c:v>
                </c:pt>
                <c:pt idx="2">
                  <c:v>CIRT 2025-L1</c:v>
                </c:pt>
              </c:strCache>
            </c:strRef>
          </c:cat>
          <c:val>
            <c:numRef>
              <c:f>Capital_attribution!$B$39:$D$39</c:f>
              <c:numCache>
                <c:formatCode>0.00%</c:formatCode>
                <c:ptCount val="3"/>
                <c:pt idx="0">
                  <c:v>1.6602669827118121E-2</c:v>
                </c:pt>
                <c:pt idx="1">
                  <c:v>2.1393032875410996E-2</c:v>
                </c:pt>
                <c:pt idx="2">
                  <c:v>2.1622198321199691E-2</c:v>
                </c:pt>
              </c:numCache>
            </c:numRef>
          </c:val>
          <c:extLst>
            <c:ext xmlns:c16="http://schemas.microsoft.com/office/drawing/2014/chart" uri="{C3380CC4-5D6E-409C-BE32-E72D297353CC}">
              <c16:uniqueId val="{00000000-07EE-4071-AA24-598FEE0FE9B9}"/>
            </c:ext>
          </c:extLst>
        </c:ser>
        <c:ser>
          <c:idx val="1"/>
          <c:order val="1"/>
          <c:tx>
            <c:strRef>
              <c:f>Capital_attribution!$A$40</c:f>
              <c:strCache>
                <c:ptCount val="1"/>
                <c:pt idx="0">
                  <c:v>Countercyclical Adj.</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Capital_attribution!$B$38:$D$38</c:f>
              <c:strCache>
                <c:ptCount val="3"/>
                <c:pt idx="0">
                  <c:v>CIRT 2023-1</c:v>
                </c:pt>
                <c:pt idx="1">
                  <c:v>CIRT 2024-1</c:v>
                </c:pt>
                <c:pt idx="2">
                  <c:v>CIRT 2025-L1</c:v>
                </c:pt>
              </c:strCache>
            </c:strRef>
          </c:cat>
          <c:val>
            <c:numRef>
              <c:f>Capital_attribution!$B$40:$D$40</c:f>
              <c:numCache>
                <c:formatCode>0.00%</c:formatCode>
                <c:ptCount val="3"/>
                <c:pt idx="0">
                  <c:v>1.715721432573071E-2</c:v>
                </c:pt>
                <c:pt idx="1">
                  <c:v>2.6497268892238003E-2</c:v>
                </c:pt>
                <c:pt idx="2">
                  <c:v>3.0640063929687631E-2</c:v>
                </c:pt>
              </c:numCache>
            </c:numRef>
          </c:val>
          <c:extLst>
            <c:ext xmlns:c16="http://schemas.microsoft.com/office/drawing/2014/chart" uri="{C3380CC4-5D6E-409C-BE32-E72D297353CC}">
              <c16:uniqueId val="{00000002-07EE-4071-AA24-598FEE0FE9B9}"/>
            </c:ext>
          </c:extLst>
        </c:ser>
        <c:ser>
          <c:idx val="2"/>
          <c:order val="2"/>
          <c:tx>
            <c:strRef>
              <c:f>Capital_attribution!$A$42</c:f>
              <c:strCache>
                <c:ptCount val="1"/>
                <c:pt idx="0">
                  <c:v>Risk Multipliers (excl. Burnout)</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Capital_attribution!$B$38:$D$38</c:f>
              <c:strCache>
                <c:ptCount val="3"/>
                <c:pt idx="0">
                  <c:v>CIRT 2023-1</c:v>
                </c:pt>
                <c:pt idx="1">
                  <c:v>CIRT 2024-1</c:v>
                </c:pt>
                <c:pt idx="2">
                  <c:v>CIRT 2025-L1</c:v>
                </c:pt>
              </c:strCache>
            </c:strRef>
          </c:cat>
          <c:val>
            <c:numRef>
              <c:f>Capital_attribution!$B$42:$D$42</c:f>
              <c:numCache>
                <c:formatCode>0.00%</c:formatCode>
                <c:ptCount val="3"/>
                <c:pt idx="0">
                  <c:v>1.3349104542899131E-2</c:v>
                </c:pt>
                <c:pt idx="1">
                  <c:v>1.227998368640321E-2</c:v>
                </c:pt>
                <c:pt idx="2">
                  <c:v>1.3907708111479827E-2</c:v>
                </c:pt>
              </c:numCache>
            </c:numRef>
          </c:val>
          <c:extLst>
            <c:ext xmlns:c16="http://schemas.microsoft.com/office/drawing/2014/chart" uri="{C3380CC4-5D6E-409C-BE32-E72D297353CC}">
              <c16:uniqueId val="{00000001-07EE-4071-AA24-598FEE0FE9B9}"/>
            </c:ext>
          </c:extLst>
        </c:ser>
        <c:ser>
          <c:idx val="3"/>
          <c:order val="3"/>
          <c:tx>
            <c:v>Burnout</c:v>
          </c:tx>
          <c:spPr>
            <a:solidFill>
              <a:schemeClr val="accent4"/>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5-07EE-4071-AA24-598FEE0FE9B9}"/>
                </c:ext>
              </c:extLst>
            </c:dLbl>
            <c:dLbl>
              <c:idx val="1"/>
              <c:delete val="1"/>
              <c:extLst>
                <c:ext xmlns:c15="http://schemas.microsoft.com/office/drawing/2012/chart" uri="{CE6537A1-D6FC-4f65-9D91-7224C49458BB}"/>
                <c:ext xmlns:c16="http://schemas.microsoft.com/office/drawing/2014/chart" uri="{C3380CC4-5D6E-409C-BE32-E72D297353CC}">
                  <c16:uniqueId val="{00000004-07EE-4071-AA24-598FEE0FE9B9}"/>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Capital_attribution!$B$41:$D$41</c:f>
              <c:numCache>
                <c:formatCode>0.00%</c:formatCode>
                <c:ptCount val="3"/>
                <c:pt idx="0">
                  <c:v>0</c:v>
                </c:pt>
                <c:pt idx="1">
                  <c:v>1.7001057127515084E-4</c:v>
                </c:pt>
                <c:pt idx="2">
                  <c:v>8.2106627109256574E-3</c:v>
                </c:pt>
              </c:numCache>
            </c:numRef>
          </c:val>
          <c:extLst>
            <c:ext xmlns:c16="http://schemas.microsoft.com/office/drawing/2014/chart" uri="{C3380CC4-5D6E-409C-BE32-E72D297353CC}">
              <c16:uniqueId val="{00000003-07EE-4071-AA24-598FEE0FE9B9}"/>
            </c:ext>
          </c:extLst>
        </c:ser>
        <c:dLbls>
          <c:showLegendKey val="0"/>
          <c:showVal val="0"/>
          <c:showCatName val="0"/>
          <c:showSerName val="0"/>
          <c:showPercent val="0"/>
          <c:showBubbleSize val="0"/>
        </c:dLbls>
        <c:gapWidth val="150"/>
        <c:overlap val="100"/>
        <c:axId val="631855359"/>
        <c:axId val="631856319"/>
      </c:barChart>
      <c:catAx>
        <c:axId val="631855359"/>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30" b="1" i="0" u="none" strike="noStrike" kern="1200" baseline="0">
                <a:solidFill>
                  <a:schemeClr val="tx1">
                    <a:lumMod val="65000"/>
                    <a:lumOff val="35000"/>
                  </a:schemeClr>
                </a:solidFill>
                <a:latin typeface="+mn-lt"/>
                <a:ea typeface="+mn-ea"/>
                <a:cs typeface="+mn-cs"/>
              </a:defRPr>
            </a:pPr>
            <a:endParaRPr lang="en-US"/>
          </a:p>
        </c:txPr>
        <c:crossAx val="631856319"/>
        <c:crosses val="autoZero"/>
        <c:auto val="1"/>
        <c:lblAlgn val="ctr"/>
        <c:lblOffset val="100"/>
        <c:noMultiLvlLbl val="0"/>
      </c:catAx>
      <c:valAx>
        <c:axId val="631856319"/>
        <c:scaling>
          <c:orientation val="minMax"/>
        </c:scaling>
        <c:delete val="0"/>
        <c:axPos val="l"/>
        <c:title>
          <c:tx>
            <c:rich>
              <a:bodyPr rot="-54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r>
                  <a:rPr lang="en-US" sz="900" b="1"/>
                  <a:t>Percent of At-issuance Pool UPB</a:t>
                </a:r>
              </a:p>
            </c:rich>
          </c:tx>
          <c:layout>
            <c:manualLayout>
              <c:xMode val="edge"/>
              <c:yMode val="edge"/>
              <c:x val="1.2232249272600835E-2"/>
              <c:y val="0.32427490353958999"/>
            </c:manualLayout>
          </c:layout>
          <c:overlay val="0"/>
          <c:spPr>
            <a:noFill/>
            <a:ln>
              <a:noFill/>
            </a:ln>
            <a:effectLst/>
          </c:spPr>
          <c:txPr>
            <a:bodyPr rot="-54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63185535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r>
              <a:rPr lang="en-US" b="1"/>
              <a:t>Share of State &amp; Local Govt Revenue </a:t>
            </a:r>
          </a:p>
          <a:p>
            <a:pPr>
              <a:defRPr b="1"/>
            </a:pPr>
            <a:r>
              <a:rPr lang="en-US" b="1"/>
              <a:t>From Government Grants</a:t>
            </a:r>
          </a:p>
        </c:rich>
      </c:tx>
      <c:layout>
        <c:manualLayout>
          <c:xMode val="edge"/>
          <c:yMode val="edge"/>
          <c:x val="0.22930866323089361"/>
          <c:y val="0"/>
        </c:manualLayout>
      </c:layout>
      <c:overlay val="0"/>
      <c:spPr>
        <a:noFill/>
        <a:ln>
          <a:noFill/>
        </a:ln>
        <a:effectLst/>
      </c:spPr>
      <c:txPr>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9.6435557122589638E-2"/>
          <c:y val="0.11226700475999822"/>
          <c:w val="0.90356444287741033"/>
          <c:h val="0.80451754971306555"/>
        </c:manualLayout>
      </c:layout>
      <c:lineChart>
        <c:grouping val="standard"/>
        <c:varyColors val="0"/>
        <c:ser>
          <c:idx val="0"/>
          <c:order val="0"/>
          <c:spPr>
            <a:ln w="28575" cap="rnd">
              <a:solidFill>
                <a:schemeClr val="accent1"/>
              </a:solidFill>
              <a:round/>
            </a:ln>
            <a:effectLst/>
          </c:spPr>
          <c:marker>
            <c:symbol val="none"/>
          </c:marker>
          <c:cat>
            <c:numRef>
              <c:f>Sheet2!$B$4:$B$99</c:f>
              <c:numCache>
                <c:formatCode>mmm"/"yyyy</c:formatCode>
                <c:ptCount val="96"/>
                <c:pt idx="0">
                  <c:v>36981</c:v>
                </c:pt>
                <c:pt idx="1">
                  <c:v>37072</c:v>
                </c:pt>
                <c:pt idx="2">
                  <c:v>37164</c:v>
                </c:pt>
                <c:pt idx="3">
                  <c:v>37256</c:v>
                </c:pt>
                <c:pt idx="4">
                  <c:v>37346</c:v>
                </c:pt>
                <c:pt idx="5">
                  <c:v>37437</c:v>
                </c:pt>
                <c:pt idx="6">
                  <c:v>37529</c:v>
                </c:pt>
                <c:pt idx="7">
                  <c:v>37621</c:v>
                </c:pt>
                <c:pt idx="8">
                  <c:v>37711</c:v>
                </c:pt>
                <c:pt idx="9">
                  <c:v>37802</c:v>
                </c:pt>
                <c:pt idx="10">
                  <c:v>37894</c:v>
                </c:pt>
                <c:pt idx="11">
                  <c:v>37986</c:v>
                </c:pt>
                <c:pt idx="12">
                  <c:v>38077</c:v>
                </c:pt>
                <c:pt idx="13">
                  <c:v>38168</c:v>
                </c:pt>
                <c:pt idx="14">
                  <c:v>38260</c:v>
                </c:pt>
                <c:pt idx="15">
                  <c:v>38352</c:v>
                </c:pt>
                <c:pt idx="16">
                  <c:v>38442</c:v>
                </c:pt>
                <c:pt idx="17">
                  <c:v>38533</c:v>
                </c:pt>
                <c:pt idx="18">
                  <c:v>38625</c:v>
                </c:pt>
                <c:pt idx="19">
                  <c:v>38717</c:v>
                </c:pt>
                <c:pt idx="20">
                  <c:v>38807</c:v>
                </c:pt>
                <c:pt idx="21">
                  <c:v>38898</c:v>
                </c:pt>
                <c:pt idx="22">
                  <c:v>38990</c:v>
                </c:pt>
                <c:pt idx="23">
                  <c:v>39082</c:v>
                </c:pt>
                <c:pt idx="24">
                  <c:v>39172</c:v>
                </c:pt>
                <c:pt idx="25">
                  <c:v>39263</c:v>
                </c:pt>
                <c:pt idx="26">
                  <c:v>39355</c:v>
                </c:pt>
                <c:pt idx="27">
                  <c:v>39447</c:v>
                </c:pt>
                <c:pt idx="28">
                  <c:v>39538</c:v>
                </c:pt>
                <c:pt idx="29">
                  <c:v>39629</c:v>
                </c:pt>
                <c:pt idx="30">
                  <c:v>39721</c:v>
                </c:pt>
                <c:pt idx="31">
                  <c:v>39813</c:v>
                </c:pt>
                <c:pt idx="32">
                  <c:v>39903</c:v>
                </c:pt>
                <c:pt idx="33">
                  <c:v>39994</c:v>
                </c:pt>
                <c:pt idx="34">
                  <c:v>40086</c:v>
                </c:pt>
                <c:pt idx="35">
                  <c:v>40178</c:v>
                </c:pt>
                <c:pt idx="36">
                  <c:v>40268</c:v>
                </c:pt>
                <c:pt idx="37">
                  <c:v>40359</c:v>
                </c:pt>
                <c:pt idx="38">
                  <c:v>40451</c:v>
                </c:pt>
                <c:pt idx="39">
                  <c:v>40543</c:v>
                </c:pt>
                <c:pt idx="40">
                  <c:v>40633</c:v>
                </c:pt>
                <c:pt idx="41">
                  <c:v>40724</c:v>
                </c:pt>
                <c:pt idx="42">
                  <c:v>40816</c:v>
                </c:pt>
                <c:pt idx="43">
                  <c:v>40908</c:v>
                </c:pt>
                <c:pt idx="44">
                  <c:v>40999</c:v>
                </c:pt>
                <c:pt idx="45">
                  <c:v>41090</c:v>
                </c:pt>
                <c:pt idx="46">
                  <c:v>41182</c:v>
                </c:pt>
                <c:pt idx="47">
                  <c:v>41274</c:v>
                </c:pt>
                <c:pt idx="48">
                  <c:v>41364</c:v>
                </c:pt>
                <c:pt idx="49">
                  <c:v>41455</c:v>
                </c:pt>
                <c:pt idx="50">
                  <c:v>41547</c:v>
                </c:pt>
                <c:pt idx="51">
                  <c:v>41639</c:v>
                </c:pt>
                <c:pt idx="52">
                  <c:v>41729</c:v>
                </c:pt>
                <c:pt idx="53">
                  <c:v>41820</c:v>
                </c:pt>
                <c:pt idx="54">
                  <c:v>41912</c:v>
                </c:pt>
                <c:pt idx="55">
                  <c:v>42004</c:v>
                </c:pt>
                <c:pt idx="56">
                  <c:v>42094</c:v>
                </c:pt>
                <c:pt idx="57">
                  <c:v>42185</c:v>
                </c:pt>
                <c:pt idx="58">
                  <c:v>42277</c:v>
                </c:pt>
                <c:pt idx="59">
                  <c:v>42369</c:v>
                </c:pt>
                <c:pt idx="60">
                  <c:v>42460</c:v>
                </c:pt>
                <c:pt idx="61">
                  <c:v>42551</c:v>
                </c:pt>
                <c:pt idx="62">
                  <c:v>42643</c:v>
                </c:pt>
                <c:pt idx="63">
                  <c:v>42735</c:v>
                </c:pt>
                <c:pt idx="64">
                  <c:v>42825</c:v>
                </c:pt>
                <c:pt idx="65">
                  <c:v>42916</c:v>
                </c:pt>
                <c:pt idx="66">
                  <c:v>43008</c:v>
                </c:pt>
                <c:pt idx="67">
                  <c:v>43100</c:v>
                </c:pt>
                <c:pt idx="68">
                  <c:v>43190</c:v>
                </c:pt>
                <c:pt idx="69">
                  <c:v>43281</c:v>
                </c:pt>
                <c:pt idx="70">
                  <c:v>43373</c:v>
                </c:pt>
                <c:pt idx="71">
                  <c:v>43465</c:v>
                </c:pt>
                <c:pt idx="72">
                  <c:v>43555</c:v>
                </c:pt>
                <c:pt idx="73">
                  <c:v>43646</c:v>
                </c:pt>
                <c:pt idx="74">
                  <c:v>43738</c:v>
                </c:pt>
                <c:pt idx="75">
                  <c:v>43830</c:v>
                </c:pt>
                <c:pt idx="76">
                  <c:v>43921</c:v>
                </c:pt>
                <c:pt idx="77">
                  <c:v>44012</c:v>
                </c:pt>
                <c:pt idx="78">
                  <c:v>44104</c:v>
                </c:pt>
                <c:pt idx="79">
                  <c:v>44196</c:v>
                </c:pt>
                <c:pt idx="80">
                  <c:v>44286</c:v>
                </c:pt>
                <c:pt idx="81">
                  <c:v>44377</c:v>
                </c:pt>
                <c:pt idx="82">
                  <c:v>44469</c:v>
                </c:pt>
                <c:pt idx="83">
                  <c:v>44561</c:v>
                </c:pt>
                <c:pt idx="84">
                  <c:v>44651</c:v>
                </c:pt>
                <c:pt idx="85">
                  <c:v>44742</c:v>
                </c:pt>
                <c:pt idx="86">
                  <c:v>44834</c:v>
                </c:pt>
                <c:pt idx="87">
                  <c:v>44926</c:v>
                </c:pt>
                <c:pt idx="88">
                  <c:v>45016</c:v>
                </c:pt>
                <c:pt idx="89">
                  <c:v>45107</c:v>
                </c:pt>
                <c:pt idx="90">
                  <c:v>45199</c:v>
                </c:pt>
                <c:pt idx="91">
                  <c:v>45291</c:v>
                </c:pt>
                <c:pt idx="92">
                  <c:v>45382</c:v>
                </c:pt>
                <c:pt idx="93">
                  <c:v>45473</c:v>
                </c:pt>
                <c:pt idx="94">
                  <c:v>45565</c:v>
                </c:pt>
                <c:pt idx="95">
                  <c:v>45657</c:v>
                </c:pt>
              </c:numCache>
            </c:numRef>
          </c:cat>
          <c:val>
            <c:numRef>
              <c:f>Sheet2!$W$4:$W$98</c:f>
              <c:numCache>
                <c:formatCode>0%</c:formatCode>
                <c:ptCount val="95"/>
                <c:pt idx="0">
                  <c:v>0.17950931015153279</c:v>
                </c:pt>
                <c:pt idx="1">
                  <c:v>0.18351299692580753</c:v>
                </c:pt>
                <c:pt idx="2">
                  <c:v>0.18269789632958838</c:v>
                </c:pt>
                <c:pt idx="3">
                  <c:v>0.18912538111136057</c:v>
                </c:pt>
                <c:pt idx="4">
                  <c:v>0.1952349201057319</c:v>
                </c:pt>
                <c:pt idx="5">
                  <c:v>0.19727282042483427</c:v>
                </c:pt>
                <c:pt idx="6">
                  <c:v>0.19643325296692493</c:v>
                </c:pt>
                <c:pt idx="7">
                  <c:v>0.19791027530862126</c:v>
                </c:pt>
                <c:pt idx="8">
                  <c:v>0.19684045159045419</c:v>
                </c:pt>
                <c:pt idx="9">
                  <c:v>0.20971435594498875</c:v>
                </c:pt>
                <c:pt idx="10">
                  <c:v>0.20602402509672604</c:v>
                </c:pt>
                <c:pt idx="11">
                  <c:v>0.20523886743372119</c:v>
                </c:pt>
                <c:pt idx="12">
                  <c:v>0.19996613829630908</c:v>
                </c:pt>
                <c:pt idx="13">
                  <c:v>0.19875932574710087</c:v>
                </c:pt>
                <c:pt idx="14">
                  <c:v>0.19615917748736184</c:v>
                </c:pt>
                <c:pt idx="15">
                  <c:v>0.19434708178749255</c:v>
                </c:pt>
                <c:pt idx="16">
                  <c:v>0.19257950790762607</c:v>
                </c:pt>
                <c:pt idx="17">
                  <c:v>0.19216483639134085</c:v>
                </c:pt>
                <c:pt idx="18">
                  <c:v>0.18645891413854015</c:v>
                </c:pt>
                <c:pt idx="19">
                  <c:v>0.18556590908449228</c:v>
                </c:pt>
                <c:pt idx="20">
                  <c:v>0.18196235452952408</c:v>
                </c:pt>
                <c:pt idx="21">
                  <c:v>0.17977993770412512</c:v>
                </c:pt>
                <c:pt idx="22">
                  <c:v>0.18116236712136211</c:v>
                </c:pt>
                <c:pt idx="23">
                  <c:v>0.17541304661659052</c:v>
                </c:pt>
                <c:pt idx="24">
                  <c:v>0.17990580268140632</c:v>
                </c:pt>
                <c:pt idx="25">
                  <c:v>0.18037861071305003</c:v>
                </c:pt>
                <c:pt idx="26">
                  <c:v>0.18131121602966049</c:v>
                </c:pt>
                <c:pt idx="27">
                  <c:v>0.17960696925863665</c:v>
                </c:pt>
                <c:pt idx="28">
                  <c:v>0.1821510435647023</c:v>
                </c:pt>
                <c:pt idx="29">
                  <c:v>0.18222768604280865</c:v>
                </c:pt>
                <c:pt idx="30">
                  <c:v>0.18310529170417658</c:v>
                </c:pt>
                <c:pt idx="31">
                  <c:v>0.19168988927751715</c:v>
                </c:pt>
                <c:pt idx="32">
                  <c:v>0.20968283709383675</c:v>
                </c:pt>
                <c:pt idx="33">
                  <c:v>0.22871568355957328</c:v>
                </c:pt>
                <c:pt idx="34">
                  <c:v>0.22615622004356836</c:v>
                </c:pt>
                <c:pt idx="35">
                  <c:v>0.22721406668327984</c:v>
                </c:pt>
                <c:pt idx="36">
                  <c:v>0.23414231788872855</c:v>
                </c:pt>
                <c:pt idx="37">
                  <c:v>0.23540654422960294</c:v>
                </c:pt>
                <c:pt idx="38">
                  <c:v>0.24084055796624992</c:v>
                </c:pt>
                <c:pt idx="39">
                  <c:v>0.23688180025248678</c:v>
                </c:pt>
                <c:pt idx="40">
                  <c:v>0.22954046644745835</c:v>
                </c:pt>
                <c:pt idx="41">
                  <c:v>0.22801919784364774</c:v>
                </c:pt>
                <c:pt idx="42">
                  <c:v>0.20896080374728807</c:v>
                </c:pt>
                <c:pt idx="43">
                  <c:v>0.20559722367738154</c:v>
                </c:pt>
                <c:pt idx="44">
                  <c:v>0.20438021288952832</c:v>
                </c:pt>
                <c:pt idx="45">
                  <c:v>0.20537840233445209</c:v>
                </c:pt>
                <c:pt idx="46">
                  <c:v>0.20125495912550706</c:v>
                </c:pt>
                <c:pt idx="47">
                  <c:v>0.20037587737878187</c:v>
                </c:pt>
                <c:pt idx="48">
                  <c:v>0.19531745136919698</c:v>
                </c:pt>
                <c:pt idx="49">
                  <c:v>0.19872484445153496</c:v>
                </c:pt>
                <c:pt idx="50">
                  <c:v>0.19881234892049204</c:v>
                </c:pt>
                <c:pt idx="51">
                  <c:v>0.19490839053780434</c:v>
                </c:pt>
                <c:pt idx="52">
                  <c:v>0.19917758758027226</c:v>
                </c:pt>
                <c:pt idx="53">
                  <c:v>0.20383186110486884</c:v>
                </c:pt>
                <c:pt idx="54">
                  <c:v>0.20831448880158837</c:v>
                </c:pt>
                <c:pt idx="55">
                  <c:v>0.20410176594862733</c:v>
                </c:pt>
                <c:pt idx="56">
                  <c:v>0.20842473712552786</c:v>
                </c:pt>
                <c:pt idx="57">
                  <c:v>0.20664705925486482</c:v>
                </c:pt>
                <c:pt idx="58">
                  <c:v>0.20762878339578872</c:v>
                </c:pt>
                <c:pt idx="59">
                  <c:v>0.2058330737951802</c:v>
                </c:pt>
                <c:pt idx="60">
                  <c:v>0.20997055248894214</c:v>
                </c:pt>
                <c:pt idx="61">
                  <c:v>0.20948328176185377</c:v>
                </c:pt>
                <c:pt idx="62">
                  <c:v>0.21143529344005443</c:v>
                </c:pt>
                <c:pt idx="63">
                  <c:v>0.2118063287968496</c:v>
                </c:pt>
                <c:pt idx="64">
                  <c:v>0.20814068694933693</c:v>
                </c:pt>
                <c:pt idx="65">
                  <c:v>0.20301899412870142</c:v>
                </c:pt>
                <c:pt idx="66">
                  <c:v>0.20355252324782477</c:v>
                </c:pt>
                <c:pt idx="67">
                  <c:v>0.20227310694651154</c:v>
                </c:pt>
                <c:pt idx="68">
                  <c:v>0.20232261090482706</c:v>
                </c:pt>
                <c:pt idx="69">
                  <c:v>0.20111726248156467</c:v>
                </c:pt>
                <c:pt idx="70">
                  <c:v>0.20112512416264466</c:v>
                </c:pt>
                <c:pt idx="71">
                  <c:v>0.2011952557597203</c:v>
                </c:pt>
                <c:pt idx="72">
                  <c:v>0.19907100900858979</c:v>
                </c:pt>
                <c:pt idx="73">
                  <c:v>0.1985595524072602</c:v>
                </c:pt>
                <c:pt idx="74">
                  <c:v>0.1993817869156729</c:v>
                </c:pt>
                <c:pt idx="75">
                  <c:v>0.20367686629770884</c:v>
                </c:pt>
                <c:pt idx="76">
                  <c:v>0.2068611507380112</c:v>
                </c:pt>
                <c:pt idx="77">
                  <c:v>0.36055246401336416</c:v>
                </c:pt>
                <c:pt idx="78">
                  <c:v>0.22703315772334512</c:v>
                </c:pt>
                <c:pt idx="79">
                  <c:v>0.22741236032633735</c:v>
                </c:pt>
                <c:pt idx="80">
                  <c:v>0.22715521245911371</c:v>
                </c:pt>
                <c:pt idx="81">
                  <c:v>0.36164049789955477</c:v>
                </c:pt>
                <c:pt idx="82">
                  <c:v>0.27251402098084271</c:v>
                </c:pt>
                <c:pt idx="83">
                  <c:v>0.23931971388630496</c:v>
                </c:pt>
                <c:pt idx="84">
                  <c:v>0.23227546831073478</c:v>
                </c:pt>
                <c:pt idx="85">
                  <c:v>0.28197524270435154</c:v>
                </c:pt>
                <c:pt idx="86">
                  <c:v>0.24757300865115403</c:v>
                </c:pt>
                <c:pt idx="87">
                  <c:v>0.23170243329903717</c:v>
                </c:pt>
                <c:pt idx="88">
                  <c:v>0.24037085159329649</c:v>
                </c:pt>
                <c:pt idx="89">
                  <c:v>0.23876801183983692</c:v>
                </c:pt>
                <c:pt idx="90">
                  <c:v>0.22790628294793083</c:v>
                </c:pt>
                <c:pt idx="91">
                  <c:v>0.23004969066186839</c:v>
                </c:pt>
                <c:pt idx="92">
                  <c:v>0.22624083139614384</c:v>
                </c:pt>
                <c:pt idx="93">
                  <c:v>0.22807115227779651</c:v>
                </c:pt>
                <c:pt idx="94">
                  <c:v>0.23164606092471832</c:v>
                </c:pt>
              </c:numCache>
            </c:numRef>
          </c:val>
          <c:smooth val="0"/>
          <c:extLst>
            <c:ext xmlns:c16="http://schemas.microsoft.com/office/drawing/2014/chart" uri="{C3380CC4-5D6E-409C-BE32-E72D297353CC}">
              <c16:uniqueId val="{00000000-394D-4B6C-8815-2CDFCF145C2E}"/>
            </c:ext>
          </c:extLst>
        </c:ser>
        <c:ser>
          <c:idx val="1"/>
          <c:order val="1"/>
          <c:tx>
            <c:v>2001-2019 Avg</c:v>
          </c:tx>
          <c:spPr>
            <a:ln w="28575" cap="rnd">
              <a:solidFill>
                <a:schemeClr val="tx1"/>
              </a:solidFill>
              <a:prstDash val="sysDash"/>
              <a:round/>
            </a:ln>
            <a:effectLst/>
          </c:spPr>
          <c:marker>
            <c:symbol val="none"/>
          </c:marker>
          <c:dLbls>
            <c:dLbl>
              <c:idx val="60"/>
              <c:layout>
                <c:manualLayout>
                  <c:x val="-0.18294032194918688"/>
                  <c:y val="-0.1751412429378531"/>
                </c:manualLayout>
              </c:layout>
              <c:tx>
                <c:rich>
                  <a:bodyPr rot="0" spcFirstLastPara="1" vertOverflow="ellipsis" vert="horz" wrap="square" lIns="38100" tIns="19050" rIns="38100" bIns="19050" anchor="ctr" anchorCtr="1">
                    <a:noAutofit/>
                  </a:bodyPr>
                  <a:lstStyle/>
                  <a:p>
                    <a:pPr>
                      <a:defRPr sz="1200" b="0" i="0" u="none" strike="noStrike" kern="1200" baseline="0">
                        <a:solidFill>
                          <a:sysClr val="windowText" lastClr="000000"/>
                        </a:solidFill>
                        <a:latin typeface="+mn-lt"/>
                        <a:ea typeface="+mn-ea"/>
                        <a:cs typeface="+mn-cs"/>
                      </a:defRPr>
                    </a:pPr>
                    <a:r>
                      <a:rPr lang="en-US"/>
                      <a:t>2001-2019 Avg:</a:t>
                    </a:r>
                    <a:r>
                      <a:rPr lang="en-US" baseline="0"/>
                      <a:t> 20%</a:t>
                    </a:r>
                    <a:endParaRPr lang="en-US"/>
                  </a:p>
                </c:rich>
              </c:tx>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ysClr val="windowText" lastClr="000000"/>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26659618829135534"/>
                      <c:h val="5.4152542372881363E-2"/>
                    </c:manualLayout>
                  </c15:layout>
                  <c15:showDataLabelsRange val="0"/>
                </c:ext>
                <c:ext xmlns:c16="http://schemas.microsoft.com/office/drawing/2014/chart" uri="{C3380CC4-5D6E-409C-BE32-E72D297353CC}">
                  <c16:uniqueId val="{00000002-394D-4B6C-8815-2CDFCF145C2E}"/>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ysClr val="windowText" lastClr="000000"/>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Sheet2!$B$4:$B$99</c:f>
              <c:numCache>
                <c:formatCode>mmm"/"yyyy</c:formatCode>
                <c:ptCount val="96"/>
                <c:pt idx="0">
                  <c:v>36981</c:v>
                </c:pt>
                <c:pt idx="1">
                  <c:v>37072</c:v>
                </c:pt>
                <c:pt idx="2">
                  <c:v>37164</c:v>
                </c:pt>
                <c:pt idx="3">
                  <c:v>37256</c:v>
                </c:pt>
                <c:pt idx="4">
                  <c:v>37346</c:v>
                </c:pt>
                <c:pt idx="5">
                  <c:v>37437</c:v>
                </c:pt>
                <c:pt idx="6">
                  <c:v>37529</c:v>
                </c:pt>
                <c:pt idx="7">
                  <c:v>37621</c:v>
                </c:pt>
                <c:pt idx="8">
                  <c:v>37711</c:v>
                </c:pt>
                <c:pt idx="9">
                  <c:v>37802</c:v>
                </c:pt>
                <c:pt idx="10">
                  <c:v>37894</c:v>
                </c:pt>
                <c:pt idx="11">
                  <c:v>37986</c:v>
                </c:pt>
                <c:pt idx="12">
                  <c:v>38077</c:v>
                </c:pt>
                <c:pt idx="13">
                  <c:v>38168</c:v>
                </c:pt>
                <c:pt idx="14">
                  <c:v>38260</c:v>
                </c:pt>
                <c:pt idx="15">
                  <c:v>38352</c:v>
                </c:pt>
                <c:pt idx="16">
                  <c:v>38442</c:v>
                </c:pt>
                <c:pt idx="17">
                  <c:v>38533</c:v>
                </c:pt>
                <c:pt idx="18">
                  <c:v>38625</c:v>
                </c:pt>
                <c:pt idx="19">
                  <c:v>38717</c:v>
                </c:pt>
                <c:pt idx="20">
                  <c:v>38807</c:v>
                </c:pt>
                <c:pt idx="21">
                  <c:v>38898</c:v>
                </c:pt>
                <c:pt idx="22">
                  <c:v>38990</c:v>
                </c:pt>
                <c:pt idx="23">
                  <c:v>39082</c:v>
                </c:pt>
                <c:pt idx="24">
                  <c:v>39172</c:v>
                </c:pt>
                <c:pt idx="25">
                  <c:v>39263</c:v>
                </c:pt>
                <c:pt idx="26">
                  <c:v>39355</c:v>
                </c:pt>
                <c:pt idx="27">
                  <c:v>39447</c:v>
                </c:pt>
                <c:pt idx="28">
                  <c:v>39538</c:v>
                </c:pt>
                <c:pt idx="29">
                  <c:v>39629</c:v>
                </c:pt>
                <c:pt idx="30">
                  <c:v>39721</c:v>
                </c:pt>
                <c:pt idx="31">
                  <c:v>39813</c:v>
                </c:pt>
                <c:pt idx="32">
                  <c:v>39903</c:v>
                </c:pt>
                <c:pt idx="33">
                  <c:v>39994</c:v>
                </c:pt>
                <c:pt idx="34">
                  <c:v>40086</c:v>
                </c:pt>
                <c:pt idx="35">
                  <c:v>40178</c:v>
                </c:pt>
                <c:pt idx="36">
                  <c:v>40268</c:v>
                </c:pt>
                <c:pt idx="37">
                  <c:v>40359</c:v>
                </c:pt>
                <c:pt idx="38">
                  <c:v>40451</c:v>
                </c:pt>
                <c:pt idx="39">
                  <c:v>40543</c:v>
                </c:pt>
                <c:pt idx="40">
                  <c:v>40633</c:v>
                </c:pt>
                <c:pt idx="41">
                  <c:v>40724</c:v>
                </c:pt>
                <c:pt idx="42">
                  <c:v>40816</c:v>
                </c:pt>
                <c:pt idx="43">
                  <c:v>40908</c:v>
                </c:pt>
                <c:pt idx="44">
                  <c:v>40999</c:v>
                </c:pt>
                <c:pt idx="45">
                  <c:v>41090</c:v>
                </c:pt>
                <c:pt idx="46">
                  <c:v>41182</c:v>
                </c:pt>
                <c:pt idx="47">
                  <c:v>41274</c:v>
                </c:pt>
                <c:pt idx="48">
                  <c:v>41364</c:v>
                </c:pt>
                <c:pt idx="49">
                  <c:v>41455</c:v>
                </c:pt>
                <c:pt idx="50">
                  <c:v>41547</c:v>
                </c:pt>
                <c:pt idx="51">
                  <c:v>41639</c:v>
                </c:pt>
                <c:pt idx="52">
                  <c:v>41729</c:v>
                </c:pt>
                <c:pt idx="53">
                  <c:v>41820</c:v>
                </c:pt>
                <c:pt idx="54">
                  <c:v>41912</c:v>
                </c:pt>
                <c:pt idx="55">
                  <c:v>42004</c:v>
                </c:pt>
                <c:pt idx="56">
                  <c:v>42094</c:v>
                </c:pt>
                <c:pt idx="57">
                  <c:v>42185</c:v>
                </c:pt>
                <c:pt idx="58">
                  <c:v>42277</c:v>
                </c:pt>
                <c:pt idx="59">
                  <c:v>42369</c:v>
                </c:pt>
                <c:pt idx="60">
                  <c:v>42460</c:v>
                </c:pt>
                <c:pt idx="61">
                  <c:v>42551</c:v>
                </c:pt>
                <c:pt idx="62">
                  <c:v>42643</c:v>
                </c:pt>
                <c:pt idx="63">
                  <c:v>42735</c:v>
                </c:pt>
                <c:pt idx="64">
                  <c:v>42825</c:v>
                </c:pt>
                <c:pt idx="65">
                  <c:v>42916</c:v>
                </c:pt>
                <c:pt idx="66">
                  <c:v>43008</c:v>
                </c:pt>
                <c:pt idx="67">
                  <c:v>43100</c:v>
                </c:pt>
                <c:pt idx="68">
                  <c:v>43190</c:v>
                </c:pt>
                <c:pt idx="69">
                  <c:v>43281</c:v>
                </c:pt>
                <c:pt idx="70">
                  <c:v>43373</c:v>
                </c:pt>
                <c:pt idx="71">
                  <c:v>43465</c:v>
                </c:pt>
                <c:pt idx="72">
                  <c:v>43555</c:v>
                </c:pt>
                <c:pt idx="73">
                  <c:v>43646</c:v>
                </c:pt>
                <c:pt idx="74">
                  <c:v>43738</c:v>
                </c:pt>
                <c:pt idx="75">
                  <c:v>43830</c:v>
                </c:pt>
                <c:pt idx="76">
                  <c:v>43921</c:v>
                </c:pt>
                <c:pt idx="77">
                  <c:v>44012</c:v>
                </c:pt>
                <c:pt idx="78">
                  <c:v>44104</c:v>
                </c:pt>
                <c:pt idx="79">
                  <c:v>44196</c:v>
                </c:pt>
                <c:pt idx="80">
                  <c:v>44286</c:v>
                </c:pt>
                <c:pt idx="81">
                  <c:v>44377</c:v>
                </c:pt>
                <c:pt idx="82">
                  <c:v>44469</c:v>
                </c:pt>
                <c:pt idx="83">
                  <c:v>44561</c:v>
                </c:pt>
                <c:pt idx="84">
                  <c:v>44651</c:v>
                </c:pt>
                <c:pt idx="85">
                  <c:v>44742</c:v>
                </c:pt>
                <c:pt idx="86">
                  <c:v>44834</c:v>
                </c:pt>
                <c:pt idx="87">
                  <c:v>44926</c:v>
                </c:pt>
                <c:pt idx="88">
                  <c:v>45016</c:v>
                </c:pt>
                <c:pt idx="89">
                  <c:v>45107</c:v>
                </c:pt>
                <c:pt idx="90">
                  <c:v>45199</c:v>
                </c:pt>
                <c:pt idx="91">
                  <c:v>45291</c:v>
                </c:pt>
                <c:pt idx="92">
                  <c:v>45382</c:v>
                </c:pt>
                <c:pt idx="93">
                  <c:v>45473</c:v>
                </c:pt>
                <c:pt idx="94">
                  <c:v>45565</c:v>
                </c:pt>
                <c:pt idx="95">
                  <c:v>45657</c:v>
                </c:pt>
              </c:numCache>
            </c:numRef>
          </c:cat>
          <c:val>
            <c:numRef>
              <c:f>Sheet2!$X$4:$X$98</c:f>
              <c:numCache>
                <c:formatCode>0%</c:formatCode>
                <c:ptCount val="95"/>
                <c:pt idx="0">
                  <c:v>0.20111328235025394</c:v>
                </c:pt>
                <c:pt idx="1">
                  <c:v>0.20111328235025394</c:v>
                </c:pt>
                <c:pt idx="2">
                  <c:v>0.20111328235025394</c:v>
                </c:pt>
                <c:pt idx="3">
                  <c:v>0.20111328235025394</c:v>
                </c:pt>
                <c:pt idx="4">
                  <c:v>0.20111328235025394</c:v>
                </c:pt>
                <c:pt idx="5">
                  <c:v>0.20111328235025394</c:v>
                </c:pt>
                <c:pt idx="6">
                  <c:v>0.20111328235025394</c:v>
                </c:pt>
                <c:pt idx="7">
                  <c:v>0.20111328235025394</c:v>
                </c:pt>
                <c:pt idx="8">
                  <c:v>0.20111328235025394</c:v>
                </c:pt>
                <c:pt idx="9">
                  <c:v>0.20111328235025394</c:v>
                </c:pt>
                <c:pt idx="10">
                  <c:v>0.20111328235025394</c:v>
                </c:pt>
                <c:pt idx="11">
                  <c:v>0.20111328235025394</c:v>
                </c:pt>
                <c:pt idx="12">
                  <c:v>0.20111328235025394</c:v>
                </c:pt>
                <c:pt idx="13">
                  <c:v>0.20111328235025394</c:v>
                </c:pt>
                <c:pt idx="14">
                  <c:v>0.20111328235025394</c:v>
                </c:pt>
                <c:pt idx="15">
                  <c:v>0.20111328235025394</c:v>
                </c:pt>
                <c:pt idx="16">
                  <c:v>0.20111328235025394</c:v>
                </c:pt>
                <c:pt idx="17">
                  <c:v>0.20111328235025394</c:v>
                </c:pt>
                <c:pt idx="18">
                  <c:v>0.20111328235025394</c:v>
                </c:pt>
                <c:pt idx="19">
                  <c:v>0.20111328235025394</c:v>
                </c:pt>
                <c:pt idx="20">
                  <c:v>0.20111328235025394</c:v>
                </c:pt>
                <c:pt idx="21">
                  <c:v>0.20111328235025394</c:v>
                </c:pt>
                <c:pt idx="22">
                  <c:v>0.20111328235025394</c:v>
                </c:pt>
                <c:pt idx="23">
                  <c:v>0.20111328235025394</c:v>
                </c:pt>
                <c:pt idx="24">
                  <c:v>0.20111328235025394</c:v>
                </c:pt>
                <c:pt idx="25">
                  <c:v>0.20111328235025394</c:v>
                </c:pt>
                <c:pt idx="26">
                  <c:v>0.20111328235025394</c:v>
                </c:pt>
                <c:pt idx="27">
                  <c:v>0.20111328235025394</c:v>
                </c:pt>
                <c:pt idx="28">
                  <c:v>0.20111328235025394</c:v>
                </c:pt>
                <c:pt idx="29">
                  <c:v>0.20111328235025394</c:v>
                </c:pt>
                <c:pt idx="30">
                  <c:v>0.20111328235025394</c:v>
                </c:pt>
                <c:pt idx="31">
                  <c:v>0.20111328235025394</c:v>
                </c:pt>
                <c:pt idx="32">
                  <c:v>0.20111328235025394</c:v>
                </c:pt>
                <c:pt idx="33">
                  <c:v>0.20111328235025394</c:v>
                </c:pt>
                <c:pt idx="34">
                  <c:v>0.20111328235025394</c:v>
                </c:pt>
                <c:pt idx="35">
                  <c:v>0.20111328235025394</c:v>
                </c:pt>
                <c:pt idx="36">
                  <c:v>0.20111328235025394</c:v>
                </c:pt>
                <c:pt idx="37">
                  <c:v>0.20111328235025394</c:v>
                </c:pt>
                <c:pt idx="38">
                  <c:v>0.20111328235025394</c:v>
                </c:pt>
                <c:pt idx="39">
                  <c:v>0.20111328235025394</c:v>
                </c:pt>
                <c:pt idx="40">
                  <c:v>0.20111328235025394</c:v>
                </c:pt>
                <c:pt idx="41">
                  <c:v>0.20111328235025394</c:v>
                </c:pt>
                <c:pt idx="42">
                  <c:v>0.20111328235025394</c:v>
                </c:pt>
                <c:pt idx="43">
                  <c:v>0.20111328235025394</c:v>
                </c:pt>
                <c:pt idx="44">
                  <c:v>0.20111328235025394</c:v>
                </c:pt>
                <c:pt idx="45">
                  <c:v>0.20111328235025394</c:v>
                </c:pt>
                <c:pt idx="46">
                  <c:v>0.20111328235025394</c:v>
                </c:pt>
                <c:pt idx="47">
                  <c:v>0.20111328235025394</c:v>
                </c:pt>
                <c:pt idx="48">
                  <c:v>0.20111328235025394</c:v>
                </c:pt>
                <c:pt idx="49">
                  <c:v>0.20111328235025394</c:v>
                </c:pt>
                <c:pt idx="50">
                  <c:v>0.20111328235025394</c:v>
                </c:pt>
                <c:pt idx="51">
                  <c:v>0.20111328235025394</c:v>
                </c:pt>
                <c:pt idx="52">
                  <c:v>0.20111328235025394</c:v>
                </c:pt>
                <c:pt idx="53">
                  <c:v>0.20111328235025394</c:v>
                </c:pt>
                <c:pt idx="54">
                  <c:v>0.20111328235025394</c:v>
                </c:pt>
                <c:pt idx="55">
                  <c:v>0.20111328235025394</c:v>
                </c:pt>
                <c:pt idx="56">
                  <c:v>0.20111328235025394</c:v>
                </c:pt>
                <c:pt idx="57">
                  <c:v>0.20111328235025394</c:v>
                </c:pt>
                <c:pt idx="58">
                  <c:v>0.20111328235025394</c:v>
                </c:pt>
                <c:pt idx="59">
                  <c:v>0.20111328235025394</c:v>
                </c:pt>
                <c:pt idx="60">
                  <c:v>0.20111328235025394</c:v>
                </c:pt>
                <c:pt idx="61">
                  <c:v>0.20111328235025394</c:v>
                </c:pt>
                <c:pt idx="62">
                  <c:v>0.20111328235025394</c:v>
                </c:pt>
                <c:pt idx="63">
                  <c:v>0.20111328235025394</c:v>
                </c:pt>
                <c:pt idx="64">
                  <c:v>0.20111328235025394</c:v>
                </c:pt>
                <c:pt idx="65">
                  <c:v>0.20111328235025394</c:v>
                </c:pt>
                <c:pt idx="66">
                  <c:v>0.20111328235025394</c:v>
                </c:pt>
                <c:pt idx="67">
                  <c:v>0.20111328235025394</c:v>
                </c:pt>
                <c:pt idx="68">
                  <c:v>0.20111328235025394</c:v>
                </c:pt>
                <c:pt idx="69">
                  <c:v>0.20111328235025394</c:v>
                </c:pt>
                <c:pt idx="70">
                  <c:v>0.20111328235025394</c:v>
                </c:pt>
                <c:pt idx="71">
                  <c:v>0.20111328235025394</c:v>
                </c:pt>
                <c:pt idx="72">
                  <c:v>0.20111328235025394</c:v>
                </c:pt>
                <c:pt idx="73">
                  <c:v>0.20111328235025394</c:v>
                </c:pt>
                <c:pt idx="74">
                  <c:v>0.20111328235025394</c:v>
                </c:pt>
                <c:pt idx="75">
                  <c:v>0.20111328235025394</c:v>
                </c:pt>
                <c:pt idx="76">
                  <c:v>0.20111328235025394</c:v>
                </c:pt>
                <c:pt idx="77">
                  <c:v>0.20111328235025394</c:v>
                </c:pt>
                <c:pt idx="78">
                  <c:v>0.20111328235025394</c:v>
                </c:pt>
                <c:pt idx="79">
                  <c:v>0.20111328235025394</c:v>
                </c:pt>
                <c:pt idx="80">
                  <c:v>0.20111328235025394</c:v>
                </c:pt>
                <c:pt idx="81">
                  <c:v>0.20111328235025394</c:v>
                </c:pt>
                <c:pt idx="82">
                  <c:v>0.20111328235025394</c:v>
                </c:pt>
                <c:pt idx="83">
                  <c:v>0.20111328235025394</c:v>
                </c:pt>
                <c:pt idx="84">
                  <c:v>0.20111328235025394</c:v>
                </c:pt>
                <c:pt idx="85">
                  <c:v>0.20111328235025394</c:v>
                </c:pt>
                <c:pt idx="86">
                  <c:v>0.20111328235025394</c:v>
                </c:pt>
                <c:pt idx="87">
                  <c:v>0.20111328235025394</c:v>
                </c:pt>
                <c:pt idx="88">
                  <c:v>0.20111328235025394</c:v>
                </c:pt>
                <c:pt idx="89">
                  <c:v>0.20111328235025394</c:v>
                </c:pt>
                <c:pt idx="90">
                  <c:v>0.20111328235025394</c:v>
                </c:pt>
                <c:pt idx="91">
                  <c:v>0.20111328235025394</c:v>
                </c:pt>
                <c:pt idx="92">
                  <c:v>0.20111328235025394</c:v>
                </c:pt>
                <c:pt idx="93">
                  <c:v>0.20111328235025394</c:v>
                </c:pt>
                <c:pt idx="94">
                  <c:v>0.20111328235025394</c:v>
                </c:pt>
              </c:numCache>
            </c:numRef>
          </c:val>
          <c:smooth val="0"/>
          <c:extLst>
            <c:ext xmlns:c16="http://schemas.microsoft.com/office/drawing/2014/chart" uri="{C3380CC4-5D6E-409C-BE32-E72D297353CC}">
              <c16:uniqueId val="{00000001-394D-4B6C-8815-2CDFCF145C2E}"/>
            </c:ext>
          </c:extLst>
        </c:ser>
        <c:dLbls>
          <c:showLegendKey val="0"/>
          <c:showVal val="0"/>
          <c:showCatName val="0"/>
          <c:showSerName val="0"/>
          <c:showPercent val="0"/>
          <c:showBubbleSize val="0"/>
        </c:dLbls>
        <c:smooth val="0"/>
        <c:axId val="953652944"/>
        <c:axId val="953662544"/>
      </c:lineChart>
      <c:dateAx>
        <c:axId val="953652944"/>
        <c:scaling>
          <c:orientation val="minMax"/>
        </c:scaling>
        <c:delete val="0"/>
        <c:axPos val="b"/>
        <c:numFmt formatCode="\'yy"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953662544"/>
        <c:crosses val="autoZero"/>
        <c:auto val="1"/>
        <c:lblOffset val="100"/>
        <c:baseTimeUnit val="months"/>
        <c:majorUnit val="24"/>
        <c:majorTimeUnit val="months"/>
      </c:dateAx>
      <c:valAx>
        <c:axId val="953662544"/>
        <c:scaling>
          <c:orientation val="minMax"/>
          <c:min val="0.15000000000000002"/>
        </c:scaling>
        <c:delete val="0"/>
        <c:axPos val="l"/>
        <c:majorGridlines>
          <c:spPr>
            <a:ln w="9525" cap="flat" cmpd="sng" algn="ctr">
              <a:solidFill>
                <a:schemeClr val="bg2"/>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9536529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solidFill>
            <a:sysClr val="windowText" lastClr="000000"/>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r>
              <a:rPr lang="en-US" b="1"/>
              <a:t>State &amp; Local Government Revenue, </a:t>
            </a:r>
          </a:p>
          <a:p>
            <a:pPr>
              <a:defRPr b="1"/>
            </a:pPr>
            <a:r>
              <a:rPr lang="en-US" b="1"/>
              <a:t>2024 (through Q3)</a:t>
            </a:r>
          </a:p>
        </c:rich>
      </c:tx>
      <c:layout>
        <c:manualLayout>
          <c:xMode val="edge"/>
          <c:yMode val="edge"/>
          <c:x val="0.23190132874823233"/>
          <c:y val="0"/>
        </c:manualLayout>
      </c:layout>
      <c:overlay val="0"/>
      <c:spPr>
        <a:noFill/>
        <a:ln>
          <a:noFill/>
        </a:ln>
        <a:effectLst/>
      </c:spPr>
      <c:txPr>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endParaRPr lang="en-US"/>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2975-49FB-B6C7-516BBAB3E9AB}"/>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2975-49FB-B6C7-516BBAB3E9AB}"/>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2975-49FB-B6C7-516BBAB3E9A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2975-49FB-B6C7-516BBAB3E9AB}"/>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2975-49FB-B6C7-516BBAB3E9AB}"/>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2975-49FB-B6C7-516BBAB3E9AB}"/>
              </c:ext>
            </c:extLst>
          </c:dPt>
          <c:dLbls>
            <c:dLbl>
              <c:idx val="0"/>
              <c:layout>
                <c:manualLayout>
                  <c:x val="6.7334513187889161E-2"/>
                  <c:y val="0.11181702922727879"/>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2975-49FB-B6C7-516BBAB3E9AB}"/>
                </c:ext>
              </c:extLst>
            </c:dLbl>
            <c:dLbl>
              <c:idx val="2"/>
              <c:layout>
                <c:manualLayout>
                  <c:x val="5.5699131435177109E-2"/>
                  <c:y val="0"/>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2975-49FB-B6C7-516BBAB3E9AB}"/>
                </c:ext>
              </c:extLst>
            </c:dLbl>
            <c:spPr>
              <a:noFill/>
              <a:ln>
                <a:noFill/>
              </a:ln>
              <a:effectLst/>
            </c:spPr>
            <c:txPr>
              <a:bodyPr rot="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Sheet2!$N$98:$S$98</c:f>
              <c:strCache>
                <c:ptCount val="6"/>
                <c:pt idx="0">
                  <c:v>Taxes on Income, Profits and Capital Gains</c:v>
                </c:pt>
                <c:pt idx="1">
                  <c:v>Taxes on Property</c:v>
                </c:pt>
                <c:pt idx="2">
                  <c:v>Taxes on Goods and Services</c:v>
                </c:pt>
                <c:pt idx="3">
                  <c:v>Other Taxes</c:v>
                </c:pt>
                <c:pt idx="4">
                  <c:v>Grants from Other General Gen Govt Units</c:v>
                </c:pt>
                <c:pt idx="5">
                  <c:v>Other</c:v>
                </c:pt>
              </c:strCache>
            </c:strRef>
          </c:cat>
          <c:val>
            <c:numRef>
              <c:f>Sheet2!$N$99:$S$99</c:f>
              <c:numCache>
                <c:formatCode>0</c:formatCode>
                <c:ptCount val="6"/>
                <c:pt idx="0">
                  <c:v>2217195</c:v>
                </c:pt>
                <c:pt idx="1">
                  <c:v>2380732</c:v>
                </c:pt>
                <c:pt idx="2">
                  <c:v>3069833</c:v>
                </c:pt>
                <c:pt idx="3">
                  <c:v>66550</c:v>
                </c:pt>
                <c:pt idx="4">
                  <c:v>3160616</c:v>
                </c:pt>
                <c:pt idx="5">
                  <c:v>2926563</c:v>
                </c:pt>
              </c:numCache>
            </c:numRef>
          </c:val>
          <c:extLst>
            <c:ext xmlns:c16="http://schemas.microsoft.com/office/drawing/2014/chart" uri="{C3380CC4-5D6E-409C-BE32-E72D297353CC}">
              <c16:uniqueId val="{0000000C-2975-49FB-B6C7-516BBAB3E9A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solidFill>
            <a:sysClr val="windowText" lastClr="000000"/>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r>
              <a:rPr lang="en-US" b="1"/>
              <a:t>JOLTS:</a:t>
            </a:r>
            <a:r>
              <a:rPr lang="en-US" b="1" baseline="0"/>
              <a:t> </a:t>
            </a:r>
            <a:r>
              <a:rPr lang="en-US" b="1"/>
              <a:t>Hires (SA, Mil.)</a:t>
            </a:r>
          </a:p>
        </c:rich>
      </c:tx>
      <c:layout>
        <c:manualLayout>
          <c:xMode val="edge"/>
          <c:yMode val="edge"/>
          <c:x val="0.33516919936700212"/>
          <c:y val="2.8248575003970372E-3"/>
        </c:manualLayout>
      </c:layout>
      <c:overlay val="0"/>
      <c:spPr>
        <a:noFill/>
        <a:ln>
          <a:noFill/>
        </a:ln>
        <a:effectLst/>
      </c:spPr>
      <c:txPr>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6.4852657730711291E-2"/>
          <c:y val="8.3735894062950275E-2"/>
          <c:w val="0.91874870553814225"/>
          <c:h val="0.8406245526127416"/>
        </c:manualLayout>
      </c:layout>
      <c:lineChart>
        <c:grouping val="standard"/>
        <c:varyColors val="0"/>
        <c:ser>
          <c:idx val="0"/>
          <c:order val="0"/>
          <c:spPr>
            <a:ln w="28575" cap="rnd">
              <a:solidFill>
                <a:schemeClr val="accent1"/>
              </a:solidFill>
              <a:round/>
            </a:ln>
            <a:effectLst/>
          </c:spPr>
          <c:marker>
            <c:symbol val="none"/>
          </c:marker>
          <c:cat>
            <c:numRef>
              <c:f>Data!$B$224:$B$308</c:f>
              <c:numCache>
                <c:formatCode>m/d/yyyy</c:formatCode>
                <c:ptCount val="85"/>
                <c:pt idx="0">
                  <c:v>43131</c:v>
                </c:pt>
                <c:pt idx="1">
                  <c:v>43159</c:v>
                </c:pt>
                <c:pt idx="2">
                  <c:v>43190</c:v>
                </c:pt>
                <c:pt idx="3">
                  <c:v>43220</c:v>
                </c:pt>
                <c:pt idx="4">
                  <c:v>43251</c:v>
                </c:pt>
                <c:pt idx="5">
                  <c:v>43281</c:v>
                </c:pt>
                <c:pt idx="6">
                  <c:v>43312</c:v>
                </c:pt>
                <c:pt idx="7">
                  <c:v>43343</c:v>
                </c:pt>
                <c:pt idx="8">
                  <c:v>43373</c:v>
                </c:pt>
                <c:pt idx="9">
                  <c:v>43404</c:v>
                </c:pt>
                <c:pt idx="10">
                  <c:v>43434</c:v>
                </c:pt>
                <c:pt idx="11">
                  <c:v>43465</c:v>
                </c:pt>
                <c:pt idx="12">
                  <c:v>43496</c:v>
                </c:pt>
                <c:pt idx="13">
                  <c:v>43524</c:v>
                </c:pt>
                <c:pt idx="14">
                  <c:v>43555</c:v>
                </c:pt>
                <c:pt idx="15">
                  <c:v>43585</c:v>
                </c:pt>
                <c:pt idx="16">
                  <c:v>43616</c:v>
                </c:pt>
                <c:pt idx="17">
                  <c:v>43646</c:v>
                </c:pt>
                <c:pt idx="18">
                  <c:v>43677</c:v>
                </c:pt>
                <c:pt idx="19">
                  <c:v>43708</c:v>
                </c:pt>
                <c:pt idx="20">
                  <c:v>43738</c:v>
                </c:pt>
                <c:pt idx="21">
                  <c:v>43769</c:v>
                </c:pt>
                <c:pt idx="22">
                  <c:v>43799</c:v>
                </c:pt>
                <c:pt idx="23">
                  <c:v>43830</c:v>
                </c:pt>
                <c:pt idx="24">
                  <c:v>43861</c:v>
                </c:pt>
                <c:pt idx="25">
                  <c:v>43890</c:v>
                </c:pt>
                <c:pt idx="26">
                  <c:v>43921</c:v>
                </c:pt>
                <c:pt idx="27">
                  <c:v>43951</c:v>
                </c:pt>
                <c:pt idx="28">
                  <c:v>43982</c:v>
                </c:pt>
                <c:pt idx="29">
                  <c:v>44012</c:v>
                </c:pt>
                <c:pt idx="30">
                  <c:v>44043</c:v>
                </c:pt>
                <c:pt idx="31">
                  <c:v>44074</c:v>
                </c:pt>
                <c:pt idx="32">
                  <c:v>44104</c:v>
                </c:pt>
                <c:pt idx="33">
                  <c:v>44135</c:v>
                </c:pt>
                <c:pt idx="34">
                  <c:v>44165</c:v>
                </c:pt>
                <c:pt idx="35">
                  <c:v>44196</c:v>
                </c:pt>
                <c:pt idx="36">
                  <c:v>44227</c:v>
                </c:pt>
                <c:pt idx="37">
                  <c:v>44255</c:v>
                </c:pt>
                <c:pt idx="38">
                  <c:v>44286</c:v>
                </c:pt>
                <c:pt idx="39">
                  <c:v>44316</c:v>
                </c:pt>
                <c:pt idx="40">
                  <c:v>44347</c:v>
                </c:pt>
                <c:pt idx="41">
                  <c:v>44377</c:v>
                </c:pt>
                <c:pt idx="42">
                  <c:v>44408</c:v>
                </c:pt>
                <c:pt idx="43">
                  <c:v>44439</c:v>
                </c:pt>
                <c:pt idx="44">
                  <c:v>44469</c:v>
                </c:pt>
                <c:pt idx="45">
                  <c:v>44500</c:v>
                </c:pt>
                <c:pt idx="46">
                  <c:v>44530</c:v>
                </c:pt>
                <c:pt idx="47">
                  <c:v>44561</c:v>
                </c:pt>
                <c:pt idx="48">
                  <c:v>44592</c:v>
                </c:pt>
                <c:pt idx="49">
                  <c:v>44620</c:v>
                </c:pt>
                <c:pt idx="50">
                  <c:v>44651</c:v>
                </c:pt>
                <c:pt idx="51">
                  <c:v>44681</c:v>
                </c:pt>
                <c:pt idx="52">
                  <c:v>44712</c:v>
                </c:pt>
                <c:pt idx="53">
                  <c:v>44742</c:v>
                </c:pt>
                <c:pt idx="54">
                  <c:v>44773</c:v>
                </c:pt>
                <c:pt idx="55">
                  <c:v>44804</c:v>
                </c:pt>
                <c:pt idx="56">
                  <c:v>44834</c:v>
                </c:pt>
                <c:pt idx="57">
                  <c:v>44865</c:v>
                </c:pt>
                <c:pt idx="58">
                  <c:v>44895</c:v>
                </c:pt>
                <c:pt idx="59">
                  <c:v>44926</c:v>
                </c:pt>
                <c:pt idx="60">
                  <c:v>44957</c:v>
                </c:pt>
                <c:pt idx="61">
                  <c:v>44985</c:v>
                </c:pt>
                <c:pt idx="62">
                  <c:v>45016</c:v>
                </c:pt>
                <c:pt idx="63">
                  <c:v>45046</c:v>
                </c:pt>
                <c:pt idx="64">
                  <c:v>45077</c:v>
                </c:pt>
                <c:pt idx="65">
                  <c:v>45107</c:v>
                </c:pt>
                <c:pt idx="66">
                  <c:v>45138</c:v>
                </c:pt>
                <c:pt idx="67">
                  <c:v>45169</c:v>
                </c:pt>
                <c:pt idx="68">
                  <c:v>45199</c:v>
                </c:pt>
                <c:pt idx="69">
                  <c:v>45230</c:v>
                </c:pt>
                <c:pt idx="70">
                  <c:v>45260</c:v>
                </c:pt>
                <c:pt idx="71">
                  <c:v>45291</c:v>
                </c:pt>
                <c:pt idx="72">
                  <c:v>45322</c:v>
                </c:pt>
                <c:pt idx="73">
                  <c:v>45351</c:v>
                </c:pt>
                <c:pt idx="74">
                  <c:v>45382</c:v>
                </c:pt>
                <c:pt idx="75">
                  <c:v>45412</c:v>
                </c:pt>
                <c:pt idx="76">
                  <c:v>45443</c:v>
                </c:pt>
                <c:pt idx="77">
                  <c:v>45473</c:v>
                </c:pt>
                <c:pt idx="78">
                  <c:v>45504</c:v>
                </c:pt>
                <c:pt idx="79">
                  <c:v>45535</c:v>
                </c:pt>
                <c:pt idx="80">
                  <c:v>45565</c:v>
                </c:pt>
                <c:pt idx="81">
                  <c:v>45596</c:v>
                </c:pt>
                <c:pt idx="82">
                  <c:v>45626</c:v>
                </c:pt>
                <c:pt idx="83">
                  <c:v>45657</c:v>
                </c:pt>
                <c:pt idx="84" formatCode="yymm">
                  <c:v>45688</c:v>
                </c:pt>
              </c:numCache>
            </c:numRef>
          </c:cat>
          <c:val>
            <c:numRef>
              <c:f>Data!$K$224:$K$308</c:f>
              <c:numCache>
                <c:formatCode>0</c:formatCode>
                <c:ptCount val="85"/>
                <c:pt idx="0">
                  <c:v>5512</c:v>
                </c:pt>
                <c:pt idx="1">
                  <c:v>5624</c:v>
                </c:pt>
                <c:pt idx="2">
                  <c:v>5623</c:v>
                </c:pt>
                <c:pt idx="3">
                  <c:v>5590</c:v>
                </c:pt>
                <c:pt idx="4">
                  <c:v>5859</c:v>
                </c:pt>
                <c:pt idx="5">
                  <c:v>5760</c:v>
                </c:pt>
                <c:pt idx="6">
                  <c:v>5649</c:v>
                </c:pt>
                <c:pt idx="7">
                  <c:v>5815</c:v>
                </c:pt>
                <c:pt idx="8">
                  <c:v>5625</c:v>
                </c:pt>
                <c:pt idx="9">
                  <c:v>5907</c:v>
                </c:pt>
                <c:pt idx="10">
                  <c:v>5826</c:v>
                </c:pt>
                <c:pt idx="11">
                  <c:v>5768</c:v>
                </c:pt>
                <c:pt idx="12">
                  <c:v>5786</c:v>
                </c:pt>
                <c:pt idx="13">
                  <c:v>5704</c:v>
                </c:pt>
                <c:pt idx="14">
                  <c:v>5689</c:v>
                </c:pt>
                <c:pt idx="15">
                  <c:v>6016</c:v>
                </c:pt>
                <c:pt idx="16">
                  <c:v>5686</c:v>
                </c:pt>
                <c:pt idx="17">
                  <c:v>5801</c:v>
                </c:pt>
                <c:pt idx="18">
                  <c:v>5871</c:v>
                </c:pt>
                <c:pt idx="19">
                  <c:v>5900</c:v>
                </c:pt>
                <c:pt idx="20">
                  <c:v>5963</c:v>
                </c:pt>
                <c:pt idx="21">
                  <c:v>5781</c:v>
                </c:pt>
                <c:pt idx="22">
                  <c:v>5847</c:v>
                </c:pt>
                <c:pt idx="23">
                  <c:v>5951</c:v>
                </c:pt>
                <c:pt idx="24">
                  <c:v>5981</c:v>
                </c:pt>
                <c:pt idx="25">
                  <c:v>5990</c:v>
                </c:pt>
                <c:pt idx="26">
                  <c:v>5171</c:v>
                </c:pt>
                <c:pt idx="27">
                  <c:v>4029</c:v>
                </c:pt>
                <c:pt idx="28">
                  <c:v>8133</c:v>
                </c:pt>
                <c:pt idx="29">
                  <c:v>7477</c:v>
                </c:pt>
                <c:pt idx="30">
                  <c:v>6320</c:v>
                </c:pt>
                <c:pt idx="31">
                  <c:v>6004</c:v>
                </c:pt>
                <c:pt idx="32">
                  <c:v>5966</c:v>
                </c:pt>
                <c:pt idx="33">
                  <c:v>6091</c:v>
                </c:pt>
                <c:pt idx="34">
                  <c:v>5894</c:v>
                </c:pt>
                <c:pt idx="35">
                  <c:v>5577</c:v>
                </c:pt>
                <c:pt idx="36">
                  <c:v>5594</c:v>
                </c:pt>
                <c:pt idx="37">
                  <c:v>5772</c:v>
                </c:pt>
                <c:pt idx="38">
                  <c:v>6148</c:v>
                </c:pt>
                <c:pt idx="39">
                  <c:v>6216</c:v>
                </c:pt>
                <c:pt idx="40">
                  <c:v>6013</c:v>
                </c:pt>
                <c:pt idx="41">
                  <c:v>6606</c:v>
                </c:pt>
                <c:pt idx="42">
                  <c:v>6732</c:v>
                </c:pt>
                <c:pt idx="43">
                  <c:v>6390</c:v>
                </c:pt>
                <c:pt idx="44">
                  <c:v>6653</c:v>
                </c:pt>
                <c:pt idx="45">
                  <c:v>6652</c:v>
                </c:pt>
                <c:pt idx="46">
                  <c:v>6811</c:v>
                </c:pt>
                <c:pt idx="47">
                  <c:v>6596</c:v>
                </c:pt>
                <c:pt idx="48">
                  <c:v>6400</c:v>
                </c:pt>
                <c:pt idx="49">
                  <c:v>6806</c:v>
                </c:pt>
                <c:pt idx="50">
                  <c:v>6607</c:v>
                </c:pt>
                <c:pt idx="51">
                  <c:v>6614</c:v>
                </c:pt>
                <c:pt idx="52">
                  <c:v>6461</c:v>
                </c:pt>
                <c:pt idx="53">
                  <c:v>6510</c:v>
                </c:pt>
                <c:pt idx="54">
                  <c:v>6470</c:v>
                </c:pt>
                <c:pt idx="55">
                  <c:v>6443</c:v>
                </c:pt>
                <c:pt idx="56">
                  <c:v>6206</c:v>
                </c:pt>
                <c:pt idx="57">
                  <c:v>6104</c:v>
                </c:pt>
                <c:pt idx="58">
                  <c:v>6134</c:v>
                </c:pt>
                <c:pt idx="59">
                  <c:v>6113</c:v>
                </c:pt>
                <c:pt idx="60">
                  <c:v>6347</c:v>
                </c:pt>
                <c:pt idx="61">
                  <c:v>6020</c:v>
                </c:pt>
                <c:pt idx="62">
                  <c:v>5932</c:v>
                </c:pt>
                <c:pt idx="63">
                  <c:v>5954</c:v>
                </c:pt>
                <c:pt idx="64">
                  <c:v>6128</c:v>
                </c:pt>
                <c:pt idx="65">
                  <c:v>5930</c:v>
                </c:pt>
                <c:pt idx="66">
                  <c:v>5646</c:v>
                </c:pt>
                <c:pt idx="67">
                  <c:v>5824</c:v>
                </c:pt>
                <c:pt idx="68">
                  <c:v>5772</c:v>
                </c:pt>
                <c:pt idx="69">
                  <c:v>5700</c:v>
                </c:pt>
                <c:pt idx="70">
                  <c:v>5501</c:v>
                </c:pt>
                <c:pt idx="71">
                  <c:v>5614</c:v>
                </c:pt>
                <c:pt idx="72">
                  <c:v>5572</c:v>
                </c:pt>
                <c:pt idx="73">
                  <c:v>5664</c:v>
                </c:pt>
                <c:pt idx="74">
                  <c:v>5472</c:v>
                </c:pt>
                <c:pt idx="75">
                  <c:v>5584</c:v>
                </c:pt>
                <c:pt idx="76">
                  <c:v>5573</c:v>
                </c:pt>
                <c:pt idx="77">
                  <c:v>5088</c:v>
                </c:pt>
                <c:pt idx="78">
                  <c:v>5451</c:v>
                </c:pt>
                <c:pt idx="79">
                  <c:v>5230</c:v>
                </c:pt>
                <c:pt idx="80">
                  <c:v>5519</c:v>
                </c:pt>
                <c:pt idx="81">
                  <c:v>5350</c:v>
                </c:pt>
                <c:pt idx="82">
                  <c:v>5307</c:v>
                </c:pt>
                <c:pt idx="83">
                  <c:v>5374</c:v>
                </c:pt>
                <c:pt idx="84">
                  <c:v>5393</c:v>
                </c:pt>
              </c:numCache>
            </c:numRef>
          </c:val>
          <c:smooth val="0"/>
          <c:extLst>
            <c:ext xmlns:c16="http://schemas.microsoft.com/office/drawing/2014/chart" uri="{C3380CC4-5D6E-409C-BE32-E72D297353CC}">
              <c16:uniqueId val="{00000000-15D8-4A20-8266-554CA901951A}"/>
            </c:ext>
          </c:extLst>
        </c:ser>
        <c:ser>
          <c:idx val="1"/>
          <c:order val="1"/>
          <c:tx>
            <c:v>2018-2019 Average</c:v>
          </c:tx>
          <c:spPr>
            <a:ln w="28575" cap="rnd">
              <a:solidFill>
                <a:schemeClr val="tx2"/>
              </a:solidFill>
              <a:prstDash val="sysDash"/>
              <a:round/>
            </a:ln>
            <a:effectLst/>
          </c:spPr>
          <c:marker>
            <c:symbol val="none"/>
          </c:marker>
          <c:dLbls>
            <c:dLbl>
              <c:idx val="47"/>
              <c:layout>
                <c:manualLayout>
                  <c:x val="-0.20442457068799963"/>
                  <c:y val="6.5559937915415312E-2"/>
                </c:manualLayout>
              </c:layout>
              <c:tx>
                <c:rich>
                  <a:bodyPr rot="0" spcFirstLastPara="1" vertOverflow="ellipsis" vert="horz" wrap="square" lIns="38100" tIns="19050" rIns="38100" bIns="19050" anchor="ctr" anchorCtr="1">
                    <a:noAutofit/>
                  </a:bodyPr>
                  <a:lstStyle/>
                  <a:p>
                    <a:pPr>
                      <a:defRPr sz="1200" b="0" i="0" u="none" strike="noStrike" kern="1200" baseline="0">
                        <a:solidFill>
                          <a:sysClr val="windowText" lastClr="000000"/>
                        </a:solidFill>
                        <a:latin typeface="+mn-lt"/>
                        <a:ea typeface="+mn-ea"/>
                        <a:cs typeface="+mn-cs"/>
                      </a:defRPr>
                    </a:pPr>
                    <a:r>
                      <a:rPr lang="en-US" b="1">
                        <a:solidFill>
                          <a:schemeClr val="tx2"/>
                        </a:solidFill>
                      </a:rPr>
                      <a:t>2018-2019 Average:</a:t>
                    </a:r>
                    <a:r>
                      <a:rPr lang="en-US" b="1" baseline="0">
                        <a:solidFill>
                          <a:schemeClr val="tx2"/>
                        </a:solidFill>
                      </a:rPr>
                      <a:t> 5.8 Mil</a:t>
                    </a:r>
                    <a:endParaRPr lang="en-US" b="1">
                      <a:solidFill>
                        <a:schemeClr val="tx2"/>
                      </a:solidFill>
                    </a:endParaRPr>
                  </a:p>
                </c:rich>
              </c:tx>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ysClr val="windowText" lastClr="000000"/>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37533126541000555"/>
                      <c:h val="3.656544483053302E-2"/>
                    </c:manualLayout>
                  </c15:layout>
                  <c15:showDataLabelsRange val="0"/>
                </c:ext>
                <c:ext xmlns:c16="http://schemas.microsoft.com/office/drawing/2014/chart" uri="{C3380CC4-5D6E-409C-BE32-E72D297353CC}">
                  <c16:uniqueId val="{00000001-15D8-4A20-8266-554CA901951A}"/>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ysClr val="windowText" lastClr="000000"/>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Data!$B$224:$B$308</c:f>
              <c:numCache>
                <c:formatCode>m/d/yyyy</c:formatCode>
                <c:ptCount val="85"/>
                <c:pt idx="0">
                  <c:v>43131</c:v>
                </c:pt>
                <c:pt idx="1">
                  <c:v>43159</c:v>
                </c:pt>
                <c:pt idx="2">
                  <c:v>43190</c:v>
                </c:pt>
                <c:pt idx="3">
                  <c:v>43220</c:v>
                </c:pt>
                <c:pt idx="4">
                  <c:v>43251</c:v>
                </c:pt>
                <c:pt idx="5">
                  <c:v>43281</c:v>
                </c:pt>
                <c:pt idx="6">
                  <c:v>43312</c:v>
                </c:pt>
                <c:pt idx="7">
                  <c:v>43343</c:v>
                </c:pt>
                <c:pt idx="8">
                  <c:v>43373</c:v>
                </c:pt>
                <c:pt idx="9">
                  <c:v>43404</c:v>
                </c:pt>
                <c:pt idx="10">
                  <c:v>43434</c:v>
                </c:pt>
                <c:pt idx="11">
                  <c:v>43465</c:v>
                </c:pt>
                <c:pt idx="12">
                  <c:v>43496</c:v>
                </c:pt>
                <c:pt idx="13">
                  <c:v>43524</c:v>
                </c:pt>
                <c:pt idx="14">
                  <c:v>43555</c:v>
                </c:pt>
                <c:pt idx="15">
                  <c:v>43585</c:v>
                </c:pt>
                <c:pt idx="16">
                  <c:v>43616</c:v>
                </c:pt>
                <c:pt idx="17">
                  <c:v>43646</c:v>
                </c:pt>
                <c:pt idx="18">
                  <c:v>43677</c:v>
                </c:pt>
                <c:pt idx="19">
                  <c:v>43708</c:v>
                </c:pt>
                <c:pt idx="20">
                  <c:v>43738</c:v>
                </c:pt>
                <c:pt idx="21">
                  <c:v>43769</c:v>
                </c:pt>
                <c:pt idx="22">
                  <c:v>43799</c:v>
                </c:pt>
                <c:pt idx="23">
                  <c:v>43830</c:v>
                </c:pt>
                <c:pt idx="24">
                  <c:v>43861</c:v>
                </c:pt>
                <c:pt idx="25">
                  <c:v>43890</c:v>
                </c:pt>
                <c:pt idx="26">
                  <c:v>43921</c:v>
                </c:pt>
                <c:pt idx="27">
                  <c:v>43951</c:v>
                </c:pt>
                <c:pt idx="28">
                  <c:v>43982</c:v>
                </c:pt>
                <c:pt idx="29">
                  <c:v>44012</c:v>
                </c:pt>
                <c:pt idx="30">
                  <c:v>44043</c:v>
                </c:pt>
                <c:pt idx="31">
                  <c:v>44074</c:v>
                </c:pt>
                <c:pt idx="32">
                  <c:v>44104</c:v>
                </c:pt>
                <c:pt idx="33">
                  <c:v>44135</c:v>
                </c:pt>
                <c:pt idx="34">
                  <c:v>44165</c:v>
                </c:pt>
                <c:pt idx="35">
                  <c:v>44196</c:v>
                </c:pt>
                <c:pt idx="36">
                  <c:v>44227</c:v>
                </c:pt>
                <c:pt idx="37">
                  <c:v>44255</c:v>
                </c:pt>
                <c:pt idx="38">
                  <c:v>44286</c:v>
                </c:pt>
                <c:pt idx="39">
                  <c:v>44316</c:v>
                </c:pt>
                <c:pt idx="40">
                  <c:v>44347</c:v>
                </c:pt>
                <c:pt idx="41">
                  <c:v>44377</c:v>
                </c:pt>
                <c:pt idx="42">
                  <c:v>44408</c:v>
                </c:pt>
                <c:pt idx="43">
                  <c:v>44439</c:v>
                </c:pt>
                <c:pt idx="44">
                  <c:v>44469</c:v>
                </c:pt>
                <c:pt idx="45">
                  <c:v>44500</c:v>
                </c:pt>
                <c:pt idx="46">
                  <c:v>44530</c:v>
                </c:pt>
                <c:pt idx="47">
                  <c:v>44561</c:v>
                </c:pt>
                <c:pt idx="48">
                  <c:v>44592</c:v>
                </c:pt>
                <c:pt idx="49">
                  <c:v>44620</c:v>
                </c:pt>
                <c:pt idx="50">
                  <c:v>44651</c:v>
                </c:pt>
                <c:pt idx="51">
                  <c:v>44681</c:v>
                </c:pt>
                <c:pt idx="52">
                  <c:v>44712</c:v>
                </c:pt>
                <c:pt idx="53">
                  <c:v>44742</c:v>
                </c:pt>
                <c:pt idx="54">
                  <c:v>44773</c:v>
                </c:pt>
                <c:pt idx="55">
                  <c:v>44804</c:v>
                </c:pt>
                <c:pt idx="56">
                  <c:v>44834</c:v>
                </c:pt>
                <c:pt idx="57">
                  <c:v>44865</c:v>
                </c:pt>
                <c:pt idx="58">
                  <c:v>44895</c:v>
                </c:pt>
                <c:pt idx="59">
                  <c:v>44926</c:v>
                </c:pt>
                <c:pt idx="60">
                  <c:v>44957</c:v>
                </c:pt>
                <c:pt idx="61">
                  <c:v>44985</c:v>
                </c:pt>
                <c:pt idx="62">
                  <c:v>45016</c:v>
                </c:pt>
                <c:pt idx="63">
                  <c:v>45046</c:v>
                </c:pt>
                <c:pt idx="64">
                  <c:v>45077</c:v>
                </c:pt>
                <c:pt idx="65">
                  <c:v>45107</c:v>
                </c:pt>
                <c:pt idx="66">
                  <c:v>45138</c:v>
                </c:pt>
                <c:pt idx="67">
                  <c:v>45169</c:v>
                </c:pt>
                <c:pt idx="68">
                  <c:v>45199</c:v>
                </c:pt>
                <c:pt idx="69">
                  <c:v>45230</c:v>
                </c:pt>
                <c:pt idx="70">
                  <c:v>45260</c:v>
                </c:pt>
                <c:pt idx="71">
                  <c:v>45291</c:v>
                </c:pt>
                <c:pt idx="72">
                  <c:v>45322</c:v>
                </c:pt>
                <c:pt idx="73">
                  <c:v>45351</c:v>
                </c:pt>
                <c:pt idx="74">
                  <c:v>45382</c:v>
                </c:pt>
                <c:pt idx="75">
                  <c:v>45412</c:v>
                </c:pt>
                <c:pt idx="76">
                  <c:v>45443</c:v>
                </c:pt>
                <c:pt idx="77">
                  <c:v>45473</c:v>
                </c:pt>
                <c:pt idx="78">
                  <c:v>45504</c:v>
                </c:pt>
                <c:pt idx="79">
                  <c:v>45535</c:v>
                </c:pt>
                <c:pt idx="80">
                  <c:v>45565</c:v>
                </c:pt>
                <c:pt idx="81">
                  <c:v>45596</c:v>
                </c:pt>
                <c:pt idx="82">
                  <c:v>45626</c:v>
                </c:pt>
                <c:pt idx="83">
                  <c:v>45657</c:v>
                </c:pt>
                <c:pt idx="84" formatCode="yymm">
                  <c:v>45688</c:v>
                </c:pt>
              </c:numCache>
            </c:numRef>
          </c:cat>
          <c:val>
            <c:numRef>
              <c:f>Data!$Z$224:$Z$308</c:f>
              <c:numCache>
                <c:formatCode>0</c:formatCode>
                <c:ptCount val="85"/>
                <c:pt idx="0">
                  <c:v>5773.041666666667</c:v>
                </c:pt>
                <c:pt idx="1">
                  <c:v>5773.041666666667</c:v>
                </c:pt>
                <c:pt idx="2">
                  <c:v>5773.041666666667</c:v>
                </c:pt>
                <c:pt idx="3">
                  <c:v>5773.041666666667</c:v>
                </c:pt>
                <c:pt idx="4">
                  <c:v>5773.041666666667</c:v>
                </c:pt>
                <c:pt idx="5">
                  <c:v>5773.041666666667</c:v>
                </c:pt>
                <c:pt idx="6">
                  <c:v>5773.041666666667</c:v>
                </c:pt>
                <c:pt idx="7">
                  <c:v>5773.041666666667</c:v>
                </c:pt>
                <c:pt idx="8">
                  <c:v>5773.041666666667</c:v>
                </c:pt>
                <c:pt idx="9">
                  <c:v>5773.041666666667</c:v>
                </c:pt>
                <c:pt idx="10">
                  <c:v>5773.041666666667</c:v>
                </c:pt>
                <c:pt idx="11">
                  <c:v>5773.041666666667</c:v>
                </c:pt>
                <c:pt idx="12">
                  <c:v>5773.041666666667</c:v>
                </c:pt>
                <c:pt idx="13">
                  <c:v>5773.041666666667</c:v>
                </c:pt>
                <c:pt idx="14">
                  <c:v>5773.041666666667</c:v>
                </c:pt>
                <c:pt idx="15">
                  <c:v>5773.041666666667</c:v>
                </c:pt>
                <c:pt idx="16">
                  <c:v>5773.041666666667</c:v>
                </c:pt>
                <c:pt idx="17">
                  <c:v>5773.041666666667</c:v>
                </c:pt>
                <c:pt idx="18">
                  <c:v>5773.041666666667</c:v>
                </c:pt>
                <c:pt idx="19">
                  <c:v>5773.041666666667</c:v>
                </c:pt>
                <c:pt idx="20">
                  <c:v>5773.041666666667</c:v>
                </c:pt>
                <c:pt idx="21">
                  <c:v>5773.041666666667</c:v>
                </c:pt>
                <c:pt idx="22">
                  <c:v>5773.041666666667</c:v>
                </c:pt>
                <c:pt idx="23">
                  <c:v>5773.041666666667</c:v>
                </c:pt>
                <c:pt idx="24">
                  <c:v>5773.041666666667</c:v>
                </c:pt>
                <c:pt idx="25">
                  <c:v>5773.041666666667</c:v>
                </c:pt>
                <c:pt idx="26">
                  <c:v>5773.041666666667</c:v>
                </c:pt>
                <c:pt idx="27">
                  <c:v>5773.041666666667</c:v>
                </c:pt>
                <c:pt idx="28">
                  <c:v>5773.041666666667</c:v>
                </c:pt>
                <c:pt idx="29">
                  <c:v>5773.041666666667</c:v>
                </c:pt>
                <c:pt idx="30">
                  <c:v>5773.041666666667</c:v>
                </c:pt>
                <c:pt idx="31">
                  <c:v>5773.041666666667</c:v>
                </c:pt>
                <c:pt idx="32">
                  <c:v>5773.041666666667</c:v>
                </c:pt>
                <c:pt idx="33">
                  <c:v>5773.041666666667</c:v>
                </c:pt>
                <c:pt idx="34">
                  <c:v>5773.041666666667</c:v>
                </c:pt>
                <c:pt idx="35">
                  <c:v>5773.041666666667</c:v>
                </c:pt>
                <c:pt idx="36">
                  <c:v>5773.041666666667</c:v>
                </c:pt>
                <c:pt idx="37">
                  <c:v>5773.041666666667</c:v>
                </c:pt>
                <c:pt idx="38">
                  <c:v>5773.041666666667</c:v>
                </c:pt>
                <c:pt idx="39">
                  <c:v>5773.041666666667</c:v>
                </c:pt>
                <c:pt idx="40">
                  <c:v>5773.041666666667</c:v>
                </c:pt>
                <c:pt idx="41">
                  <c:v>5773.041666666667</c:v>
                </c:pt>
                <c:pt idx="42">
                  <c:v>5773.041666666667</c:v>
                </c:pt>
                <c:pt idx="43">
                  <c:v>5773.041666666667</c:v>
                </c:pt>
                <c:pt idx="44">
                  <c:v>5773.041666666667</c:v>
                </c:pt>
                <c:pt idx="45">
                  <c:v>5773.041666666667</c:v>
                </c:pt>
                <c:pt idx="46">
                  <c:v>5773.041666666667</c:v>
                </c:pt>
                <c:pt idx="47">
                  <c:v>5773.041666666667</c:v>
                </c:pt>
                <c:pt idx="48">
                  <c:v>5773.041666666667</c:v>
                </c:pt>
                <c:pt idx="49">
                  <c:v>5773.041666666667</c:v>
                </c:pt>
                <c:pt idx="50">
                  <c:v>5773.041666666667</c:v>
                </c:pt>
                <c:pt idx="51">
                  <c:v>5773.041666666667</c:v>
                </c:pt>
                <c:pt idx="52">
                  <c:v>5773.041666666667</c:v>
                </c:pt>
                <c:pt idx="53">
                  <c:v>5773.041666666667</c:v>
                </c:pt>
                <c:pt idx="54">
                  <c:v>5773.041666666667</c:v>
                </c:pt>
                <c:pt idx="55">
                  <c:v>5773.041666666667</c:v>
                </c:pt>
                <c:pt idx="56">
                  <c:v>5773.041666666667</c:v>
                </c:pt>
                <c:pt idx="57">
                  <c:v>5773.041666666667</c:v>
                </c:pt>
                <c:pt idx="58">
                  <c:v>5773.041666666667</c:v>
                </c:pt>
                <c:pt idx="59">
                  <c:v>5773.041666666667</c:v>
                </c:pt>
                <c:pt idx="60">
                  <c:v>5773.041666666667</c:v>
                </c:pt>
                <c:pt idx="61">
                  <c:v>5773.041666666667</c:v>
                </c:pt>
                <c:pt idx="62">
                  <c:v>5773.041666666667</c:v>
                </c:pt>
                <c:pt idx="63">
                  <c:v>5773.041666666667</c:v>
                </c:pt>
                <c:pt idx="64">
                  <c:v>5773.041666666667</c:v>
                </c:pt>
                <c:pt idx="65">
                  <c:v>5773.041666666667</c:v>
                </c:pt>
                <c:pt idx="66">
                  <c:v>5773.041666666667</c:v>
                </c:pt>
                <c:pt idx="67">
                  <c:v>5773.041666666667</c:v>
                </c:pt>
                <c:pt idx="68">
                  <c:v>5773.041666666667</c:v>
                </c:pt>
                <c:pt idx="69">
                  <c:v>5773.041666666667</c:v>
                </c:pt>
                <c:pt idx="70">
                  <c:v>5773.041666666667</c:v>
                </c:pt>
                <c:pt idx="71">
                  <c:v>5773.041666666667</c:v>
                </c:pt>
                <c:pt idx="72">
                  <c:v>5773.041666666667</c:v>
                </c:pt>
                <c:pt idx="73">
                  <c:v>5773.041666666667</c:v>
                </c:pt>
                <c:pt idx="74">
                  <c:v>5773.041666666667</c:v>
                </c:pt>
                <c:pt idx="75">
                  <c:v>5773.041666666667</c:v>
                </c:pt>
                <c:pt idx="76">
                  <c:v>5773.041666666667</c:v>
                </c:pt>
                <c:pt idx="77">
                  <c:v>5773.041666666667</c:v>
                </c:pt>
                <c:pt idx="78">
                  <c:v>5773.041666666667</c:v>
                </c:pt>
                <c:pt idx="79">
                  <c:v>5773.041666666667</c:v>
                </c:pt>
                <c:pt idx="80">
                  <c:v>5773.041666666667</c:v>
                </c:pt>
                <c:pt idx="81">
                  <c:v>5773.041666666667</c:v>
                </c:pt>
                <c:pt idx="82">
                  <c:v>5773.041666666667</c:v>
                </c:pt>
                <c:pt idx="83">
                  <c:v>5773.041666666667</c:v>
                </c:pt>
                <c:pt idx="84">
                  <c:v>5773.041666666667</c:v>
                </c:pt>
              </c:numCache>
            </c:numRef>
          </c:val>
          <c:smooth val="0"/>
          <c:extLst>
            <c:ext xmlns:c16="http://schemas.microsoft.com/office/drawing/2014/chart" uri="{C3380CC4-5D6E-409C-BE32-E72D297353CC}">
              <c16:uniqueId val="{00000002-15D8-4A20-8266-554CA901951A}"/>
            </c:ext>
          </c:extLst>
        </c:ser>
        <c:dLbls>
          <c:showLegendKey val="0"/>
          <c:showVal val="0"/>
          <c:showCatName val="0"/>
          <c:showSerName val="0"/>
          <c:showPercent val="0"/>
          <c:showBubbleSize val="0"/>
        </c:dLbls>
        <c:smooth val="0"/>
        <c:axId val="1238377952"/>
        <c:axId val="898514976"/>
      </c:lineChart>
      <c:dateAx>
        <c:axId val="1238377952"/>
        <c:scaling>
          <c:orientation val="minMax"/>
        </c:scaling>
        <c:delete val="0"/>
        <c:axPos val="b"/>
        <c:numFmt formatCode="\'yy"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898514976"/>
        <c:crosses val="autoZero"/>
        <c:auto val="1"/>
        <c:lblOffset val="100"/>
        <c:baseTimeUnit val="months"/>
        <c:majorUnit val="12"/>
        <c:majorTimeUnit val="months"/>
      </c:dateAx>
      <c:valAx>
        <c:axId val="898514976"/>
        <c:scaling>
          <c:orientation val="minMax"/>
          <c:min val="4000"/>
        </c:scaling>
        <c:delete val="0"/>
        <c:axPos val="l"/>
        <c:majorGridlines>
          <c:spPr>
            <a:ln w="9525" cap="flat" cmpd="sng" algn="ctr">
              <a:solidFill>
                <a:schemeClr val="bg2"/>
              </a:solidFill>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238377952"/>
        <c:crosses val="autoZero"/>
        <c:crossBetween val="between"/>
        <c:dispUnits>
          <c:builtInUnit val="thousands"/>
        </c:dispUnits>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solidFill>
            <a:sysClr val="windowText" lastClr="000000"/>
          </a:solidFill>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r>
              <a:rPr lang="en-US" b="1"/>
              <a:t>Challenger, Gray &amp; Christmas </a:t>
            </a:r>
          </a:p>
          <a:p>
            <a:pPr>
              <a:defRPr b="1"/>
            </a:pPr>
            <a:r>
              <a:rPr lang="en-US" b="1"/>
              <a:t>Announced Job Cuts, </a:t>
            </a:r>
            <a:r>
              <a:rPr lang="en-US" b="1" err="1"/>
              <a:t>Thous</a:t>
            </a:r>
            <a:r>
              <a:rPr lang="en-US" b="1"/>
              <a:t>.</a:t>
            </a:r>
          </a:p>
        </c:rich>
      </c:tx>
      <c:layout>
        <c:manualLayout>
          <c:xMode val="edge"/>
          <c:yMode val="edge"/>
          <c:x val="0.32001659948595501"/>
          <c:y val="2.8248575003970372E-3"/>
        </c:manualLayout>
      </c:layout>
      <c:overlay val="0"/>
      <c:spPr>
        <a:noFill/>
        <a:ln>
          <a:noFill/>
        </a:ln>
        <a:effectLst/>
      </c:spPr>
      <c:txPr>
        <a:bodyPr rot="0" spcFirstLastPara="1" vertOverflow="ellipsis" vert="horz" wrap="square" anchor="ctr" anchorCtr="1"/>
        <a:lstStyle/>
        <a:p>
          <a:pPr>
            <a:defRPr sz="1440" b="1"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8.6491029272540432E-2"/>
          <c:y val="0.11226695481696035"/>
          <c:w val="0.9135089707274594"/>
          <c:h val="0.82208084784856439"/>
        </c:manualLayout>
      </c:layout>
      <c:lineChart>
        <c:grouping val="standard"/>
        <c:varyColors val="0"/>
        <c:ser>
          <c:idx val="0"/>
          <c:order val="0"/>
          <c:tx>
            <c:v>Total</c:v>
          </c:tx>
          <c:spPr>
            <a:ln w="28575" cap="rnd">
              <a:solidFill>
                <a:schemeClr val="accent1"/>
              </a:solidFill>
              <a:round/>
            </a:ln>
            <a:effectLst/>
          </c:spPr>
          <c:marker>
            <c:symbol val="none"/>
          </c:marker>
          <c:cat>
            <c:numRef>
              <c:f>Sheet2!$B$4:$B$89</c:f>
              <c:numCache>
                <c:formatCode>mmm"/"yyyy</c:formatCode>
                <c:ptCount val="86"/>
                <c:pt idx="0">
                  <c:v>43131</c:v>
                </c:pt>
                <c:pt idx="1">
                  <c:v>43159</c:v>
                </c:pt>
                <c:pt idx="2">
                  <c:v>43190</c:v>
                </c:pt>
                <c:pt idx="3">
                  <c:v>43220</c:v>
                </c:pt>
                <c:pt idx="4">
                  <c:v>43251</c:v>
                </c:pt>
                <c:pt idx="5">
                  <c:v>43281</c:v>
                </c:pt>
                <c:pt idx="6">
                  <c:v>43312</c:v>
                </c:pt>
                <c:pt idx="7">
                  <c:v>43343</c:v>
                </c:pt>
                <c:pt idx="8">
                  <c:v>43373</c:v>
                </c:pt>
                <c:pt idx="9">
                  <c:v>43404</c:v>
                </c:pt>
                <c:pt idx="10">
                  <c:v>43434</c:v>
                </c:pt>
                <c:pt idx="11">
                  <c:v>43465</c:v>
                </c:pt>
                <c:pt idx="12">
                  <c:v>43496</c:v>
                </c:pt>
                <c:pt idx="13">
                  <c:v>43524</c:v>
                </c:pt>
                <c:pt idx="14">
                  <c:v>43555</c:v>
                </c:pt>
                <c:pt idx="15">
                  <c:v>43585</c:v>
                </c:pt>
                <c:pt idx="16">
                  <c:v>43616</c:v>
                </c:pt>
                <c:pt idx="17">
                  <c:v>43646</c:v>
                </c:pt>
                <c:pt idx="18">
                  <c:v>43677</c:v>
                </c:pt>
                <c:pt idx="19">
                  <c:v>43708</c:v>
                </c:pt>
                <c:pt idx="20">
                  <c:v>43738</c:v>
                </c:pt>
                <c:pt idx="21">
                  <c:v>43769</c:v>
                </c:pt>
                <c:pt idx="22">
                  <c:v>43799</c:v>
                </c:pt>
                <c:pt idx="23">
                  <c:v>43830</c:v>
                </c:pt>
                <c:pt idx="24">
                  <c:v>43861</c:v>
                </c:pt>
                <c:pt idx="25">
                  <c:v>43890</c:v>
                </c:pt>
                <c:pt idx="26">
                  <c:v>43921</c:v>
                </c:pt>
                <c:pt idx="27">
                  <c:v>43951</c:v>
                </c:pt>
                <c:pt idx="28">
                  <c:v>43982</c:v>
                </c:pt>
                <c:pt idx="29">
                  <c:v>44012</c:v>
                </c:pt>
                <c:pt idx="30">
                  <c:v>44043</c:v>
                </c:pt>
                <c:pt idx="31">
                  <c:v>44074</c:v>
                </c:pt>
                <c:pt idx="32">
                  <c:v>44104</c:v>
                </c:pt>
                <c:pt idx="33">
                  <c:v>44135</c:v>
                </c:pt>
                <c:pt idx="34">
                  <c:v>44165</c:v>
                </c:pt>
                <c:pt idx="35">
                  <c:v>44196</c:v>
                </c:pt>
                <c:pt idx="36">
                  <c:v>44227</c:v>
                </c:pt>
                <c:pt idx="37">
                  <c:v>44255</c:v>
                </c:pt>
                <c:pt idx="38">
                  <c:v>44286</c:v>
                </c:pt>
                <c:pt idx="39">
                  <c:v>44316</c:v>
                </c:pt>
                <c:pt idx="40">
                  <c:v>44347</c:v>
                </c:pt>
                <c:pt idx="41">
                  <c:v>44377</c:v>
                </c:pt>
                <c:pt idx="42">
                  <c:v>44408</c:v>
                </c:pt>
                <c:pt idx="43">
                  <c:v>44439</c:v>
                </c:pt>
                <c:pt idx="44">
                  <c:v>44469</c:v>
                </c:pt>
                <c:pt idx="45">
                  <c:v>44500</c:v>
                </c:pt>
                <c:pt idx="46">
                  <c:v>44530</c:v>
                </c:pt>
                <c:pt idx="47">
                  <c:v>44561</c:v>
                </c:pt>
                <c:pt idx="48">
                  <c:v>44592</c:v>
                </c:pt>
                <c:pt idx="49">
                  <c:v>44620</c:v>
                </c:pt>
                <c:pt idx="50">
                  <c:v>44651</c:v>
                </c:pt>
                <c:pt idx="51">
                  <c:v>44681</c:v>
                </c:pt>
                <c:pt idx="52">
                  <c:v>44712</c:v>
                </c:pt>
                <c:pt idx="53">
                  <c:v>44742</c:v>
                </c:pt>
                <c:pt idx="54">
                  <c:v>44773</c:v>
                </c:pt>
                <c:pt idx="55">
                  <c:v>44804</c:v>
                </c:pt>
                <c:pt idx="56">
                  <c:v>44834</c:v>
                </c:pt>
                <c:pt idx="57">
                  <c:v>44865</c:v>
                </c:pt>
                <c:pt idx="58">
                  <c:v>44895</c:v>
                </c:pt>
                <c:pt idx="59">
                  <c:v>44926</c:v>
                </c:pt>
                <c:pt idx="60">
                  <c:v>44957</c:v>
                </c:pt>
                <c:pt idx="61">
                  <c:v>44985</c:v>
                </c:pt>
                <c:pt idx="62">
                  <c:v>45016</c:v>
                </c:pt>
                <c:pt idx="63">
                  <c:v>45046</c:v>
                </c:pt>
                <c:pt idx="64">
                  <c:v>45077</c:v>
                </c:pt>
                <c:pt idx="65">
                  <c:v>45107</c:v>
                </c:pt>
                <c:pt idx="66">
                  <c:v>45138</c:v>
                </c:pt>
                <c:pt idx="67">
                  <c:v>45169</c:v>
                </c:pt>
                <c:pt idx="68">
                  <c:v>45199</c:v>
                </c:pt>
                <c:pt idx="69">
                  <c:v>45230</c:v>
                </c:pt>
                <c:pt idx="70">
                  <c:v>45260</c:v>
                </c:pt>
                <c:pt idx="71">
                  <c:v>45291</c:v>
                </c:pt>
                <c:pt idx="72">
                  <c:v>45322</c:v>
                </c:pt>
                <c:pt idx="73">
                  <c:v>45351</c:v>
                </c:pt>
                <c:pt idx="74">
                  <c:v>45382</c:v>
                </c:pt>
                <c:pt idx="75">
                  <c:v>45412</c:v>
                </c:pt>
                <c:pt idx="76">
                  <c:v>45443</c:v>
                </c:pt>
                <c:pt idx="77">
                  <c:v>45473</c:v>
                </c:pt>
                <c:pt idx="78">
                  <c:v>45504</c:v>
                </c:pt>
                <c:pt idx="79">
                  <c:v>45535</c:v>
                </c:pt>
                <c:pt idx="80">
                  <c:v>45565</c:v>
                </c:pt>
                <c:pt idx="81">
                  <c:v>45596</c:v>
                </c:pt>
                <c:pt idx="82">
                  <c:v>45626</c:v>
                </c:pt>
                <c:pt idx="83">
                  <c:v>45657</c:v>
                </c:pt>
                <c:pt idx="84">
                  <c:v>45688</c:v>
                </c:pt>
                <c:pt idx="85">
                  <c:v>45716</c:v>
                </c:pt>
              </c:numCache>
            </c:numRef>
          </c:cat>
          <c:val>
            <c:numRef>
              <c:f>Sheet2!$C$4:$C$89</c:f>
              <c:numCache>
                <c:formatCode>0</c:formatCode>
                <c:ptCount val="86"/>
                <c:pt idx="0">
                  <c:v>44653</c:v>
                </c:pt>
                <c:pt idx="1">
                  <c:v>35369</c:v>
                </c:pt>
                <c:pt idx="2">
                  <c:v>60357</c:v>
                </c:pt>
                <c:pt idx="3">
                  <c:v>36081</c:v>
                </c:pt>
                <c:pt idx="4">
                  <c:v>31517</c:v>
                </c:pt>
                <c:pt idx="5">
                  <c:v>37202</c:v>
                </c:pt>
                <c:pt idx="6">
                  <c:v>27122</c:v>
                </c:pt>
                <c:pt idx="7">
                  <c:v>38472</c:v>
                </c:pt>
                <c:pt idx="8">
                  <c:v>55285</c:v>
                </c:pt>
                <c:pt idx="9">
                  <c:v>75644</c:v>
                </c:pt>
                <c:pt idx="10">
                  <c:v>53073</c:v>
                </c:pt>
                <c:pt idx="11">
                  <c:v>43884</c:v>
                </c:pt>
                <c:pt idx="12">
                  <c:v>52988</c:v>
                </c:pt>
                <c:pt idx="13">
                  <c:v>76835</c:v>
                </c:pt>
                <c:pt idx="14">
                  <c:v>60587</c:v>
                </c:pt>
                <c:pt idx="15">
                  <c:v>40023</c:v>
                </c:pt>
                <c:pt idx="16">
                  <c:v>58577</c:v>
                </c:pt>
                <c:pt idx="17">
                  <c:v>41977</c:v>
                </c:pt>
                <c:pt idx="18">
                  <c:v>38845</c:v>
                </c:pt>
                <c:pt idx="19">
                  <c:v>53480</c:v>
                </c:pt>
                <c:pt idx="20">
                  <c:v>41557</c:v>
                </c:pt>
                <c:pt idx="21">
                  <c:v>50275</c:v>
                </c:pt>
                <c:pt idx="22">
                  <c:v>44569</c:v>
                </c:pt>
                <c:pt idx="23">
                  <c:v>32843</c:v>
                </c:pt>
                <c:pt idx="24">
                  <c:v>67735</c:v>
                </c:pt>
                <c:pt idx="25">
                  <c:v>56660</c:v>
                </c:pt>
                <c:pt idx="26">
                  <c:v>222288</c:v>
                </c:pt>
                <c:pt idx="27">
                  <c:v>671129</c:v>
                </c:pt>
                <c:pt idx="28">
                  <c:v>397016</c:v>
                </c:pt>
                <c:pt idx="29">
                  <c:v>170219</c:v>
                </c:pt>
                <c:pt idx="30">
                  <c:v>262649</c:v>
                </c:pt>
                <c:pt idx="31">
                  <c:v>115762</c:v>
                </c:pt>
                <c:pt idx="32">
                  <c:v>118804</c:v>
                </c:pt>
                <c:pt idx="33">
                  <c:v>80666</c:v>
                </c:pt>
                <c:pt idx="34">
                  <c:v>64797</c:v>
                </c:pt>
                <c:pt idx="35">
                  <c:v>77030</c:v>
                </c:pt>
                <c:pt idx="36">
                  <c:v>79552</c:v>
                </c:pt>
                <c:pt idx="37">
                  <c:v>34531</c:v>
                </c:pt>
                <c:pt idx="38">
                  <c:v>30603</c:v>
                </c:pt>
                <c:pt idx="39">
                  <c:v>22913</c:v>
                </c:pt>
                <c:pt idx="40">
                  <c:v>24586</c:v>
                </c:pt>
                <c:pt idx="41">
                  <c:v>20476</c:v>
                </c:pt>
                <c:pt idx="42">
                  <c:v>18942</c:v>
                </c:pt>
                <c:pt idx="43">
                  <c:v>15723</c:v>
                </c:pt>
                <c:pt idx="44">
                  <c:v>17895</c:v>
                </c:pt>
                <c:pt idx="45">
                  <c:v>22822</c:v>
                </c:pt>
                <c:pt idx="46">
                  <c:v>14875</c:v>
                </c:pt>
                <c:pt idx="47">
                  <c:v>19052</c:v>
                </c:pt>
                <c:pt idx="48">
                  <c:v>19064</c:v>
                </c:pt>
                <c:pt idx="49">
                  <c:v>15245</c:v>
                </c:pt>
                <c:pt idx="50">
                  <c:v>21387</c:v>
                </c:pt>
                <c:pt idx="51">
                  <c:v>24286</c:v>
                </c:pt>
                <c:pt idx="52">
                  <c:v>20712</c:v>
                </c:pt>
                <c:pt idx="53">
                  <c:v>32517</c:v>
                </c:pt>
                <c:pt idx="54">
                  <c:v>25810</c:v>
                </c:pt>
                <c:pt idx="55">
                  <c:v>20485</c:v>
                </c:pt>
                <c:pt idx="56">
                  <c:v>29989</c:v>
                </c:pt>
                <c:pt idx="57">
                  <c:v>33843</c:v>
                </c:pt>
                <c:pt idx="58">
                  <c:v>76835</c:v>
                </c:pt>
                <c:pt idx="59">
                  <c:v>43651</c:v>
                </c:pt>
                <c:pt idx="60">
                  <c:v>102943</c:v>
                </c:pt>
                <c:pt idx="61">
                  <c:v>77770</c:v>
                </c:pt>
                <c:pt idx="62">
                  <c:v>89703</c:v>
                </c:pt>
                <c:pt idx="63">
                  <c:v>66995</c:v>
                </c:pt>
                <c:pt idx="64">
                  <c:v>80089</c:v>
                </c:pt>
                <c:pt idx="65">
                  <c:v>40709</c:v>
                </c:pt>
                <c:pt idx="66">
                  <c:v>23697</c:v>
                </c:pt>
                <c:pt idx="67">
                  <c:v>75151</c:v>
                </c:pt>
                <c:pt idx="68">
                  <c:v>47457</c:v>
                </c:pt>
                <c:pt idx="69">
                  <c:v>36836</c:v>
                </c:pt>
                <c:pt idx="70">
                  <c:v>45510</c:v>
                </c:pt>
                <c:pt idx="71">
                  <c:v>34817</c:v>
                </c:pt>
                <c:pt idx="72">
                  <c:v>82307</c:v>
                </c:pt>
                <c:pt idx="73">
                  <c:v>84638</c:v>
                </c:pt>
                <c:pt idx="74">
                  <c:v>90309</c:v>
                </c:pt>
                <c:pt idx="75">
                  <c:v>64789</c:v>
                </c:pt>
                <c:pt idx="76">
                  <c:v>63816</c:v>
                </c:pt>
                <c:pt idx="77">
                  <c:v>48786</c:v>
                </c:pt>
                <c:pt idx="78">
                  <c:v>25885</c:v>
                </c:pt>
                <c:pt idx="79">
                  <c:v>75891</c:v>
                </c:pt>
                <c:pt idx="80">
                  <c:v>72821</c:v>
                </c:pt>
                <c:pt idx="81">
                  <c:v>55597</c:v>
                </c:pt>
                <c:pt idx="82">
                  <c:v>57727</c:v>
                </c:pt>
                <c:pt idx="83">
                  <c:v>38792</c:v>
                </c:pt>
                <c:pt idx="84">
                  <c:v>49795</c:v>
                </c:pt>
                <c:pt idx="85">
                  <c:v>172017</c:v>
                </c:pt>
              </c:numCache>
            </c:numRef>
          </c:val>
          <c:smooth val="0"/>
          <c:extLst>
            <c:ext xmlns:c16="http://schemas.microsoft.com/office/drawing/2014/chart" uri="{C3380CC4-5D6E-409C-BE32-E72D297353CC}">
              <c16:uniqueId val="{00000000-BAFA-45BB-B91E-2E4CD66085AF}"/>
            </c:ext>
          </c:extLst>
        </c:ser>
        <c:ser>
          <c:idx val="1"/>
          <c:order val="1"/>
          <c:tx>
            <c:v>Ex Government</c:v>
          </c:tx>
          <c:spPr>
            <a:ln w="28575" cap="rnd">
              <a:solidFill>
                <a:schemeClr val="accent3"/>
              </a:solidFill>
              <a:round/>
            </a:ln>
            <a:effectLst/>
          </c:spPr>
          <c:marker>
            <c:symbol val="none"/>
          </c:marker>
          <c:cat>
            <c:numRef>
              <c:f>Sheet2!$B$4:$B$89</c:f>
              <c:numCache>
                <c:formatCode>mmm"/"yyyy</c:formatCode>
                <c:ptCount val="86"/>
                <c:pt idx="0">
                  <c:v>43131</c:v>
                </c:pt>
                <c:pt idx="1">
                  <c:v>43159</c:v>
                </c:pt>
                <c:pt idx="2">
                  <c:v>43190</c:v>
                </c:pt>
                <c:pt idx="3">
                  <c:v>43220</c:v>
                </c:pt>
                <c:pt idx="4">
                  <c:v>43251</c:v>
                </c:pt>
                <c:pt idx="5">
                  <c:v>43281</c:v>
                </c:pt>
                <c:pt idx="6">
                  <c:v>43312</c:v>
                </c:pt>
                <c:pt idx="7">
                  <c:v>43343</c:v>
                </c:pt>
                <c:pt idx="8">
                  <c:v>43373</c:v>
                </c:pt>
                <c:pt idx="9">
                  <c:v>43404</c:v>
                </c:pt>
                <c:pt idx="10">
                  <c:v>43434</c:v>
                </c:pt>
                <c:pt idx="11">
                  <c:v>43465</c:v>
                </c:pt>
                <c:pt idx="12">
                  <c:v>43496</c:v>
                </c:pt>
                <c:pt idx="13">
                  <c:v>43524</c:v>
                </c:pt>
                <c:pt idx="14">
                  <c:v>43555</c:v>
                </c:pt>
                <c:pt idx="15">
                  <c:v>43585</c:v>
                </c:pt>
                <c:pt idx="16">
                  <c:v>43616</c:v>
                </c:pt>
                <c:pt idx="17">
                  <c:v>43646</c:v>
                </c:pt>
                <c:pt idx="18">
                  <c:v>43677</c:v>
                </c:pt>
                <c:pt idx="19">
                  <c:v>43708</c:v>
                </c:pt>
                <c:pt idx="20">
                  <c:v>43738</c:v>
                </c:pt>
                <c:pt idx="21">
                  <c:v>43769</c:v>
                </c:pt>
                <c:pt idx="22">
                  <c:v>43799</c:v>
                </c:pt>
                <c:pt idx="23">
                  <c:v>43830</c:v>
                </c:pt>
                <c:pt idx="24">
                  <c:v>43861</c:v>
                </c:pt>
                <c:pt idx="25">
                  <c:v>43890</c:v>
                </c:pt>
                <c:pt idx="26">
                  <c:v>43921</c:v>
                </c:pt>
                <c:pt idx="27">
                  <c:v>43951</c:v>
                </c:pt>
                <c:pt idx="28">
                  <c:v>43982</c:v>
                </c:pt>
                <c:pt idx="29">
                  <c:v>44012</c:v>
                </c:pt>
                <c:pt idx="30">
                  <c:v>44043</c:v>
                </c:pt>
                <c:pt idx="31">
                  <c:v>44074</c:v>
                </c:pt>
                <c:pt idx="32">
                  <c:v>44104</c:v>
                </c:pt>
                <c:pt idx="33">
                  <c:v>44135</c:v>
                </c:pt>
                <c:pt idx="34">
                  <c:v>44165</c:v>
                </c:pt>
                <c:pt idx="35">
                  <c:v>44196</c:v>
                </c:pt>
                <c:pt idx="36">
                  <c:v>44227</c:v>
                </c:pt>
                <c:pt idx="37">
                  <c:v>44255</c:v>
                </c:pt>
                <c:pt idx="38">
                  <c:v>44286</c:v>
                </c:pt>
                <c:pt idx="39">
                  <c:v>44316</c:v>
                </c:pt>
                <c:pt idx="40">
                  <c:v>44347</c:v>
                </c:pt>
                <c:pt idx="41">
                  <c:v>44377</c:v>
                </c:pt>
                <c:pt idx="42">
                  <c:v>44408</c:v>
                </c:pt>
                <c:pt idx="43">
                  <c:v>44439</c:v>
                </c:pt>
                <c:pt idx="44">
                  <c:v>44469</c:v>
                </c:pt>
                <c:pt idx="45">
                  <c:v>44500</c:v>
                </c:pt>
                <c:pt idx="46">
                  <c:v>44530</c:v>
                </c:pt>
                <c:pt idx="47">
                  <c:v>44561</c:v>
                </c:pt>
                <c:pt idx="48">
                  <c:v>44592</c:v>
                </c:pt>
                <c:pt idx="49">
                  <c:v>44620</c:v>
                </c:pt>
                <c:pt idx="50">
                  <c:v>44651</c:v>
                </c:pt>
                <c:pt idx="51">
                  <c:v>44681</c:v>
                </c:pt>
                <c:pt idx="52">
                  <c:v>44712</c:v>
                </c:pt>
                <c:pt idx="53">
                  <c:v>44742</c:v>
                </c:pt>
                <c:pt idx="54">
                  <c:v>44773</c:v>
                </c:pt>
                <c:pt idx="55">
                  <c:v>44804</c:v>
                </c:pt>
                <c:pt idx="56">
                  <c:v>44834</c:v>
                </c:pt>
                <c:pt idx="57">
                  <c:v>44865</c:v>
                </c:pt>
                <c:pt idx="58">
                  <c:v>44895</c:v>
                </c:pt>
                <c:pt idx="59">
                  <c:v>44926</c:v>
                </c:pt>
                <c:pt idx="60">
                  <c:v>44957</c:v>
                </c:pt>
                <c:pt idx="61">
                  <c:v>44985</c:v>
                </c:pt>
                <c:pt idx="62">
                  <c:v>45016</c:v>
                </c:pt>
                <c:pt idx="63">
                  <c:v>45046</c:v>
                </c:pt>
                <c:pt idx="64">
                  <c:v>45077</c:v>
                </c:pt>
                <c:pt idx="65">
                  <c:v>45107</c:v>
                </c:pt>
                <c:pt idx="66">
                  <c:v>45138</c:v>
                </c:pt>
                <c:pt idx="67">
                  <c:v>45169</c:v>
                </c:pt>
                <c:pt idx="68">
                  <c:v>45199</c:v>
                </c:pt>
                <c:pt idx="69">
                  <c:v>45230</c:v>
                </c:pt>
                <c:pt idx="70">
                  <c:v>45260</c:v>
                </c:pt>
                <c:pt idx="71">
                  <c:v>45291</c:v>
                </c:pt>
                <c:pt idx="72">
                  <c:v>45322</c:v>
                </c:pt>
                <c:pt idx="73">
                  <c:v>45351</c:v>
                </c:pt>
                <c:pt idx="74">
                  <c:v>45382</c:v>
                </c:pt>
                <c:pt idx="75">
                  <c:v>45412</c:v>
                </c:pt>
                <c:pt idx="76">
                  <c:v>45443</c:v>
                </c:pt>
                <c:pt idx="77">
                  <c:v>45473</c:v>
                </c:pt>
                <c:pt idx="78">
                  <c:v>45504</c:v>
                </c:pt>
                <c:pt idx="79">
                  <c:v>45535</c:v>
                </c:pt>
                <c:pt idx="80">
                  <c:v>45565</c:v>
                </c:pt>
                <c:pt idx="81">
                  <c:v>45596</c:v>
                </c:pt>
                <c:pt idx="82">
                  <c:v>45626</c:v>
                </c:pt>
                <c:pt idx="83">
                  <c:v>45657</c:v>
                </c:pt>
                <c:pt idx="84">
                  <c:v>45688</c:v>
                </c:pt>
                <c:pt idx="85">
                  <c:v>45716</c:v>
                </c:pt>
              </c:numCache>
            </c:numRef>
          </c:cat>
          <c:val>
            <c:numRef>
              <c:f>Sheet2!$E$4:$E$89</c:f>
              <c:numCache>
                <c:formatCode>0</c:formatCode>
                <c:ptCount val="86"/>
                <c:pt idx="0">
                  <c:v>44325</c:v>
                </c:pt>
                <c:pt idx="1">
                  <c:v>35194</c:v>
                </c:pt>
                <c:pt idx="2">
                  <c:v>59634</c:v>
                </c:pt>
                <c:pt idx="3">
                  <c:v>36081</c:v>
                </c:pt>
                <c:pt idx="4">
                  <c:v>31504</c:v>
                </c:pt>
                <c:pt idx="5">
                  <c:v>37098</c:v>
                </c:pt>
                <c:pt idx="6">
                  <c:v>26770</c:v>
                </c:pt>
                <c:pt idx="7">
                  <c:v>38146</c:v>
                </c:pt>
                <c:pt idx="8">
                  <c:v>55190</c:v>
                </c:pt>
                <c:pt idx="9">
                  <c:v>75258</c:v>
                </c:pt>
                <c:pt idx="10">
                  <c:v>51954</c:v>
                </c:pt>
                <c:pt idx="11">
                  <c:v>42727</c:v>
                </c:pt>
                <c:pt idx="12">
                  <c:v>52327</c:v>
                </c:pt>
                <c:pt idx="13">
                  <c:v>76737</c:v>
                </c:pt>
                <c:pt idx="14">
                  <c:v>58190</c:v>
                </c:pt>
                <c:pt idx="15">
                  <c:v>39676</c:v>
                </c:pt>
                <c:pt idx="16">
                  <c:v>56409</c:v>
                </c:pt>
                <c:pt idx="17">
                  <c:v>41558</c:v>
                </c:pt>
                <c:pt idx="18">
                  <c:v>38835</c:v>
                </c:pt>
                <c:pt idx="19">
                  <c:v>47695</c:v>
                </c:pt>
                <c:pt idx="20">
                  <c:v>41075</c:v>
                </c:pt>
                <c:pt idx="21">
                  <c:v>50198</c:v>
                </c:pt>
                <c:pt idx="22">
                  <c:v>43649</c:v>
                </c:pt>
                <c:pt idx="23">
                  <c:v>32401</c:v>
                </c:pt>
                <c:pt idx="24">
                  <c:v>66809</c:v>
                </c:pt>
                <c:pt idx="25">
                  <c:v>56184</c:v>
                </c:pt>
                <c:pt idx="26">
                  <c:v>222170</c:v>
                </c:pt>
                <c:pt idx="27">
                  <c:v>655424</c:v>
                </c:pt>
                <c:pt idx="28">
                  <c:v>394037</c:v>
                </c:pt>
                <c:pt idx="29">
                  <c:v>145308</c:v>
                </c:pt>
                <c:pt idx="30">
                  <c:v>260615</c:v>
                </c:pt>
                <c:pt idx="31">
                  <c:v>101513</c:v>
                </c:pt>
                <c:pt idx="32">
                  <c:v>117518</c:v>
                </c:pt>
                <c:pt idx="33">
                  <c:v>76785</c:v>
                </c:pt>
                <c:pt idx="34">
                  <c:v>64014</c:v>
                </c:pt>
                <c:pt idx="35">
                  <c:v>66055</c:v>
                </c:pt>
                <c:pt idx="36">
                  <c:v>79533</c:v>
                </c:pt>
                <c:pt idx="37">
                  <c:v>33092</c:v>
                </c:pt>
                <c:pt idx="38">
                  <c:v>30075</c:v>
                </c:pt>
                <c:pt idx="39">
                  <c:v>21201</c:v>
                </c:pt>
                <c:pt idx="40">
                  <c:v>24012</c:v>
                </c:pt>
                <c:pt idx="41">
                  <c:v>20467</c:v>
                </c:pt>
                <c:pt idx="42">
                  <c:v>18729</c:v>
                </c:pt>
                <c:pt idx="43">
                  <c:v>15723</c:v>
                </c:pt>
                <c:pt idx="44">
                  <c:v>17395</c:v>
                </c:pt>
                <c:pt idx="45">
                  <c:v>20938</c:v>
                </c:pt>
                <c:pt idx="46">
                  <c:v>14725</c:v>
                </c:pt>
                <c:pt idx="47">
                  <c:v>19038</c:v>
                </c:pt>
                <c:pt idx="48">
                  <c:v>18391</c:v>
                </c:pt>
                <c:pt idx="49">
                  <c:v>12235</c:v>
                </c:pt>
                <c:pt idx="50">
                  <c:v>21377</c:v>
                </c:pt>
                <c:pt idx="51">
                  <c:v>23170</c:v>
                </c:pt>
                <c:pt idx="52">
                  <c:v>20588</c:v>
                </c:pt>
                <c:pt idx="53">
                  <c:v>32517</c:v>
                </c:pt>
                <c:pt idx="54">
                  <c:v>25810</c:v>
                </c:pt>
                <c:pt idx="55">
                  <c:v>20485</c:v>
                </c:pt>
                <c:pt idx="56">
                  <c:v>29407</c:v>
                </c:pt>
                <c:pt idx="57">
                  <c:v>33738</c:v>
                </c:pt>
                <c:pt idx="58">
                  <c:v>76720</c:v>
                </c:pt>
                <c:pt idx="59">
                  <c:v>43212</c:v>
                </c:pt>
                <c:pt idx="60">
                  <c:v>102800</c:v>
                </c:pt>
                <c:pt idx="61">
                  <c:v>77470</c:v>
                </c:pt>
                <c:pt idx="62">
                  <c:v>89703</c:v>
                </c:pt>
                <c:pt idx="63">
                  <c:v>66838</c:v>
                </c:pt>
                <c:pt idx="64">
                  <c:v>80089</c:v>
                </c:pt>
                <c:pt idx="65">
                  <c:v>40166</c:v>
                </c:pt>
                <c:pt idx="66">
                  <c:v>23697</c:v>
                </c:pt>
                <c:pt idx="67">
                  <c:v>75015</c:v>
                </c:pt>
                <c:pt idx="68">
                  <c:v>47057</c:v>
                </c:pt>
                <c:pt idx="69">
                  <c:v>36830</c:v>
                </c:pt>
                <c:pt idx="70">
                  <c:v>45404</c:v>
                </c:pt>
                <c:pt idx="71">
                  <c:v>34240</c:v>
                </c:pt>
                <c:pt idx="72">
                  <c:v>82183</c:v>
                </c:pt>
                <c:pt idx="73">
                  <c:v>84611</c:v>
                </c:pt>
                <c:pt idx="74">
                  <c:v>54265</c:v>
                </c:pt>
                <c:pt idx="75">
                  <c:v>64789</c:v>
                </c:pt>
                <c:pt idx="76">
                  <c:v>63686</c:v>
                </c:pt>
                <c:pt idx="77">
                  <c:v>48116</c:v>
                </c:pt>
                <c:pt idx="78">
                  <c:v>25266</c:v>
                </c:pt>
                <c:pt idx="79">
                  <c:v>75889</c:v>
                </c:pt>
                <c:pt idx="80">
                  <c:v>72698</c:v>
                </c:pt>
                <c:pt idx="81">
                  <c:v>55590</c:v>
                </c:pt>
                <c:pt idx="82">
                  <c:v>57312</c:v>
                </c:pt>
                <c:pt idx="83">
                  <c:v>38578</c:v>
                </c:pt>
                <c:pt idx="84">
                  <c:v>49507</c:v>
                </c:pt>
                <c:pt idx="85">
                  <c:v>109775</c:v>
                </c:pt>
              </c:numCache>
            </c:numRef>
          </c:val>
          <c:smooth val="0"/>
          <c:extLst>
            <c:ext xmlns:c16="http://schemas.microsoft.com/office/drawing/2014/chart" uri="{C3380CC4-5D6E-409C-BE32-E72D297353CC}">
              <c16:uniqueId val="{00000001-BAFA-45BB-B91E-2E4CD66085AF}"/>
            </c:ext>
          </c:extLst>
        </c:ser>
        <c:dLbls>
          <c:showLegendKey val="0"/>
          <c:showVal val="0"/>
          <c:showCatName val="0"/>
          <c:showSerName val="0"/>
          <c:showPercent val="0"/>
          <c:showBubbleSize val="0"/>
        </c:dLbls>
        <c:smooth val="0"/>
        <c:axId val="14627135"/>
        <c:axId val="14640575"/>
      </c:lineChart>
      <c:dateAx>
        <c:axId val="14627135"/>
        <c:scaling>
          <c:orientation val="minMax"/>
        </c:scaling>
        <c:delete val="0"/>
        <c:axPos val="b"/>
        <c:numFmt formatCode="\'yy"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4640575"/>
        <c:crosses val="autoZero"/>
        <c:auto val="1"/>
        <c:lblOffset val="100"/>
        <c:baseTimeUnit val="months"/>
        <c:majorUnit val="12"/>
        <c:majorTimeUnit val="months"/>
      </c:dateAx>
      <c:valAx>
        <c:axId val="14640575"/>
        <c:scaling>
          <c:orientation val="minMax"/>
          <c:max val="200000"/>
        </c:scaling>
        <c:delete val="0"/>
        <c:axPos val="l"/>
        <c:majorGridlines>
          <c:spPr>
            <a:ln w="9525" cap="flat" cmpd="sng" algn="ctr">
              <a:solidFill>
                <a:schemeClr val="bg2"/>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4627135"/>
        <c:crosses val="autoZero"/>
        <c:crossBetween val="between"/>
        <c:dispUnits>
          <c:builtInUnit val="thousands"/>
        </c:dispUnits>
      </c:valAx>
      <c:spPr>
        <a:noFill/>
        <a:ln>
          <a:noFill/>
        </a:ln>
        <a:effectLst/>
      </c:spPr>
    </c:plotArea>
    <c:legend>
      <c:legendPos val="b"/>
      <c:layout>
        <c:manualLayout>
          <c:xMode val="edge"/>
          <c:yMode val="edge"/>
          <c:x val="0.50835584027968539"/>
          <c:y val="0.26062932474349804"/>
          <c:w val="0.35216367579138486"/>
          <c:h val="6.0077745963572737E-2"/>
        </c:manualLayout>
      </c:layout>
      <c:overlay val="1"/>
      <c:spPr>
        <a:solidFill>
          <a:schemeClr val="bg1"/>
        </a:solidFill>
        <a:ln>
          <a:noFill/>
        </a:ln>
        <a:effectLst/>
      </c:spPr>
      <c:txPr>
        <a:bodyPr rot="0" spcFirstLastPara="1" vertOverflow="ellipsis" vert="horz" wrap="square" anchor="ctr" anchorCtr="1"/>
        <a:lstStyle/>
        <a:p>
          <a:pPr>
            <a:defRPr sz="1050" b="0" i="0" u="none" strike="noStrike" kern="1200" baseline="0">
              <a:solidFill>
                <a:sysClr val="windowText" lastClr="000000"/>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ysClr val="windowText" lastClr="000000"/>
          </a:solidFill>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836093098656785E-2"/>
          <c:y val="3.1929578717914492E-2"/>
          <c:w val="0.95841477535896247"/>
          <c:h val="0.70939270932440601"/>
        </c:manualLayout>
      </c:layout>
      <c:barChart>
        <c:barDir val="col"/>
        <c:grouping val="clustered"/>
        <c:varyColors val="0"/>
        <c:ser>
          <c:idx val="0"/>
          <c:order val="0"/>
          <c:tx>
            <c:v>Pre-Revision</c:v>
          </c:tx>
          <c:spPr>
            <a:solidFill>
              <a:schemeClr val="tx2"/>
            </a:solidFill>
            <a:ln>
              <a:noFill/>
            </a:ln>
            <a:effectLst/>
          </c:spPr>
          <c:invertIfNegative val="0"/>
          <c:cat>
            <c:numRef>
              <c:f>Sheet2!$A$16:$A$40</c:f>
              <c:numCache>
                <c:formatCode>mmm"/"yyyy</c:formatCode>
                <c:ptCount val="25"/>
                <c:pt idx="0">
                  <c:v>44957</c:v>
                </c:pt>
                <c:pt idx="1">
                  <c:v>44985</c:v>
                </c:pt>
                <c:pt idx="2">
                  <c:v>45016</c:v>
                </c:pt>
                <c:pt idx="3">
                  <c:v>45046</c:v>
                </c:pt>
                <c:pt idx="4">
                  <c:v>45077</c:v>
                </c:pt>
                <c:pt idx="5">
                  <c:v>45107</c:v>
                </c:pt>
                <c:pt idx="6">
                  <c:v>45138</c:v>
                </c:pt>
                <c:pt idx="7">
                  <c:v>45169</c:v>
                </c:pt>
                <c:pt idx="8">
                  <c:v>45199</c:v>
                </c:pt>
                <c:pt idx="9">
                  <c:v>45230</c:v>
                </c:pt>
                <c:pt idx="10">
                  <c:v>45260</c:v>
                </c:pt>
                <c:pt idx="11">
                  <c:v>45291</c:v>
                </c:pt>
                <c:pt idx="12">
                  <c:v>45322</c:v>
                </c:pt>
                <c:pt idx="13">
                  <c:v>45351</c:v>
                </c:pt>
                <c:pt idx="14">
                  <c:v>45382</c:v>
                </c:pt>
                <c:pt idx="15">
                  <c:v>45412</c:v>
                </c:pt>
                <c:pt idx="16">
                  <c:v>45443</c:v>
                </c:pt>
                <c:pt idx="17">
                  <c:v>45473</c:v>
                </c:pt>
                <c:pt idx="18">
                  <c:v>45504</c:v>
                </c:pt>
                <c:pt idx="19">
                  <c:v>45535</c:v>
                </c:pt>
                <c:pt idx="20">
                  <c:v>45565</c:v>
                </c:pt>
                <c:pt idx="21">
                  <c:v>45596</c:v>
                </c:pt>
                <c:pt idx="22">
                  <c:v>45626</c:v>
                </c:pt>
                <c:pt idx="23">
                  <c:v>45657</c:v>
                </c:pt>
                <c:pt idx="24">
                  <c:v>45688</c:v>
                </c:pt>
              </c:numCache>
            </c:numRef>
          </c:cat>
          <c:val>
            <c:numRef>
              <c:f>Sheet2!$B$16:$B$40</c:f>
              <c:numCache>
                <c:formatCode>0</c:formatCode>
                <c:ptCount val="25"/>
                <c:pt idx="0">
                  <c:v>482</c:v>
                </c:pt>
                <c:pt idx="1">
                  <c:v>287</c:v>
                </c:pt>
                <c:pt idx="2">
                  <c:v>146</c:v>
                </c:pt>
                <c:pt idx="3">
                  <c:v>278</c:v>
                </c:pt>
                <c:pt idx="4">
                  <c:v>303</c:v>
                </c:pt>
                <c:pt idx="5">
                  <c:v>240</c:v>
                </c:pt>
                <c:pt idx="6">
                  <c:v>184</c:v>
                </c:pt>
                <c:pt idx="7">
                  <c:v>210</c:v>
                </c:pt>
                <c:pt idx="8">
                  <c:v>246</c:v>
                </c:pt>
                <c:pt idx="9">
                  <c:v>165</c:v>
                </c:pt>
                <c:pt idx="10">
                  <c:v>182</c:v>
                </c:pt>
                <c:pt idx="11">
                  <c:v>290</c:v>
                </c:pt>
                <c:pt idx="12">
                  <c:v>256</c:v>
                </c:pt>
                <c:pt idx="13">
                  <c:v>236</c:v>
                </c:pt>
                <c:pt idx="14">
                  <c:v>310</c:v>
                </c:pt>
                <c:pt idx="15">
                  <c:v>108</c:v>
                </c:pt>
                <c:pt idx="16">
                  <c:v>216</c:v>
                </c:pt>
                <c:pt idx="17">
                  <c:v>118</c:v>
                </c:pt>
                <c:pt idx="18">
                  <c:v>144</c:v>
                </c:pt>
                <c:pt idx="19">
                  <c:v>78</c:v>
                </c:pt>
                <c:pt idx="20">
                  <c:v>255</c:v>
                </c:pt>
                <c:pt idx="21">
                  <c:v>43</c:v>
                </c:pt>
                <c:pt idx="22">
                  <c:v>212</c:v>
                </c:pt>
                <c:pt idx="23">
                  <c:v>256</c:v>
                </c:pt>
                <c:pt idx="24">
                  <c:v>#N/A</c:v>
                </c:pt>
              </c:numCache>
            </c:numRef>
          </c:val>
          <c:extLst>
            <c:ext xmlns:c16="http://schemas.microsoft.com/office/drawing/2014/chart" uri="{C3380CC4-5D6E-409C-BE32-E72D297353CC}">
              <c16:uniqueId val="{00000000-20D4-4717-8DCB-FC33E2DDD9E4}"/>
            </c:ext>
          </c:extLst>
        </c:ser>
        <c:ser>
          <c:idx val="1"/>
          <c:order val="1"/>
          <c:tx>
            <c:v>Post-Revision</c:v>
          </c:tx>
          <c:spPr>
            <a:solidFill>
              <a:schemeClr val="accent3"/>
            </a:solidFill>
            <a:ln>
              <a:noFill/>
            </a:ln>
            <a:effectLst/>
          </c:spPr>
          <c:invertIfNegative val="0"/>
          <c:cat>
            <c:numRef>
              <c:f>Sheet2!$A$16:$A$40</c:f>
              <c:numCache>
                <c:formatCode>mmm"/"yyyy</c:formatCode>
                <c:ptCount val="25"/>
                <c:pt idx="0">
                  <c:v>44957</c:v>
                </c:pt>
                <c:pt idx="1">
                  <c:v>44985</c:v>
                </c:pt>
                <c:pt idx="2">
                  <c:v>45016</c:v>
                </c:pt>
                <c:pt idx="3">
                  <c:v>45046</c:v>
                </c:pt>
                <c:pt idx="4">
                  <c:v>45077</c:v>
                </c:pt>
                <c:pt idx="5">
                  <c:v>45107</c:v>
                </c:pt>
                <c:pt idx="6">
                  <c:v>45138</c:v>
                </c:pt>
                <c:pt idx="7">
                  <c:v>45169</c:v>
                </c:pt>
                <c:pt idx="8">
                  <c:v>45199</c:v>
                </c:pt>
                <c:pt idx="9">
                  <c:v>45230</c:v>
                </c:pt>
                <c:pt idx="10">
                  <c:v>45260</c:v>
                </c:pt>
                <c:pt idx="11">
                  <c:v>45291</c:v>
                </c:pt>
                <c:pt idx="12">
                  <c:v>45322</c:v>
                </c:pt>
                <c:pt idx="13">
                  <c:v>45351</c:v>
                </c:pt>
                <c:pt idx="14">
                  <c:v>45382</c:v>
                </c:pt>
                <c:pt idx="15">
                  <c:v>45412</c:v>
                </c:pt>
                <c:pt idx="16">
                  <c:v>45443</c:v>
                </c:pt>
                <c:pt idx="17">
                  <c:v>45473</c:v>
                </c:pt>
                <c:pt idx="18">
                  <c:v>45504</c:v>
                </c:pt>
                <c:pt idx="19">
                  <c:v>45535</c:v>
                </c:pt>
                <c:pt idx="20">
                  <c:v>45565</c:v>
                </c:pt>
                <c:pt idx="21">
                  <c:v>45596</c:v>
                </c:pt>
                <c:pt idx="22">
                  <c:v>45626</c:v>
                </c:pt>
                <c:pt idx="23">
                  <c:v>45657</c:v>
                </c:pt>
                <c:pt idx="24">
                  <c:v>45688</c:v>
                </c:pt>
              </c:numCache>
            </c:numRef>
          </c:cat>
          <c:val>
            <c:numRef>
              <c:f>Sheet2!$D$16:$D$40</c:f>
              <c:numCache>
                <c:formatCode>0</c:formatCode>
                <c:ptCount val="25"/>
                <c:pt idx="0">
                  <c:v>444</c:v>
                </c:pt>
                <c:pt idx="1">
                  <c:v>306</c:v>
                </c:pt>
                <c:pt idx="2">
                  <c:v>85</c:v>
                </c:pt>
                <c:pt idx="3">
                  <c:v>216</c:v>
                </c:pt>
                <c:pt idx="4">
                  <c:v>227</c:v>
                </c:pt>
                <c:pt idx="5">
                  <c:v>257</c:v>
                </c:pt>
                <c:pt idx="6">
                  <c:v>148</c:v>
                </c:pt>
                <c:pt idx="7">
                  <c:v>157</c:v>
                </c:pt>
                <c:pt idx="8">
                  <c:v>158</c:v>
                </c:pt>
                <c:pt idx="9">
                  <c:v>186</c:v>
                </c:pt>
                <c:pt idx="10">
                  <c:v>141</c:v>
                </c:pt>
                <c:pt idx="11">
                  <c:v>269</c:v>
                </c:pt>
                <c:pt idx="12">
                  <c:v>119</c:v>
                </c:pt>
                <c:pt idx="13">
                  <c:v>222</c:v>
                </c:pt>
                <c:pt idx="14">
                  <c:v>246</c:v>
                </c:pt>
                <c:pt idx="15">
                  <c:v>118</c:v>
                </c:pt>
                <c:pt idx="16">
                  <c:v>193</c:v>
                </c:pt>
                <c:pt idx="17">
                  <c:v>87</c:v>
                </c:pt>
                <c:pt idx="18">
                  <c:v>88</c:v>
                </c:pt>
                <c:pt idx="19">
                  <c:v>71</c:v>
                </c:pt>
                <c:pt idx="20">
                  <c:v>240</c:v>
                </c:pt>
                <c:pt idx="21">
                  <c:v>44</c:v>
                </c:pt>
                <c:pt idx="22">
                  <c:v>261</c:v>
                </c:pt>
                <c:pt idx="23">
                  <c:v>307</c:v>
                </c:pt>
                <c:pt idx="24">
                  <c:v>143</c:v>
                </c:pt>
              </c:numCache>
            </c:numRef>
          </c:val>
          <c:extLst>
            <c:ext xmlns:c16="http://schemas.microsoft.com/office/drawing/2014/chart" uri="{C3380CC4-5D6E-409C-BE32-E72D297353CC}">
              <c16:uniqueId val="{00000001-20D4-4717-8DCB-FC33E2DDD9E4}"/>
            </c:ext>
          </c:extLst>
        </c:ser>
        <c:dLbls>
          <c:showLegendKey val="0"/>
          <c:showVal val="0"/>
          <c:showCatName val="0"/>
          <c:showSerName val="0"/>
          <c:showPercent val="0"/>
          <c:showBubbleSize val="0"/>
        </c:dLbls>
        <c:gapWidth val="100"/>
        <c:axId val="1078618255"/>
        <c:axId val="1078618735"/>
      </c:barChart>
      <c:lineChart>
        <c:grouping val="standard"/>
        <c:varyColors val="0"/>
        <c:ser>
          <c:idx val="2"/>
          <c:order val="2"/>
          <c:tx>
            <c:v>3-Mo Avg</c:v>
          </c:tx>
          <c:spPr>
            <a:ln w="50800" cap="rnd">
              <a:solidFill>
                <a:schemeClr val="tx2"/>
              </a:solidFill>
              <a:prstDash val="solid"/>
              <a:round/>
            </a:ln>
            <a:effectLst/>
          </c:spPr>
          <c:marker>
            <c:symbol val="none"/>
          </c:marker>
          <c:val>
            <c:numRef>
              <c:f>Sheet2!$C$16:$C$39</c:f>
              <c:numCache>
                <c:formatCode>0</c:formatCode>
                <c:ptCount val="24"/>
                <c:pt idx="0">
                  <c:v>292</c:v>
                </c:pt>
                <c:pt idx="1">
                  <c:v>302</c:v>
                </c:pt>
                <c:pt idx="2">
                  <c:v>305</c:v>
                </c:pt>
                <c:pt idx="3">
                  <c:v>237</c:v>
                </c:pt>
                <c:pt idx="4">
                  <c:v>242</c:v>
                </c:pt>
                <c:pt idx="5">
                  <c:v>274</c:v>
                </c:pt>
                <c:pt idx="6">
                  <c:v>242</c:v>
                </c:pt>
                <c:pt idx="7">
                  <c:v>211</c:v>
                </c:pt>
                <c:pt idx="8">
                  <c:v>213</c:v>
                </c:pt>
                <c:pt idx="9">
                  <c:v>207</c:v>
                </c:pt>
                <c:pt idx="10">
                  <c:v>198</c:v>
                </c:pt>
                <c:pt idx="11">
                  <c:v>212</c:v>
                </c:pt>
                <c:pt idx="12">
                  <c:v>243</c:v>
                </c:pt>
                <c:pt idx="13">
                  <c:v>261</c:v>
                </c:pt>
                <c:pt idx="14">
                  <c:v>267</c:v>
                </c:pt>
                <c:pt idx="15">
                  <c:v>218</c:v>
                </c:pt>
                <c:pt idx="16">
                  <c:v>211</c:v>
                </c:pt>
                <c:pt idx="17">
                  <c:v>147</c:v>
                </c:pt>
                <c:pt idx="18">
                  <c:v>159</c:v>
                </c:pt>
                <c:pt idx="19">
                  <c:v>113</c:v>
                </c:pt>
                <c:pt idx="20">
                  <c:v>159</c:v>
                </c:pt>
                <c:pt idx="21">
                  <c:v>125</c:v>
                </c:pt>
                <c:pt idx="22">
                  <c:v>170</c:v>
                </c:pt>
                <c:pt idx="23">
                  <c:v>170</c:v>
                </c:pt>
              </c:numCache>
            </c:numRef>
          </c:val>
          <c:smooth val="0"/>
          <c:extLst>
            <c:ext xmlns:c16="http://schemas.microsoft.com/office/drawing/2014/chart" uri="{C3380CC4-5D6E-409C-BE32-E72D297353CC}">
              <c16:uniqueId val="{00000002-20D4-4717-8DCB-FC33E2DDD9E4}"/>
            </c:ext>
          </c:extLst>
        </c:ser>
        <c:ser>
          <c:idx val="3"/>
          <c:order val="3"/>
          <c:tx>
            <c:v>3-Mo Avg</c:v>
          </c:tx>
          <c:spPr>
            <a:ln w="50800" cap="rnd">
              <a:solidFill>
                <a:schemeClr val="accent3"/>
              </a:solidFill>
              <a:prstDash val="solid"/>
              <a:round/>
            </a:ln>
            <a:effectLst/>
          </c:spPr>
          <c:marker>
            <c:symbol val="none"/>
          </c:marker>
          <c:val>
            <c:numRef>
              <c:f>Sheet2!$E$16:$E$40</c:f>
              <c:numCache>
                <c:formatCode>0</c:formatCode>
                <c:ptCount val="25"/>
                <c:pt idx="0">
                  <c:v>289</c:v>
                </c:pt>
                <c:pt idx="1">
                  <c:v>292</c:v>
                </c:pt>
                <c:pt idx="2">
                  <c:v>278</c:v>
                </c:pt>
                <c:pt idx="3">
                  <c:v>202</c:v>
                </c:pt>
                <c:pt idx="4">
                  <c:v>176</c:v>
                </c:pt>
                <c:pt idx="5">
                  <c:v>233</c:v>
                </c:pt>
                <c:pt idx="6">
                  <c:v>211</c:v>
                </c:pt>
                <c:pt idx="7">
                  <c:v>187</c:v>
                </c:pt>
                <c:pt idx="8">
                  <c:v>154</c:v>
                </c:pt>
                <c:pt idx="9">
                  <c:v>167</c:v>
                </c:pt>
                <c:pt idx="10">
                  <c:v>162</c:v>
                </c:pt>
                <c:pt idx="11">
                  <c:v>199</c:v>
                </c:pt>
                <c:pt idx="12">
                  <c:v>176</c:v>
                </c:pt>
                <c:pt idx="13">
                  <c:v>203</c:v>
                </c:pt>
                <c:pt idx="14">
                  <c:v>196</c:v>
                </c:pt>
                <c:pt idx="15">
                  <c:v>195</c:v>
                </c:pt>
                <c:pt idx="16">
                  <c:v>186</c:v>
                </c:pt>
                <c:pt idx="17">
                  <c:v>133</c:v>
                </c:pt>
                <c:pt idx="18">
                  <c:v>123</c:v>
                </c:pt>
                <c:pt idx="19">
                  <c:v>82</c:v>
                </c:pt>
                <c:pt idx="20">
                  <c:v>133</c:v>
                </c:pt>
                <c:pt idx="21">
                  <c:v>118</c:v>
                </c:pt>
                <c:pt idx="22">
                  <c:v>182</c:v>
                </c:pt>
                <c:pt idx="23">
                  <c:v>204</c:v>
                </c:pt>
                <c:pt idx="24">
                  <c:v>237</c:v>
                </c:pt>
              </c:numCache>
            </c:numRef>
          </c:val>
          <c:smooth val="0"/>
          <c:extLst>
            <c:ext xmlns:c16="http://schemas.microsoft.com/office/drawing/2014/chart" uri="{C3380CC4-5D6E-409C-BE32-E72D297353CC}">
              <c16:uniqueId val="{00000003-20D4-4717-8DCB-FC33E2DDD9E4}"/>
            </c:ext>
          </c:extLst>
        </c:ser>
        <c:dLbls>
          <c:showLegendKey val="0"/>
          <c:showVal val="0"/>
          <c:showCatName val="0"/>
          <c:showSerName val="0"/>
          <c:showPercent val="0"/>
          <c:showBubbleSize val="0"/>
        </c:dLbls>
        <c:marker val="1"/>
        <c:smooth val="0"/>
        <c:axId val="1078618255"/>
        <c:axId val="1078618735"/>
      </c:lineChart>
      <c:dateAx>
        <c:axId val="1078618255"/>
        <c:scaling>
          <c:orientation val="minMax"/>
          <c:min val="44927"/>
        </c:scaling>
        <c:delete val="0"/>
        <c:axPos val="b"/>
        <c:numFmt formatCode="mmm\-yy"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078618735"/>
        <c:crosses val="autoZero"/>
        <c:auto val="1"/>
        <c:lblOffset val="100"/>
        <c:baseTimeUnit val="months"/>
      </c:dateAx>
      <c:valAx>
        <c:axId val="1078618735"/>
        <c:scaling>
          <c:orientation val="minMax"/>
          <c:max val="500"/>
        </c:scaling>
        <c:delete val="0"/>
        <c:axPos val="l"/>
        <c:majorGridlines>
          <c:spPr>
            <a:ln w="9525" cap="flat" cmpd="sng" algn="ctr">
              <a:solidFill>
                <a:schemeClr val="bg2"/>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crossAx val="1078618255"/>
        <c:crosses val="autoZero"/>
        <c:crossBetween val="between"/>
      </c:valAx>
      <c:spPr>
        <a:noFill/>
        <a:ln>
          <a:noFill/>
        </a:ln>
        <a:effectLst/>
      </c:spPr>
    </c:plotArea>
    <c:legend>
      <c:legendPos val="r"/>
      <c:layout>
        <c:manualLayout>
          <c:xMode val="edge"/>
          <c:yMode val="edge"/>
          <c:x val="0.2508091130152848"/>
          <c:y val="0.89596796050318517"/>
          <c:w val="0.50817986213261801"/>
          <c:h val="9.6252840930313582E-2"/>
        </c:manualLayout>
      </c:layout>
      <c:overlay val="1"/>
      <c:spPr>
        <a:solidFill>
          <a:sysClr val="window" lastClr="FFFFFF"/>
        </a:solidFill>
        <a:ln>
          <a:noFill/>
        </a:ln>
        <a:effectLst/>
      </c:spPr>
      <c:txPr>
        <a:bodyPr rot="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200">
          <a:solidFill>
            <a:sysClr val="windowText" lastClr="000000"/>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103">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4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0.80852</cdr:x>
      <cdr:y>0.5</cdr:y>
    </cdr:from>
    <cdr:to>
      <cdr:x>0.948</cdr:x>
      <cdr:y>0.53697</cdr:y>
    </cdr:to>
    <cdr:sp macro="" textlink="">
      <cdr:nvSpPr>
        <cdr:cNvPr id="2" name="TextBox 1">
          <a:extLst xmlns:a="http://schemas.openxmlformats.org/drawingml/2006/main">
            <a:ext uri="{FF2B5EF4-FFF2-40B4-BE49-F238E27FC236}">
              <a16:creationId xmlns:a16="http://schemas.microsoft.com/office/drawing/2014/main" id="{590DB705-6C37-5B80-B120-D7E05640572A}"/>
            </a:ext>
          </a:extLst>
        </cdr:cNvPr>
        <cdr:cNvSpPr txBox="1"/>
      </cdr:nvSpPr>
      <cdr:spPr>
        <a:xfrm xmlns:a="http://schemas.openxmlformats.org/drawingml/2006/main">
          <a:off x="8610472" y="2247900"/>
          <a:ext cx="1485415" cy="166199"/>
        </a:xfrm>
        <a:prstGeom xmlns:a="http://schemas.openxmlformats.org/drawingml/2006/main" prst="rect">
          <a:avLst/>
        </a:prstGeom>
        <a:noFill xmlns:a="http://schemas.openxmlformats.org/drawingml/2006/main"/>
      </cdr:spPr>
      <cdr:txBody>
        <a:bodyPr xmlns:a="http://schemas.openxmlformats.org/drawingml/2006/main" vertOverflow="clip" wrap="square" lIns="0" tIns="0" rIns="0" bIns="0" rtlCol="0">
          <a:spAutoFit/>
        </a:bodyPr>
        <a:lstStyle xmlns:a="http://schemas.openxmlformats.org/drawingml/2006/main"/>
        <a:p xmlns:a="http://schemas.openxmlformats.org/drawingml/2006/main">
          <a:pPr algn="l">
            <a:lnSpc>
              <a:spcPct val="90000"/>
            </a:lnSpc>
            <a:spcAft>
              <a:spcPts val="1200"/>
            </a:spcAft>
          </a:pPr>
          <a:r>
            <a:rPr lang="en-US" sz="1200" dirty="0">
              <a:solidFill>
                <a:srgbClr val="C00000"/>
              </a:solidFill>
            </a:rPr>
            <a:t>1970-2015</a:t>
          </a:r>
          <a:r>
            <a:rPr lang="en-US" sz="1200" baseline="0" dirty="0">
              <a:solidFill>
                <a:srgbClr val="C00000"/>
              </a:solidFill>
            </a:rPr>
            <a:t> trend line</a:t>
          </a:r>
          <a:endParaRPr lang="en-US" sz="1200" dirty="0">
            <a:solidFill>
              <a:srgbClr val="C00000"/>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cdr:x>
      <cdr:y>0.01225</cdr:y>
    </cdr:from>
    <cdr:to>
      <cdr:x>0.77317</cdr:x>
      <cdr:y>0.07755</cdr:y>
    </cdr:to>
    <cdr:sp macro="" textlink="">
      <cdr:nvSpPr>
        <cdr:cNvPr id="2" name="Rectangle 1">
          <a:extLst xmlns:a="http://schemas.openxmlformats.org/drawingml/2006/main">
            <a:ext uri="{FF2B5EF4-FFF2-40B4-BE49-F238E27FC236}">
              <a16:creationId xmlns:a16="http://schemas.microsoft.com/office/drawing/2014/main" id="{96123B51-0451-4CAA-9BEE-5B8DD4599547}"/>
            </a:ext>
          </a:extLst>
        </cdr:cNvPr>
        <cdr:cNvSpPr/>
      </cdr:nvSpPr>
      <cdr:spPr>
        <a:xfrm xmlns:a="http://schemas.openxmlformats.org/drawingml/2006/main">
          <a:off x="0" y="51955"/>
          <a:ext cx="8237591" cy="277013"/>
        </a:xfrm>
        <a:prstGeom xmlns:a="http://schemas.openxmlformats.org/drawingml/2006/main" prst="rect">
          <a:avLst/>
        </a:prstGeom>
      </cdr:spPr>
      <cdr:txBody>
        <a:bodyPr xmlns:a="http://schemas.openxmlformats.org/drawingml/2006/main" wrap="square">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200" b="1" dirty="0">
              <a:solidFill>
                <a:schemeClr val="tx2"/>
              </a:solidFill>
            </a:rPr>
            <a:t>Annualized Multifamily Rent and Vacancy – Estimated and Projected</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1FF2347-0425-8F4B-909D-87A052FFF46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7297795-15E1-7A49-9AE5-36597284E38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A6E1FA5-0E4F-994D-8D73-FC28FE22D9F8}" type="datetimeFigureOut">
              <a:rPr lang="en-US"/>
              <a:t>3/20/2025</a:t>
            </a:fld>
            <a:endParaRPr lang="en-US"/>
          </a:p>
        </p:txBody>
      </p:sp>
      <p:sp>
        <p:nvSpPr>
          <p:cNvPr id="4" name="Footer Placeholder 3">
            <a:extLst>
              <a:ext uri="{FF2B5EF4-FFF2-40B4-BE49-F238E27FC236}">
                <a16:creationId xmlns:a16="http://schemas.microsoft.com/office/drawing/2014/main" id="{8023DEFB-7CB9-E440-88DD-4D6B25533B6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0836838-55C2-3448-9D46-FFEB9EB2E12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0CD24EF-21A9-7842-9AE8-58308182BFE9}" type="slidenum">
              <a:rPr/>
              <a:t>‹#›</a:t>
            </a:fld>
            <a:endParaRPr lang="en-US"/>
          </a:p>
        </p:txBody>
      </p:sp>
    </p:spTree>
    <p:extLst>
      <p:ext uri="{BB962C8B-B14F-4D97-AF65-F5344CB8AC3E}">
        <p14:creationId xmlns:p14="http://schemas.microsoft.com/office/powerpoint/2010/main" val="10932792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3452C0-A026-AA46-845F-CE6619FE831F}" type="datetimeFigureOut">
              <a:rPr lang="en-US"/>
              <a:t>3/20/2025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74B2A6-F6C9-444A-941E-7EAEBD44C003}" type="slidenum">
              <a:rPr/>
              <a:t>‹#›</a:t>
            </a:fld>
            <a:endParaRPr lang="en-US"/>
          </a:p>
        </p:txBody>
      </p:sp>
    </p:spTree>
    <p:extLst>
      <p:ext uri="{BB962C8B-B14F-4D97-AF65-F5344CB8AC3E}">
        <p14:creationId xmlns:p14="http://schemas.microsoft.com/office/powerpoint/2010/main" val="34263771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37404-FBFF-B519-A126-DBCBA2EFA4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D47948-DBEB-3D3E-1EB4-0055A176A9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1F0DF5-76E3-B4B2-1486-BD0DB25A0A9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F811C90-8307-29A0-C57E-AB93EF4E472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82235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48493"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8493"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7385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48493"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8493"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25675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48493"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8493"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19370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ED557C-498B-DFE3-2D09-DA7A3A2937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D75CBB-8272-1B97-FD28-C668AC6D56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82F49A-918C-1D4D-F0A3-2A0697D6764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0B216A8-40FC-EA4B-9246-FD569507E9C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4465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7A7B46-4C11-F48D-16F0-C73B571582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5EE829-FA2A-7778-278B-9B539D8E0A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B4CD5B-8460-5486-6C48-BDA88C5D5B0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6949CFA-A0BA-97D1-CDB7-DA58753E442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91827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057D4-74C2-5462-2E9D-487BB7D9EF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98127B-1C25-15C0-DC6C-92B282929A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ABE620-C905-C200-E8FA-47C704E1F87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3C08D58-34FA-50F2-AD81-717AB41CBC99}"/>
              </a:ext>
            </a:extLst>
          </p:cNvPr>
          <p:cNvSpPr>
            <a:spLocks noGrp="1"/>
          </p:cNvSpPr>
          <p:nvPr>
            <p:ph type="sldNum" sz="quarter" idx="5"/>
          </p:nvPr>
        </p:nvSpPr>
        <p:spPr/>
        <p:txBody>
          <a:bodyPr/>
          <a:lstStyle/>
          <a:p>
            <a:pPr marL="0" marR="0" lvl="0" indent="0" algn="r" defTabSz="940429"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0429"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47865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CA341E-3A03-20F0-397E-0E1E4D238A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236BB3-796C-675E-A49A-8D086BF786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F41C81-D861-55A8-BEE7-41DF2695917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08233C0-1E75-2B06-9519-39A084E23967}"/>
              </a:ext>
            </a:extLst>
          </p:cNvPr>
          <p:cNvSpPr>
            <a:spLocks noGrp="1"/>
          </p:cNvSpPr>
          <p:nvPr>
            <p:ph type="sldNum" sz="quarter" idx="5"/>
          </p:nvPr>
        </p:nvSpPr>
        <p:spPr/>
        <p:txBody>
          <a:bodyPr/>
          <a:lstStyle/>
          <a:p>
            <a:pPr marL="0" marR="0" lvl="0" indent="0" algn="r" defTabSz="940429"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0429"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11231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3F1E20-5BA0-8B09-60DA-996D6FFB2B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B9E223-CCF2-7D3A-DB14-711C6A1F2D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1A9D68-5CDD-53BA-6BB3-9BE275C8D1D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CDDCF5F-B802-D5F4-E0D1-A83B6FB8D0CE}"/>
              </a:ext>
            </a:extLst>
          </p:cNvPr>
          <p:cNvSpPr>
            <a:spLocks noGrp="1"/>
          </p:cNvSpPr>
          <p:nvPr>
            <p:ph type="sldNum" sz="quarter" idx="5"/>
          </p:nvPr>
        </p:nvSpPr>
        <p:spPr/>
        <p:txBody>
          <a:bodyPr/>
          <a:lstStyle/>
          <a:p>
            <a:pPr marL="0" marR="0" lvl="0" indent="0" algn="r" defTabSz="940429"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0429"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59927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1CA6FF-560B-A9A0-D4C8-A968465D10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2CD291-B3AC-AABF-B707-436D3F2518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284E47-CBD3-1D4B-5A2B-C244EDCEE9E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80F89F6-57BD-59E4-72A0-E55D06825F0F}"/>
              </a:ext>
            </a:extLst>
          </p:cNvPr>
          <p:cNvSpPr>
            <a:spLocks noGrp="1"/>
          </p:cNvSpPr>
          <p:nvPr>
            <p:ph type="sldNum" sz="quarter" idx="5"/>
          </p:nvPr>
        </p:nvSpPr>
        <p:spPr/>
        <p:txBody>
          <a:bodyPr/>
          <a:lstStyle/>
          <a:p>
            <a:pPr marL="0" marR="0" lvl="0" indent="0" algn="r" defTabSz="940429"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0429"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56027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8145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711A2-192A-F7B3-2FD4-2270DA93C7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BAB19E-8894-D321-4696-A2663B3EC7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D39134-A127-D4D2-DF08-964B23AEC24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CBD8224-366A-83E2-134A-752A5CB390B1}"/>
              </a:ext>
            </a:extLst>
          </p:cNvPr>
          <p:cNvSpPr>
            <a:spLocks noGrp="1"/>
          </p:cNvSpPr>
          <p:nvPr>
            <p:ph type="sldNum" sz="quarter" idx="5"/>
          </p:nvPr>
        </p:nvSpPr>
        <p:spPr/>
        <p:txBody>
          <a:bodyPr/>
          <a:lstStyle/>
          <a:p>
            <a:pPr marL="0" marR="0" lvl="0" indent="0" algn="r" defTabSz="948493"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8493"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2009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52872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25611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07421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083A66-4319-A2A1-24FF-EBE60E3CC3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A48CCD-919A-5B34-49EA-5C01C6810D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BD7FCD-99D2-94DC-E42C-CBC9D6A2644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0D5BDE6-CA30-3356-8A32-20AB47E39A8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058366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39577"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39577"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61797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908913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80679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011450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91F56-CC3A-72A7-604B-6AE62F91B5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BD74ED-6C58-69FD-3DB8-C4021DB01D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E4F261-213B-A116-FD2D-E3B598A11D4E}"/>
              </a:ext>
            </a:extLst>
          </p:cNvPr>
          <p:cNvSpPr>
            <a:spLocks noGrp="1"/>
          </p:cNvSpPr>
          <p:nvPr>
            <p:ph type="body" idx="1"/>
          </p:nvPr>
        </p:nvSpPr>
        <p:spPr/>
        <p:txBody>
          <a:bodyPr/>
          <a:lstStyle/>
          <a:p>
            <a:pPr marL="171450" indent="-171450">
              <a:buFont typeface="Arial" panose="020B0604020202020204" pitchFamily="34" charset="0"/>
              <a:buChar char="•"/>
            </a:pPr>
            <a:endParaRPr lang="en-US"/>
          </a:p>
        </p:txBody>
      </p:sp>
      <p:sp>
        <p:nvSpPr>
          <p:cNvPr id="4" name="Slide Number Placeholder 3">
            <a:extLst>
              <a:ext uri="{FF2B5EF4-FFF2-40B4-BE49-F238E27FC236}">
                <a16:creationId xmlns:a16="http://schemas.microsoft.com/office/drawing/2014/main" id="{855C4428-FB70-5C1E-7CBD-87A1B4B86F5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034364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Mark</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1274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5D57F2-85BC-516D-42DB-1A2680EB88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5074D1-FBEC-212A-9A8B-58C9DF6F18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F828F8-4D09-7B5B-CFEE-6FE640B42CF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2C20258-1D0D-F1E0-2D39-F9539BA41A0F}"/>
              </a:ext>
            </a:extLst>
          </p:cNvPr>
          <p:cNvSpPr>
            <a:spLocks noGrp="1"/>
          </p:cNvSpPr>
          <p:nvPr>
            <p:ph type="sldNum" sz="quarter" idx="5"/>
          </p:nvPr>
        </p:nvSpPr>
        <p:spPr/>
        <p:txBody>
          <a:bodyPr/>
          <a:lstStyle/>
          <a:p>
            <a:pPr marL="0" marR="0" lvl="0" indent="0" algn="r" defTabSz="948493"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8493"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70097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Questions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27988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185AB-8222-8557-31D3-8C52375955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0A6AFF-CE81-6123-8C46-5AEF21598C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84164F-CF59-EFAD-FF8E-774B36A6354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EE1D43A-2A7E-0A05-D68B-5AC69319C93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74B2A6-F6C9-444A-941E-7EAEBD44C00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30670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185AB-8222-8557-31D3-8C52375955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0A6AFF-CE81-6123-8C46-5AEF21598C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84164F-CF59-EFAD-FF8E-774B36A6354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EE1D43A-2A7E-0A05-D68B-5AC69319C93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74B2A6-F6C9-444A-941E-7EAEBD44C00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09339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74B2A6-F6C9-444A-941E-7EAEBD44C00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14757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185AB-8222-8557-31D3-8C52375955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0A6AFF-CE81-6123-8C46-5AEF21598C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84164F-CF59-EFAD-FF8E-774B36A6354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EE1D43A-2A7E-0A05-D68B-5AC69319C93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74B2A6-F6C9-444A-941E-7EAEBD44C00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57881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6628D7-650A-B00A-235A-AB11C4F3CF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9B6740-E395-0F8C-00F9-86572073A9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78021A-C07E-44EF-847B-FE2080B475CE}"/>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52F4903F-CE70-1E07-B099-9901FA2FC048}"/>
              </a:ext>
            </a:extLst>
          </p:cNvPr>
          <p:cNvSpPr>
            <a:spLocks noGrp="1"/>
          </p:cNvSpPr>
          <p:nvPr>
            <p:ph type="sldNum" sz="quarter" idx="5"/>
          </p:nvPr>
        </p:nvSpPr>
        <p:spPr/>
        <p:txBody>
          <a:bodyPr/>
          <a:lstStyle/>
          <a:p>
            <a:pPr marL="0" marR="0" lvl="0" indent="0" algn="r" defTabSz="923087" rtl="0" eaLnBrk="1" fontAlgn="auto" latinLnBrk="0" hangingPunct="1">
              <a:lnSpc>
                <a:spcPct val="100000"/>
              </a:lnSpc>
              <a:spcBef>
                <a:spcPts val="0"/>
              </a:spcBef>
              <a:spcAft>
                <a:spcPts val="0"/>
              </a:spcAft>
              <a:buClrTx/>
              <a:buSzTx/>
              <a:buFontTx/>
              <a:buNone/>
              <a:tabLst/>
              <a:defRPr/>
            </a:pPr>
            <a:fld id="{3674B2A6-F6C9-444A-941E-7EAEBD44C003}"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23087"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86145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071AE4-7EC4-4069-5B90-7EC0EF5B3D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C460AF-E139-604D-6D6B-68512CB912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F96B63-7309-12DC-8746-AE67DA00F399}"/>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98142614-9712-5C45-4030-CF96739EB5CE}"/>
              </a:ext>
            </a:extLst>
          </p:cNvPr>
          <p:cNvSpPr>
            <a:spLocks noGrp="1"/>
          </p:cNvSpPr>
          <p:nvPr>
            <p:ph type="sldNum" sz="quarter" idx="5"/>
          </p:nvPr>
        </p:nvSpPr>
        <p:spPr/>
        <p:txBody>
          <a:bodyPr/>
          <a:lstStyle/>
          <a:p>
            <a:pPr marL="0" marR="0" lvl="0" indent="0" algn="r" defTabSz="923087" rtl="0" eaLnBrk="1" fontAlgn="auto" latinLnBrk="0" hangingPunct="1">
              <a:lnSpc>
                <a:spcPct val="100000"/>
              </a:lnSpc>
              <a:spcBef>
                <a:spcPts val="0"/>
              </a:spcBef>
              <a:spcAft>
                <a:spcPts val="0"/>
              </a:spcAft>
              <a:buClrTx/>
              <a:buSzTx/>
              <a:buFontTx/>
              <a:buNone/>
              <a:tabLst/>
              <a:defRPr/>
            </a:pPr>
            <a:fld id="{3674B2A6-F6C9-444A-941E-7EAEBD44C003}"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23087"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99180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B70BA-A618-B537-65B7-E2462E2A98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8C4426-19D2-E1FC-F6A5-ACCB34CCF0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2C2061-0E42-6B65-1847-4F525A691352}"/>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5A78FC8D-F33E-2515-A0F5-586FECF7DFD9}"/>
              </a:ext>
            </a:extLst>
          </p:cNvPr>
          <p:cNvSpPr>
            <a:spLocks noGrp="1"/>
          </p:cNvSpPr>
          <p:nvPr>
            <p:ph type="sldNum" sz="quarter" idx="5"/>
          </p:nvPr>
        </p:nvSpPr>
        <p:spPr/>
        <p:txBody>
          <a:bodyPr/>
          <a:lstStyle/>
          <a:p>
            <a:pPr marL="0" marR="0" lvl="0" indent="0" algn="r" defTabSz="923087" rtl="0" eaLnBrk="1" fontAlgn="auto" latinLnBrk="0" hangingPunct="1">
              <a:lnSpc>
                <a:spcPct val="100000"/>
              </a:lnSpc>
              <a:spcBef>
                <a:spcPts val="0"/>
              </a:spcBef>
              <a:spcAft>
                <a:spcPts val="0"/>
              </a:spcAft>
              <a:buClrTx/>
              <a:buSzTx/>
              <a:buFontTx/>
              <a:buNone/>
              <a:tabLst/>
              <a:defRPr/>
            </a:pPr>
            <a:fld id="{3674B2A6-F6C9-444A-941E-7EAEBD44C003}"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23087"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61624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B736FA-1CA8-CC86-9CFB-B1FED7C6AC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9D931D-1DEB-5B96-4EC0-FBBE66E087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28FD7F-C332-DD72-2E52-0140513E3180}"/>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021C0593-34E1-7B87-3A0A-4C23FD5C7353}"/>
              </a:ext>
            </a:extLst>
          </p:cNvPr>
          <p:cNvSpPr>
            <a:spLocks noGrp="1"/>
          </p:cNvSpPr>
          <p:nvPr>
            <p:ph type="sldNum" sz="quarter" idx="5"/>
          </p:nvPr>
        </p:nvSpPr>
        <p:spPr/>
        <p:txBody>
          <a:bodyPr/>
          <a:lstStyle/>
          <a:p>
            <a:pPr marL="0" marR="0" lvl="0" indent="0" algn="r" defTabSz="923087" rtl="0" eaLnBrk="1" fontAlgn="auto" latinLnBrk="0" hangingPunct="1">
              <a:lnSpc>
                <a:spcPct val="100000"/>
              </a:lnSpc>
              <a:spcBef>
                <a:spcPts val="0"/>
              </a:spcBef>
              <a:spcAft>
                <a:spcPts val="0"/>
              </a:spcAft>
              <a:buClrTx/>
              <a:buSzTx/>
              <a:buFontTx/>
              <a:buNone/>
              <a:tabLst/>
              <a:defRPr/>
            </a:pPr>
            <a:fld id="{3674B2A6-F6C9-444A-941E-7EAEBD44C003}"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23087"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03328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FE231-C5FB-E90F-7FE3-8407789FBA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37B6C9-A892-B8DA-5ECC-21B60A5504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0CB1F3-BB6E-37A8-AE6F-70C3EBFD67B9}"/>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FDAAC591-D49B-B186-04BB-1DACFDE1B6F2}"/>
              </a:ext>
            </a:extLst>
          </p:cNvPr>
          <p:cNvSpPr>
            <a:spLocks noGrp="1"/>
          </p:cNvSpPr>
          <p:nvPr>
            <p:ph type="sldNum" sz="quarter" idx="5"/>
          </p:nvPr>
        </p:nvSpPr>
        <p:spPr/>
        <p:txBody>
          <a:bodyPr/>
          <a:lstStyle/>
          <a:p>
            <a:pPr marL="0" marR="0" lvl="0" indent="0" algn="r" defTabSz="923087" rtl="0" eaLnBrk="1" fontAlgn="auto" latinLnBrk="0" hangingPunct="1">
              <a:lnSpc>
                <a:spcPct val="100000"/>
              </a:lnSpc>
              <a:spcBef>
                <a:spcPts val="0"/>
              </a:spcBef>
              <a:spcAft>
                <a:spcPts val="0"/>
              </a:spcAft>
              <a:buClrTx/>
              <a:buSzTx/>
              <a:buFontTx/>
              <a:buNone/>
              <a:tabLst/>
              <a:defRPr/>
            </a:pPr>
            <a:fld id="{3674B2A6-F6C9-444A-941E-7EAEBD44C003}"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23087"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20580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96198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23087" rtl="0" eaLnBrk="1" fontAlgn="auto" latinLnBrk="0" hangingPunct="1">
              <a:lnSpc>
                <a:spcPct val="100000"/>
              </a:lnSpc>
              <a:spcBef>
                <a:spcPts val="0"/>
              </a:spcBef>
              <a:spcAft>
                <a:spcPts val="0"/>
              </a:spcAft>
              <a:buClrTx/>
              <a:buSzTx/>
              <a:buFontTx/>
              <a:buNone/>
              <a:tabLst/>
              <a:defRPr/>
            </a:pPr>
            <a:fld id="{3674B2A6-F6C9-444A-941E-7EAEBD44C003}"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23087"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17237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F58A2D-1BCE-C732-7843-8A68703329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232954-162D-F094-E7CD-8F5E7BC676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DED355-43E2-888E-0A38-795D8D7FF422}"/>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6F83E70D-E536-21F3-4582-83E8861E3A57}"/>
              </a:ext>
            </a:extLst>
          </p:cNvPr>
          <p:cNvSpPr>
            <a:spLocks noGrp="1"/>
          </p:cNvSpPr>
          <p:nvPr>
            <p:ph type="sldNum" sz="quarter" idx="5"/>
          </p:nvPr>
        </p:nvSpPr>
        <p:spPr/>
        <p:txBody>
          <a:bodyPr/>
          <a:lstStyle/>
          <a:p>
            <a:pPr marL="0" marR="0" lvl="0" indent="0" algn="r" defTabSz="923087" rtl="0" eaLnBrk="1" fontAlgn="auto" latinLnBrk="0" hangingPunct="1">
              <a:lnSpc>
                <a:spcPct val="100000"/>
              </a:lnSpc>
              <a:spcBef>
                <a:spcPts val="0"/>
              </a:spcBef>
              <a:spcAft>
                <a:spcPts val="0"/>
              </a:spcAft>
              <a:buClrTx/>
              <a:buSzTx/>
              <a:buFontTx/>
              <a:buNone/>
              <a:tabLst/>
              <a:defRPr/>
            </a:pPr>
            <a:fld id="{3674B2A6-F6C9-444A-941E-7EAEBD44C003}"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23087"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08545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77E726-8FE4-2FF0-B0FF-CCF7839728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E5CA17-C50D-5754-B18F-7E8D4B41BB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26CB50-A01B-AE1F-86B2-F71920194F93}"/>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6F5E3091-153F-136A-AD9B-92A5AE0A1B33}"/>
              </a:ext>
            </a:extLst>
          </p:cNvPr>
          <p:cNvSpPr>
            <a:spLocks noGrp="1"/>
          </p:cNvSpPr>
          <p:nvPr>
            <p:ph type="sldNum" sz="quarter" idx="5"/>
          </p:nvPr>
        </p:nvSpPr>
        <p:spPr/>
        <p:txBody>
          <a:bodyPr/>
          <a:lstStyle/>
          <a:p>
            <a:pPr marL="0" marR="0" lvl="0" indent="0" algn="r" defTabSz="923087" rtl="0" eaLnBrk="1" fontAlgn="auto" latinLnBrk="0" hangingPunct="1">
              <a:lnSpc>
                <a:spcPct val="100000"/>
              </a:lnSpc>
              <a:spcBef>
                <a:spcPts val="0"/>
              </a:spcBef>
              <a:spcAft>
                <a:spcPts val="0"/>
              </a:spcAft>
              <a:buClrTx/>
              <a:buSzTx/>
              <a:buFontTx/>
              <a:buNone/>
              <a:tabLst/>
              <a:defRPr/>
            </a:pPr>
            <a:fld id="{3674B2A6-F6C9-444A-941E-7EAEBD44C003}"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23087"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1270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97311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01338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0280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755845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7D0FB6-0C56-EE14-2EFC-0FD1927E9F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69C59F-DF25-5273-24EA-B3041B8C8F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A18D23-7D73-9FF4-73A9-59BA8B4E212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95E2B1F-FF35-E921-3D63-F7D8034D02D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331E49-3F7B-4558-9578-F8E6B69B50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58996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5.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8.xml"/><Relationship Id="rId5" Type="http://schemas.openxmlformats.org/officeDocument/2006/relationships/image" Target="../media/image25.svg"/><Relationship Id="rId4" Type="http://schemas.openxmlformats.org/officeDocument/2006/relationships/image" Target="../media/image3.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4725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our column">
    <p:spTree>
      <p:nvGrpSpPr>
        <p:cNvPr id="1" name=""/>
        <p:cNvGrpSpPr/>
        <p:nvPr/>
      </p:nvGrpSpPr>
      <p:grpSpPr>
        <a:xfrm>
          <a:off x="0" y="0"/>
          <a:ext cx="0" cy="0"/>
          <a:chOff x="0" y="0"/>
          <a:chExt cx="0" cy="0"/>
        </a:xfrm>
      </p:grpSpPr>
      <p:sp>
        <p:nvSpPr>
          <p:cNvPr id="13" name="Content Placeholder 5">
            <a:extLst>
              <a:ext uri="{FF2B5EF4-FFF2-40B4-BE49-F238E27FC236}">
                <a16:creationId xmlns:a16="http://schemas.microsoft.com/office/drawing/2014/main" id="{73448F21-704B-CF49-AC33-BAE67622FF0D}"/>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4" name="Content Placeholder 3">
            <a:extLst>
              <a:ext uri="{FF2B5EF4-FFF2-40B4-BE49-F238E27FC236}">
                <a16:creationId xmlns:a16="http://schemas.microsoft.com/office/drawing/2014/main" id="{80903883-3C23-AE48-8ED7-D311E29729E9}"/>
              </a:ext>
            </a:extLst>
          </p:cNvPr>
          <p:cNvSpPr>
            <a:spLocks noGrp="1"/>
          </p:cNvSpPr>
          <p:nvPr>
            <p:ph sz="quarter" idx="19"/>
          </p:nvPr>
        </p:nvSpPr>
        <p:spPr>
          <a:xfrm>
            <a:off x="9144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3">
            <a:extLst>
              <a:ext uri="{FF2B5EF4-FFF2-40B4-BE49-F238E27FC236}">
                <a16:creationId xmlns:a16="http://schemas.microsoft.com/office/drawing/2014/main" id="{7651CDD5-9FE3-4046-B50F-C6DF97D20480}"/>
              </a:ext>
            </a:extLst>
          </p:cNvPr>
          <p:cNvSpPr>
            <a:spLocks noGrp="1"/>
          </p:cNvSpPr>
          <p:nvPr>
            <p:ph sz="quarter" idx="20"/>
          </p:nvPr>
        </p:nvSpPr>
        <p:spPr>
          <a:xfrm>
            <a:off x="36195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857B50F7-A122-A34C-8CD8-235522CAE02C}"/>
              </a:ext>
            </a:extLst>
          </p:cNvPr>
          <p:cNvSpPr>
            <a:spLocks noGrp="1"/>
          </p:cNvSpPr>
          <p:nvPr>
            <p:ph sz="quarter" idx="21"/>
          </p:nvPr>
        </p:nvSpPr>
        <p:spPr>
          <a:xfrm>
            <a:off x="63246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3">
            <a:extLst>
              <a:ext uri="{FF2B5EF4-FFF2-40B4-BE49-F238E27FC236}">
                <a16:creationId xmlns:a16="http://schemas.microsoft.com/office/drawing/2014/main" id="{55A063CF-A8F0-F845-925D-D5242D621861}"/>
              </a:ext>
            </a:extLst>
          </p:cNvPr>
          <p:cNvSpPr>
            <a:spLocks noGrp="1"/>
          </p:cNvSpPr>
          <p:nvPr>
            <p:ph sz="quarter" idx="22"/>
          </p:nvPr>
        </p:nvSpPr>
        <p:spPr>
          <a:xfrm>
            <a:off x="90297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itle 16">
            <a:extLst>
              <a:ext uri="{FF2B5EF4-FFF2-40B4-BE49-F238E27FC236}">
                <a16:creationId xmlns:a16="http://schemas.microsoft.com/office/drawing/2014/main" id="{C7BB1368-680A-5F4A-B6AA-A0C422C55A8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184349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3 column">
    <p:spTree>
      <p:nvGrpSpPr>
        <p:cNvPr id="1" name=""/>
        <p:cNvGrpSpPr/>
        <p:nvPr/>
      </p:nvGrpSpPr>
      <p:grpSpPr>
        <a:xfrm>
          <a:off x="0" y="0"/>
          <a:ext cx="0" cy="0"/>
          <a:chOff x="0" y="0"/>
          <a:chExt cx="0" cy="0"/>
        </a:xfrm>
      </p:grpSpPr>
      <p:sp>
        <p:nvSpPr>
          <p:cNvPr id="13" name="Content Placeholder 5">
            <a:extLst>
              <a:ext uri="{FF2B5EF4-FFF2-40B4-BE49-F238E27FC236}">
                <a16:creationId xmlns:a16="http://schemas.microsoft.com/office/drawing/2014/main" id="{73448F21-704B-CF49-AC33-BAE67622FF0D}"/>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4" name="Content Placeholder 3">
            <a:extLst>
              <a:ext uri="{FF2B5EF4-FFF2-40B4-BE49-F238E27FC236}">
                <a16:creationId xmlns:a16="http://schemas.microsoft.com/office/drawing/2014/main" id="{80903883-3C23-AE48-8ED7-D311E29729E9}"/>
              </a:ext>
            </a:extLst>
          </p:cNvPr>
          <p:cNvSpPr>
            <a:spLocks noGrp="1"/>
          </p:cNvSpPr>
          <p:nvPr>
            <p:ph sz="quarter" idx="19"/>
          </p:nvPr>
        </p:nvSpPr>
        <p:spPr>
          <a:xfrm>
            <a:off x="9144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3">
            <a:extLst>
              <a:ext uri="{FF2B5EF4-FFF2-40B4-BE49-F238E27FC236}">
                <a16:creationId xmlns:a16="http://schemas.microsoft.com/office/drawing/2014/main" id="{7651CDD5-9FE3-4046-B50F-C6DF97D20480}"/>
              </a:ext>
            </a:extLst>
          </p:cNvPr>
          <p:cNvSpPr>
            <a:spLocks noGrp="1"/>
          </p:cNvSpPr>
          <p:nvPr>
            <p:ph sz="quarter" idx="20"/>
          </p:nvPr>
        </p:nvSpPr>
        <p:spPr>
          <a:xfrm>
            <a:off x="3619500" y="2286000"/>
            <a:ext cx="76581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D251E175-7A20-C045-83FB-7DEDD24E719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11490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1 column">
    <p:spTree>
      <p:nvGrpSpPr>
        <p:cNvPr id="1" name=""/>
        <p:cNvGrpSpPr/>
        <p:nvPr/>
      </p:nvGrpSpPr>
      <p:grpSpPr>
        <a:xfrm>
          <a:off x="0" y="0"/>
          <a:ext cx="0" cy="0"/>
          <a:chOff x="0" y="0"/>
          <a:chExt cx="0" cy="0"/>
        </a:xfrm>
      </p:grpSpPr>
      <p:sp>
        <p:nvSpPr>
          <p:cNvPr id="13" name="Content Placeholder 5">
            <a:extLst>
              <a:ext uri="{FF2B5EF4-FFF2-40B4-BE49-F238E27FC236}">
                <a16:creationId xmlns:a16="http://schemas.microsoft.com/office/drawing/2014/main" id="{73448F21-704B-CF49-AC33-BAE67622FF0D}"/>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4" name="Content Placeholder 3">
            <a:extLst>
              <a:ext uri="{FF2B5EF4-FFF2-40B4-BE49-F238E27FC236}">
                <a16:creationId xmlns:a16="http://schemas.microsoft.com/office/drawing/2014/main" id="{80903883-3C23-AE48-8ED7-D311E29729E9}"/>
              </a:ext>
            </a:extLst>
          </p:cNvPr>
          <p:cNvSpPr>
            <a:spLocks noGrp="1"/>
          </p:cNvSpPr>
          <p:nvPr>
            <p:ph sz="quarter" idx="19"/>
          </p:nvPr>
        </p:nvSpPr>
        <p:spPr>
          <a:xfrm>
            <a:off x="914400" y="2286000"/>
            <a:ext cx="76581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3">
            <a:extLst>
              <a:ext uri="{FF2B5EF4-FFF2-40B4-BE49-F238E27FC236}">
                <a16:creationId xmlns:a16="http://schemas.microsoft.com/office/drawing/2014/main" id="{7651CDD5-9FE3-4046-B50F-C6DF97D20480}"/>
              </a:ext>
            </a:extLst>
          </p:cNvPr>
          <p:cNvSpPr>
            <a:spLocks noGrp="1"/>
          </p:cNvSpPr>
          <p:nvPr>
            <p:ph sz="quarter" idx="20"/>
          </p:nvPr>
        </p:nvSpPr>
        <p:spPr>
          <a:xfrm>
            <a:off x="90297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D358F710-9208-EE49-9828-223DDEE7C76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254871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column right image">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486331DC-18BF-DD44-A792-26BED9952E86}"/>
              </a:ext>
            </a:extLst>
          </p:cNvPr>
          <p:cNvSpPr>
            <a:spLocks noGrp="1"/>
          </p:cNvSpPr>
          <p:nvPr>
            <p:ph sz="quarter" idx="12"/>
          </p:nvPr>
        </p:nvSpPr>
        <p:spPr>
          <a:xfrm>
            <a:off x="914400" y="2907792"/>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6324600" y="0"/>
            <a:ext cx="4038600" cy="6858000"/>
          </a:xfrm>
          <a:solidFill>
            <a:schemeClr val="bg2"/>
          </a:solidFill>
        </p:spPr>
        <p:txBody>
          <a:bodyPr/>
          <a:lstStyle/>
          <a:p>
            <a:endParaRPr lang="en-US"/>
          </a:p>
        </p:txBody>
      </p:sp>
      <p:sp>
        <p:nvSpPr>
          <p:cNvPr id="9" name="Content Placeholder 5">
            <a:extLst>
              <a:ext uri="{FF2B5EF4-FFF2-40B4-BE49-F238E27FC236}">
                <a16:creationId xmlns:a16="http://schemas.microsoft.com/office/drawing/2014/main" id="{54AD1552-2F85-214F-95ED-3BFF86E75724}"/>
              </a:ext>
            </a:extLst>
          </p:cNvPr>
          <p:cNvSpPr>
            <a:spLocks noGrp="1"/>
          </p:cNvSpPr>
          <p:nvPr>
            <p:ph sz="quarter" idx="18" hasCustomPrompt="1"/>
          </p:nvPr>
        </p:nvSpPr>
        <p:spPr>
          <a:xfrm>
            <a:off x="914400" y="2194560"/>
            <a:ext cx="4937760" cy="23351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5" name="Title 4">
            <a:extLst>
              <a:ext uri="{FF2B5EF4-FFF2-40B4-BE49-F238E27FC236}">
                <a16:creationId xmlns:a16="http://schemas.microsoft.com/office/drawing/2014/main" id="{EABFCE9F-D6BF-704D-B365-0CFEC39CD4AF}"/>
              </a:ext>
            </a:extLst>
          </p:cNvPr>
          <p:cNvSpPr>
            <a:spLocks noGrp="1"/>
          </p:cNvSpPr>
          <p:nvPr>
            <p:ph type="title"/>
          </p:nvPr>
        </p:nvSpPr>
        <p:spPr>
          <a:xfrm>
            <a:off x="914401" y="985665"/>
            <a:ext cx="4937760" cy="1194558"/>
          </a:xfrm>
        </p:spPr>
        <p:txBody>
          <a:bodyPr anchor="t"/>
          <a:lstStyle/>
          <a:p>
            <a:r>
              <a:rPr lang="en-US"/>
              <a:t>Click to edit Master title style</a:t>
            </a:r>
          </a:p>
        </p:txBody>
      </p:sp>
    </p:spTree>
    <p:extLst>
      <p:ext uri="{BB962C8B-B14F-4D97-AF65-F5344CB8AC3E}">
        <p14:creationId xmlns:p14="http://schemas.microsoft.com/office/powerpoint/2010/main" val="21037564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One column &amp; left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1371600" y="0"/>
            <a:ext cx="4495800" cy="6596743"/>
          </a:xfr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6324600" y="3022814"/>
            <a:ext cx="4940808"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5">
            <a:extLst>
              <a:ext uri="{FF2B5EF4-FFF2-40B4-BE49-F238E27FC236}">
                <a16:creationId xmlns:a16="http://schemas.microsoft.com/office/drawing/2014/main" id="{67F4F22C-5785-FC4B-9648-6B0A35C820BE}"/>
              </a:ext>
            </a:extLst>
          </p:cNvPr>
          <p:cNvSpPr>
            <a:spLocks noGrp="1"/>
          </p:cNvSpPr>
          <p:nvPr>
            <p:ph sz="quarter" idx="18" hasCustomPrompt="1"/>
          </p:nvPr>
        </p:nvSpPr>
        <p:spPr>
          <a:xfrm>
            <a:off x="6324599" y="2328392"/>
            <a:ext cx="4953001" cy="305934"/>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2" name="Title 1">
            <a:extLst>
              <a:ext uri="{FF2B5EF4-FFF2-40B4-BE49-F238E27FC236}">
                <a16:creationId xmlns:a16="http://schemas.microsoft.com/office/drawing/2014/main" id="{B3D87E14-8BBD-094B-8B96-AC5F885C3567}"/>
              </a:ext>
            </a:extLst>
          </p:cNvPr>
          <p:cNvSpPr>
            <a:spLocks noGrp="1"/>
          </p:cNvSpPr>
          <p:nvPr>
            <p:ph type="title"/>
          </p:nvPr>
        </p:nvSpPr>
        <p:spPr>
          <a:xfrm>
            <a:off x="6324600" y="914400"/>
            <a:ext cx="4953000" cy="603627"/>
          </a:xfrm>
        </p:spPr>
        <p:txBody>
          <a:bodyPr/>
          <a:lstStyle/>
          <a:p>
            <a:r>
              <a:rPr lang="en-US"/>
              <a:t>Click to edit Master title style</a:t>
            </a:r>
          </a:p>
        </p:txBody>
      </p:sp>
    </p:spTree>
    <p:extLst>
      <p:ext uri="{BB962C8B-B14F-4D97-AF65-F5344CB8AC3E}">
        <p14:creationId xmlns:p14="http://schemas.microsoft.com/office/powerpoint/2010/main" val="41378843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One column &amp; center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3619500" y="0"/>
            <a:ext cx="4953000" cy="6858000"/>
          </a:xfr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9029700" y="1905000"/>
            <a:ext cx="2244852"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5">
            <a:extLst>
              <a:ext uri="{FF2B5EF4-FFF2-40B4-BE49-F238E27FC236}">
                <a16:creationId xmlns:a16="http://schemas.microsoft.com/office/drawing/2014/main" id="{67F4F22C-5785-FC4B-9648-6B0A35C820BE}"/>
              </a:ext>
            </a:extLst>
          </p:cNvPr>
          <p:cNvSpPr>
            <a:spLocks noGrp="1"/>
          </p:cNvSpPr>
          <p:nvPr>
            <p:ph sz="quarter" idx="18" hasCustomPrompt="1"/>
          </p:nvPr>
        </p:nvSpPr>
        <p:spPr>
          <a:xfrm>
            <a:off x="932182" y="4897190"/>
            <a:ext cx="2230118" cy="222408"/>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5" name="Title 4">
            <a:extLst>
              <a:ext uri="{FF2B5EF4-FFF2-40B4-BE49-F238E27FC236}">
                <a16:creationId xmlns:a16="http://schemas.microsoft.com/office/drawing/2014/main" id="{BB8A3F01-CAE0-814A-AD54-504A466DAD06}"/>
              </a:ext>
            </a:extLst>
          </p:cNvPr>
          <p:cNvSpPr>
            <a:spLocks noGrp="1"/>
          </p:cNvSpPr>
          <p:nvPr>
            <p:ph type="title"/>
          </p:nvPr>
        </p:nvSpPr>
        <p:spPr>
          <a:xfrm>
            <a:off x="932182" y="1905000"/>
            <a:ext cx="2230118" cy="2967351"/>
          </a:xfrm>
        </p:spPr>
        <p:txBody>
          <a:bodyPr anchor="t"/>
          <a:lstStyle/>
          <a:p>
            <a:r>
              <a:rPr lang="en-US"/>
              <a:t>Click to edit Master title style</a:t>
            </a:r>
          </a:p>
        </p:txBody>
      </p:sp>
    </p:spTree>
    <p:extLst>
      <p:ext uri="{BB962C8B-B14F-4D97-AF65-F5344CB8AC3E}">
        <p14:creationId xmlns:p14="http://schemas.microsoft.com/office/powerpoint/2010/main" val="30277405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ne column &amp; circle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B3FCA2-DA61-254C-8103-E3F99CD816BA}"/>
              </a:ext>
            </a:extLst>
          </p:cNvPr>
          <p:cNvSpPr>
            <a:spLocks noGrp="1" noChangeAspect="1"/>
          </p:cNvSpPr>
          <p:nvPr>
            <p:ph type="pic" sz="quarter" idx="13"/>
          </p:nvPr>
        </p:nvSpPr>
        <p:spPr>
          <a:xfrm>
            <a:off x="-2476499" y="-1690156"/>
            <a:ext cx="8229600" cy="8229600"/>
          </a:xfrm>
          <a:prstGeom prst="ellipse">
            <a:avLst/>
          </a:prstGeo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6324600" y="3119066"/>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a:extLst>
              <a:ext uri="{FF2B5EF4-FFF2-40B4-BE49-F238E27FC236}">
                <a16:creationId xmlns:a16="http://schemas.microsoft.com/office/drawing/2014/main" id="{7E1AA118-1AE8-C143-8AB6-3CCDA6ED9243}"/>
              </a:ext>
            </a:extLst>
          </p:cNvPr>
          <p:cNvSpPr>
            <a:spLocks noGrp="1"/>
          </p:cNvSpPr>
          <p:nvPr>
            <p:ph sz="quarter" idx="18" hasCustomPrompt="1"/>
          </p:nvPr>
        </p:nvSpPr>
        <p:spPr>
          <a:xfrm>
            <a:off x="6324600" y="2424644"/>
            <a:ext cx="4952999" cy="203158"/>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6" name="Oval 5">
            <a:extLst>
              <a:ext uri="{FF2B5EF4-FFF2-40B4-BE49-F238E27FC236}">
                <a16:creationId xmlns:a16="http://schemas.microsoft.com/office/drawing/2014/main" id="{09F561FA-E8EC-E947-96BD-0C7CB3BA1B6D}"/>
              </a:ext>
            </a:extLst>
          </p:cNvPr>
          <p:cNvSpPr>
            <a:spLocks noChangeAspect="1"/>
          </p:cNvSpPr>
          <p:nvPr userDrawn="1"/>
        </p:nvSpPr>
        <p:spPr>
          <a:xfrm>
            <a:off x="-2590799" y="-1804456"/>
            <a:ext cx="8458200" cy="8458200"/>
          </a:xfrm>
          <a:prstGeom prst="ellipse">
            <a:avLst/>
          </a:prstGeom>
          <a:noFill/>
          <a:ln w="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4177CAB3-829A-A94F-9820-FCE5E50FD89D}"/>
              </a:ext>
            </a:extLst>
          </p:cNvPr>
          <p:cNvSpPr>
            <a:spLocks noGrp="1"/>
          </p:cNvSpPr>
          <p:nvPr>
            <p:ph type="title"/>
          </p:nvPr>
        </p:nvSpPr>
        <p:spPr>
          <a:xfrm>
            <a:off x="6324600" y="914400"/>
            <a:ext cx="4937760" cy="603627"/>
          </a:xfrm>
        </p:spPr>
        <p:txBody>
          <a:bodyPr/>
          <a:lstStyle/>
          <a:p>
            <a:r>
              <a:rPr lang="en-US"/>
              <a:t>Click to edit Master title style</a:t>
            </a:r>
          </a:p>
        </p:txBody>
      </p:sp>
    </p:spTree>
    <p:extLst>
      <p:ext uri="{BB962C8B-B14F-4D97-AF65-F5344CB8AC3E}">
        <p14:creationId xmlns:p14="http://schemas.microsoft.com/office/powerpoint/2010/main" val="26479084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One column &amp; top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0" y="0"/>
            <a:ext cx="12192000" cy="3099816"/>
          </a:xfr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6324600" y="3557016"/>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7711B564-A6B9-274B-8014-5974D0A10A06}"/>
              </a:ext>
            </a:extLst>
          </p:cNvPr>
          <p:cNvSpPr>
            <a:spLocks noGrp="1"/>
          </p:cNvSpPr>
          <p:nvPr>
            <p:ph type="title" hasCustomPrompt="1"/>
          </p:nvPr>
        </p:nvSpPr>
        <p:spPr>
          <a:xfrm>
            <a:off x="914400" y="3557016"/>
            <a:ext cx="4953000" cy="1194558"/>
          </a:xfrm>
        </p:spPr>
        <p:txBody>
          <a:bodyPr wrap="square" anchor="t" anchorCtr="0">
            <a:spAutoFit/>
          </a:bodyPr>
          <a:lstStyle>
            <a:lvl1pPr algn="l">
              <a:defRPr/>
            </a:lvl1pPr>
          </a:lstStyle>
          <a:p>
            <a:r>
              <a:rPr lang="en-US"/>
              <a:t>Click to enter header</a:t>
            </a:r>
          </a:p>
        </p:txBody>
      </p:sp>
      <p:sp>
        <p:nvSpPr>
          <p:cNvPr id="10" name="Content Placeholder 5">
            <a:extLst>
              <a:ext uri="{FF2B5EF4-FFF2-40B4-BE49-F238E27FC236}">
                <a16:creationId xmlns:a16="http://schemas.microsoft.com/office/drawing/2014/main" id="{67F4F22C-5785-FC4B-9648-6B0A35C820BE}"/>
              </a:ext>
            </a:extLst>
          </p:cNvPr>
          <p:cNvSpPr>
            <a:spLocks noGrp="1"/>
          </p:cNvSpPr>
          <p:nvPr>
            <p:ph sz="quarter" idx="18" hasCustomPrompt="1"/>
          </p:nvPr>
        </p:nvSpPr>
        <p:spPr>
          <a:xfrm>
            <a:off x="914399" y="4744116"/>
            <a:ext cx="4953000" cy="222408"/>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Tree>
    <p:extLst>
      <p:ext uri="{BB962C8B-B14F-4D97-AF65-F5344CB8AC3E}">
        <p14:creationId xmlns:p14="http://schemas.microsoft.com/office/powerpoint/2010/main" val="37575010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ega header">
    <p:spTree>
      <p:nvGrpSpPr>
        <p:cNvPr id="1" name=""/>
        <p:cNvGrpSpPr/>
        <p:nvPr/>
      </p:nvGrpSpPr>
      <p:grpSpPr>
        <a:xfrm>
          <a:off x="0" y="0"/>
          <a:ext cx="0" cy="0"/>
          <a:chOff x="0" y="0"/>
          <a:chExt cx="0" cy="0"/>
        </a:xfrm>
      </p:grpSpPr>
      <p:sp>
        <p:nvSpPr>
          <p:cNvPr id="13" name="Content Placeholder 5">
            <a:extLst>
              <a:ext uri="{FF2B5EF4-FFF2-40B4-BE49-F238E27FC236}">
                <a16:creationId xmlns:a16="http://schemas.microsoft.com/office/drawing/2014/main" id="{D7355549-B690-F249-9932-68ABC78DB9CD}"/>
              </a:ext>
            </a:extLst>
          </p:cNvPr>
          <p:cNvSpPr>
            <a:spLocks noGrp="1"/>
          </p:cNvSpPr>
          <p:nvPr>
            <p:ph sz="quarter" idx="19"/>
          </p:nvPr>
        </p:nvSpPr>
        <p:spPr>
          <a:xfrm>
            <a:off x="929640" y="3867912"/>
            <a:ext cx="4937760" cy="18164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itle 1">
            <a:extLst>
              <a:ext uri="{FF2B5EF4-FFF2-40B4-BE49-F238E27FC236}">
                <a16:creationId xmlns:a16="http://schemas.microsoft.com/office/drawing/2014/main" id="{04BEEDD8-1408-3A41-A81A-BCF5DEADFD3F}"/>
              </a:ext>
            </a:extLst>
          </p:cNvPr>
          <p:cNvSpPr>
            <a:spLocks noGrp="1"/>
          </p:cNvSpPr>
          <p:nvPr>
            <p:ph type="title" hasCustomPrompt="1"/>
          </p:nvPr>
        </p:nvSpPr>
        <p:spPr>
          <a:xfrm>
            <a:off x="914400" y="914400"/>
            <a:ext cx="10363200" cy="1006045"/>
          </a:xfrm>
        </p:spPr>
        <p:txBody>
          <a:bodyPr wrap="square" anchor="t" anchorCtr="0">
            <a:spAutoFit/>
          </a:bodyPr>
          <a:lstStyle>
            <a:lvl1pPr algn="l">
              <a:defRPr sz="8000"/>
            </a:lvl1pPr>
          </a:lstStyle>
          <a:p>
            <a:r>
              <a:rPr lang="en-US"/>
              <a:t>Click to enter header</a:t>
            </a:r>
          </a:p>
        </p:txBody>
      </p:sp>
      <p:sp>
        <p:nvSpPr>
          <p:cNvPr id="15" name="Content Placeholder 5">
            <a:extLst>
              <a:ext uri="{FF2B5EF4-FFF2-40B4-BE49-F238E27FC236}">
                <a16:creationId xmlns:a16="http://schemas.microsoft.com/office/drawing/2014/main" id="{B6AF176C-EB8A-2A44-A4FF-1E8FA7F09670}"/>
              </a:ext>
            </a:extLst>
          </p:cNvPr>
          <p:cNvSpPr>
            <a:spLocks noGrp="1"/>
          </p:cNvSpPr>
          <p:nvPr>
            <p:ph sz="quarter" idx="18" hasCustomPrompt="1"/>
          </p:nvPr>
        </p:nvSpPr>
        <p:spPr>
          <a:xfrm>
            <a:off x="914400" y="1947458"/>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Tree>
    <p:extLst>
      <p:ext uri="{BB962C8B-B14F-4D97-AF65-F5344CB8AC3E}">
        <p14:creationId xmlns:p14="http://schemas.microsoft.com/office/powerpoint/2010/main" val="2994380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 &amp; top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0" y="10160"/>
            <a:ext cx="12192000" cy="3099816"/>
          </a:xfr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6324600" y="3557016"/>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5">
            <a:extLst>
              <a:ext uri="{FF2B5EF4-FFF2-40B4-BE49-F238E27FC236}">
                <a16:creationId xmlns:a16="http://schemas.microsoft.com/office/drawing/2014/main" id="{D7355549-B690-F249-9932-68ABC78DB9CD}"/>
              </a:ext>
            </a:extLst>
          </p:cNvPr>
          <p:cNvSpPr>
            <a:spLocks noGrp="1"/>
          </p:cNvSpPr>
          <p:nvPr>
            <p:ph sz="quarter" idx="19"/>
          </p:nvPr>
        </p:nvSpPr>
        <p:spPr>
          <a:xfrm>
            <a:off x="929640" y="3557016"/>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itle 1">
            <a:extLst>
              <a:ext uri="{FF2B5EF4-FFF2-40B4-BE49-F238E27FC236}">
                <a16:creationId xmlns:a16="http://schemas.microsoft.com/office/drawing/2014/main" id="{04BEEDD8-1408-3A41-A81A-BCF5DEADFD3F}"/>
              </a:ext>
            </a:extLst>
          </p:cNvPr>
          <p:cNvSpPr>
            <a:spLocks noGrp="1"/>
          </p:cNvSpPr>
          <p:nvPr>
            <p:ph type="title" hasCustomPrompt="1"/>
          </p:nvPr>
        </p:nvSpPr>
        <p:spPr>
          <a:xfrm>
            <a:off x="1471449" y="1142142"/>
            <a:ext cx="9249103" cy="738664"/>
          </a:xfrm>
        </p:spPr>
        <p:txBody>
          <a:bodyPr wrap="square" anchor="t" anchorCtr="0">
            <a:spAutoFit/>
          </a:bodyPr>
          <a:lstStyle>
            <a:lvl1pPr algn="ctr">
              <a:defRPr/>
            </a:lvl1pPr>
          </a:lstStyle>
          <a:p>
            <a:r>
              <a:rPr lang="en-US"/>
              <a:t>Click to enter header</a:t>
            </a:r>
          </a:p>
        </p:txBody>
      </p:sp>
      <p:sp>
        <p:nvSpPr>
          <p:cNvPr id="15" name="Content Placeholder 5">
            <a:extLst>
              <a:ext uri="{FF2B5EF4-FFF2-40B4-BE49-F238E27FC236}">
                <a16:creationId xmlns:a16="http://schemas.microsoft.com/office/drawing/2014/main" id="{B6AF176C-EB8A-2A44-A4FF-1E8FA7F09670}"/>
              </a:ext>
            </a:extLst>
          </p:cNvPr>
          <p:cNvSpPr>
            <a:spLocks noGrp="1"/>
          </p:cNvSpPr>
          <p:nvPr>
            <p:ph sz="quarter" idx="18" hasCustomPrompt="1"/>
          </p:nvPr>
        </p:nvSpPr>
        <p:spPr>
          <a:xfrm>
            <a:off x="914400" y="1901826"/>
            <a:ext cx="10363200" cy="221599"/>
          </a:xfrm>
        </p:spPr>
        <p:txBody>
          <a:bodyPr tIns="0" bIns="0"/>
          <a:lstStyle>
            <a:lvl1pPr algn="ctr">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Tree>
    <p:extLst>
      <p:ext uri="{BB962C8B-B14F-4D97-AF65-F5344CB8AC3E}">
        <p14:creationId xmlns:p14="http://schemas.microsoft.com/office/powerpoint/2010/main" val="2606258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losing slide">
    <p:bg>
      <p:bgPr>
        <a:solidFill>
          <a:schemeClr val="tx2"/>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EB5E730D-52B2-AED5-0CF4-2416B622EC9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083050" y="2832100"/>
            <a:ext cx="4025900" cy="1193800"/>
          </a:xfrm>
          <a:prstGeom prst="rect">
            <a:avLst/>
          </a:prstGeom>
        </p:spPr>
      </p:pic>
    </p:spTree>
    <p:extLst>
      <p:ext uri="{BB962C8B-B14F-4D97-AF65-F5344CB8AC3E}">
        <p14:creationId xmlns:p14="http://schemas.microsoft.com/office/powerpoint/2010/main" val="21154942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D2A56FEB-982E-7F4D-BB0F-A20A81BC2E56}"/>
              </a:ext>
            </a:extLst>
          </p:cNvPr>
          <p:cNvSpPr>
            <a:spLocks noGrp="1"/>
          </p:cNvSpPr>
          <p:nvPr>
            <p:ph sz="quarter" idx="18" hasCustomPrompt="1"/>
          </p:nvPr>
        </p:nvSpPr>
        <p:spPr>
          <a:xfrm>
            <a:off x="914400" y="1554480"/>
            <a:ext cx="10363200" cy="246221"/>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Title 2">
            <a:extLst>
              <a:ext uri="{FF2B5EF4-FFF2-40B4-BE49-F238E27FC236}">
                <a16:creationId xmlns:a16="http://schemas.microsoft.com/office/drawing/2014/main" id="{98E42D8E-B738-AE49-A7CD-93B238A4F27D}"/>
              </a:ext>
            </a:extLst>
          </p:cNvPr>
          <p:cNvSpPr>
            <a:spLocks noGrp="1"/>
          </p:cNvSpPr>
          <p:nvPr>
            <p:ph type="title"/>
          </p:nvPr>
        </p:nvSpPr>
        <p:spPr>
          <a:xfrm>
            <a:off x="914400" y="914400"/>
            <a:ext cx="9448800" cy="603627"/>
          </a:xfrm>
        </p:spPr>
        <p:txBody>
          <a:bodyPr/>
          <a:lstStyle>
            <a:lvl1pPr algn="l">
              <a:defRPr/>
            </a:lvl1pPr>
          </a:lstStyle>
          <a:p>
            <a:r>
              <a:rPr lang="en-US"/>
              <a:t>Click to edit Master title style</a:t>
            </a:r>
          </a:p>
        </p:txBody>
      </p:sp>
    </p:spTree>
    <p:extLst>
      <p:ext uri="{BB962C8B-B14F-4D97-AF65-F5344CB8AC3E}">
        <p14:creationId xmlns:p14="http://schemas.microsoft.com/office/powerpoint/2010/main" val="8709672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Small simple cover w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itle 1"/>
          <p:cNvSpPr>
            <a:spLocks noGrp="1"/>
          </p:cNvSpPr>
          <p:nvPr userDrawn="1">
            <p:ph type="title" hasCustomPrompt="1"/>
          </p:nvPr>
        </p:nvSpPr>
        <p:spPr>
          <a:xfrm>
            <a:off x="584791" y="1173088"/>
            <a:ext cx="11025962" cy="553998"/>
          </a:xfrm>
        </p:spPr>
        <p:txBody>
          <a:bodyPr wrap="square">
            <a:spAutoFit/>
          </a:bodyPr>
          <a:lstStyle>
            <a:lvl1pPr>
              <a:lnSpc>
                <a:spcPct val="90000"/>
              </a:lnSpc>
              <a:defRPr sz="4000" baseline="0">
                <a:solidFill>
                  <a:srgbClr val="8DE1E2"/>
                </a:solidFill>
              </a:defRPr>
            </a:lvl1pPr>
          </a:lstStyle>
          <a:p>
            <a:r>
              <a:rPr lang="en-US"/>
              <a:t>Click to enter title</a:t>
            </a:r>
          </a:p>
        </p:txBody>
      </p:sp>
      <p:sp>
        <p:nvSpPr>
          <p:cNvPr id="3" name="Text Placeholder 2"/>
          <p:cNvSpPr>
            <a:spLocks noGrp="1"/>
          </p:cNvSpPr>
          <p:nvPr>
            <p:ph type="body" sz="quarter" idx="10" hasCustomPrompt="1"/>
          </p:nvPr>
        </p:nvSpPr>
        <p:spPr>
          <a:xfrm>
            <a:off x="584791" y="1952114"/>
            <a:ext cx="11025962" cy="276999"/>
          </a:xfrm>
          <a:noFill/>
        </p:spPr>
        <p:txBody>
          <a:bodyPr wrap="square" lIns="0">
            <a:spAutoFit/>
          </a:bodyPr>
          <a:lstStyle>
            <a:lvl1pPr>
              <a:spcAft>
                <a:spcPts val="200"/>
              </a:spcAft>
              <a:defRPr sz="1800" b="1" i="0" spc="0" baseline="0">
                <a:solidFill>
                  <a:schemeClr val="bg1"/>
                </a:solidFill>
                <a:latin typeface="Source Sans Pro SemiBold" panose="020B0503030403020204" pitchFamily="34" charset="0"/>
                <a:ea typeface="Source Sans Pro SemiBold" panose="020B0503030403020204" pitchFamily="34" charset="0"/>
              </a:defRPr>
            </a:lvl1pPr>
            <a:lvl2pPr marL="0" indent="0">
              <a:spcBef>
                <a:spcPts val="0"/>
              </a:spcBef>
              <a:spcAft>
                <a:spcPts val="600"/>
              </a:spcAft>
              <a:buNone/>
              <a:defRPr sz="1400" spc="-20" baseline="0"/>
            </a:lvl2pPr>
            <a:lvl3pPr marL="9525" indent="0">
              <a:buNone/>
              <a:tabLst/>
              <a:defRPr/>
            </a:lvl3pPr>
            <a:lvl4pPr marL="9525" indent="0">
              <a:buNone/>
              <a:tabLst/>
              <a:defRPr/>
            </a:lvl4pPr>
            <a:lvl5pPr marL="9525" indent="0">
              <a:buNone/>
              <a:tabLst/>
              <a:defRPr/>
            </a:lvl5pPr>
          </a:lstStyle>
          <a:p>
            <a:pPr lvl="0"/>
            <a:r>
              <a:rPr lang="en-US"/>
              <a:t>Click to enter </a:t>
            </a:r>
            <a:r>
              <a:rPr lang="en-US" err="1"/>
              <a:t>subheader</a:t>
            </a:r>
            <a:endParaRPr lang="en-US"/>
          </a:p>
        </p:txBody>
      </p:sp>
      <p:sp>
        <p:nvSpPr>
          <p:cNvPr id="4" name="TextBox 3"/>
          <p:cNvSpPr txBox="1"/>
          <p:nvPr userDrawn="1"/>
        </p:nvSpPr>
        <p:spPr>
          <a:xfrm>
            <a:off x="-763674" y="864158"/>
            <a:ext cx="184731" cy="369332"/>
          </a:xfrm>
          <a:prstGeom prst="rect">
            <a:avLst/>
          </a:prstGeom>
          <a:noFill/>
        </p:spPr>
        <p:txBody>
          <a:bodyPr wrap="none" rtlCol="0">
            <a:spAutoFit/>
          </a:bodyPr>
          <a:lstStyle/>
          <a:p>
            <a:endParaRPr lang="en-US" sz="1800"/>
          </a:p>
        </p:txBody>
      </p:sp>
      <p:sp>
        <p:nvSpPr>
          <p:cNvPr id="2" name="Footer Placeholder 1">
            <a:extLst>
              <a:ext uri="{FF2B5EF4-FFF2-40B4-BE49-F238E27FC236}">
                <a16:creationId xmlns:a16="http://schemas.microsoft.com/office/drawing/2014/main" id="{5DB61A13-ACEE-FD82-4A19-F40400FF962D}"/>
              </a:ext>
            </a:extLst>
          </p:cNvPr>
          <p:cNvSpPr txBox="1">
            <a:spLocks/>
          </p:cNvSpPr>
          <p:nvPr userDrawn="1"/>
        </p:nvSpPr>
        <p:spPr>
          <a:xfrm>
            <a:off x="738583" y="6496576"/>
            <a:ext cx="4114800" cy="212594"/>
          </a:xfrm>
          <a:prstGeom prst="rect">
            <a:avLst/>
          </a:prstGeom>
        </p:spPr>
        <p:txBody>
          <a:bodyPr lIns="0" rIns="0"/>
          <a:lstStyle>
            <a:defPPr>
              <a:defRPr lang="en-US"/>
            </a:defPPr>
            <a:lvl1pPr marL="0" algn="r" defTabSz="914400" rtl="0" eaLnBrk="1" latinLnBrk="0" hangingPunct="1">
              <a:defRPr sz="1800" kern="1200">
                <a:solidFill>
                  <a:schemeClr val="accent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00">
                <a:solidFill>
                  <a:schemeClr val="bg1"/>
                </a:solidFill>
              </a:rPr>
              <a:t>2025 Reinsurance Summit|  © 2025 by Fannie Mae</a:t>
            </a:r>
          </a:p>
        </p:txBody>
      </p:sp>
      <p:sp>
        <p:nvSpPr>
          <p:cNvPr id="5" name="Slide Number Placeholder 4">
            <a:extLst>
              <a:ext uri="{FF2B5EF4-FFF2-40B4-BE49-F238E27FC236}">
                <a16:creationId xmlns:a16="http://schemas.microsoft.com/office/drawing/2014/main" id="{8FBB797F-965C-1098-B9B9-B2A24B8D258D}"/>
              </a:ext>
            </a:extLst>
          </p:cNvPr>
          <p:cNvSpPr txBox="1">
            <a:spLocks/>
          </p:cNvSpPr>
          <p:nvPr userDrawn="1"/>
        </p:nvSpPr>
        <p:spPr>
          <a:xfrm>
            <a:off x="365760" y="6473753"/>
            <a:ext cx="243840" cy="212594"/>
          </a:xfrm>
          <a:prstGeom prst="rect">
            <a:avLst/>
          </a:prstGeom>
        </p:spPr>
        <p:txBody>
          <a:bodyPr lIns="0" tIns="0" rIns="0" bIns="0"/>
          <a:lstStyle>
            <a:defPPr>
              <a:defRPr lang="en-US"/>
            </a:defPPr>
            <a:lvl1pPr marL="0" algn="r" defTabSz="914400" rtl="0" eaLnBrk="1" latinLnBrk="0" hangingPunct="1">
              <a:defRPr sz="1800" kern="1200">
                <a:solidFill>
                  <a:schemeClr val="accent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F113B49-C4D2-453F-848F-33FCBA6F44B6}" type="slidenum">
              <a:rPr lang="en-US" sz="1600" b="1" i="0" smtClean="0">
                <a:solidFill>
                  <a:schemeClr val="bg1"/>
                </a:solidFill>
                <a:latin typeface="Source Sans Pro SemiBold" panose="020B0503030403020204" pitchFamily="34" charset="0"/>
                <a:ea typeface="Source Sans Pro SemiBold" panose="020B0503030403020204" pitchFamily="34" charset="0"/>
              </a:rPr>
              <a:pPr/>
              <a:t>‹#›</a:t>
            </a:fld>
            <a:endParaRPr lang="en-US" sz="1600" b="1" i="0">
              <a:solidFill>
                <a:schemeClr val="bg1"/>
              </a:solidFill>
              <a:latin typeface="Source Sans Pro SemiBold" panose="020B0503030403020204" pitchFamily="34" charset="0"/>
              <a:ea typeface="Source Sans Pro SemiBold" panose="020B0503030403020204" pitchFamily="34" charset="0"/>
            </a:endParaRPr>
          </a:p>
        </p:txBody>
      </p:sp>
      <p:pic>
        <p:nvPicPr>
          <p:cNvPr id="8" name="Picture 7" descr="A black and white logo&#10;&#10;Description automatically generated">
            <a:extLst>
              <a:ext uri="{FF2B5EF4-FFF2-40B4-BE49-F238E27FC236}">
                <a16:creationId xmlns:a16="http://schemas.microsoft.com/office/drawing/2014/main" id="{3DBFE0D0-CBF6-F37F-A5DD-BBBFDCF2832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7680" y="441519"/>
            <a:ext cx="1700530" cy="506541"/>
          </a:xfrm>
          <a:prstGeom prst="rect">
            <a:avLst/>
          </a:prstGeom>
        </p:spPr>
      </p:pic>
    </p:spTree>
    <p:extLst>
      <p:ext uri="{BB962C8B-B14F-4D97-AF65-F5344CB8AC3E}">
        <p14:creationId xmlns:p14="http://schemas.microsoft.com/office/powerpoint/2010/main" val="1842878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 image grid">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D2A56FEB-982E-7F4D-BB0F-A20A81BC2E56}"/>
              </a:ext>
            </a:extLst>
          </p:cNvPr>
          <p:cNvSpPr>
            <a:spLocks noGrp="1"/>
          </p:cNvSpPr>
          <p:nvPr>
            <p:ph sz="quarter" idx="18" hasCustomPrompt="1"/>
          </p:nvPr>
        </p:nvSpPr>
        <p:spPr>
          <a:xfrm>
            <a:off x="914400" y="1554480"/>
            <a:ext cx="10363200" cy="246221"/>
          </a:xfrm>
        </p:spPr>
        <p:txBody>
          <a:bodyPr tIns="0" bIns="0" anchor="t"/>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Picture Placeholder 2">
            <a:extLst>
              <a:ext uri="{FF2B5EF4-FFF2-40B4-BE49-F238E27FC236}">
                <a16:creationId xmlns:a16="http://schemas.microsoft.com/office/drawing/2014/main" id="{FA5E114B-0B29-234E-9915-544A9E102387}"/>
              </a:ext>
            </a:extLst>
          </p:cNvPr>
          <p:cNvSpPr>
            <a:spLocks noGrp="1"/>
          </p:cNvSpPr>
          <p:nvPr>
            <p:ph type="pic" sz="quarter" idx="22"/>
          </p:nvPr>
        </p:nvSpPr>
        <p:spPr>
          <a:xfrm>
            <a:off x="914400" y="2285999"/>
            <a:ext cx="4953000" cy="2249424"/>
          </a:xfrm>
          <a:solidFill>
            <a:schemeClr val="bg2"/>
          </a:solidFill>
        </p:spPr>
        <p:txBody>
          <a:bodyPr/>
          <a:lstStyle/>
          <a:p>
            <a:endParaRPr lang="en-US"/>
          </a:p>
        </p:txBody>
      </p:sp>
      <p:sp>
        <p:nvSpPr>
          <p:cNvPr id="13" name="Picture Placeholder 2">
            <a:extLst>
              <a:ext uri="{FF2B5EF4-FFF2-40B4-BE49-F238E27FC236}">
                <a16:creationId xmlns:a16="http://schemas.microsoft.com/office/drawing/2014/main" id="{7AAD066D-35A4-3743-8512-96F12ED5AAEF}"/>
              </a:ext>
            </a:extLst>
          </p:cNvPr>
          <p:cNvSpPr>
            <a:spLocks noGrp="1"/>
          </p:cNvSpPr>
          <p:nvPr>
            <p:ph type="pic" sz="quarter" idx="23"/>
          </p:nvPr>
        </p:nvSpPr>
        <p:spPr>
          <a:xfrm>
            <a:off x="6324600" y="2285999"/>
            <a:ext cx="4953000" cy="2249424"/>
          </a:xfrm>
          <a:solidFill>
            <a:schemeClr val="bg2"/>
          </a:solidFill>
        </p:spPr>
        <p:txBody>
          <a:bodyPr/>
          <a:lstStyle/>
          <a:p>
            <a:endParaRPr lang="en-US"/>
          </a:p>
        </p:txBody>
      </p:sp>
      <p:sp>
        <p:nvSpPr>
          <p:cNvPr id="16" name="Text Placeholder 15">
            <a:extLst>
              <a:ext uri="{FF2B5EF4-FFF2-40B4-BE49-F238E27FC236}">
                <a16:creationId xmlns:a16="http://schemas.microsoft.com/office/drawing/2014/main" id="{6D4B4783-368E-EA40-A75F-3657EF35547B}"/>
              </a:ext>
            </a:extLst>
          </p:cNvPr>
          <p:cNvSpPr>
            <a:spLocks noGrp="1"/>
          </p:cNvSpPr>
          <p:nvPr>
            <p:ph type="body" sz="quarter" idx="24"/>
          </p:nvPr>
        </p:nvSpPr>
        <p:spPr>
          <a:xfrm>
            <a:off x="914400" y="4645152"/>
            <a:ext cx="4953000" cy="1253677"/>
          </a:xfrm>
        </p:spPr>
        <p:txBody>
          <a:bodyPr/>
          <a:lstStyle>
            <a:lvl1pPr>
              <a:defRPr sz="1600"/>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8ECD926F-EC25-A74A-972C-4DACB6D69E72}"/>
              </a:ext>
            </a:extLst>
          </p:cNvPr>
          <p:cNvSpPr>
            <a:spLocks noGrp="1"/>
          </p:cNvSpPr>
          <p:nvPr>
            <p:ph type="body" sz="quarter" idx="25"/>
          </p:nvPr>
        </p:nvSpPr>
        <p:spPr>
          <a:xfrm>
            <a:off x="6321552" y="4645152"/>
            <a:ext cx="4953000" cy="1253677"/>
          </a:xfrm>
        </p:spPr>
        <p:txBody>
          <a:bodyPr/>
          <a:lstStyle>
            <a:lvl1pPr>
              <a:defRPr sz="1600"/>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16BEF884-7AC1-1241-BAE7-07858762923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109904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 image grid">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D2A56FEB-982E-7F4D-BB0F-A20A81BC2E56}"/>
              </a:ext>
            </a:extLst>
          </p:cNvPr>
          <p:cNvSpPr>
            <a:spLocks noGrp="1"/>
          </p:cNvSpPr>
          <p:nvPr>
            <p:ph sz="quarter" idx="18" hasCustomPrompt="1"/>
          </p:nvPr>
        </p:nvSpPr>
        <p:spPr>
          <a:xfrm>
            <a:off x="914400" y="1554480"/>
            <a:ext cx="10363200" cy="246221"/>
          </a:xfrm>
        </p:spPr>
        <p:txBody>
          <a:bodyPr tIns="0" bIns="0" anchor="t"/>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Picture Placeholder 2">
            <a:extLst>
              <a:ext uri="{FF2B5EF4-FFF2-40B4-BE49-F238E27FC236}">
                <a16:creationId xmlns:a16="http://schemas.microsoft.com/office/drawing/2014/main" id="{FA5E114B-0B29-234E-9915-544A9E102387}"/>
              </a:ext>
            </a:extLst>
          </p:cNvPr>
          <p:cNvSpPr>
            <a:spLocks noGrp="1"/>
          </p:cNvSpPr>
          <p:nvPr>
            <p:ph type="pic" sz="quarter" idx="22"/>
          </p:nvPr>
        </p:nvSpPr>
        <p:spPr>
          <a:xfrm>
            <a:off x="914400" y="2285999"/>
            <a:ext cx="3154680" cy="2249424"/>
          </a:xfrm>
          <a:solidFill>
            <a:schemeClr val="bg2"/>
          </a:solidFill>
        </p:spPr>
        <p:txBody>
          <a:bodyPr/>
          <a:lstStyle/>
          <a:p>
            <a:endParaRPr lang="en-US"/>
          </a:p>
        </p:txBody>
      </p:sp>
      <p:sp>
        <p:nvSpPr>
          <p:cNvPr id="13" name="Picture Placeholder 2">
            <a:extLst>
              <a:ext uri="{FF2B5EF4-FFF2-40B4-BE49-F238E27FC236}">
                <a16:creationId xmlns:a16="http://schemas.microsoft.com/office/drawing/2014/main" id="{7AAD066D-35A4-3743-8512-96F12ED5AAEF}"/>
              </a:ext>
            </a:extLst>
          </p:cNvPr>
          <p:cNvSpPr>
            <a:spLocks noGrp="1"/>
          </p:cNvSpPr>
          <p:nvPr>
            <p:ph type="pic" sz="quarter" idx="23"/>
          </p:nvPr>
        </p:nvSpPr>
        <p:spPr>
          <a:xfrm>
            <a:off x="4517136" y="2285999"/>
            <a:ext cx="3154680" cy="2249424"/>
          </a:xfrm>
          <a:solidFill>
            <a:schemeClr val="bg2"/>
          </a:solidFill>
        </p:spPr>
        <p:txBody>
          <a:bodyPr/>
          <a:lstStyle/>
          <a:p>
            <a:endParaRPr lang="en-US"/>
          </a:p>
        </p:txBody>
      </p:sp>
      <p:sp>
        <p:nvSpPr>
          <p:cNvPr id="14" name="Picture Placeholder 2">
            <a:extLst>
              <a:ext uri="{FF2B5EF4-FFF2-40B4-BE49-F238E27FC236}">
                <a16:creationId xmlns:a16="http://schemas.microsoft.com/office/drawing/2014/main" id="{80769702-64A1-D142-A9D7-018A14179FA5}"/>
              </a:ext>
            </a:extLst>
          </p:cNvPr>
          <p:cNvSpPr>
            <a:spLocks noGrp="1"/>
          </p:cNvSpPr>
          <p:nvPr>
            <p:ph type="pic" sz="quarter" idx="24"/>
          </p:nvPr>
        </p:nvSpPr>
        <p:spPr>
          <a:xfrm>
            <a:off x="8119872" y="2285999"/>
            <a:ext cx="3154680" cy="2249424"/>
          </a:xfrm>
          <a:solidFill>
            <a:schemeClr val="bg2"/>
          </a:solidFill>
        </p:spPr>
        <p:txBody>
          <a:bodyPr/>
          <a:lstStyle/>
          <a:p>
            <a:endParaRPr lang="en-US"/>
          </a:p>
        </p:txBody>
      </p:sp>
      <p:sp>
        <p:nvSpPr>
          <p:cNvPr id="4" name="Text Placeholder 3">
            <a:extLst>
              <a:ext uri="{FF2B5EF4-FFF2-40B4-BE49-F238E27FC236}">
                <a16:creationId xmlns:a16="http://schemas.microsoft.com/office/drawing/2014/main" id="{8FA0C95C-662C-F94A-B15B-672D8723542B}"/>
              </a:ext>
            </a:extLst>
          </p:cNvPr>
          <p:cNvSpPr>
            <a:spLocks noGrp="1"/>
          </p:cNvSpPr>
          <p:nvPr>
            <p:ph type="body" sz="quarter" idx="25"/>
          </p:nvPr>
        </p:nvSpPr>
        <p:spPr>
          <a:xfrm>
            <a:off x="914400" y="4645152"/>
            <a:ext cx="3154363" cy="1253677"/>
          </a:xfrm>
        </p:spPr>
        <p:txBody>
          <a:bodyPr/>
          <a:lstStyle>
            <a:lvl1pPr>
              <a:defRPr sz="1600"/>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3388834A-57D1-A343-A082-4B6431DBBBB6}"/>
              </a:ext>
            </a:extLst>
          </p:cNvPr>
          <p:cNvSpPr>
            <a:spLocks noGrp="1"/>
          </p:cNvSpPr>
          <p:nvPr>
            <p:ph type="body" sz="quarter" idx="26"/>
          </p:nvPr>
        </p:nvSpPr>
        <p:spPr>
          <a:xfrm>
            <a:off x="4517136" y="4645152"/>
            <a:ext cx="3154363" cy="1253677"/>
          </a:xfrm>
        </p:spPr>
        <p:txBody>
          <a:bodyPr/>
          <a:lstStyle>
            <a:lvl1pPr>
              <a:defRPr sz="1600"/>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3">
            <a:extLst>
              <a:ext uri="{FF2B5EF4-FFF2-40B4-BE49-F238E27FC236}">
                <a16:creationId xmlns:a16="http://schemas.microsoft.com/office/drawing/2014/main" id="{9163115B-6665-5D4D-ADEC-03CA2E6CF487}"/>
              </a:ext>
            </a:extLst>
          </p:cNvPr>
          <p:cNvSpPr>
            <a:spLocks noGrp="1"/>
          </p:cNvSpPr>
          <p:nvPr>
            <p:ph type="body" sz="quarter" idx="27"/>
          </p:nvPr>
        </p:nvSpPr>
        <p:spPr>
          <a:xfrm>
            <a:off x="8119872" y="4645152"/>
            <a:ext cx="3154363" cy="1253677"/>
          </a:xfrm>
        </p:spPr>
        <p:txBody>
          <a:bodyPr/>
          <a:lstStyle>
            <a:lvl1pPr>
              <a:defRPr sz="1600"/>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377514E4-EC56-E948-8F90-AC69116D8CA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479921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 circle image grid">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D2A56FEB-982E-7F4D-BB0F-A20A81BC2E56}"/>
              </a:ext>
            </a:extLst>
          </p:cNvPr>
          <p:cNvSpPr>
            <a:spLocks noGrp="1"/>
          </p:cNvSpPr>
          <p:nvPr>
            <p:ph sz="quarter" idx="18" hasCustomPrompt="1"/>
          </p:nvPr>
        </p:nvSpPr>
        <p:spPr>
          <a:xfrm>
            <a:off x="914400" y="1554480"/>
            <a:ext cx="10363200" cy="246221"/>
          </a:xfrm>
        </p:spPr>
        <p:txBody>
          <a:bodyPr tIns="0" bIns="0" anchor="t"/>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Picture Placeholder 2">
            <a:extLst>
              <a:ext uri="{FF2B5EF4-FFF2-40B4-BE49-F238E27FC236}">
                <a16:creationId xmlns:a16="http://schemas.microsoft.com/office/drawing/2014/main" id="{FA5E114B-0B29-234E-9915-544A9E102387}"/>
              </a:ext>
            </a:extLst>
          </p:cNvPr>
          <p:cNvSpPr>
            <a:spLocks noGrp="1" noChangeAspect="1"/>
          </p:cNvSpPr>
          <p:nvPr>
            <p:ph type="pic" sz="quarter" idx="22"/>
          </p:nvPr>
        </p:nvSpPr>
        <p:spPr>
          <a:xfrm>
            <a:off x="1577181" y="2285998"/>
            <a:ext cx="1828800" cy="1828800"/>
          </a:xfrm>
          <a:prstGeom prst="ellipse">
            <a:avLst/>
          </a:prstGeom>
          <a:solidFill>
            <a:schemeClr val="bg2"/>
          </a:solidFill>
        </p:spPr>
        <p:txBody>
          <a:bodyPr/>
          <a:lstStyle/>
          <a:p>
            <a:endParaRPr lang="en-US"/>
          </a:p>
        </p:txBody>
      </p:sp>
      <p:sp>
        <p:nvSpPr>
          <p:cNvPr id="13" name="Picture Placeholder 2">
            <a:extLst>
              <a:ext uri="{FF2B5EF4-FFF2-40B4-BE49-F238E27FC236}">
                <a16:creationId xmlns:a16="http://schemas.microsoft.com/office/drawing/2014/main" id="{7AAD066D-35A4-3743-8512-96F12ED5AAEF}"/>
              </a:ext>
            </a:extLst>
          </p:cNvPr>
          <p:cNvSpPr>
            <a:spLocks noGrp="1" noChangeAspect="1"/>
          </p:cNvSpPr>
          <p:nvPr>
            <p:ph type="pic" sz="quarter" idx="23"/>
          </p:nvPr>
        </p:nvSpPr>
        <p:spPr>
          <a:xfrm>
            <a:off x="5179917" y="2285998"/>
            <a:ext cx="1828800" cy="1828800"/>
          </a:xfrm>
          <a:prstGeom prst="ellipse">
            <a:avLst/>
          </a:prstGeom>
          <a:solidFill>
            <a:schemeClr val="bg2"/>
          </a:solidFill>
        </p:spPr>
        <p:txBody>
          <a:bodyPr/>
          <a:lstStyle/>
          <a:p>
            <a:endParaRPr lang="en-US"/>
          </a:p>
        </p:txBody>
      </p:sp>
      <p:sp>
        <p:nvSpPr>
          <p:cNvPr id="14" name="Picture Placeholder 2">
            <a:extLst>
              <a:ext uri="{FF2B5EF4-FFF2-40B4-BE49-F238E27FC236}">
                <a16:creationId xmlns:a16="http://schemas.microsoft.com/office/drawing/2014/main" id="{80769702-64A1-D142-A9D7-018A14179FA5}"/>
              </a:ext>
            </a:extLst>
          </p:cNvPr>
          <p:cNvSpPr>
            <a:spLocks noGrp="1" noChangeAspect="1"/>
          </p:cNvSpPr>
          <p:nvPr>
            <p:ph type="pic" sz="quarter" idx="24"/>
          </p:nvPr>
        </p:nvSpPr>
        <p:spPr>
          <a:xfrm>
            <a:off x="8782653" y="2285998"/>
            <a:ext cx="1828800" cy="1828800"/>
          </a:xfrm>
          <a:prstGeom prst="ellipse">
            <a:avLst/>
          </a:prstGeom>
          <a:solidFill>
            <a:schemeClr val="bg2"/>
          </a:solidFill>
        </p:spPr>
        <p:txBody>
          <a:bodyPr/>
          <a:lstStyle/>
          <a:p>
            <a:endParaRPr lang="en-US"/>
          </a:p>
        </p:txBody>
      </p:sp>
      <p:sp>
        <p:nvSpPr>
          <p:cNvPr id="4" name="Text Placeholder 3">
            <a:extLst>
              <a:ext uri="{FF2B5EF4-FFF2-40B4-BE49-F238E27FC236}">
                <a16:creationId xmlns:a16="http://schemas.microsoft.com/office/drawing/2014/main" id="{8FA0C95C-662C-F94A-B15B-672D8723542B}"/>
              </a:ext>
            </a:extLst>
          </p:cNvPr>
          <p:cNvSpPr>
            <a:spLocks noGrp="1"/>
          </p:cNvSpPr>
          <p:nvPr>
            <p:ph type="body" sz="quarter" idx="25"/>
          </p:nvPr>
        </p:nvSpPr>
        <p:spPr>
          <a:xfrm>
            <a:off x="914400" y="4365453"/>
            <a:ext cx="3154363" cy="1253677"/>
          </a:xfrm>
        </p:spPr>
        <p:txBody>
          <a:bodyPr/>
          <a:lstStyle>
            <a:lvl1pPr>
              <a:defRPr sz="1600"/>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3388834A-57D1-A343-A082-4B6431DBBBB6}"/>
              </a:ext>
            </a:extLst>
          </p:cNvPr>
          <p:cNvSpPr>
            <a:spLocks noGrp="1"/>
          </p:cNvSpPr>
          <p:nvPr>
            <p:ph type="body" sz="quarter" idx="26"/>
          </p:nvPr>
        </p:nvSpPr>
        <p:spPr>
          <a:xfrm>
            <a:off x="4517136" y="4365453"/>
            <a:ext cx="3154363" cy="1253677"/>
          </a:xfrm>
        </p:spPr>
        <p:txBody>
          <a:bodyPr/>
          <a:lstStyle>
            <a:lvl1pPr>
              <a:defRPr sz="1600"/>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3">
            <a:extLst>
              <a:ext uri="{FF2B5EF4-FFF2-40B4-BE49-F238E27FC236}">
                <a16:creationId xmlns:a16="http://schemas.microsoft.com/office/drawing/2014/main" id="{9163115B-6665-5D4D-ADEC-03CA2E6CF487}"/>
              </a:ext>
            </a:extLst>
          </p:cNvPr>
          <p:cNvSpPr>
            <a:spLocks noGrp="1"/>
          </p:cNvSpPr>
          <p:nvPr>
            <p:ph type="body" sz="quarter" idx="27"/>
          </p:nvPr>
        </p:nvSpPr>
        <p:spPr>
          <a:xfrm>
            <a:off x="8119872" y="4365453"/>
            <a:ext cx="3154363" cy="1253677"/>
          </a:xfrm>
        </p:spPr>
        <p:txBody>
          <a:bodyPr/>
          <a:lstStyle>
            <a:lvl1pPr>
              <a:defRPr sz="1600"/>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C41C3806-94D5-6845-A597-964F239A4E2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680761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 image grid">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D2A56FEB-982E-7F4D-BB0F-A20A81BC2E56}"/>
              </a:ext>
            </a:extLst>
          </p:cNvPr>
          <p:cNvSpPr>
            <a:spLocks noGrp="1"/>
          </p:cNvSpPr>
          <p:nvPr>
            <p:ph sz="quarter" idx="18" hasCustomPrompt="1"/>
          </p:nvPr>
        </p:nvSpPr>
        <p:spPr>
          <a:xfrm>
            <a:off x="914400" y="1554480"/>
            <a:ext cx="10363200" cy="246221"/>
          </a:xfrm>
        </p:spPr>
        <p:txBody>
          <a:bodyPr tIns="0" bIns="0" anchor="t"/>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Picture Placeholder 2">
            <a:extLst>
              <a:ext uri="{FF2B5EF4-FFF2-40B4-BE49-F238E27FC236}">
                <a16:creationId xmlns:a16="http://schemas.microsoft.com/office/drawing/2014/main" id="{FA5E114B-0B29-234E-9915-544A9E102387}"/>
              </a:ext>
            </a:extLst>
          </p:cNvPr>
          <p:cNvSpPr>
            <a:spLocks noGrp="1"/>
          </p:cNvSpPr>
          <p:nvPr>
            <p:ph type="pic" sz="quarter" idx="22"/>
          </p:nvPr>
        </p:nvSpPr>
        <p:spPr>
          <a:xfrm>
            <a:off x="914400" y="2285999"/>
            <a:ext cx="2247900" cy="2249424"/>
          </a:xfrm>
          <a:solidFill>
            <a:schemeClr val="bg2"/>
          </a:solidFill>
        </p:spPr>
        <p:txBody>
          <a:bodyPr/>
          <a:lstStyle/>
          <a:p>
            <a:endParaRPr lang="en-US"/>
          </a:p>
        </p:txBody>
      </p:sp>
      <p:sp>
        <p:nvSpPr>
          <p:cNvPr id="13" name="Picture Placeholder 2">
            <a:extLst>
              <a:ext uri="{FF2B5EF4-FFF2-40B4-BE49-F238E27FC236}">
                <a16:creationId xmlns:a16="http://schemas.microsoft.com/office/drawing/2014/main" id="{7AAD066D-35A4-3743-8512-96F12ED5AAEF}"/>
              </a:ext>
            </a:extLst>
          </p:cNvPr>
          <p:cNvSpPr>
            <a:spLocks noGrp="1"/>
          </p:cNvSpPr>
          <p:nvPr>
            <p:ph type="pic" sz="quarter" idx="23"/>
          </p:nvPr>
        </p:nvSpPr>
        <p:spPr>
          <a:xfrm>
            <a:off x="3619500" y="2285999"/>
            <a:ext cx="2247900" cy="2249424"/>
          </a:xfrm>
          <a:solidFill>
            <a:schemeClr val="bg2"/>
          </a:solidFill>
        </p:spPr>
        <p:txBody>
          <a:bodyPr/>
          <a:lstStyle/>
          <a:p>
            <a:endParaRPr lang="en-US"/>
          </a:p>
        </p:txBody>
      </p:sp>
      <p:sp>
        <p:nvSpPr>
          <p:cNvPr id="14" name="Picture Placeholder 2">
            <a:extLst>
              <a:ext uri="{FF2B5EF4-FFF2-40B4-BE49-F238E27FC236}">
                <a16:creationId xmlns:a16="http://schemas.microsoft.com/office/drawing/2014/main" id="{80769702-64A1-D142-A9D7-018A14179FA5}"/>
              </a:ext>
            </a:extLst>
          </p:cNvPr>
          <p:cNvSpPr>
            <a:spLocks noGrp="1"/>
          </p:cNvSpPr>
          <p:nvPr>
            <p:ph type="pic" sz="quarter" idx="24"/>
          </p:nvPr>
        </p:nvSpPr>
        <p:spPr>
          <a:xfrm>
            <a:off x="6324600" y="2285999"/>
            <a:ext cx="2247900" cy="2249424"/>
          </a:xfrm>
          <a:solidFill>
            <a:schemeClr val="bg2"/>
          </a:solidFill>
        </p:spPr>
        <p:txBody>
          <a:bodyPr/>
          <a:lstStyle/>
          <a:p>
            <a:endParaRPr lang="en-US"/>
          </a:p>
        </p:txBody>
      </p:sp>
      <p:sp>
        <p:nvSpPr>
          <p:cNvPr id="15" name="Picture Placeholder 2">
            <a:extLst>
              <a:ext uri="{FF2B5EF4-FFF2-40B4-BE49-F238E27FC236}">
                <a16:creationId xmlns:a16="http://schemas.microsoft.com/office/drawing/2014/main" id="{DF8D5AA6-9D0A-A748-AA49-18923290A13B}"/>
              </a:ext>
            </a:extLst>
          </p:cNvPr>
          <p:cNvSpPr>
            <a:spLocks noGrp="1"/>
          </p:cNvSpPr>
          <p:nvPr>
            <p:ph type="pic" sz="quarter" idx="25"/>
          </p:nvPr>
        </p:nvSpPr>
        <p:spPr>
          <a:xfrm>
            <a:off x="9026652" y="2285999"/>
            <a:ext cx="2247900" cy="2249424"/>
          </a:xfrm>
          <a:solidFill>
            <a:schemeClr val="bg2"/>
          </a:solidFill>
        </p:spPr>
        <p:txBody>
          <a:bodyPr/>
          <a:lstStyle/>
          <a:p>
            <a:endParaRPr lang="en-US"/>
          </a:p>
        </p:txBody>
      </p:sp>
      <p:sp>
        <p:nvSpPr>
          <p:cNvPr id="16" name="Text Placeholder 15">
            <a:extLst>
              <a:ext uri="{FF2B5EF4-FFF2-40B4-BE49-F238E27FC236}">
                <a16:creationId xmlns:a16="http://schemas.microsoft.com/office/drawing/2014/main" id="{C09933A3-5F2E-574C-90B9-B9352A307A14}"/>
              </a:ext>
            </a:extLst>
          </p:cNvPr>
          <p:cNvSpPr>
            <a:spLocks noGrp="1"/>
          </p:cNvSpPr>
          <p:nvPr>
            <p:ph type="body" sz="quarter" idx="26"/>
          </p:nvPr>
        </p:nvSpPr>
        <p:spPr>
          <a:xfrm>
            <a:off x="914401" y="4645152"/>
            <a:ext cx="2247900" cy="1253677"/>
          </a:xfrm>
        </p:spPr>
        <p:txBody>
          <a:bodyPr/>
          <a:lstStyle>
            <a:lvl1pPr>
              <a:defRPr sz="1600"/>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A9A40F6B-1161-674F-B7A2-95DC75ED197E}"/>
              </a:ext>
            </a:extLst>
          </p:cNvPr>
          <p:cNvSpPr>
            <a:spLocks noGrp="1"/>
          </p:cNvSpPr>
          <p:nvPr>
            <p:ph type="body" sz="quarter" idx="27"/>
          </p:nvPr>
        </p:nvSpPr>
        <p:spPr>
          <a:xfrm>
            <a:off x="3619500" y="4645152"/>
            <a:ext cx="2247900" cy="1253677"/>
          </a:xfrm>
        </p:spPr>
        <p:txBody>
          <a:bodyPr/>
          <a:lstStyle>
            <a:lvl1pPr>
              <a:defRPr sz="1600"/>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5">
            <a:extLst>
              <a:ext uri="{FF2B5EF4-FFF2-40B4-BE49-F238E27FC236}">
                <a16:creationId xmlns:a16="http://schemas.microsoft.com/office/drawing/2014/main" id="{530B41F5-9774-E341-ADCF-01C8E03126FC}"/>
              </a:ext>
            </a:extLst>
          </p:cNvPr>
          <p:cNvSpPr>
            <a:spLocks noGrp="1"/>
          </p:cNvSpPr>
          <p:nvPr>
            <p:ph type="body" sz="quarter" idx="28"/>
          </p:nvPr>
        </p:nvSpPr>
        <p:spPr>
          <a:xfrm>
            <a:off x="6324600" y="4645152"/>
            <a:ext cx="2247900" cy="1253677"/>
          </a:xfrm>
        </p:spPr>
        <p:txBody>
          <a:bodyPr/>
          <a:lstStyle>
            <a:lvl1pPr>
              <a:defRPr sz="1600"/>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5">
            <a:extLst>
              <a:ext uri="{FF2B5EF4-FFF2-40B4-BE49-F238E27FC236}">
                <a16:creationId xmlns:a16="http://schemas.microsoft.com/office/drawing/2014/main" id="{1119A79C-EB56-3444-A29E-0CD92DDFA8D4}"/>
              </a:ext>
            </a:extLst>
          </p:cNvPr>
          <p:cNvSpPr>
            <a:spLocks noGrp="1"/>
          </p:cNvSpPr>
          <p:nvPr>
            <p:ph type="body" sz="quarter" idx="29"/>
          </p:nvPr>
        </p:nvSpPr>
        <p:spPr>
          <a:xfrm>
            <a:off x="9026652" y="4645152"/>
            <a:ext cx="2247900" cy="1253677"/>
          </a:xfrm>
        </p:spPr>
        <p:txBody>
          <a:bodyPr/>
          <a:lstStyle>
            <a:lvl1pPr>
              <a:defRPr sz="1600"/>
            </a:lvl1pPr>
            <a:lvl2pPr>
              <a:defRPr sz="1400"/>
            </a:lvl2pPr>
            <a:lvl3pPr>
              <a:defRPr sz="14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ECFD5743-CED5-AC40-81C7-7F0415F1DF1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157823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 image collage">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486331DC-18BF-DD44-A792-26BED9952E86}"/>
              </a:ext>
            </a:extLst>
          </p:cNvPr>
          <p:cNvSpPr>
            <a:spLocks noGrp="1"/>
          </p:cNvSpPr>
          <p:nvPr>
            <p:ph sz="quarter" idx="12"/>
          </p:nvPr>
        </p:nvSpPr>
        <p:spPr>
          <a:xfrm>
            <a:off x="3530600" y="2270953"/>
            <a:ext cx="2514600" cy="2587752"/>
          </a:xfrm>
          <a:solidFill>
            <a:schemeClr val="tx2"/>
          </a:solidFill>
        </p:spPr>
        <p:txBody>
          <a:bodyPr lIns="228600" tIns="228600" rIns="228600" bIns="228600" anchor="t">
            <a:noAutofit/>
          </a:bodyPr>
          <a:lstStyle>
            <a:lvl1pPr>
              <a:defRPr sz="14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a:extLst>
              <a:ext uri="{FF2B5EF4-FFF2-40B4-BE49-F238E27FC236}">
                <a16:creationId xmlns:a16="http://schemas.microsoft.com/office/drawing/2014/main" id="{D2A56FEB-982E-7F4D-BB0F-A20A81BC2E56}"/>
              </a:ext>
            </a:extLst>
          </p:cNvPr>
          <p:cNvSpPr>
            <a:spLocks noGrp="1"/>
          </p:cNvSpPr>
          <p:nvPr>
            <p:ph sz="quarter" idx="18" hasCustomPrompt="1"/>
          </p:nvPr>
        </p:nvSpPr>
        <p:spPr>
          <a:xfrm>
            <a:off x="914400" y="1554480"/>
            <a:ext cx="10363200" cy="246221"/>
          </a:xfrm>
        </p:spPr>
        <p:txBody>
          <a:bodyPr tIns="0" bIns="0" anchor="t"/>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9" name="Content Placeholder 5">
            <a:extLst>
              <a:ext uri="{FF2B5EF4-FFF2-40B4-BE49-F238E27FC236}">
                <a16:creationId xmlns:a16="http://schemas.microsoft.com/office/drawing/2014/main" id="{5A732B00-0EE3-EA40-A344-B4F5F3F6B115}"/>
              </a:ext>
            </a:extLst>
          </p:cNvPr>
          <p:cNvSpPr>
            <a:spLocks noGrp="1"/>
          </p:cNvSpPr>
          <p:nvPr>
            <p:ph sz="quarter" idx="20"/>
          </p:nvPr>
        </p:nvSpPr>
        <p:spPr>
          <a:xfrm>
            <a:off x="8763000" y="2285998"/>
            <a:ext cx="2514600" cy="2587752"/>
          </a:xfrm>
          <a:solidFill>
            <a:schemeClr val="tx2"/>
          </a:solidFill>
        </p:spPr>
        <p:txBody>
          <a:bodyPr lIns="228600" tIns="228600" rIns="228600" bIns="228600" anchor="t">
            <a:noAutofit/>
          </a:bodyPr>
          <a:lstStyle>
            <a:lvl1pPr>
              <a:defRPr sz="14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FA5E114B-0B29-234E-9915-544A9E102387}"/>
              </a:ext>
            </a:extLst>
          </p:cNvPr>
          <p:cNvSpPr>
            <a:spLocks noGrp="1"/>
          </p:cNvSpPr>
          <p:nvPr>
            <p:ph type="pic" sz="quarter" idx="22"/>
          </p:nvPr>
        </p:nvSpPr>
        <p:spPr>
          <a:xfrm>
            <a:off x="914400" y="2285999"/>
            <a:ext cx="2514600" cy="2572706"/>
          </a:xfrm>
          <a:solidFill>
            <a:schemeClr val="bg2"/>
          </a:solidFill>
        </p:spPr>
        <p:txBody>
          <a:bodyPr/>
          <a:lstStyle/>
          <a:p>
            <a:endParaRPr lang="en-US"/>
          </a:p>
        </p:txBody>
      </p:sp>
      <p:sp>
        <p:nvSpPr>
          <p:cNvPr id="14" name="Picture Placeholder 2">
            <a:extLst>
              <a:ext uri="{FF2B5EF4-FFF2-40B4-BE49-F238E27FC236}">
                <a16:creationId xmlns:a16="http://schemas.microsoft.com/office/drawing/2014/main" id="{80769702-64A1-D142-A9D7-018A14179FA5}"/>
              </a:ext>
            </a:extLst>
          </p:cNvPr>
          <p:cNvSpPr>
            <a:spLocks noGrp="1"/>
          </p:cNvSpPr>
          <p:nvPr>
            <p:ph type="pic" sz="quarter" idx="24"/>
          </p:nvPr>
        </p:nvSpPr>
        <p:spPr>
          <a:xfrm>
            <a:off x="6146800" y="2285999"/>
            <a:ext cx="2514600" cy="2572706"/>
          </a:xfrm>
          <a:solidFill>
            <a:schemeClr val="bg2"/>
          </a:solidFill>
        </p:spPr>
        <p:txBody>
          <a:bodyPr/>
          <a:lstStyle/>
          <a:p>
            <a:endParaRPr lang="en-US"/>
          </a:p>
        </p:txBody>
      </p:sp>
      <p:sp>
        <p:nvSpPr>
          <p:cNvPr id="5" name="Title 4">
            <a:extLst>
              <a:ext uri="{FF2B5EF4-FFF2-40B4-BE49-F238E27FC236}">
                <a16:creationId xmlns:a16="http://schemas.microsoft.com/office/drawing/2014/main" id="{F04A8846-7FE0-AD49-B2EA-44BF0CAEA39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716735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 image grid w. callout">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486331DC-18BF-DD44-A792-26BED9952E86}"/>
              </a:ext>
            </a:extLst>
          </p:cNvPr>
          <p:cNvSpPr>
            <a:spLocks noGrp="1"/>
          </p:cNvSpPr>
          <p:nvPr>
            <p:ph sz="quarter" idx="12"/>
          </p:nvPr>
        </p:nvSpPr>
        <p:spPr>
          <a:xfrm>
            <a:off x="914399" y="4104409"/>
            <a:ext cx="7152154" cy="70126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5">
            <a:extLst>
              <a:ext uri="{FF2B5EF4-FFF2-40B4-BE49-F238E27FC236}">
                <a16:creationId xmlns:a16="http://schemas.microsoft.com/office/drawing/2014/main" id="{B54D3E98-7383-A74D-904E-822628DA6ED8}"/>
              </a:ext>
            </a:extLst>
          </p:cNvPr>
          <p:cNvSpPr>
            <a:spLocks noGrp="1"/>
          </p:cNvSpPr>
          <p:nvPr>
            <p:ph sz="quarter" idx="19"/>
          </p:nvPr>
        </p:nvSpPr>
        <p:spPr>
          <a:xfrm>
            <a:off x="8442479" y="4104409"/>
            <a:ext cx="2835121" cy="1839191"/>
          </a:xfrm>
          <a:solidFill>
            <a:schemeClr val="accent1"/>
          </a:solidFill>
        </p:spPr>
        <p:txBody>
          <a:bodyPr lIns="228600" tIns="228600" rIns="228600" bIns="228600">
            <a:noAutofit/>
          </a:bodyPr>
          <a:lstStyle>
            <a:lvl1pPr>
              <a:defRPr sz="14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FA5E114B-0B29-234E-9915-544A9E102387}"/>
              </a:ext>
            </a:extLst>
          </p:cNvPr>
          <p:cNvSpPr>
            <a:spLocks noGrp="1"/>
          </p:cNvSpPr>
          <p:nvPr>
            <p:ph type="pic" sz="quarter" idx="22"/>
          </p:nvPr>
        </p:nvSpPr>
        <p:spPr>
          <a:xfrm>
            <a:off x="921327" y="914400"/>
            <a:ext cx="7144644" cy="2878282"/>
          </a:xfrm>
          <a:solidFill>
            <a:schemeClr val="bg2"/>
          </a:solidFill>
        </p:spPr>
        <p:txBody>
          <a:bodyPr/>
          <a:lstStyle/>
          <a:p>
            <a:endParaRPr lang="en-US"/>
          </a:p>
        </p:txBody>
      </p:sp>
      <p:sp>
        <p:nvSpPr>
          <p:cNvPr id="13" name="Picture Placeholder 2">
            <a:extLst>
              <a:ext uri="{FF2B5EF4-FFF2-40B4-BE49-F238E27FC236}">
                <a16:creationId xmlns:a16="http://schemas.microsoft.com/office/drawing/2014/main" id="{7AAD066D-35A4-3743-8512-96F12ED5AAEF}"/>
              </a:ext>
            </a:extLst>
          </p:cNvPr>
          <p:cNvSpPr>
            <a:spLocks noGrp="1"/>
          </p:cNvSpPr>
          <p:nvPr>
            <p:ph type="pic" sz="quarter" idx="23"/>
          </p:nvPr>
        </p:nvSpPr>
        <p:spPr>
          <a:xfrm>
            <a:off x="8442479" y="914400"/>
            <a:ext cx="2835121" cy="2878282"/>
          </a:xfrm>
          <a:solidFill>
            <a:schemeClr val="bg2"/>
          </a:solidFill>
        </p:spPr>
        <p:txBody>
          <a:bodyPr/>
          <a:lstStyle/>
          <a:p>
            <a:endParaRPr lang="en-US"/>
          </a:p>
        </p:txBody>
      </p:sp>
    </p:spTree>
    <p:extLst>
      <p:ext uri="{BB962C8B-B14F-4D97-AF65-F5344CB8AC3E}">
        <p14:creationId xmlns:p14="http://schemas.microsoft.com/office/powerpoint/2010/main" val="21883875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 left image gri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0" y="914400"/>
            <a:ext cx="5861304" cy="2462645"/>
          </a:xfr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6324600" y="3465576"/>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5">
            <a:extLst>
              <a:ext uri="{FF2B5EF4-FFF2-40B4-BE49-F238E27FC236}">
                <a16:creationId xmlns:a16="http://schemas.microsoft.com/office/drawing/2014/main" id="{67F4F22C-5785-FC4B-9648-6B0A35C820BE}"/>
              </a:ext>
            </a:extLst>
          </p:cNvPr>
          <p:cNvSpPr>
            <a:spLocks noGrp="1"/>
          </p:cNvSpPr>
          <p:nvPr>
            <p:ph sz="quarter" idx="18" hasCustomPrompt="1"/>
          </p:nvPr>
        </p:nvSpPr>
        <p:spPr>
          <a:xfrm>
            <a:off x="6324600" y="2180455"/>
            <a:ext cx="4952999" cy="253400"/>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11" name="Picture Placeholder 6">
            <a:extLst>
              <a:ext uri="{FF2B5EF4-FFF2-40B4-BE49-F238E27FC236}">
                <a16:creationId xmlns:a16="http://schemas.microsoft.com/office/drawing/2014/main" id="{9F216C60-8414-0A4D-9C8A-AB618C4C6B0F}"/>
              </a:ext>
            </a:extLst>
          </p:cNvPr>
          <p:cNvSpPr>
            <a:spLocks noGrp="1"/>
          </p:cNvSpPr>
          <p:nvPr>
            <p:ph type="pic" sz="quarter" idx="20"/>
          </p:nvPr>
        </p:nvSpPr>
        <p:spPr>
          <a:xfrm>
            <a:off x="2987040" y="3465577"/>
            <a:ext cx="2880360" cy="2478023"/>
          </a:xfrm>
          <a:solidFill>
            <a:schemeClr val="bg2"/>
          </a:solidFill>
        </p:spPr>
        <p:txBody>
          <a:bodyPr/>
          <a:lstStyle/>
          <a:p>
            <a:endParaRPr lang="en-US"/>
          </a:p>
        </p:txBody>
      </p:sp>
      <p:sp>
        <p:nvSpPr>
          <p:cNvPr id="12" name="Picture Placeholder 6">
            <a:extLst>
              <a:ext uri="{FF2B5EF4-FFF2-40B4-BE49-F238E27FC236}">
                <a16:creationId xmlns:a16="http://schemas.microsoft.com/office/drawing/2014/main" id="{DD16F641-764C-FA48-8910-0D7CE5E96E5F}"/>
              </a:ext>
            </a:extLst>
          </p:cNvPr>
          <p:cNvSpPr>
            <a:spLocks noGrp="1"/>
          </p:cNvSpPr>
          <p:nvPr>
            <p:ph type="pic" sz="quarter" idx="21"/>
          </p:nvPr>
        </p:nvSpPr>
        <p:spPr>
          <a:xfrm>
            <a:off x="0" y="3465577"/>
            <a:ext cx="2880360" cy="2478023"/>
          </a:xfrm>
          <a:solidFill>
            <a:schemeClr val="bg2"/>
          </a:solidFill>
        </p:spPr>
        <p:txBody>
          <a:bodyPr/>
          <a:lstStyle/>
          <a:p>
            <a:endParaRPr lang="en-US"/>
          </a:p>
        </p:txBody>
      </p:sp>
      <p:sp>
        <p:nvSpPr>
          <p:cNvPr id="2" name="Title 1">
            <a:extLst>
              <a:ext uri="{FF2B5EF4-FFF2-40B4-BE49-F238E27FC236}">
                <a16:creationId xmlns:a16="http://schemas.microsoft.com/office/drawing/2014/main" id="{1E678FD1-2A59-B045-AAA7-200D5182991D}"/>
              </a:ext>
            </a:extLst>
          </p:cNvPr>
          <p:cNvSpPr>
            <a:spLocks noGrp="1"/>
          </p:cNvSpPr>
          <p:nvPr>
            <p:ph type="title"/>
          </p:nvPr>
        </p:nvSpPr>
        <p:spPr>
          <a:xfrm>
            <a:off x="6286500" y="914400"/>
            <a:ext cx="4991100" cy="1194558"/>
          </a:xfrm>
        </p:spPr>
        <p:txBody>
          <a:bodyPr/>
          <a:lstStyle>
            <a:lvl1pPr algn="l">
              <a:defRPr/>
            </a:lvl1pPr>
          </a:lstStyle>
          <a:p>
            <a:r>
              <a:rPr lang="en-US"/>
              <a:t>Click to edit Master title style</a:t>
            </a:r>
          </a:p>
        </p:txBody>
      </p:sp>
    </p:spTree>
    <p:extLst>
      <p:ext uri="{BB962C8B-B14F-4D97-AF65-F5344CB8AC3E}">
        <p14:creationId xmlns:p14="http://schemas.microsoft.com/office/powerpoint/2010/main" val="17248373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enter image gri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3637708" y="0"/>
            <a:ext cx="4934791" cy="2289345"/>
          </a:xfr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9029700" y="1975338"/>
            <a:ext cx="224790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5">
            <a:extLst>
              <a:ext uri="{FF2B5EF4-FFF2-40B4-BE49-F238E27FC236}">
                <a16:creationId xmlns:a16="http://schemas.microsoft.com/office/drawing/2014/main" id="{67F4F22C-5785-FC4B-9648-6B0A35C820BE}"/>
              </a:ext>
            </a:extLst>
          </p:cNvPr>
          <p:cNvSpPr>
            <a:spLocks noGrp="1"/>
          </p:cNvSpPr>
          <p:nvPr>
            <p:ph sz="quarter" idx="18" hasCustomPrompt="1"/>
          </p:nvPr>
        </p:nvSpPr>
        <p:spPr>
          <a:xfrm>
            <a:off x="932182" y="4963837"/>
            <a:ext cx="2230118" cy="222408"/>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5" name="Title 4">
            <a:extLst>
              <a:ext uri="{FF2B5EF4-FFF2-40B4-BE49-F238E27FC236}">
                <a16:creationId xmlns:a16="http://schemas.microsoft.com/office/drawing/2014/main" id="{BB8A3F01-CAE0-814A-AD54-504A466DAD06}"/>
              </a:ext>
            </a:extLst>
          </p:cNvPr>
          <p:cNvSpPr>
            <a:spLocks noGrp="1"/>
          </p:cNvSpPr>
          <p:nvPr>
            <p:ph type="title"/>
          </p:nvPr>
        </p:nvSpPr>
        <p:spPr>
          <a:xfrm>
            <a:off x="932182" y="1905000"/>
            <a:ext cx="2230118" cy="2967351"/>
          </a:xfrm>
        </p:spPr>
        <p:txBody>
          <a:bodyPr anchor="t"/>
          <a:lstStyle>
            <a:lvl1pPr algn="l">
              <a:defRPr/>
            </a:lvl1pPr>
          </a:lstStyle>
          <a:p>
            <a:r>
              <a:rPr lang="en-US"/>
              <a:t>Click to edit Master title style</a:t>
            </a:r>
          </a:p>
        </p:txBody>
      </p:sp>
      <p:sp>
        <p:nvSpPr>
          <p:cNvPr id="9" name="Picture Placeholder 6">
            <a:extLst>
              <a:ext uri="{FF2B5EF4-FFF2-40B4-BE49-F238E27FC236}">
                <a16:creationId xmlns:a16="http://schemas.microsoft.com/office/drawing/2014/main" id="{7138BEDE-905E-EB4A-A0A7-D9EDD711182F}"/>
              </a:ext>
            </a:extLst>
          </p:cNvPr>
          <p:cNvSpPr>
            <a:spLocks noGrp="1"/>
          </p:cNvSpPr>
          <p:nvPr>
            <p:ph type="pic" sz="quarter" idx="19"/>
          </p:nvPr>
        </p:nvSpPr>
        <p:spPr>
          <a:xfrm>
            <a:off x="3627549" y="2431871"/>
            <a:ext cx="2395728" cy="2651760"/>
          </a:xfrm>
          <a:solidFill>
            <a:schemeClr val="bg2"/>
          </a:solidFill>
        </p:spPr>
        <p:txBody>
          <a:bodyPr/>
          <a:lstStyle/>
          <a:p>
            <a:endParaRPr lang="en-US"/>
          </a:p>
        </p:txBody>
      </p:sp>
      <p:sp>
        <p:nvSpPr>
          <p:cNvPr id="11" name="Picture Placeholder 6">
            <a:extLst>
              <a:ext uri="{FF2B5EF4-FFF2-40B4-BE49-F238E27FC236}">
                <a16:creationId xmlns:a16="http://schemas.microsoft.com/office/drawing/2014/main" id="{B6950205-F6C2-A546-B5D5-D355219EE895}"/>
              </a:ext>
            </a:extLst>
          </p:cNvPr>
          <p:cNvSpPr>
            <a:spLocks noGrp="1"/>
          </p:cNvSpPr>
          <p:nvPr>
            <p:ph type="pic" sz="quarter" idx="20"/>
          </p:nvPr>
        </p:nvSpPr>
        <p:spPr>
          <a:xfrm>
            <a:off x="6176772" y="2431871"/>
            <a:ext cx="2395728" cy="2651760"/>
          </a:xfrm>
          <a:solidFill>
            <a:schemeClr val="bg2"/>
          </a:solidFill>
        </p:spPr>
        <p:txBody>
          <a:bodyPr/>
          <a:lstStyle/>
          <a:p>
            <a:endParaRPr lang="en-US"/>
          </a:p>
        </p:txBody>
      </p:sp>
      <p:sp>
        <p:nvSpPr>
          <p:cNvPr id="12" name="Picture Placeholder 6">
            <a:extLst>
              <a:ext uri="{FF2B5EF4-FFF2-40B4-BE49-F238E27FC236}">
                <a16:creationId xmlns:a16="http://schemas.microsoft.com/office/drawing/2014/main" id="{16DAF743-76F3-8942-B54B-6F40C4F66EF2}"/>
              </a:ext>
            </a:extLst>
          </p:cNvPr>
          <p:cNvSpPr>
            <a:spLocks noGrp="1"/>
          </p:cNvSpPr>
          <p:nvPr>
            <p:ph type="pic" sz="quarter" idx="21"/>
          </p:nvPr>
        </p:nvSpPr>
        <p:spPr>
          <a:xfrm>
            <a:off x="3627548" y="5226157"/>
            <a:ext cx="4944952" cy="1631843"/>
          </a:xfrm>
          <a:solidFill>
            <a:schemeClr val="bg2"/>
          </a:solidFill>
        </p:spPr>
        <p:txBody>
          <a:bodyPr/>
          <a:lstStyle/>
          <a:p>
            <a:endParaRPr lang="en-US"/>
          </a:p>
        </p:txBody>
      </p:sp>
    </p:spTree>
    <p:extLst>
      <p:ext uri="{BB962C8B-B14F-4D97-AF65-F5344CB8AC3E}">
        <p14:creationId xmlns:p14="http://schemas.microsoft.com/office/powerpoint/2010/main" val="21782838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EDD50A93-6ECA-DE42-8278-EFE9E203C2B8}"/>
              </a:ext>
            </a:extLst>
          </p:cNvPr>
          <p:cNvSpPr>
            <a:spLocks noGrp="1"/>
          </p:cNvSpPr>
          <p:nvPr>
            <p:ph type="title" hasCustomPrompt="1"/>
          </p:nvPr>
        </p:nvSpPr>
        <p:spPr>
          <a:xfrm>
            <a:off x="914400" y="2750516"/>
            <a:ext cx="9906000" cy="603563"/>
          </a:xfrm>
        </p:spPr>
        <p:txBody>
          <a:bodyPr/>
          <a:lstStyle>
            <a:lvl1pPr>
              <a:defRPr sz="4800">
                <a:solidFill>
                  <a:schemeClr val="bg1"/>
                </a:solidFill>
              </a:defRPr>
            </a:lvl1pPr>
          </a:lstStyle>
          <a:p>
            <a:r>
              <a:rPr lang="en-US"/>
              <a:t>Insert slide title</a:t>
            </a:r>
          </a:p>
        </p:txBody>
      </p:sp>
      <p:sp>
        <p:nvSpPr>
          <p:cNvPr id="3" name="Text Placeholder 2">
            <a:extLst>
              <a:ext uri="{FF2B5EF4-FFF2-40B4-BE49-F238E27FC236}">
                <a16:creationId xmlns:a16="http://schemas.microsoft.com/office/drawing/2014/main" id="{C0EA54D0-DD25-5449-D454-8E6F4FABEE97}"/>
              </a:ext>
            </a:extLst>
          </p:cNvPr>
          <p:cNvSpPr>
            <a:spLocks noGrp="1"/>
          </p:cNvSpPr>
          <p:nvPr>
            <p:ph type="body" sz="quarter" idx="10" hasCustomPrompt="1"/>
          </p:nvPr>
        </p:nvSpPr>
        <p:spPr>
          <a:xfrm>
            <a:off x="914400" y="3540125"/>
            <a:ext cx="7948613" cy="249299"/>
          </a:xfrm>
        </p:spPr>
        <p:txBody>
          <a:bodyPr/>
          <a:lstStyle>
            <a:lvl1pPr>
              <a:defRPr sz="1800" b="1">
                <a:solidFill>
                  <a:schemeClr val="bg1"/>
                </a:solidFill>
              </a:defRPr>
            </a:lvl1pPr>
          </a:lstStyle>
          <a:p>
            <a:pPr lvl="0"/>
            <a:r>
              <a:rPr lang="en-US"/>
              <a:t>Insert slide subtitle</a:t>
            </a:r>
          </a:p>
        </p:txBody>
      </p:sp>
    </p:spTree>
    <p:extLst>
      <p:ext uri="{BB962C8B-B14F-4D97-AF65-F5344CB8AC3E}">
        <p14:creationId xmlns:p14="http://schemas.microsoft.com/office/powerpoint/2010/main" val="41622122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ullscreen 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E46C775-D37A-0B0D-C228-832C03FE017F}"/>
              </a:ext>
            </a:extLst>
          </p:cNvPr>
          <p:cNvSpPr/>
          <p:nvPr userDrawn="1"/>
        </p:nvSpPr>
        <p:spPr>
          <a:xfrm>
            <a:off x="10205357" y="5943600"/>
            <a:ext cx="198664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FA5E114B-0B29-234E-9915-544A9E102387}"/>
              </a:ext>
            </a:extLst>
          </p:cNvPr>
          <p:cNvSpPr>
            <a:spLocks noGrp="1"/>
          </p:cNvSpPr>
          <p:nvPr>
            <p:ph type="pic" sz="quarter" idx="22"/>
          </p:nvPr>
        </p:nvSpPr>
        <p:spPr>
          <a:xfrm>
            <a:off x="0" y="0"/>
            <a:ext cx="12192000" cy="6662057"/>
          </a:xfr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B54D3E98-7383-A74D-904E-822628DA6ED8}"/>
              </a:ext>
            </a:extLst>
          </p:cNvPr>
          <p:cNvSpPr>
            <a:spLocks noGrp="1"/>
          </p:cNvSpPr>
          <p:nvPr>
            <p:ph sz="quarter" idx="19"/>
          </p:nvPr>
        </p:nvSpPr>
        <p:spPr>
          <a:xfrm>
            <a:off x="8119872" y="4104409"/>
            <a:ext cx="3154680" cy="1839191"/>
          </a:xfrm>
          <a:solidFill>
            <a:schemeClr val="accent1"/>
          </a:solidFill>
        </p:spPr>
        <p:txBody>
          <a:bodyPr lIns="228600" tIns="228600" rIns="228600" bIns="228600">
            <a:noAutofit/>
          </a:bodyPr>
          <a:lstStyle>
            <a:lvl1pPr>
              <a:defRPr sz="14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514266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avy statement">
    <p:bg>
      <p:bgPr>
        <a:solidFill>
          <a:schemeClr val="accent1"/>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D0EDF683-1B8F-9844-82DD-FB790BCE03D6}"/>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 y="5019509"/>
            <a:ext cx="12252960" cy="1378459"/>
          </a:xfrm>
          <a:prstGeom prst="rect">
            <a:avLst/>
          </a:prstGeom>
        </p:spPr>
      </p:pic>
      <p:sp>
        <p:nvSpPr>
          <p:cNvPr id="6" name="Text Placeholder 5">
            <a:extLst>
              <a:ext uri="{FF2B5EF4-FFF2-40B4-BE49-F238E27FC236}">
                <a16:creationId xmlns:a16="http://schemas.microsoft.com/office/drawing/2014/main" id="{777CB153-6611-D14F-818A-ED374D73374C}"/>
              </a:ext>
            </a:extLst>
          </p:cNvPr>
          <p:cNvSpPr>
            <a:spLocks noGrp="1"/>
          </p:cNvSpPr>
          <p:nvPr>
            <p:ph type="body" sz="quarter" idx="12" hasCustomPrompt="1"/>
          </p:nvPr>
        </p:nvSpPr>
        <p:spPr>
          <a:xfrm>
            <a:off x="2338617" y="1506093"/>
            <a:ext cx="6233884" cy="332399"/>
          </a:xfrm>
        </p:spPr>
        <p:txBody>
          <a:bodyPr/>
          <a:lstStyle>
            <a:lvl1pPr>
              <a:defRPr>
                <a:solidFill>
                  <a:schemeClr val="bg1"/>
                </a:solidFill>
              </a:defRPr>
            </a:lvl1pPr>
          </a:lstStyle>
          <a:p>
            <a:pPr lvl="0"/>
            <a:r>
              <a:rPr lang="en-US"/>
              <a:t>Insert quote</a:t>
            </a:r>
          </a:p>
        </p:txBody>
      </p:sp>
      <p:sp>
        <p:nvSpPr>
          <p:cNvPr id="14" name="Text Placeholder 5">
            <a:extLst>
              <a:ext uri="{FF2B5EF4-FFF2-40B4-BE49-F238E27FC236}">
                <a16:creationId xmlns:a16="http://schemas.microsoft.com/office/drawing/2014/main" id="{7A395E32-A388-A14F-AE7C-9050FA8861CA}"/>
              </a:ext>
            </a:extLst>
          </p:cNvPr>
          <p:cNvSpPr>
            <a:spLocks noGrp="1"/>
          </p:cNvSpPr>
          <p:nvPr>
            <p:ph type="body" sz="quarter" idx="13" hasCustomPrompt="1"/>
          </p:nvPr>
        </p:nvSpPr>
        <p:spPr>
          <a:xfrm>
            <a:off x="2338617" y="4076573"/>
            <a:ext cx="3118104" cy="249299"/>
          </a:xfrm>
        </p:spPr>
        <p:txBody>
          <a:bodyPr/>
          <a:lstStyle>
            <a:lvl1pPr>
              <a:defRPr sz="1800" b="0">
                <a:solidFill>
                  <a:schemeClr val="bg1"/>
                </a:solidFill>
              </a:defRPr>
            </a:lvl1pPr>
          </a:lstStyle>
          <a:p>
            <a:pPr lvl="0"/>
            <a:r>
              <a:rPr lang="en-US"/>
              <a:t>FIRST NAME LAST NAME</a:t>
            </a:r>
          </a:p>
        </p:txBody>
      </p:sp>
      <p:pic>
        <p:nvPicPr>
          <p:cNvPr id="5" name="Graphic 4">
            <a:extLst>
              <a:ext uri="{FF2B5EF4-FFF2-40B4-BE49-F238E27FC236}">
                <a16:creationId xmlns:a16="http://schemas.microsoft.com/office/drawing/2014/main" id="{0C5EE247-7477-9047-BF16-483BE1EBEC7F}"/>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82393" y="960119"/>
            <a:ext cx="1456223" cy="808624"/>
          </a:xfrm>
          <a:prstGeom prst="rect">
            <a:avLst/>
          </a:prstGeom>
        </p:spPr>
      </p:pic>
    </p:spTree>
    <p:extLst>
      <p:ext uri="{BB962C8B-B14F-4D97-AF65-F5344CB8AC3E}">
        <p14:creationId xmlns:p14="http://schemas.microsoft.com/office/powerpoint/2010/main" val="165901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al statement">
    <p:bg>
      <p:bgPr>
        <a:solidFill>
          <a:schemeClr val="accent2"/>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77CB153-6611-D14F-818A-ED374D73374C}"/>
              </a:ext>
            </a:extLst>
          </p:cNvPr>
          <p:cNvSpPr>
            <a:spLocks noGrp="1"/>
          </p:cNvSpPr>
          <p:nvPr>
            <p:ph type="body" sz="quarter" idx="12" hasCustomPrompt="1"/>
          </p:nvPr>
        </p:nvSpPr>
        <p:spPr>
          <a:xfrm>
            <a:off x="4527296" y="3168400"/>
            <a:ext cx="6826504" cy="360099"/>
          </a:xfrm>
        </p:spPr>
        <p:txBody>
          <a:bodyPr/>
          <a:lstStyle>
            <a:lvl1pPr>
              <a:defRPr sz="2600">
                <a:solidFill>
                  <a:schemeClr val="bg2"/>
                </a:solidFill>
              </a:defRPr>
            </a:lvl1pPr>
          </a:lstStyle>
          <a:p>
            <a:pPr lvl="0"/>
            <a:r>
              <a:rPr lang="en-US"/>
              <a:t>Insert quote</a:t>
            </a:r>
          </a:p>
        </p:txBody>
      </p:sp>
      <p:sp>
        <p:nvSpPr>
          <p:cNvPr id="14" name="Text Placeholder 5">
            <a:extLst>
              <a:ext uri="{FF2B5EF4-FFF2-40B4-BE49-F238E27FC236}">
                <a16:creationId xmlns:a16="http://schemas.microsoft.com/office/drawing/2014/main" id="{7A395E32-A388-A14F-AE7C-9050FA8861CA}"/>
              </a:ext>
            </a:extLst>
          </p:cNvPr>
          <p:cNvSpPr>
            <a:spLocks noGrp="1"/>
          </p:cNvSpPr>
          <p:nvPr>
            <p:ph type="body" sz="quarter" idx="13" hasCustomPrompt="1"/>
          </p:nvPr>
        </p:nvSpPr>
        <p:spPr>
          <a:xfrm>
            <a:off x="4527296" y="4552839"/>
            <a:ext cx="3410712" cy="249299"/>
          </a:xfrm>
        </p:spPr>
        <p:txBody>
          <a:bodyPr/>
          <a:lstStyle>
            <a:lvl1pPr>
              <a:defRPr sz="1800" b="0">
                <a:solidFill>
                  <a:schemeClr val="bg1"/>
                </a:solidFill>
              </a:defRPr>
            </a:lvl1pPr>
          </a:lstStyle>
          <a:p>
            <a:pPr lvl="0"/>
            <a:r>
              <a:rPr lang="en-US"/>
              <a:t>FIRST NAME LAST NAME</a:t>
            </a:r>
          </a:p>
        </p:txBody>
      </p:sp>
      <p:pic>
        <p:nvPicPr>
          <p:cNvPr id="7" name="Graphic 6">
            <a:extLst>
              <a:ext uri="{FF2B5EF4-FFF2-40B4-BE49-F238E27FC236}">
                <a16:creationId xmlns:a16="http://schemas.microsoft.com/office/drawing/2014/main" id="{30ED9669-C024-5A40-9A77-2B395033DBA0}"/>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196" y="484631"/>
            <a:ext cx="5659803" cy="3142824"/>
          </a:xfrm>
          <a:prstGeom prst="rect">
            <a:avLst/>
          </a:prstGeom>
        </p:spPr>
      </p:pic>
    </p:spTree>
    <p:extLst>
      <p:ext uri="{BB962C8B-B14F-4D97-AF65-F5344CB8AC3E}">
        <p14:creationId xmlns:p14="http://schemas.microsoft.com/office/powerpoint/2010/main" val="18289750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hite statement with image">
    <p:bg>
      <p:bgPr>
        <a:solidFill>
          <a:schemeClr val="bg1"/>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77CB153-6611-D14F-818A-ED374D73374C}"/>
              </a:ext>
            </a:extLst>
          </p:cNvPr>
          <p:cNvSpPr>
            <a:spLocks noGrp="1"/>
          </p:cNvSpPr>
          <p:nvPr>
            <p:ph type="body" sz="quarter" idx="12" hasCustomPrompt="1"/>
          </p:nvPr>
        </p:nvSpPr>
        <p:spPr>
          <a:xfrm>
            <a:off x="5260694" y="3662792"/>
            <a:ext cx="4839234" cy="360099"/>
          </a:xfrm>
        </p:spPr>
        <p:txBody>
          <a:bodyPr/>
          <a:lstStyle>
            <a:lvl1pPr>
              <a:defRPr sz="2600">
                <a:solidFill>
                  <a:schemeClr val="tx1"/>
                </a:solidFill>
              </a:defRPr>
            </a:lvl1pPr>
          </a:lstStyle>
          <a:p>
            <a:pPr lvl="0"/>
            <a:r>
              <a:rPr lang="en-US"/>
              <a:t>Insert quote</a:t>
            </a:r>
          </a:p>
        </p:txBody>
      </p:sp>
      <p:sp>
        <p:nvSpPr>
          <p:cNvPr id="14" name="Text Placeholder 5">
            <a:extLst>
              <a:ext uri="{FF2B5EF4-FFF2-40B4-BE49-F238E27FC236}">
                <a16:creationId xmlns:a16="http://schemas.microsoft.com/office/drawing/2014/main" id="{7A395E32-A388-A14F-AE7C-9050FA8861CA}"/>
              </a:ext>
            </a:extLst>
          </p:cNvPr>
          <p:cNvSpPr>
            <a:spLocks noGrp="1"/>
          </p:cNvSpPr>
          <p:nvPr>
            <p:ph type="body" sz="quarter" idx="13" hasCustomPrompt="1"/>
          </p:nvPr>
        </p:nvSpPr>
        <p:spPr>
          <a:xfrm>
            <a:off x="5260694" y="5205865"/>
            <a:ext cx="3311806" cy="249299"/>
          </a:xfrm>
        </p:spPr>
        <p:txBody>
          <a:bodyPr/>
          <a:lstStyle>
            <a:lvl1pPr>
              <a:defRPr sz="1800" b="0">
                <a:solidFill>
                  <a:schemeClr val="accent6"/>
                </a:solidFill>
              </a:defRPr>
            </a:lvl1pPr>
          </a:lstStyle>
          <a:p>
            <a:pPr lvl="0"/>
            <a:r>
              <a:rPr lang="en-US"/>
              <a:t>FIRST NAME LAST NAME</a:t>
            </a:r>
          </a:p>
        </p:txBody>
      </p:sp>
      <p:sp>
        <p:nvSpPr>
          <p:cNvPr id="4" name="Picture Placeholder 3">
            <a:extLst>
              <a:ext uri="{FF2B5EF4-FFF2-40B4-BE49-F238E27FC236}">
                <a16:creationId xmlns:a16="http://schemas.microsoft.com/office/drawing/2014/main" id="{0F16044A-1B99-4D41-86FF-240ED94D478C}"/>
              </a:ext>
            </a:extLst>
          </p:cNvPr>
          <p:cNvSpPr>
            <a:spLocks noGrp="1"/>
          </p:cNvSpPr>
          <p:nvPr>
            <p:ph type="pic" sz="quarter" idx="15"/>
          </p:nvPr>
        </p:nvSpPr>
        <p:spPr>
          <a:xfrm>
            <a:off x="2592570" y="1539917"/>
            <a:ext cx="2478024" cy="2478024"/>
          </a:xfrm>
          <a:prstGeom prst="ellipse">
            <a:avLst/>
          </a:prstGeom>
          <a:solidFill>
            <a:schemeClr val="bg2"/>
          </a:solidFill>
        </p:spPr>
        <p:txBody>
          <a:bodyPr/>
          <a:lstStyle/>
          <a:p>
            <a:endParaRPr lang="en-US"/>
          </a:p>
        </p:txBody>
      </p:sp>
      <p:pic>
        <p:nvPicPr>
          <p:cNvPr id="7" name="Graphic 6">
            <a:extLst>
              <a:ext uri="{FF2B5EF4-FFF2-40B4-BE49-F238E27FC236}">
                <a16:creationId xmlns:a16="http://schemas.microsoft.com/office/drawing/2014/main" id="{A50E49E2-F991-E849-B80B-5E59F643A94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63450" y="704087"/>
            <a:ext cx="3065702" cy="1702349"/>
          </a:xfrm>
          <a:prstGeom prst="rect">
            <a:avLst/>
          </a:prstGeom>
        </p:spPr>
      </p:pic>
    </p:spTree>
    <p:extLst>
      <p:ext uri="{BB962C8B-B14F-4D97-AF65-F5344CB8AC3E}">
        <p14:creationId xmlns:p14="http://schemas.microsoft.com/office/powerpoint/2010/main" val="123529763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estion">
    <p:bg>
      <p:bgPr>
        <a:solidFill>
          <a:schemeClr val="bg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167EE14E-722F-4F4C-A8E6-E72533508EA8}"/>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77266" y="5017889"/>
            <a:ext cx="12546533" cy="1411486"/>
          </a:xfrm>
          <a:prstGeom prst="rect">
            <a:avLst/>
          </a:prstGeom>
        </p:spPr>
      </p:pic>
      <p:sp>
        <p:nvSpPr>
          <p:cNvPr id="3" name="TextBox 2">
            <a:extLst>
              <a:ext uri="{FF2B5EF4-FFF2-40B4-BE49-F238E27FC236}">
                <a16:creationId xmlns:a16="http://schemas.microsoft.com/office/drawing/2014/main" id="{77EF155D-2E47-FB41-8CD2-AB9563CF12CC}"/>
              </a:ext>
            </a:extLst>
          </p:cNvPr>
          <p:cNvSpPr txBox="1"/>
          <p:nvPr userDrawn="1"/>
        </p:nvSpPr>
        <p:spPr>
          <a:xfrm>
            <a:off x="0" y="-534789"/>
            <a:ext cx="2981194" cy="5539978"/>
          </a:xfrm>
          <a:prstGeom prst="rect">
            <a:avLst/>
          </a:prstGeom>
          <a:noFill/>
        </p:spPr>
        <p:txBody>
          <a:bodyPr wrap="square" lIns="0" tIns="0" rIns="0" bIns="0" rtlCol="0">
            <a:spAutoFit/>
          </a:bodyPr>
          <a:lstStyle/>
          <a:p>
            <a:pPr algn="l">
              <a:lnSpc>
                <a:spcPct val="90000"/>
              </a:lnSpc>
              <a:spcAft>
                <a:spcPts val="1200"/>
              </a:spcAft>
            </a:pPr>
            <a:r>
              <a:rPr lang="en-US" sz="40000" b="1">
                <a:solidFill>
                  <a:schemeClr val="bg1">
                    <a:lumMod val="95000"/>
                  </a:schemeClr>
                </a:solidFill>
                <a:latin typeface="Source Sans Pro" panose="020B0503030403020204" pitchFamily="34" charset="0"/>
                <a:ea typeface="Source Sans Pro" panose="020B0503030403020204" pitchFamily="34" charset="0"/>
              </a:rPr>
              <a:t>Q</a:t>
            </a:r>
          </a:p>
        </p:txBody>
      </p:sp>
      <p:sp>
        <p:nvSpPr>
          <p:cNvPr id="6" name="Text Placeholder 5">
            <a:extLst>
              <a:ext uri="{FF2B5EF4-FFF2-40B4-BE49-F238E27FC236}">
                <a16:creationId xmlns:a16="http://schemas.microsoft.com/office/drawing/2014/main" id="{777CB153-6611-D14F-818A-ED374D73374C}"/>
              </a:ext>
            </a:extLst>
          </p:cNvPr>
          <p:cNvSpPr>
            <a:spLocks noGrp="1"/>
          </p:cNvSpPr>
          <p:nvPr>
            <p:ph type="body" sz="quarter" idx="12" hasCustomPrompt="1"/>
          </p:nvPr>
        </p:nvSpPr>
        <p:spPr>
          <a:xfrm>
            <a:off x="4102100" y="2286000"/>
            <a:ext cx="7251700" cy="443198"/>
          </a:xfrm>
        </p:spPr>
        <p:txBody>
          <a:bodyPr/>
          <a:lstStyle>
            <a:lvl1pPr>
              <a:defRPr sz="3200">
                <a:solidFill>
                  <a:schemeClr val="tx2"/>
                </a:solidFill>
              </a:defRPr>
            </a:lvl1pPr>
          </a:lstStyle>
          <a:p>
            <a:pPr lvl="0"/>
            <a:r>
              <a:rPr lang="en-US"/>
              <a:t>Insert question</a:t>
            </a:r>
          </a:p>
        </p:txBody>
      </p:sp>
    </p:spTree>
    <p:extLst>
      <p:ext uri="{BB962C8B-B14F-4D97-AF65-F5344CB8AC3E}">
        <p14:creationId xmlns:p14="http://schemas.microsoft.com/office/powerpoint/2010/main" val="416154424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nswer">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EF155D-2E47-FB41-8CD2-AB9563CF12CC}"/>
              </a:ext>
            </a:extLst>
          </p:cNvPr>
          <p:cNvSpPr txBox="1"/>
          <p:nvPr userDrawn="1"/>
        </p:nvSpPr>
        <p:spPr>
          <a:xfrm>
            <a:off x="330200" y="-534789"/>
            <a:ext cx="2981194" cy="5539978"/>
          </a:xfrm>
          <a:prstGeom prst="rect">
            <a:avLst/>
          </a:prstGeom>
          <a:noFill/>
        </p:spPr>
        <p:txBody>
          <a:bodyPr wrap="square" lIns="0" tIns="0" rIns="0" bIns="0" rtlCol="0">
            <a:spAutoFit/>
          </a:bodyPr>
          <a:lstStyle/>
          <a:p>
            <a:pPr algn="l">
              <a:lnSpc>
                <a:spcPct val="90000"/>
              </a:lnSpc>
              <a:spcAft>
                <a:spcPts val="1200"/>
              </a:spcAft>
            </a:pPr>
            <a:r>
              <a:rPr lang="en-US" sz="40000" b="1">
                <a:solidFill>
                  <a:schemeClr val="bg1">
                    <a:lumMod val="95000"/>
                  </a:schemeClr>
                </a:solidFill>
                <a:latin typeface="Source Sans Pro" panose="020B0503030403020204" pitchFamily="34" charset="0"/>
                <a:ea typeface="Source Sans Pro" panose="020B0503030403020204" pitchFamily="34" charset="0"/>
              </a:rPr>
              <a:t>A</a:t>
            </a:r>
          </a:p>
        </p:txBody>
      </p:sp>
      <p:sp>
        <p:nvSpPr>
          <p:cNvPr id="6" name="Text Placeholder 5">
            <a:extLst>
              <a:ext uri="{FF2B5EF4-FFF2-40B4-BE49-F238E27FC236}">
                <a16:creationId xmlns:a16="http://schemas.microsoft.com/office/drawing/2014/main" id="{777CB153-6611-D14F-818A-ED374D73374C}"/>
              </a:ext>
            </a:extLst>
          </p:cNvPr>
          <p:cNvSpPr>
            <a:spLocks noGrp="1"/>
          </p:cNvSpPr>
          <p:nvPr>
            <p:ph type="body" sz="quarter" idx="12" hasCustomPrompt="1"/>
          </p:nvPr>
        </p:nvSpPr>
        <p:spPr>
          <a:xfrm>
            <a:off x="4102100" y="2286000"/>
            <a:ext cx="7251700" cy="443198"/>
          </a:xfrm>
        </p:spPr>
        <p:txBody>
          <a:bodyPr/>
          <a:lstStyle>
            <a:lvl1pPr>
              <a:defRPr sz="3200">
                <a:solidFill>
                  <a:schemeClr val="tx2"/>
                </a:solidFill>
              </a:defRPr>
            </a:lvl1pPr>
          </a:lstStyle>
          <a:p>
            <a:pPr lvl="0"/>
            <a:r>
              <a:rPr lang="en-US"/>
              <a:t>Insert question</a:t>
            </a:r>
          </a:p>
        </p:txBody>
      </p:sp>
      <p:pic>
        <p:nvPicPr>
          <p:cNvPr id="5" name="Graphic 4">
            <a:extLst>
              <a:ext uri="{FF2B5EF4-FFF2-40B4-BE49-F238E27FC236}">
                <a16:creationId xmlns:a16="http://schemas.microsoft.com/office/drawing/2014/main" id="{4FEF80FD-2728-E64D-9AA7-9CB8B37D2013}"/>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77266" y="5017889"/>
            <a:ext cx="12546533" cy="1411486"/>
          </a:xfrm>
          <a:prstGeom prst="rect">
            <a:avLst/>
          </a:prstGeom>
        </p:spPr>
      </p:pic>
    </p:spTree>
    <p:extLst>
      <p:ext uri="{BB962C8B-B14F-4D97-AF65-F5344CB8AC3E}">
        <p14:creationId xmlns:p14="http://schemas.microsoft.com/office/powerpoint/2010/main" val="39636989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One column (left header)">
    <p:spTree>
      <p:nvGrpSpPr>
        <p:cNvPr id="1" name=""/>
        <p:cNvGrpSpPr/>
        <p:nvPr/>
      </p:nvGrpSpPr>
      <p:grpSpPr>
        <a:xfrm>
          <a:off x="0" y="0"/>
          <a:ext cx="0" cy="0"/>
          <a:chOff x="0" y="0"/>
          <a:chExt cx="0" cy="0"/>
        </a:xfrm>
      </p:grpSpPr>
      <p:sp>
        <p:nvSpPr>
          <p:cNvPr id="9" name="Content Placeholder 5">
            <a:extLst>
              <a:ext uri="{FF2B5EF4-FFF2-40B4-BE49-F238E27FC236}">
                <a16:creationId xmlns:a16="http://schemas.microsoft.com/office/drawing/2014/main" id="{97C97838-F2D5-724E-AF07-B71A54887058}"/>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Content Placeholder 2">
            <a:extLst>
              <a:ext uri="{FF2B5EF4-FFF2-40B4-BE49-F238E27FC236}">
                <a16:creationId xmlns:a16="http://schemas.microsoft.com/office/drawing/2014/main" id="{97DC1019-5A70-A84F-B14B-CE57106633B0}"/>
              </a:ext>
            </a:extLst>
          </p:cNvPr>
          <p:cNvSpPr>
            <a:spLocks noGrp="1"/>
          </p:cNvSpPr>
          <p:nvPr>
            <p:ph sz="quarter" idx="19"/>
          </p:nvPr>
        </p:nvSpPr>
        <p:spPr>
          <a:xfrm>
            <a:off x="914400" y="2286000"/>
            <a:ext cx="10363200" cy="365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8C37FF32-DB0D-3E49-A450-97054E8F93D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7919341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ne column (vertical header)">
    <p:spTree>
      <p:nvGrpSpPr>
        <p:cNvPr id="1" name=""/>
        <p:cNvGrpSpPr/>
        <p:nvPr/>
      </p:nvGrpSpPr>
      <p:grpSpPr>
        <a:xfrm>
          <a:off x="0" y="0"/>
          <a:ext cx="0" cy="0"/>
          <a:chOff x="0" y="0"/>
          <a:chExt cx="0" cy="0"/>
        </a:xfrm>
      </p:grpSpPr>
      <p:sp>
        <p:nvSpPr>
          <p:cNvPr id="9" name="Content Placeholder 5">
            <a:extLst>
              <a:ext uri="{FF2B5EF4-FFF2-40B4-BE49-F238E27FC236}">
                <a16:creationId xmlns:a16="http://schemas.microsoft.com/office/drawing/2014/main" id="{97C97838-F2D5-724E-AF07-B71A54887058}"/>
              </a:ext>
            </a:extLst>
          </p:cNvPr>
          <p:cNvSpPr>
            <a:spLocks noGrp="1"/>
          </p:cNvSpPr>
          <p:nvPr>
            <p:ph sz="quarter" idx="18" hasCustomPrompt="1"/>
          </p:nvPr>
        </p:nvSpPr>
        <p:spPr>
          <a:xfrm>
            <a:off x="914400" y="2180223"/>
            <a:ext cx="4954396" cy="25510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Content Placeholder 2">
            <a:extLst>
              <a:ext uri="{FF2B5EF4-FFF2-40B4-BE49-F238E27FC236}">
                <a16:creationId xmlns:a16="http://schemas.microsoft.com/office/drawing/2014/main" id="{97DC1019-5A70-A84F-B14B-CE57106633B0}"/>
              </a:ext>
            </a:extLst>
          </p:cNvPr>
          <p:cNvSpPr>
            <a:spLocks noGrp="1"/>
          </p:cNvSpPr>
          <p:nvPr>
            <p:ph sz="quarter" idx="19"/>
          </p:nvPr>
        </p:nvSpPr>
        <p:spPr>
          <a:xfrm>
            <a:off x="6324600" y="914400"/>
            <a:ext cx="4038600" cy="365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C1777F62-6793-6745-835A-470D18751574}"/>
              </a:ext>
            </a:extLst>
          </p:cNvPr>
          <p:cNvSpPr>
            <a:spLocks noGrp="1"/>
          </p:cNvSpPr>
          <p:nvPr>
            <p:ph type="title"/>
          </p:nvPr>
        </p:nvSpPr>
        <p:spPr>
          <a:xfrm>
            <a:off x="914400" y="914400"/>
            <a:ext cx="4953000" cy="603627"/>
          </a:xfrm>
        </p:spPr>
        <p:txBody>
          <a:bodyPr/>
          <a:lstStyle/>
          <a:p>
            <a:r>
              <a:rPr lang="en-US"/>
              <a:t>Click to edit Master title style</a:t>
            </a:r>
          </a:p>
        </p:txBody>
      </p:sp>
    </p:spTree>
    <p:extLst>
      <p:ext uri="{BB962C8B-B14F-4D97-AF65-F5344CB8AC3E}">
        <p14:creationId xmlns:p14="http://schemas.microsoft.com/office/powerpoint/2010/main" val="20538604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2" name="Content Placeholder 5">
            <a:extLst>
              <a:ext uri="{FF2B5EF4-FFF2-40B4-BE49-F238E27FC236}">
                <a16:creationId xmlns:a16="http://schemas.microsoft.com/office/drawing/2014/main" id="{4DB88C2B-441D-4643-9037-ACA307A1077B}"/>
              </a:ext>
            </a:extLst>
          </p:cNvPr>
          <p:cNvSpPr>
            <a:spLocks noGrp="1"/>
          </p:cNvSpPr>
          <p:nvPr>
            <p:ph sz="quarter" idx="18" hasCustomPrompt="1"/>
          </p:nvPr>
        </p:nvSpPr>
        <p:spPr>
          <a:xfrm>
            <a:off x="914400" y="1554480"/>
            <a:ext cx="10363200" cy="221599"/>
          </a:xfrm>
        </p:spPr>
        <p:txBody>
          <a:bodyPr tIns="0" bIns="0" anchor="t"/>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4" name="Content Placeholder 3">
            <a:extLst>
              <a:ext uri="{FF2B5EF4-FFF2-40B4-BE49-F238E27FC236}">
                <a16:creationId xmlns:a16="http://schemas.microsoft.com/office/drawing/2014/main" id="{7A3103E2-8BB7-1E40-947B-5FD92EB71B9C}"/>
              </a:ext>
            </a:extLst>
          </p:cNvPr>
          <p:cNvSpPr>
            <a:spLocks noGrp="1"/>
          </p:cNvSpPr>
          <p:nvPr>
            <p:ph sz="quarter" idx="19"/>
          </p:nvPr>
        </p:nvSpPr>
        <p:spPr>
          <a:xfrm>
            <a:off x="914400" y="2286000"/>
            <a:ext cx="4953000" cy="365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3">
            <a:extLst>
              <a:ext uri="{FF2B5EF4-FFF2-40B4-BE49-F238E27FC236}">
                <a16:creationId xmlns:a16="http://schemas.microsoft.com/office/drawing/2014/main" id="{2D56B323-EDB7-2748-B328-A8BEE192D9EB}"/>
              </a:ext>
            </a:extLst>
          </p:cNvPr>
          <p:cNvSpPr>
            <a:spLocks noGrp="1"/>
          </p:cNvSpPr>
          <p:nvPr>
            <p:ph sz="quarter" idx="20"/>
          </p:nvPr>
        </p:nvSpPr>
        <p:spPr>
          <a:xfrm>
            <a:off x="6324600" y="2286000"/>
            <a:ext cx="4953000" cy="365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7C24667D-A146-364E-AA63-B4C8477BC7A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545875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12" name="Content Placeholder 5">
            <a:extLst>
              <a:ext uri="{FF2B5EF4-FFF2-40B4-BE49-F238E27FC236}">
                <a16:creationId xmlns:a16="http://schemas.microsoft.com/office/drawing/2014/main" id="{4DB88C2B-441D-4643-9037-ACA307A1077B}"/>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Content Placeholder 2">
            <a:extLst>
              <a:ext uri="{FF2B5EF4-FFF2-40B4-BE49-F238E27FC236}">
                <a16:creationId xmlns:a16="http://schemas.microsoft.com/office/drawing/2014/main" id="{57E493CE-A687-0C46-AD02-8196D1341B3D}"/>
              </a:ext>
            </a:extLst>
          </p:cNvPr>
          <p:cNvSpPr>
            <a:spLocks noGrp="1"/>
          </p:cNvSpPr>
          <p:nvPr>
            <p:ph sz="quarter" idx="21"/>
          </p:nvPr>
        </p:nvSpPr>
        <p:spPr>
          <a:xfrm>
            <a:off x="914717" y="2286000"/>
            <a:ext cx="3154363" cy="2374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2">
            <a:extLst>
              <a:ext uri="{FF2B5EF4-FFF2-40B4-BE49-F238E27FC236}">
                <a16:creationId xmlns:a16="http://schemas.microsoft.com/office/drawing/2014/main" id="{303CCF74-1F9F-3949-8CE5-DBCC3E406330}"/>
              </a:ext>
            </a:extLst>
          </p:cNvPr>
          <p:cNvSpPr>
            <a:spLocks noGrp="1"/>
          </p:cNvSpPr>
          <p:nvPr>
            <p:ph sz="quarter" idx="22"/>
          </p:nvPr>
        </p:nvSpPr>
        <p:spPr>
          <a:xfrm>
            <a:off x="4518977" y="2286000"/>
            <a:ext cx="3154363" cy="2374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a:extLst>
              <a:ext uri="{FF2B5EF4-FFF2-40B4-BE49-F238E27FC236}">
                <a16:creationId xmlns:a16="http://schemas.microsoft.com/office/drawing/2014/main" id="{A8B5A75B-0C86-9944-8D20-22815E8C2734}"/>
              </a:ext>
            </a:extLst>
          </p:cNvPr>
          <p:cNvSpPr>
            <a:spLocks noGrp="1"/>
          </p:cNvSpPr>
          <p:nvPr>
            <p:ph sz="quarter" idx="23"/>
          </p:nvPr>
        </p:nvSpPr>
        <p:spPr>
          <a:xfrm>
            <a:off x="8123237" y="2286000"/>
            <a:ext cx="3154363" cy="2374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itle 16">
            <a:extLst>
              <a:ext uri="{FF2B5EF4-FFF2-40B4-BE49-F238E27FC236}">
                <a16:creationId xmlns:a16="http://schemas.microsoft.com/office/drawing/2014/main" id="{4D226238-C54B-374F-81C8-4ABA2028FDD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11358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our-column agenda">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F421555-16DF-D140-95B2-FDF1EEB46645}"/>
              </a:ext>
            </a:extLst>
          </p:cNvPr>
          <p:cNvSpPr>
            <a:spLocks noGrp="1"/>
          </p:cNvSpPr>
          <p:nvPr>
            <p:ph type="title" hasCustomPrompt="1"/>
          </p:nvPr>
        </p:nvSpPr>
        <p:spPr>
          <a:xfrm>
            <a:off x="914400" y="1371600"/>
            <a:ext cx="10360152" cy="503023"/>
          </a:xfrm>
        </p:spPr>
        <p:txBody>
          <a:bodyPr/>
          <a:lstStyle>
            <a:lvl1pPr>
              <a:defRPr sz="4000">
                <a:solidFill>
                  <a:schemeClr val="bg1"/>
                </a:solidFill>
              </a:defRPr>
            </a:lvl1pPr>
          </a:lstStyle>
          <a:p>
            <a:r>
              <a:rPr lang="en-US"/>
              <a:t>Insert Agenda Title</a:t>
            </a:r>
          </a:p>
        </p:txBody>
      </p:sp>
      <p:sp>
        <p:nvSpPr>
          <p:cNvPr id="11" name="Text Placeholder 10">
            <a:extLst>
              <a:ext uri="{FF2B5EF4-FFF2-40B4-BE49-F238E27FC236}">
                <a16:creationId xmlns:a16="http://schemas.microsoft.com/office/drawing/2014/main" id="{E05003F0-ADAF-D244-820F-4199294786C9}"/>
              </a:ext>
            </a:extLst>
          </p:cNvPr>
          <p:cNvSpPr>
            <a:spLocks noGrp="1"/>
          </p:cNvSpPr>
          <p:nvPr>
            <p:ph type="body" sz="quarter" idx="12"/>
          </p:nvPr>
        </p:nvSpPr>
        <p:spPr>
          <a:xfrm>
            <a:off x="914400" y="2286000"/>
            <a:ext cx="2247900" cy="1530675"/>
          </a:xfrm>
        </p:spPr>
        <p:txBody>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0">
            <a:extLst>
              <a:ext uri="{FF2B5EF4-FFF2-40B4-BE49-F238E27FC236}">
                <a16:creationId xmlns:a16="http://schemas.microsoft.com/office/drawing/2014/main" id="{0B630B37-7E20-9D41-9F53-DB838961D288}"/>
              </a:ext>
            </a:extLst>
          </p:cNvPr>
          <p:cNvSpPr>
            <a:spLocks noGrp="1"/>
          </p:cNvSpPr>
          <p:nvPr>
            <p:ph type="body" sz="quarter" idx="13"/>
          </p:nvPr>
        </p:nvSpPr>
        <p:spPr>
          <a:xfrm>
            <a:off x="9029700" y="2296160"/>
            <a:ext cx="2324100" cy="1558375"/>
          </a:xfrm>
        </p:spPr>
        <p:txBody>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0">
            <a:extLst>
              <a:ext uri="{FF2B5EF4-FFF2-40B4-BE49-F238E27FC236}">
                <a16:creationId xmlns:a16="http://schemas.microsoft.com/office/drawing/2014/main" id="{BDEFBF8A-B2EA-B448-93AB-7836491DD4F3}"/>
              </a:ext>
            </a:extLst>
          </p:cNvPr>
          <p:cNvSpPr>
            <a:spLocks noGrp="1"/>
          </p:cNvSpPr>
          <p:nvPr>
            <p:ph type="body" sz="quarter" idx="14"/>
          </p:nvPr>
        </p:nvSpPr>
        <p:spPr>
          <a:xfrm>
            <a:off x="6324600" y="2296160"/>
            <a:ext cx="2247900" cy="1530675"/>
          </a:xfrm>
        </p:spPr>
        <p:txBody>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10">
            <a:extLst>
              <a:ext uri="{FF2B5EF4-FFF2-40B4-BE49-F238E27FC236}">
                <a16:creationId xmlns:a16="http://schemas.microsoft.com/office/drawing/2014/main" id="{D63D2C7E-B6DB-7C48-95D7-69D2029C215D}"/>
              </a:ext>
            </a:extLst>
          </p:cNvPr>
          <p:cNvSpPr>
            <a:spLocks noGrp="1"/>
          </p:cNvSpPr>
          <p:nvPr>
            <p:ph type="body" sz="quarter" idx="15"/>
          </p:nvPr>
        </p:nvSpPr>
        <p:spPr>
          <a:xfrm>
            <a:off x="3619500" y="2296160"/>
            <a:ext cx="2247900" cy="1530675"/>
          </a:xfrm>
        </p:spPr>
        <p:txBody>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6780049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our column">
    <p:spTree>
      <p:nvGrpSpPr>
        <p:cNvPr id="1" name=""/>
        <p:cNvGrpSpPr/>
        <p:nvPr/>
      </p:nvGrpSpPr>
      <p:grpSpPr>
        <a:xfrm>
          <a:off x="0" y="0"/>
          <a:ext cx="0" cy="0"/>
          <a:chOff x="0" y="0"/>
          <a:chExt cx="0" cy="0"/>
        </a:xfrm>
      </p:grpSpPr>
      <p:sp>
        <p:nvSpPr>
          <p:cNvPr id="13" name="Content Placeholder 5">
            <a:extLst>
              <a:ext uri="{FF2B5EF4-FFF2-40B4-BE49-F238E27FC236}">
                <a16:creationId xmlns:a16="http://schemas.microsoft.com/office/drawing/2014/main" id="{73448F21-704B-CF49-AC33-BAE67622FF0D}"/>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4" name="Content Placeholder 3">
            <a:extLst>
              <a:ext uri="{FF2B5EF4-FFF2-40B4-BE49-F238E27FC236}">
                <a16:creationId xmlns:a16="http://schemas.microsoft.com/office/drawing/2014/main" id="{80903883-3C23-AE48-8ED7-D311E29729E9}"/>
              </a:ext>
            </a:extLst>
          </p:cNvPr>
          <p:cNvSpPr>
            <a:spLocks noGrp="1"/>
          </p:cNvSpPr>
          <p:nvPr>
            <p:ph sz="quarter" idx="19"/>
          </p:nvPr>
        </p:nvSpPr>
        <p:spPr>
          <a:xfrm>
            <a:off x="9144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3">
            <a:extLst>
              <a:ext uri="{FF2B5EF4-FFF2-40B4-BE49-F238E27FC236}">
                <a16:creationId xmlns:a16="http://schemas.microsoft.com/office/drawing/2014/main" id="{7651CDD5-9FE3-4046-B50F-C6DF97D20480}"/>
              </a:ext>
            </a:extLst>
          </p:cNvPr>
          <p:cNvSpPr>
            <a:spLocks noGrp="1"/>
          </p:cNvSpPr>
          <p:nvPr>
            <p:ph sz="quarter" idx="20"/>
          </p:nvPr>
        </p:nvSpPr>
        <p:spPr>
          <a:xfrm>
            <a:off x="36195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857B50F7-A122-A34C-8CD8-235522CAE02C}"/>
              </a:ext>
            </a:extLst>
          </p:cNvPr>
          <p:cNvSpPr>
            <a:spLocks noGrp="1"/>
          </p:cNvSpPr>
          <p:nvPr>
            <p:ph sz="quarter" idx="21"/>
          </p:nvPr>
        </p:nvSpPr>
        <p:spPr>
          <a:xfrm>
            <a:off x="63246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3">
            <a:extLst>
              <a:ext uri="{FF2B5EF4-FFF2-40B4-BE49-F238E27FC236}">
                <a16:creationId xmlns:a16="http://schemas.microsoft.com/office/drawing/2014/main" id="{55A063CF-A8F0-F845-925D-D5242D621861}"/>
              </a:ext>
            </a:extLst>
          </p:cNvPr>
          <p:cNvSpPr>
            <a:spLocks noGrp="1"/>
          </p:cNvSpPr>
          <p:nvPr>
            <p:ph sz="quarter" idx="22"/>
          </p:nvPr>
        </p:nvSpPr>
        <p:spPr>
          <a:xfrm>
            <a:off x="90297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itle 16">
            <a:extLst>
              <a:ext uri="{FF2B5EF4-FFF2-40B4-BE49-F238E27FC236}">
                <a16:creationId xmlns:a16="http://schemas.microsoft.com/office/drawing/2014/main" id="{C7BB1368-680A-5F4A-B6AA-A0C422C55A8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552249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3 column">
    <p:spTree>
      <p:nvGrpSpPr>
        <p:cNvPr id="1" name=""/>
        <p:cNvGrpSpPr/>
        <p:nvPr/>
      </p:nvGrpSpPr>
      <p:grpSpPr>
        <a:xfrm>
          <a:off x="0" y="0"/>
          <a:ext cx="0" cy="0"/>
          <a:chOff x="0" y="0"/>
          <a:chExt cx="0" cy="0"/>
        </a:xfrm>
      </p:grpSpPr>
      <p:sp>
        <p:nvSpPr>
          <p:cNvPr id="13" name="Content Placeholder 5">
            <a:extLst>
              <a:ext uri="{FF2B5EF4-FFF2-40B4-BE49-F238E27FC236}">
                <a16:creationId xmlns:a16="http://schemas.microsoft.com/office/drawing/2014/main" id="{73448F21-704B-CF49-AC33-BAE67622FF0D}"/>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4" name="Content Placeholder 3">
            <a:extLst>
              <a:ext uri="{FF2B5EF4-FFF2-40B4-BE49-F238E27FC236}">
                <a16:creationId xmlns:a16="http://schemas.microsoft.com/office/drawing/2014/main" id="{80903883-3C23-AE48-8ED7-D311E29729E9}"/>
              </a:ext>
            </a:extLst>
          </p:cNvPr>
          <p:cNvSpPr>
            <a:spLocks noGrp="1"/>
          </p:cNvSpPr>
          <p:nvPr>
            <p:ph sz="quarter" idx="19"/>
          </p:nvPr>
        </p:nvSpPr>
        <p:spPr>
          <a:xfrm>
            <a:off x="9144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3">
            <a:extLst>
              <a:ext uri="{FF2B5EF4-FFF2-40B4-BE49-F238E27FC236}">
                <a16:creationId xmlns:a16="http://schemas.microsoft.com/office/drawing/2014/main" id="{7651CDD5-9FE3-4046-B50F-C6DF97D20480}"/>
              </a:ext>
            </a:extLst>
          </p:cNvPr>
          <p:cNvSpPr>
            <a:spLocks noGrp="1"/>
          </p:cNvSpPr>
          <p:nvPr>
            <p:ph sz="quarter" idx="20"/>
          </p:nvPr>
        </p:nvSpPr>
        <p:spPr>
          <a:xfrm>
            <a:off x="3619500" y="2286000"/>
            <a:ext cx="76581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D251E175-7A20-C045-83FB-7DEDD24E719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831440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1 column">
    <p:spTree>
      <p:nvGrpSpPr>
        <p:cNvPr id="1" name=""/>
        <p:cNvGrpSpPr/>
        <p:nvPr/>
      </p:nvGrpSpPr>
      <p:grpSpPr>
        <a:xfrm>
          <a:off x="0" y="0"/>
          <a:ext cx="0" cy="0"/>
          <a:chOff x="0" y="0"/>
          <a:chExt cx="0" cy="0"/>
        </a:xfrm>
      </p:grpSpPr>
      <p:sp>
        <p:nvSpPr>
          <p:cNvPr id="13" name="Content Placeholder 5">
            <a:extLst>
              <a:ext uri="{FF2B5EF4-FFF2-40B4-BE49-F238E27FC236}">
                <a16:creationId xmlns:a16="http://schemas.microsoft.com/office/drawing/2014/main" id="{73448F21-704B-CF49-AC33-BAE67622FF0D}"/>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4" name="Content Placeholder 3">
            <a:extLst>
              <a:ext uri="{FF2B5EF4-FFF2-40B4-BE49-F238E27FC236}">
                <a16:creationId xmlns:a16="http://schemas.microsoft.com/office/drawing/2014/main" id="{80903883-3C23-AE48-8ED7-D311E29729E9}"/>
              </a:ext>
            </a:extLst>
          </p:cNvPr>
          <p:cNvSpPr>
            <a:spLocks noGrp="1"/>
          </p:cNvSpPr>
          <p:nvPr>
            <p:ph sz="quarter" idx="19"/>
          </p:nvPr>
        </p:nvSpPr>
        <p:spPr>
          <a:xfrm>
            <a:off x="914400" y="2286000"/>
            <a:ext cx="76581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3">
            <a:extLst>
              <a:ext uri="{FF2B5EF4-FFF2-40B4-BE49-F238E27FC236}">
                <a16:creationId xmlns:a16="http://schemas.microsoft.com/office/drawing/2014/main" id="{7651CDD5-9FE3-4046-B50F-C6DF97D20480}"/>
              </a:ext>
            </a:extLst>
          </p:cNvPr>
          <p:cNvSpPr>
            <a:spLocks noGrp="1"/>
          </p:cNvSpPr>
          <p:nvPr>
            <p:ph sz="quarter" idx="20"/>
          </p:nvPr>
        </p:nvSpPr>
        <p:spPr>
          <a:xfrm>
            <a:off x="90297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D358F710-9208-EE49-9828-223DDEE7C76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3293337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One column right image">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486331DC-18BF-DD44-A792-26BED9952E86}"/>
              </a:ext>
            </a:extLst>
          </p:cNvPr>
          <p:cNvSpPr>
            <a:spLocks noGrp="1"/>
          </p:cNvSpPr>
          <p:nvPr>
            <p:ph sz="quarter" idx="12"/>
          </p:nvPr>
        </p:nvSpPr>
        <p:spPr>
          <a:xfrm>
            <a:off x="914400" y="2907792"/>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6324600" y="0"/>
            <a:ext cx="4038600" cy="6858000"/>
          </a:xfrm>
          <a:solidFill>
            <a:schemeClr val="bg2"/>
          </a:solidFill>
        </p:spPr>
        <p:txBody>
          <a:bodyPr/>
          <a:lstStyle/>
          <a:p>
            <a:endParaRPr lang="en-US"/>
          </a:p>
        </p:txBody>
      </p:sp>
      <p:sp>
        <p:nvSpPr>
          <p:cNvPr id="9" name="Content Placeholder 5">
            <a:extLst>
              <a:ext uri="{FF2B5EF4-FFF2-40B4-BE49-F238E27FC236}">
                <a16:creationId xmlns:a16="http://schemas.microsoft.com/office/drawing/2014/main" id="{54AD1552-2F85-214F-95ED-3BFF86E75724}"/>
              </a:ext>
            </a:extLst>
          </p:cNvPr>
          <p:cNvSpPr>
            <a:spLocks noGrp="1"/>
          </p:cNvSpPr>
          <p:nvPr>
            <p:ph sz="quarter" idx="18" hasCustomPrompt="1"/>
          </p:nvPr>
        </p:nvSpPr>
        <p:spPr>
          <a:xfrm>
            <a:off x="914400" y="2194560"/>
            <a:ext cx="4937760" cy="23351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5" name="Title 4">
            <a:extLst>
              <a:ext uri="{FF2B5EF4-FFF2-40B4-BE49-F238E27FC236}">
                <a16:creationId xmlns:a16="http://schemas.microsoft.com/office/drawing/2014/main" id="{EABFCE9F-D6BF-704D-B365-0CFEC39CD4AF}"/>
              </a:ext>
            </a:extLst>
          </p:cNvPr>
          <p:cNvSpPr>
            <a:spLocks noGrp="1"/>
          </p:cNvSpPr>
          <p:nvPr>
            <p:ph type="title"/>
          </p:nvPr>
        </p:nvSpPr>
        <p:spPr>
          <a:xfrm>
            <a:off x="914401" y="985665"/>
            <a:ext cx="4937760" cy="1194558"/>
          </a:xfrm>
        </p:spPr>
        <p:txBody>
          <a:bodyPr anchor="t"/>
          <a:lstStyle/>
          <a:p>
            <a:r>
              <a:rPr lang="en-US"/>
              <a:t>Click to edit Master title style</a:t>
            </a:r>
          </a:p>
        </p:txBody>
      </p:sp>
    </p:spTree>
    <p:extLst>
      <p:ext uri="{BB962C8B-B14F-4D97-AF65-F5344CB8AC3E}">
        <p14:creationId xmlns:p14="http://schemas.microsoft.com/office/powerpoint/2010/main" val="337627760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One column &amp; left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1371600" y="0"/>
            <a:ext cx="4495800" cy="6858000"/>
          </a:xfr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6324600" y="3022814"/>
            <a:ext cx="4940808"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5">
            <a:extLst>
              <a:ext uri="{FF2B5EF4-FFF2-40B4-BE49-F238E27FC236}">
                <a16:creationId xmlns:a16="http://schemas.microsoft.com/office/drawing/2014/main" id="{67F4F22C-5785-FC4B-9648-6B0A35C820BE}"/>
              </a:ext>
            </a:extLst>
          </p:cNvPr>
          <p:cNvSpPr>
            <a:spLocks noGrp="1"/>
          </p:cNvSpPr>
          <p:nvPr>
            <p:ph sz="quarter" idx="18" hasCustomPrompt="1"/>
          </p:nvPr>
        </p:nvSpPr>
        <p:spPr>
          <a:xfrm>
            <a:off x="6324599" y="2328392"/>
            <a:ext cx="4953001" cy="305934"/>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2" name="Title 1">
            <a:extLst>
              <a:ext uri="{FF2B5EF4-FFF2-40B4-BE49-F238E27FC236}">
                <a16:creationId xmlns:a16="http://schemas.microsoft.com/office/drawing/2014/main" id="{B3D87E14-8BBD-094B-8B96-AC5F885C3567}"/>
              </a:ext>
            </a:extLst>
          </p:cNvPr>
          <p:cNvSpPr>
            <a:spLocks noGrp="1"/>
          </p:cNvSpPr>
          <p:nvPr>
            <p:ph type="title"/>
          </p:nvPr>
        </p:nvSpPr>
        <p:spPr>
          <a:xfrm>
            <a:off x="6324600" y="914400"/>
            <a:ext cx="4953000" cy="603627"/>
          </a:xfrm>
        </p:spPr>
        <p:txBody>
          <a:bodyPr/>
          <a:lstStyle/>
          <a:p>
            <a:r>
              <a:rPr lang="en-US"/>
              <a:t>Click to edit Master title style</a:t>
            </a:r>
          </a:p>
        </p:txBody>
      </p:sp>
    </p:spTree>
    <p:extLst>
      <p:ext uri="{BB962C8B-B14F-4D97-AF65-F5344CB8AC3E}">
        <p14:creationId xmlns:p14="http://schemas.microsoft.com/office/powerpoint/2010/main" val="36954962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One column &amp; center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3619500" y="0"/>
            <a:ext cx="4953000" cy="6858000"/>
          </a:xfr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9029700" y="1905000"/>
            <a:ext cx="2244852"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5">
            <a:extLst>
              <a:ext uri="{FF2B5EF4-FFF2-40B4-BE49-F238E27FC236}">
                <a16:creationId xmlns:a16="http://schemas.microsoft.com/office/drawing/2014/main" id="{67F4F22C-5785-FC4B-9648-6B0A35C820BE}"/>
              </a:ext>
            </a:extLst>
          </p:cNvPr>
          <p:cNvSpPr>
            <a:spLocks noGrp="1"/>
          </p:cNvSpPr>
          <p:nvPr>
            <p:ph sz="quarter" idx="18" hasCustomPrompt="1"/>
          </p:nvPr>
        </p:nvSpPr>
        <p:spPr>
          <a:xfrm>
            <a:off x="932182" y="4897190"/>
            <a:ext cx="2230118" cy="222408"/>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5" name="Title 4">
            <a:extLst>
              <a:ext uri="{FF2B5EF4-FFF2-40B4-BE49-F238E27FC236}">
                <a16:creationId xmlns:a16="http://schemas.microsoft.com/office/drawing/2014/main" id="{BB8A3F01-CAE0-814A-AD54-504A466DAD06}"/>
              </a:ext>
            </a:extLst>
          </p:cNvPr>
          <p:cNvSpPr>
            <a:spLocks noGrp="1"/>
          </p:cNvSpPr>
          <p:nvPr>
            <p:ph type="title"/>
          </p:nvPr>
        </p:nvSpPr>
        <p:spPr>
          <a:xfrm>
            <a:off x="932182" y="1905000"/>
            <a:ext cx="2230118" cy="2967351"/>
          </a:xfrm>
        </p:spPr>
        <p:txBody>
          <a:bodyPr anchor="t"/>
          <a:lstStyle/>
          <a:p>
            <a:r>
              <a:rPr lang="en-US"/>
              <a:t>Click to edit Master title style</a:t>
            </a:r>
          </a:p>
        </p:txBody>
      </p:sp>
    </p:spTree>
    <p:extLst>
      <p:ext uri="{BB962C8B-B14F-4D97-AF65-F5344CB8AC3E}">
        <p14:creationId xmlns:p14="http://schemas.microsoft.com/office/powerpoint/2010/main" val="21334769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One column &amp; circle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B3FCA2-DA61-254C-8103-E3F99CD816BA}"/>
              </a:ext>
            </a:extLst>
          </p:cNvPr>
          <p:cNvSpPr>
            <a:spLocks noGrp="1" noChangeAspect="1"/>
          </p:cNvSpPr>
          <p:nvPr>
            <p:ph type="pic" sz="quarter" idx="13"/>
          </p:nvPr>
        </p:nvSpPr>
        <p:spPr>
          <a:xfrm>
            <a:off x="-2476499" y="-1690156"/>
            <a:ext cx="8229600" cy="8229600"/>
          </a:xfrm>
          <a:prstGeom prst="ellipse">
            <a:avLst/>
          </a:prstGeo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6324600" y="3119066"/>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a:extLst>
              <a:ext uri="{FF2B5EF4-FFF2-40B4-BE49-F238E27FC236}">
                <a16:creationId xmlns:a16="http://schemas.microsoft.com/office/drawing/2014/main" id="{7E1AA118-1AE8-C143-8AB6-3CCDA6ED9243}"/>
              </a:ext>
            </a:extLst>
          </p:cNvPr>
          <p:cNvSpPr>
            <a:spLocks noGrp="1"/>
          </p:cNvSpPr>
          <p:nvPr>
            <p:ph sz="quarter" idx="18" hasCustomPrompt="1"/>
          </p:nvPr>
        </p:nvSpPr>
        <p:spPr>
          <a:xfrm>
            <a:off x="6324600" y="2424644"/>
            <a:ext cx="4952999" cy="203158"/>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6" name="Oval 5">
            <a:extLst>
              <a:ext uri="{FF2B5EF4-FFF2-40B4-BE49-F238E27FC236}">
                <a16:creationId xmlns:a16="http://schemas.microsoft.com/office/drawing/2014/main" id="{09F561FA-E8EC-E947-96BD-0C7CB3BA1B6D}"/>
              </a:ext>
            </a:extLst>
          </p:cNvPr>
          <p:cNvSpPr>
            <a:spLocks noChangeAspect="1"/>
          </p:cNvSpPr>
          <p:nvPr userDrawn="1"/>
        </p:nvSpPr>
        <p:spPr>
          <a:xfrm>
            <a:off x="-2590799" y="-1804456"/>
            <a:ext cx="8458200" cy="8458200"/>
          </a:xfrm>
          <a:prstGeom prst="ellipse">
            <a:avLst/>
          </a:prstGeom>
          <a:noFill/>
          <a:ln w="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4177CAB3-829A-A94F-9820-FCE5E50FD89D}"/>
              </a:ext>
            </a:extLst>
          </p:cNvPr>
          <p:cNvSpPr>
            <a:spLocks noGrp="1"/>
          </p:cNvSpPr>
          <p:nvPr>
            <p:ph type="title"/>
          </p:nvPr>
        </p:nvSpPr>
        <p:spPr>
          <a:xfrm>
            <a:off x="6324600" y="914400"/>
            <a:ext cx="4937760" cy="603627"/>
          </a:xfrm>
        </p:spPr>
        <p:txBody>
          <a:bodyPr/>
          <a:lstStyle/>
          <a:p>
            <a:r>
              <a:rPr lang="en-US"/>
              <a:t>Click to edit Master title style</a:t>
            </a:r>
          </a:p>
        </p:txBody>
      </p:sp>
    </p:spTree>
    <p:extLst>
      <p:ext uri="{BB962C8B-B14F-4D97-AF65-F5344CB8AC3E}">
        <p14:creationId xmlns:p14="http://schemas.microsoft.com/office/powerpoint/2010/main" val="42877000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One column &amp; top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0" y="0"/>
            <a:ext cx="12192000" cy="3099816"/>
          </a:xfr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6324600" y="3557016"/>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7711B564-A6B9-274B-8014-5974D0A10A06}"/>
              </a:ext>
            </a:extLst>
          </p:cNvPr>
          <p:cNvSpPr>
            <a:spLocks noGrp="1"/>
          </p:cNvSpPr>
          <p:nvPr>
            <p:ph type="title" hasCustomPrompt="1"/>
          </p:nvPr>
        </p:nvSpPr>
        <p:spPr>
          <a:xfrm>
            <a:off x="914400" y="3557016"/>
            <a:ext cx="4953000" cy="1194558"/>
          </a:xfrm>
        </p:spPr>
        <p:txBody>
          <a:bodyPr wrap="square" anchor="t" anchorCtr="0">
            <a:spAutoFit/>
          </a:bodyPr>
          <a:lstStyle>
            <a:lvl1pPr algn="l">
              <a:defRPr/>
            </a:lvl1pPr>
          </a:lstStyle>
          <a:p>
            <a:r>
              <a:rPr lang="en-US"/>
              <a:t>Click to enter header</a:t>
            </a:r>
          </a:p>
        </p:txBody>
      </p:sp>
      <p:sp>
        <p:nvSpPr>
          <p:cNvPr id="10" name="Content Placeholder 5">
            <a:extLst>
              <a:ext uri="{FF2B5EF4-FFF2-40B4-BE49-F238E27FC236}">
                <a16:creationId xmlns:a16="http://schemas.microsoft.com/office/drawing/2014/main" id="{67F4F22C-5785-FC4B-9648-6B0A35C820BE}"/>
              </a:ext>
            </a:extLst>
          </p:cNvPr>
          <p:cNvSpPr>
            <a:spLocks noGrp="1"/>
          </p:cNvSpPr>
          <p:nvPr>
            <p:ph sz="quarter" idx="18" hasCustomPrompt="1"/>
          </p:nvPr>
        </p:nvSpPr>
        <p:spPr>
          <a:xfrm>
            <a:off x="914399" y="4744116"/>
            <a:ext cx="4953000" cy="222408"/>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Tree>
    <p:extLst>
      <p:ext uri="{BB962C8B-B14F-4D97-AF65-F5344CB8AC3E}">
        <p14:creationId xmlns:p14="http://schemas.microsoft.com/office/powerpoint/2010/main" val="216656845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Mega header">
    <p:spTree>
      <p:nvGrpSpPr>
        <p:cNvPr id="1" name=""/>
        <p:cNvGrpSpPr/>
        <p:nvPr/>
      </p:nvGrpSpPr>
      <p:grpSpPr>
        <a:xfrm>
          <a:off x="0" y="0"/>
          <a:ext cx="0" cy="0"/>
          <a:chOff x="0" y="0"/>
          <a:chExt cx="0" cy="0"/>
        </a:xfrm>
      </p:grpSpPr>
      <p:sp>
        <p:nvSpPr>
          <p:cNvPr id="13" name="Content Placeholder 5">
            <a:extLst>
              <a:ext uri="{FF2B5EF4-FFF2-40B4-BE49-F238E27FC236}">
                <a16:creationId xmlns:a16="http://schemas.microsoft.com/office/drawing/2014/main" id="{D7355549-B690-F249-9932-68ABC78DB9CD}"/>
              </a:ext>
            </a:extLst>
          </p:cNvPr>
          <p:cNvSpPr>
            <a:spLocks noGrp="1"/>
          </p:cNvSpPr>
          <p:nvPr>
            <p:ph sz="quarter" idx="19"/>
          </p:nvPr>
        </p:nvSpPr>
        <p:spPr>
          <a:xfrm>
            <a:off x="929640" y="3867912"/>
            <a:ext cx="4937760" cy="18164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itle 1">
            <a:extLst>
              <a:ext uri="{FF2B5EF4-FFF2-40B4-BE49-F238E27FC236}">
                <a16:creationId xmlns:a16="http://schemas.microsoft.com/office/drawing/2014/main" id="{04BEEDD8-1408-3A41-A81A-BCF5DEADFD3F}"/>
              </a:ext>
            </a:extLst>
          </p:cNvPr>
          <p:cNvSpPr>
            <a:spLocks noGrp="1"/>
          </p:cNvSpPr>
          <p:nvPr>
            <p:ph type="title" hasCustomPrompt="1"/>
          </p:nvPr>
        </p:nvSpPr>
        <p:spPr>
          <a:xfrm>
            <a:off x="914400" y="914400"/>
            <a:ext cx="10363200" cy="1006045"/>
          </a:xfrm>
        </p:spPr>
        <p:txBody>
          <a:bodyPr wrap="square" anchor="t" anchorCtr="0">
            <a:spAutoFit/>
          </a:bodyPr>
          <a:lstStyle>
            <a:lvl1pPr algn="l">
              <a:defRPr sz="8000"/>
            </a:lvl1pPr>
          </a:lstStyle>
          <a:p>
            <a:r>
              <a:rPr lang="en-US"/>
              <a:t>Click to enter header</a:t>
            </a:r>
          </a:p>
        </p:txBody>
      </p:sp>
      <p:sp>
        <p:nvSpPr>
          <p:cNvPr id="15" name="Content Placeholder 5">
            <a:extLst>
              <a:ext uri="{FF2B5EF4-FFF2-40B4-BE49-F238E27FC236}">
                <a16:creationId xmlns:a16="http://schemas.microsoft.com/office/drawing/2014/main" id="{B6AF176C-EB8A-2A44-A4FF-1E8FA7F09670}"/>
              </a:ext>
            </a:extLst>
          </p:cNvPr>
          <p:cNvSpPr>
            <a:spLocks noGrp="1"/>
          </p:cNvSpPr>
          <p:nvPr>
            <p:ph sz="quarter" idx="18" hasCustomPrompt="1"/>
          </p:nvPr>
        </p:nvSpPr>
        <p:spPr>
          <a:xfrm>
            <a:off x="914400" y="1947458"/>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Tree>
    <p:extLst>
      <p:ext uri="{BB962C8B-B14F-4D97-AF65-F5344CB8AC3E}">
        <p14:creationId xmlns:p14="http://schemas.microsoft.com/office/powerpoint/2010/main" val="52105334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amp; top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0" y="10160"/>
            <a:ext cx="12192000" cy="3099816"/>
          </a:xfr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6324600" y="3557016"/>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5">
            <a:extLst>
              <a:ext uri="{FF2B5EF4-FFF2-40B4-BE49-F238E27FC236}">
                <a16:creationId xmlns:a16="http://schemas.microsoft.com/office/drawing/2014/main" id="{D7355549-B690-F249-9932-68ABC78DB9CD}"/>
              </a:ext>
            </a:extLst>
          </p:cNvPr>
          <p:cNvSpPr>
            <a:spLocks noGrp="1"/>
          </p:cNvSpPr>
          <p:nvPr>
            <p:ph sz="quarter" idx="19"/>
          </p:nvPr>
        </p:nvSpPr>
        <p:spPr>
          <a:xfrm>
            <a:off x="929640" y="3557016"/>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itle 1">
            <a:extLst>
              <a:ext uri="{FF2B5EF4-FFF2-40B4-BE49-F238E27FC236}">
                <a16:creationId xmlns:a16="http://schemas.microsoft.com/office/drawing/2014/main" id="{04BEEDD8-1408-3A41-A81A-BCF5DEADFD3F}"/>
              </a:ext>
            </a:extLst>
          </p:cNvPr>
          <p:cNvSpPr>
            <a:spLocks noGrp="1"/>
          </p:cNvSpPr>
          <p:nvPr>
            <p:ph type="title" hasCustomPrompt="1"/>
          </p:nvPr>
        </p:nvSpPr>
        <p:spPr>
          <a:xfrm>
            <a:off x="1471449" y="1142142"/>
            <a:ext cx="9249103" cy="738664"/>
          </a:xfrm>
        </p:spPr>
        <p:txBody>
          <a:bodyPr wrap="square" anchor="t" anchorCtr="0">
            <a:spAutoFit/>
          </a:bodyPr>
          <a:lstStyle>
            <a:lvl1pPr algn="ctr">
              <a:defRPr/>
            </a:lvl1pPr>
          </a:lstStyle>
          <a:p>
            <a:r>
              <a:rPr lang="en-US"/>
              <a:t>Click to enter header</a:t>
            </a:r>
          </a:p>
        </p:txBody>
      </p:sp>
      <p:sp>
        <p:nvSpPr>
          <p:cNvPr id="15" name="Content Placeholder 5">
            <a:extLst>
              <a:ext uri="{FF2B5EF4-FFF2-40B4-BE49-F238E27FC236}">
                <a16:creationId xmlns:a16="http://schemas.microsoft.com/office/drawing/2014/main" id="{B6AF176C-EB8A-2A44-A4FF-1E8FA7F09670}"/>
              </a:ext>
            </a:extLst>
          </p:cNvPr>
          <p:cNvSpPr>
            <a:spLocks noGrp="1"/>
          </p:cNvSpPr>
          <p:nvPr>
            <p:ph sz="quarter" idx="18" hasCustomPrompt="1"/>
          </p:nvPr>
        </p:nvSpPr>
        <p:spPr>
          <a:xfrm>
            <a:off x="914400" y="1901826"/>
            <a:ext cx="10363200" cy="221599"/>
          </a:xfrm>
        </p:spPr>
        <p:txBody>
          <a:bodyPr tIns="0" bIns="0"/>
          <a:lstStyle>
            <a:lvl1pPr algn="ctr">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Tree>
    <p:extLst>
      <p:ext uri="{BB962C8B-B14F-4D97-AF65-F5344CB8AC3E}">
        <p14:creationId xmlns:p14="http://schemas.microsoft.com/office/powerpoint/2010/main" val="13343461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column agenda">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F421555-16DF-D140-95B2-FDF1EEB46645}"/>
              </a:ext>
            </a:extLst>
          </p:cNvPr>
          <p:cNvSpPr>
            <a:spLocks noGrp="1"/>
          </p:cNvSpPr>
          <p:nvPr>
            <p:ph type="title" hasCustomPrompt="1"/>
          </p:nvPr>
        </p:nvSpPr>
        <p:spPr>
          <a:xfrm>
            <a:off x="914400" y="1371600"/>
            <a:ext cx="10360152" cy="503023"/>
          </a:xfrm>
        </p:spPr>
        <p:txBody>
          <a:bodyPr/>
          <a:lstStyle>
            <a:lvl1pPr>
              <a:defRPr sz="4000">
                <a:solidFill>
                  <a:schemeClr val="bg1"/>
                </a:solidFill>
              </a:defRPr>
            </a:lvl1pPr>
          </a:lstStyle>
          <a:p>
            <a:r>
              <a:rPr lang="en-US"/>
              <a:t>Insert Agenda Title</a:t>
            </a:r>
          </a:p>
        </p:txBody>
      </p:sp>
      <p:sp>
        <p:nvSpPr>
          <p:cNvPr id="10" name="Content Placeholder 9">
            <a:extLst>
              <a:ext uri="{FF2B5EF4-FFF2-40B4-BE49-F238E27FC236}">
                <a16:creationId xmlns:a16="http://schemas.microsoft.com/office/drawing/2014/main" id="{2870F9DF-5341-D249-A300-BCD21EF28BEF}"/>
              </a:ext>
            </a:extLst>
          </p:cNvPr>
          <p:cNvSpPr>
            <a:spLocks noGrp="1"/>
          </p:cNvSpPr>
          <p:nvPr>
            <p:ph sz="quarter" idx="12"/>
          </p:nvPr>
        </p:nvSpPr>
        <p:spPr>
          <a:xfrm>
            <a:off x="914400" y="2286000"/>
            <a:ext cx="4953000" cy="1502976"/>
          </a:xfrm>
        </p:spPr>
        <p:txBody>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9">
            <a:extLst>
              <a:ext uri="{FF2B5EF4-FFF2-40B4-BE49-F238E27FC236}">
                <a16:creationId xmlns:a16="http://schemas.microsoft.com/office/drawing/2014/main" id="{39A8E029-3188-D845-B461-61A4545AB77F}"/>
              </a:ext>
            </a:extLst>
          </p:cNvPr>
          <p:cNvSpPr>
            <a:spLocks noGrp="1"/>
          </p:cNvSpPr>
          <p:nvPr>
            <p:ph sz="quarter" idx="13"/>
          </p:nvPr>
        </p:nvSpPr>
        <p:spPr>
          <a:xfrm>
            <a:off x="6324600" y="2286000"/>
            <a:ext cx="5029200" cy="1502976"/>
          </a:xfrm>
        </p:spPr>
        <p:txBody>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961203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D2A56FEB-982E-7F4D-BB0F-A20A81BC2E56}"/>
              </a:ext>
            </a:extLst>
          </p:cNvPr>
          <p:cNvSpPr>
            <a:spLocks noGrp="1"/>
          </p:cNvSpPr>
          <p:nvPr>
            <p:ph sz="quarter" idx="18" hasCustomPrompt="1"/>
          </p:nvPr>
        </p:nvSpPr>
        <p:spPr>
          <a:xfrm>
            <a:off x="914400" y="1554480"/>
            <a:ext cx="10363200" cy="246221"/>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Title 2">
            <a:extLst>
              <a:ext uri="{FF2B5EF4-FFF2-40B4-BE49-F238E27FC236}">
                <a16:creationId xmlns:a16="http://schemas.microsoft.com/office/drawing/2014/main" id="{98E42D8E-B738-AE49-A7CD-93B238A4F27D}"/>
              </a:ext>
            </a:extLst>
          </p:cNvPr>
          <p:cNvSpPr>
            <a:spLocks noGrp="1"/>
          </p:cNvSpPr>
          <p:nvPr>
            <p:ph type="title"/>
          </p:nvPr>
        </p:nvSpPr>
        <p:spPr>
          <a:xfrm>
            <a:off x="914400" y="914400"/>
            <a:ext cx="9448800" cy="603627"/>
          </a:xfrm>
        </p:spPr>
        <p:txBody>
          <a:bodyPr/>
          <a:lstStyle>
            <a:lvl1pPr algn="l">
              <a:defRPr/>
            </a:lvl1pPr>
          </a:lstStyle>
          <a:p>
            <a:r>
              <a:rPr lang="en-US"/>
              <a:t>Click to edit Master title style</a:t>
            </a:r>
          </a:p>
        </p:txBody>
      </p:sp>
    </p:spTree>
    <p:extLst>
      <p:ext uri="{BB962C8B-B14F-4D97-AF65-F5344CB8AC3E}">
        <p14:creationId xmlns:p14="http://schemas.microsoft.com/office/powerpoint/2010/main" val="3232674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One column (left header)">
    <p:spTree>
      <p:nvGrpSpPr>
        <p:cNvPr id="1" name=""/>
        <p:cNvGrpSpPr/>
        <p:nvPr/>
      </p:nvGrpSpPr>
      <p:grpSpPr>
        <a:xfrm>
          <a:off x="0" y="0"/>
          <a:ext cx="0" cy="0"/>
          <a:chOff x="0" y="0"/>
          <a:chExt cx="0" cy="0"/>
        </a:xfrm>
      </p:grpSpPr>
      <p:sp>
        <p:nvSpPr>
          <p:cNvPr id="9" name="Content Placeholder 5">
            <a:extLst>
              <a:ext uri="{FF2B5EF4-FFF2-40B4-BE49-F238E27FC236}">
                <a16:creationId xmlns:a16="http://schemas.microsoft.com/office/drawing/2014/main" id="{97C97838-F2D5-724E-AF07-B71A54887058}"/>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Content Placeholder 2">
            <a:extLst>
              <a:ext uri="{FF2B5EF4-FFF2-40B4-BE49-F238E27FC236}">
                <a16:creationId xmlns:a16="http://schemas.microsoft.com/office/drawing/2014/main" id="{97DC1019-5A70-A84F-B14B-CE57106633B0}"/>
              </a:ext>
            </a:extLst>
          </p:cNvPr>
          <p:cNvSpPr>
            <a:spLocks noGrp="1"/>
          </p:cNvSpPr>
          <p:nvPr>
            <p:ph sz="quarter" idx="19"/>
          </p:nvPr>
        </p:nvSpPr>
        <p:spPr>
          <a:xfrm>
            <a:off x="914400" y="2286000"/>
            <a:ext cx="10363200" cy="365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8C37FF32-DB0D-3E49-A450-97054E8F93D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5696888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One column (vertical header)">
    <p:spTree>
      <p:nvGrpSpPr>
        <p:cNvPr id="1" name=""/>
        <p:cNvGrpSpPr/>
        <p:nvPr/>
      </p:nvGrpSpPr>
      <p:grpSpPr>
        <a:xfrm>
          <a:off x="0" y="0"/>
          <a:ext cx="0" cy="0"/>
          <a:chOff x="0" y="0"/>
          <a:chExt cx="0" cy="0"/>
        </a:xfrm>
      </p:grpSpPr>
      <p:sp>
        <p:nvSpPr>
          <p:cNvPr id="9" name="Content Placeholder 5">
            <a:extLst>
              <a:ext uri="{FF2B5EF4-FFF2-40B4-BE49-F238E27FC236}">
                <a16:creationId xmlns:a16="http://schemas.microsoft.com/office/drawing/2014/main" id="{97C97838-F2D5-724E-AF07-B71A54887058}"/>
              </a:ext>
            </a:extLst>
          </p:cNvPr>
          <p:cNvSpPr>
            <a:spLocks noGrp="1"/>
          </p:cNvSpPr>
          <p:nvPr>
            <p:ph sz="quarter" idx="18" hasCustomPrompt="1"/>
          </p:nvPr>
        </p:nvSpPr>
        <p:spPr>
          <a:xfrm>
            <a:off x="914400" y="2180223"/>
            <a:ext cx="4954396" cy="25510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Content Placeholder 2">
            <a:extLst>
              <a:ext uri="{FF2B5EF4-FFF2-40B4-BE49-F238E27FC236}">
                <a16:creationId xmlns:a16="http://schemas.microsoft.com/office/drawing/2014/main" id="{97DC1019-5A70-A84F-B14B-CE57106633B0}"/>
              </a:ext>
            </a:extLst>
          </p:cNvPr>
          <p:cNvSpPr>
            <a:spLocks noGrp="1"/>
          </p:cNvSpPr>
          <p:nvPr>
            <p:ph sz="quarter" idx="19"/>
          </p:nvPr>
        </p:nvSpPr>
        <p:spPr>
          <a:xfrm>
            <a:off x="6324600" y="914400"/>
            <a:ext cx="4038600" cy="365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C1777F62-6793-6745-835A-470D18751574}"/>
              </a:ext>
            </a:extLst>
          </p:cNvPr>
          <p:cNvSpPr>
            <a:spLocks noGrp="1"/>
          </p:cNvSpPr>
          <p:nvPr>
            <p:ph type="title"/>
          </p:nvPr>
        </p:nvSpPr>
        <p:spPr>
          <a:xfrm>
            <a:off x="914400" y="914400"/>
            <a:ext cx="4953000" cy="603627"/>
          </a:xfrm>
        </p:spPr>
        <p:txBody>
          <a:bodyPr/>
          <a:lstStyle/>
          <a:p>
            <a:r>
              <a:rPr lang="en-US"/>
              <a:t>Click to edit Master title style</a:t>
            </a:r>
          </a:p>
        </p:txBody>
      </p:sp>
    </p:spTree>
    <p:extLst>
      <p:ext uri="{BB962C8B-B14F-4D97-AF65-F5344CB8AC3E}">
        <p14:creationId xmlns:p14="http://schemas.microsoft.com/office/powerpoint/2010/main" val="30555092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2" name="Content Placeholder 5">
            <a:extLst>
              <a:ext uri="{FF2B5EF4-FFF2-40B4-BE49-F238E27FC236}">
                <a16:creationId xmlns:a16="http://schemas.microsoft.com/office/drawing/2014/main" id="{4DB88C2B-441D-4643-9037-ACA307A1077B}"/>
              </a:ext>
            </a:extLst>
          </p:cNvPr>
          <p:cNvSpPr>
            <a:spLocks noGrp="1"/>
          </p:cNvSpPr>
          <p:nvPr>
            <p:ph sz="quarter" idx="18" hasCustomPrompt="1"/>
          </p:nvPr>
        </p:nvSpPr>
        <p:spPr>
          <a:xfrm>
            <a:off x="914400" y="1554480"/>
            <a:ext cx="10363200" cy="221599"/>
          </a:xfrm>
        </p:spPr>
        <p:txBody>
          <a:bodyPr tIns="0" bIns="0" anchor="t"/>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4" name="Content Placeholder 3">
            <a:extLst>
              <a:ext uri="{FF2B5EF4-FFF2-40B4-BE49-F238E27FC236}">
                <a16:creationId xmlns:a16="http://schemas.microsoft.com/office/drawing/2014/main" id="{7A3103E2-8BB7-1E40-947B-5FD92EB71B9C}"/>
              </a:ext>
            </a:extLst>
          </p:cNvPr>
          <p:cNvSpPr>
            <a:spLocks noGrp="1"/>
          </p:cNvSpPr>
          <p:nvPr>
            <p:ph sz="quarter" idx="19"/>
          </p:nvPr>
        </p:nvSpPr>
        <p:spPr>
          <a:xfrm>
            <a:off x="914400" y="2286000"/>
            <a:ext cx="4953000" cy="365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3">
            <a:extLst>
              <a:ext uri="{FF2B5EF4-FFF2-40B4-BE49-F238E27FC236}">
                <a16:creationId xmlns:a16="http://schemas.microsoft.com/office/drawing/2014/main" id="{2D56B323-EDB7-2748-B328-A8BEE192D9EB}"/>
              </a:ext>
            </a:extLst>
          </p:cNvPr>
          <p:cNvSpPr>
            <a:spLocks noGrp="1"/>
          </p:cNvSpPr>
          <p:nvPr>
            <p:ph sz="quarter" idx="20"/>
          </p:nvPr>
        </p:nvSpPr>
        <p:spPr>
          <a:xfrm>
            <a:off x="6324600" y="2286000"/>
            <a:ext cx="4953000" cy="365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7C24667D-A146-364E-AA63-B4C8477BC7A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0654471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12" name="Content Placeholder 5">
            <a:extLst>
              <a:ext uri="{FF2B5EF4-FFF2-40B4-BE49-F238E27FC236}">
                <a16:creationId xmlns:a16="http://schemas.microsoft.com/office/drawing/2014/main" id="{4DB88C2B-441D-4643-9037-ACA307A1077B}"/>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Content Placeholder 2">
            <a:extLst>
              <a:ext uri="{FF2B5EF4-FFF2-40B4-BE49-F238E27FC236}">
                <a16:creationId xmlns:a16="http://schemas.microsoft.com/office/drawing/2014/main" id="{57E493CE-A687-0C46-AD02-8196D1341B3D}"/>
              </a:ext>
            </a:extLst>
          </p:cNvPr>
          <p:cNvSpPr>
            <a:spLocks noGrp="1"/>
          </p:cNvSpPr>
          <p:nvPr>
            <p:ph sz="quarter" idx="21"/>
          </p:nvPr>
        </p:nvSpPr>
        <p:spPr>
          <a:xfrm>
            <a:off x="914717" y="2286000"/>
            <a:ext cx="3154363" cy="2374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2">
            <a:extLst>
              <a:ext uri="{FF2B5EF4-FFF2-40B4-BE49-F238E27FC236}">
                <a16:creationId xmlns:a16="http://schemas.microsoft.com/office/drawing/2014/main" id="{303CCF74-1F9F-3949-8CE5-DBCC3E406330}"/>
              </a:ext>
            </a:extLst>
          </p:cNvPr>
          <p:cNvSpPr>
            <a:spLocks noGrp="1"/>
          </p:cNvSpPr>
          <p:nvPr>
            <p:ph sz="quarter" idx="22"/>
          </p:nvPr>
        </p:nvSpPr>
        <p:spPr>
          <a:xfrm>
            <a:off x="4518977" y="2286000"/>
            <a:ext cx="3154363" cy="2374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a:extLst>
              <a:ext uri="{FF2B5EF4-FFF2-40B4-BE49-F238E27FC236}">
                <a16:creationId xmlns:a16="http://schemas.microsoft.com/office/drawing/2014/main" id="{A8B5A75B-0C86-9944-8D20-22815E8C2734}"/>
              </a:ext>
            </a:extLst>
          </p:cNvPr>
          <p:cNvSpPr>
            <a:spLocks noGrp="1"/>
          </p:cNvSpPr>
          <p:nvPr>
            <p:ph sz="quarter" idx="23"/>
          </p:nvPr>
        </p:nvSpPr>
        <p:spPr>
          <a:xfrm>
            <a:off x="8123237" y="2286000"/>
            <a:ext cx="3154363" cy="2374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itle 16">
            <a:extLst>
              <a:ext uri="{FF2B5EF4-FFF2-40B4-BE49-F238E27FC236}">
                <a16:creationId xmlns:a16="http://schemas.microsoft.com/office/drawing/2014/main" id="{4D226238-C54B-374F-81C8-4ABA2028FDD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2932007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our column">
    <p:spTree>
      <p:nvGrpSpPr>
        <p:cNvPr id="1" name=""/>
        <p:cNvGrpSpPr/>
        <p:nvPr/>
      </p:nvGrpSpPr>
      <p:grpSpPr>
        <a:xfrm>
          <a:off x="0" y="0"/>
          <a:ext cx="0" cy="0"/>
          <a:chOff x="0" y="0"/>
          <a:chExt cx="0" cy="0"/>
        </a:xfrm>
      </p:grpSpPr>
      <p:sp>
        <p:nvSpPr>
          <p:cNvPr id="13" name="Content Placeholder 5">
            <a:extLst>
              <a:ext uri="{FF2B5EF4-FFF2-40B4-BE49-F238E27FC236}">
                <a16:creationId xmlns:a16="http://schemas.microsoft.com/office/drawing/2014/main" id="{73448F21-704B-CF49-AC33-BAE67622FF0D}"/>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4" name="Content Placeholder 3">
            <a:extLst>
              <a:ext uri="{FF2B5EF4-FFF2-40B4-BE49-F238E27FC236}">
                <a16:creationId xmlns:a16="http://schemas.microsoft.com/office/drawing/2014/main" id="{80903883-3C23-AE48-8ED7-D311E29729E9}"/>
              </a:ext>
            </a:extLst>
          </p:cNvPr>
          <p:cNvSpPr>
            <a:spLocks noGrp="1"/>
          </p:cNvSpPr>
          <p:nvPr>
            <p:ph sz="quarter" idx="19"/>
          </p:nvPr>
        </p:nvSpPr>
        <p:spPr>
          <a:xfrm>
            <a:off x="9144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3">
            <a:extLst>
              <a:ext uri="{FF2B5EF4-FFF2-40B4-BE49-F238E27FC236}">
                <a16:creationId xmlns:a16="http://schemas.microsoft.com/office/drawing/2014/main" id="{7651CDD5-9FE3-4046-B50F-C6DF97D20480}"/>
              </a:ext>
            </a:extLst>
          </p:cNvPr>
          <p:cNvSpPr>
            <a:spLocks noGrp="1"/>
          </p:cNvSpPr>
          <p:nvPr>
            <p:ph sz="quarter" idx="20"/>
          </p:nvPr>
        </p:nvSpPr>
        <p:spPr>
          <a:xfrm>
            <a:off x="36195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857B50F7-A122-A34C-8CD8-235522CAE02C}"/>
              </a:ext>
            </a:extLst>
          </p:cNvPr>
          <p:cNvSpPr>
            <a:spLocks noGrp="1"/>
          </p:cNvSpPr>
          <p:nvPr>
            <p:ph sz="quarter" idx="21"/>
          </p:nvPr>
        </p:nvSpPr>
        <p:spPr>
          <a:xfrm>
            <a:off x="63246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3">
            <a:extLst>
              <a:ext uri="{FF2B5EF4-FFF2-40B4-BE49-F238E27FC236}">
                <a16:creationId xmlns:a16="http://schemas.microsoft.com/office/drawing/2014/main" id="{55A063CF-A8F0-F845-925D-D5242D621861}"/>
              </a:ext>
            </a:extLst>
          </p:cNvPr>
          <p:cNvSpPr>
            <a:spLocks noGrp="1"/>
          </p:cNvSpPr>
          <p:nvPr>
            <p:ph sz="quarter" idx="22"/>
          </p:nvPr>
        </p:nvSpPr>
        <p:spPr>
          <a:xfrm>
            <a:off x="90297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itle 16">
            <a:extLst>
              <a:ext uri="{FF2B5EF4-FFF2-40B4-BE49-F238E27FC236}">
                <a16:creationId xmlns:a16="http://schemas.microsoft.com/office/drawing/2014/main" id="{C7BB1368-680A-5F4A-B6AA-A0C422C55A8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5932664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3 column">
    <p:spTree>
      <p:nvGrpSpPr>
        <p:cNvPr id="1" name=""/>
        <p:cNvGrpSpPr/>
        <p:nvPr/>
      </p:nvGrpSpPr>
      <p:grpSpPr>
        <a:xfrm>
          <a:off x="0" y="0"/>
          <a:ext cx="0" cy="0"/>
          <a:chOff x="0" y="0"/>
          <a:chExt cx="0" cy="0"/>
        </a:xfrm>
      </p:grpSpPr>
      <p:sp>
        <p:nvSpPr>
          <p:cNvPr id="13" name="Content Placeholder 5">
            <a:extLst>
              <a:ext uri="{FF2B5EF4-FFF2-40B4-BE49-F238E27FC236}">
                <a16:creationId xmlns:a16="http://schemas.microsoft.com/office/drawing/2014/main" id="{73448F21-704B-CF49-AC33-BAE67622FF0D}"/>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4" name="Content Placeholder 3">
            <a:extLst>
              <a:ext uri="{FF2B5EF4-FFF2-40B4-BE49-F238E27FC236}">
                <a16:creationId xmlns:a16="http://schemas.microsoft.com/office/drawing/2014/main" id="{80903883-3C23-AE48-8ED7-D311E29729E9}"/>
              </a:ext>
            </a:extLst>
          </p:cNvPr>
          <p:cNvSpPr>
            <a:spLocks noGrp="1"/>
          </p:cNvSpPr>
          <p:nvPr>
            <p:ph sz="quarter" idx="19"/>
          </p:nvPr>
        </p:nvSpPr>
        <p:spPr>
          <a:xfrm>
            <a:off x="9144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3">
            <a:extLst>
              <a:ext uri="{FF2B5EF4-FFF2-40B4-BE49-F238E27FC236}">
                <a16:creationId xmlns:a16="http://schemas.microsoft.com/office/drawing/2014/main" id="{7651CDD5-9FE3-4046-B50F-C6DF97D20480}"/>
              </a:ext>
            </a:extLst>
          </p:cNvPr>
          <p:cNvSpPr>
            <a:spLocks noGrp="1"/>
          </p:cNvSpPr>
          <p:nvPr>
            <p:ph sz="quarter" idx="20"/>
          </p:nvPr>
        </p:nvSpPr>
        <p:spPr>
          <a:xfrm>
            <a:off x="3619500" y="2286000"/>
            <a:ext cx="76581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D251E175-7A20-C045-83FB-7DEDD24E719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8143687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1 column">
    <p:spTree>
      <p:nvGrpSpPr>
        <p:cNvPr id="1" name=""/>
        <p:cNvGrpSpPr/>
        <p:nvPr/>
      </p:nvGrpSpPr>
      <p:grpSpPr>
        <a:xfrm>
          <a:off x="0" y="0"/>
          <a:ext cx="0" cy="0"/>
          <a:chOff x="0" y="0"/>
          <a:chExt cx="0" cy="0"/>
        </a:xfrm>
      </p:grpSpPr>
      <p:sp>
        <p:nvSpPr>
          <p:cNvPr id="13" name="Content Placeholder 5">
            <a:extLst>
              <a:ext uri="{FF2B5EF4-FFF2-40B4-BE49-F238E27FC236}">
                <a16:creationId xmlns:a16="http://schemas.microsoft.com/office/drawing/2014/main" id="{73448F21-704B-CF49-AC33-BAE67622FF0D}"/>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4" name="Content Placeholder 3">
            <a:extLst>
              <a:ext uri="{FF2B5EF4-FFF2-40B4-BE49-F238E27FC236}">
                <a16:creationId xmlns:a16="http://schemas.microsoft.com/office/drawing/2014/main" id="{80903883-3C23-AE48-8ED7-D311E29729E9}"/>
              </a:ext>
            </a:extLst>
          </p:cNvPr>
          <p:cNvSpPr>
            <a:spLocks noGrp="1"/>
          </p:cNvSpPr>
          <p:nvPr>
            <p:ph sz="quarter" idx="19"/>
          </p:nvPr>
        </p:nvSpPr>
        <p:spPr>
          <a:xfrm>
            <a:off x="914400" y="2286000"/>
            <a:ext cx="76581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3">
            <a:extLst>
              <a:ext uri="{FF2B5EF4-FFF2-40B4-BE49-F238E27FC236}">
                <a16:creationId xmlns:a16="http://schemas.microsoft.com/office/drawing/2014/main" id="{7651CDD5-9FE3-4046-B50F-C6DF97D20480}"/>
              </a:ext>
            </a:extLst>
          </p:cNvPr>
          <p:cNvSpPr>
            <a:spLocks noGrp="1"/>
          </p:cNvSpPr>
          <p:nvPr>
            <p:ph sz="quarter" idx="20"/>
          </p:nvPr>
        </p:nvSpPr>
        <p:spPr>
          <a:xfrm>
            <a:off x="90297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D358F710-9208-EE49-9828-223DDEE7C76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6368104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One column right image">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486331DC-18BF-DD44-A792-26BED9952E86}"/>
              </a:ext>
            </a:extLst>
          </p:cNvPr>
          <p:cNvSpPr>
            <a:spLocks noGrp="1"/>
          </p:cNvSpPr>
          <p:nvPr>
            <p:ph sz="quarter" idx="12"/>
          </p:nvPr>
        </p:nvSpPr>
        <p:spPr>
          <a:xfrm>
            <a:off x="914400" y="2907792"/>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6324600" y="0"/>
            <a:ext cx="4038600" cy="6858000"/>
          </a:xfrm>
          <a:solidFill>
            <a:schemeClr val="bg2"/>
          </a:solidFill>
        </p:spPr>
        <p:txBody>
          <a:bodyPr/>
          <a:lstStyle/>
          <a:p>
            <a:endParaRPr lang="en-US"/>
          </a:p>
        </p:txBody>
      </p:sp>
      <p:sp>
        <p:nvSpPr>
          <p:cNvPr id="9" name="Content Placeholder 5">
            <a:extLst>
              <a:ext uri="{FF2B5EF4-FFF2-40B4-BE49-F238E27FC236}">
                <a16:creationId xmlns:a16="http://schemas.microsoft.com/office/drawing/2014/main" id="{54AD1552-2F85-214F-95ED-3BFF86E75724}"/>
              </a:ext>
            </a:extLst>
          </p:cNvPr>
          <p:cNvSpPr>
            <a:spLocks noGrp="1"/>
          </p:cNvSpPr>
          <p:nvPr>
            <p:ph sz="quarter" idx="18" hasCustomPrompt="1"/>
          </p:nvPr>
        </p:nvSpPr>
        <p:spPr>
          <a:xfrm>
            <a:off x="914400" y="2194560"/>
            <a:ext cx="4937760" cy="23351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5" name="Title 4">
            <a:extLst>
              <a:ext uri="{FF2B5EF4-FFF2-40B4-BE49-F238E27FC236}">
                <a16:creationId xmlns:a16="http://schemas.microsoft.com/office/drawing/2014/main" id="{EABFCE9F-D6BF-704D-B365-0CFEC39CD4AF}"/>
              </a:ext>
            </a:extLst>
          </p:cNvPr>
          <p:cNvSpPr>
            <a:spLocks noGrp="1"/>
          </p:cNvSpPr>
          <p:nvPr>
            <p:ph type="title"/>
          </p:nvPr>
        </p:nvSpPr>
        <p:spPr>
          <a:xfrm>
            <a:off x="914401" y="985665"/>
            <a:ext cx="4937760" cy="1194558"/>
          </a:xfrm>
        </p:spPr>
        <p:txBody>
          <a:bodyPr anchor="t"/>
          <a:lstStyle/>
          <a:p>
            <a:r>
              <a:rPr lang="en-US"/>
              <a:t>Click to edit Master title style</a:t>
            </a:r>
          </a:p>
        </p:txBody>
      </p:sp>
    </p:spTree>
    <p:extLst>
      <p:ext uri="{BB962C8B-B14F-4D97-AF65-F5344CB8AC3E}">
        <p14:creationId xmlns:p14="http://schemas.microsoft.com/office/powerpoint/2010/main" val="92261804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One column &amp; left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1371600" y="0"/>
            <a:ext cx="4495800" cy="6858000"/>
          </a:xfr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6324600" y="3022814"/>
            <a:ext cx="4940808"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5">
            <a:extLst>
              <a:ext uri="{FF2B5EF4-FFF2-40B4-BE49-F238E27FC236}">
                <a16:creationId xmlns:a16="http://schemas.microsoft.com/office/drawing/2014/main" id="{67F4F22C-5785-FC4B-9648-6B0A35C820BE}"/>
              </a:ext>
            </a:extLst>
          </p:cNvPr>
          <p:cNvSpPr>
            <a:spLocks noGrp="1"/>
          </p:cNvSpPr>
          <p:nvPr>
            <p:ph sz="quarter" idx="18" hasCustomPrompt="1"/>
          </p:nvPr>
        </p:nvSpPr>
        <p:spPr>
          <a:xfrm>
            <a:off x="6324599" y="2328392"/>
            <a:ext cx="4953001" cy="305934"/>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2" name="Title 1">
            <a:extLst>
              <a:ext uri="{FF2B5EF4-FFF2-40B4-BE49-F238E27FC236}">
                <a16:creationId xmlns:a16="http://schemas.microsoft.com/office/drawing/2014/main" id="{B3D87E14-8BBD-094B-8B96-AC5F885C3567}"/>
              </a:ext>
            </a:extLst>
          </p:cNvPr>
          <p:cNvSpPr>
            <a:spLocks noGrp="1"/>
          </p:cNvSpPr>
          <p:nvPr>
            <p:ph type="title"/>
          </p:nvPr>
        </p:nvSpPr>
        <p:spPr>
          <a:xfrm>
            <a:off x="6324600" y="914400"/>
            <a:ext cx="4953000" cy="603627"/>
          </a:xfrm>
        </p:spPr>
        <p:txBody>
          <a:bodyPr/>
          <a:lstStyle/>
          <a:p>
            <a:r>
              <a:rPr lang="en-US"/>
              <a:t>Click to edit Master title style</a:t>
            </a:r>
          </a:p>
        </p:txBody>
      </p:sp>
    </p:spTree>
    <p:extLst>
      <p:ext uri="{BB962C8B-B14F-4D97-AF65-F5344CB8AC3E}">
        <p14:creationId xmlns:p14="http://schemas.microsoft.com/office/powerpoint/2010/main" val="2127505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column (left header)">
    <p:spTree>
      <p:nvGrpSpPr>
        <p:cNvPr id="1" name=""/>
        <p:cNvGrpSpPr/>
        <p:nvPr/>
      </p:nvGrpSpPr>
      <p:grpSpPr>
        <a:xfrm>
          <a:off x="0" y="0"/>
          <a:ext cx="0" cy="0"/>
          <a:chOff x="0" y="0"/>
          <a:chExt cx="0" cy="0"/>
        </a:xfrm>
      </p:grpSpPr>
      <p:sp>
        <p:nvSpPr>
          <p:cNvPr id="9" name="Content Placeholder 5">
            <a:extLst>
              <a:ext uri="{FF2B5EF4-FFF2-40B4-BE49-F238E27FC236}">
                <a16:creationId xmlns:a16="http://schemas.microsoft.com/office/drawing/2014/main" id="{97C97838-F2D5-724E-AF07-B71A54887058}"/>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Content Placeholder 2">
            <a:extLst>
              <a:ext uri="{FF2B5EF4-FFF2-40B4-BE49-F238E27FC236}">
                <a16:creationId xmlns:a16="http://schemas.microsoft.com/office/drawing/2014/main" id="{97DC1019-5A70-A84F-B14B-CE57106633B0}"/>
              </a:ext>
            </a:extLst>
          </p:cNvPr>
          <p:cNvSpPr>
            <a:spLocks noGrp="1"/>
          </p:cNvSpPr>
          <p:nvPr>
            <p:ph sz="quarter" idx="19"/>
          </p:nvPr>
        </p:nvSpPr>
        <p:spPr>
          <a:xfrm>
            <a:off x="914400" y="2286000"/>
            <a:ext cx="10363200" cy="365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8C37FF32-DB0D-3E49-A450-97054E8F93D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5296368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One column &amp; center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3619500" y="0"/>
            <a:ext cx="4953000" cy="6858000"/>
          </a:xfr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9029700" y="1905000"/>
            <a:ext cx="2244852"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5">
            <a:extLst>
              <a:ext uri="{FF2B5EF4-FFF2-40B4-BE49-F238E27FC236}">
                <a16:creationId xmlns:a16="http://schemas.microsoft.com/office/drawing/2014/main" id="{67F4F22C-5785-FC4B-9648-6B0A35C820BE}"/>
              </a:ext>
            </a:extLst>
          </p:cNvPr>
          <p:cNvSpPr>
            <a:spLocks noGrp="1"/>
          </p:cNvSpPr>
          <p:nvPr>
            <p:ph sz="quarter" idx="18" hasCustomPrompt="1"/>
          </p:nvPr>
        </p:nvSpPr>
        <p:spPr>
          <a:xfrm>
            <a:off x="932182" y="4897190"/>
            <a:ext cx="2230118" cy="222408"/>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5" name="Title 4">
            <a:extLst>
              <a:ext uri="{FF2B5EF4-FFF2-40B4-BE49-F238E27FC236}">
                <a16:creationId xmlns:a16="http://schemas.microsoft.com/office/drawing/2014/main" id="{BB8A3F01-CAE0-814A-AD54-504A466DAD06}"/>
              </a:ext>
            </a:extLst>
          </p:cNvPr>
          <p:cNvSpPr>
            <a:spLocks noGrp="1"/>
          </p:cNvSpPr>
          <p:nvPr>
            <p:ph type="title"/>
          </p:nvPr>
        </p:nvSpPr>
        <p:spPr>
          <a:xfrm>
            <a:off x="932182" y="1905000"/>
            <a:ext cx="2230118" cy="2967351"/>
          </a:xfrm>
        </p:spPr>
        <p:txBody>
          <a:bodyPr anchor="t"/>
          <a:lstStyle/>
          <a:p>
            <a:r>
              <a:rPr lang="en-US"/>
              <a:t>Click to edit Master title style</a:t>
            </a:r>
          </a:p>
        </p:txBody>
      </p:sp>
    </p:spTree>
    <p:extLst>
      <p:ext uri="{BB962C8B-B14F-4D97-AF65-F5344CB8AC3E}">
        <p14:creationId xmlns:p14="http://schemas.microsoft.com/office/powerpoint/2010/main" val="110349853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One column &amp; circle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B3FCA2-DA61-254C-8103-E3F99CD816BA}"/>
              </a:ext>
            </a:extLst>
          </p:cNvPr>
          <p:cNvSpPr>
            <a:spLocks noGrp="1" noChangeAspect="1"/>
          </p:cNvSpPr>
          <p:nvPr>
            <p:ph type="pic" sz="quarter" idx="13"/>
          </p:nvPr>
        </p:nvSpPr>
        <p:spPr>
          <a:xfrm>
            <a:off x="-2476499" y="-1690156"/>
            <a:ext cx="8229600" cy="8229600"/>
          </a:xfrm>
          <a:prstGeom prst="ellipse">
            <a:avLst/>
          </a:prstGeo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6324600" y="3119066"/>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a:extLst>
              <a:ext uri="{FF2B5EF4-FFF2-40B4-BE49-F238E27FC236}">
                <a16:creationId xmlns:a16="http://schemas.microsoft.com/office/drawing/2014/main" id="{7E1AA118-1AE8-C143-8AB6-3CCDA6ED9243}"/>
              </a:ext>
            </a:extLst>
          </p:cNvPr>
          <p:cNvSpPr>
            <a:spLocks noGrp="1"/>
          </p:cNvSpPr>
          <p:nvPr>
            <p:ph sz="quarter" idx="18" hasCustomPrompt="1"/>
          </p:nvPr>
        </p:nvSpPr>
        <p:spPr>
          <a:xfrm>
            <a:off x="6324600" y="2424644"/>
            <a:ext cx="4952999" cy="203158"/>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6" name="Oval 5">
            <a:extLst>
              <a:ext uri="{FF2B5EF4-FFF2-40B4-BE49-F238E27FC236}">
                <a16:creationId xmlns:a16="http://schemas.microsoft.com/office/drawing/2014/main" id="{09F561FA-E8EC-E947-96BD-0C7CB3BA1B6D}"/>
              </a:ext>
            </a:extLst>
          </p:cNvPr>
          <p:cNvSpPr>
            <a:spLocks noChangeAspect="1"/>
          </p:cNvSpPr>
          <p:nvPr userDrawn="1"/>
        </p:nvSpPr>
        <p:spPr>
          <a:xfrm>
            <a:off x="-2590799" y="-1804456"/>
            <a:ext cx="8458200" cy="8458200"/>
          </a:xfrm>
          <a:prstGeom prst="ellipse">
            <a:avLst/>
          </a:prstGeom>
          <a:noFill/>
          <a:ln w="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4177CAB3-829A-A94F-9820-FCE5E50FD89D}"/>
              </a:ext>
            </a:extLst>
          </p:cNvPr>
          <p:cNvSpPr>
            <a:spLocks noGrp="1"/>
          </p:cNvSpPr>
          <p:nvPr>
            <p:ph type="title"/>
          </p:nvPr>
        </p:nvSpPr>
        <p:spPr>
          <a:xfrm>
            <a:off x="6324600" y="914400"/>
            <a:ext cx="4937760" cy="603627"/>
          </a:xfrm>
        </p:spPr>
        <p:txBody>
          <a:bodyPr/>
          <a:lstStyle/>
          <a:p>
            <a:r>
              <a:rPr lang="en-US"/>
              <a:t>Click to edit Master title style</a:t>
            </a:r>
          </a:p>
        </p:txBody>
      </p:sp>
    </p:spTree>
    <p:extLst>
      <p:ext uri="{BB962C8B-B14F-4D97-AF65-F5344CB8AC3E}">
        <p14:creationId xmlns:p14="http://schemas.microsoft.com/office/powerpoint/2010/main" val="298812421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One column &amp; top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0" y="0"/>
            <a:ext cx="12192000" cy="3099816"/>
          </a:xfr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6324600" y="3557016"/>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7711B564-A6B9-274B-8014-5974D0A10A06}"/>
              </a:ext>
            </a:extLst>
          </p:cNvPr>
          <p:cNvSpPr>
            <a:spLocks noGrp="1"/>
          </p:cNvSpPr>
          <p:nvPr>
            <p:ph type="title" hasCustomPrompt="1"/>
          </p:nvPr>
        </p:nvSpPr>
        <p:spPr>
          <a:xfrm>
            <a:off x="914400" y="3557016"/>
            <a:ext cx="4953000" cy="1194558"/>
          </a:xfrm>
        </p:spPr>
        <p:txBody>
          <a:bodyPr wrap="square" anchor="t" anchorCtr="0">
            <a:spAutoFit/>
          </a:bodyPr>
          <a:lstStyle>
            <a:lvl1pPr algn="l">
              <a:defRPr/>
            </a:lvl1pPr>
          </a:lstStyle>
          <a:p>
            <a:r>
              <a:rPr lang="en-US"/>
              <a:t>Click to enter header</a:t>
            </a:r>
          </a:p>
        </p:txBody>
      </p:sp>
      <p:sp>
        <p:nvSpPr>
          <p:cNvPr id="10" name="Content Placeholder 5">
            <a:extLst>
              <a:ext uri="{FF2B5EF4-FFF2-40B4-BE49-F238E27FC236}">
                <a16:creationId xmlns:a16="http://schemas.microsoft.com/office/drawing/2014/main" id="{67F4F22C-5785-FC4B-9648-6B0A35C820BE}"/>
              </a:ext>
            </a:extLst>
          </p:cNvPr>
          <p:cNvSpPr>
            <a:spLocks noGrp="1"/>
          </p:cNvSpPr>
          <p:nvPr>
            <p:ph sz="quarter" idx="18" hasCustomPrompt="1"/>
          </p:nvPr>
        </p:nvSpPr>
        <p:spPr>
          <a:xfrm>
            <a:off x="914399" y="4744116"/>
            <a:ext cx="4953000" cy="222408"/>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Tree>
    <p:extLst>
      <p:ext uri="{BB962C8B-B14F-4D97-AF65-F5344CB8AC3E}">
        <p14:creationId xmlns:p14="http://schemas.microsoft.com/office/powerpoint/2010/main" val="222034773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Mega header">
    <p:spTree>
      <p:nvGrpSpPr>
        <p:cNvPr id="1" name=""/>
        <p:cNvGrpSpPr/>
        <p:nvPr/>
      </p:nvGrpSpPr>
      <p:grpSpPr>
        <a:xfrm>
          <a:off x="0" y="0"/>
          <a:ext cx="0" cy="0"/>
          <a:chOff x="0" y="0"/>
          <a:chExt cx="0" cy="0"/>
        </a:xfrm>
      </p:grpSpPr>
      <p:sp>
        <p:nvSpPr>
          <p:cNvPr id="13" name="Content Placeholder 5">
            <a:extLst>
              <a:ext uri="{FF2B5EF4-FFF2-40B4-BE49-F238E27FC236}">
                <a16:creationId xmlns:a16="http://schemas.microsoft.com/office/drawing/2014/main" id="{D7355549-B690-F249-9932-68ABC78DB9CD}"/>
              </a:ext>
            </a:extLst>
          </p:cNvPr>
          <p:cNvSpPr>
            <a:spLocks noGrp="1"/>
          </p:cNvSpPr>
          <p:nvPr>
            <p:ph sz="quarter" idx="19"/>
          </p:nvPr>
        </p:nvSpPr>
        <p:spPr>
          <a:xfrm>
            <a:off x="929640" y="3867912"/>
            <a:ext cx="4937760" cy="18164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itle 1">
            <a:extLst>
              <a:ext uri="{FF2B5EF4-FFF2-40B4-BE49-F238E27FC236}">
                <a16:creationId xmlns:a16="http://schemas.microsoft.com/office/drawing/2014/main" id="{04BEEDD8-1408-3A41-A81A-BCF5DEADFD3F}"/>
              </a:ext>
            </a:extLst>
          </p:cNvPr>
          <p:cNvSpPr>
            <a:spLocks noGrp="1"/>
          </p:cNvSpPr>
          <p:nvPr>
            <p:ph type="title" hasCustomPrompt="1"/>
          </p:nvPr>
        </p:nvSpPr>
        <p:spPr>
          <a:xfrm>
            <a:off x="914400" y="914400"/>
            <a:ext cx="10363200" cy="1006045"/>
          </a:xfrm>
        </p:spPr>
        <p:txBody>
          <a:bodyPr wrap="square" anchor="t" anchorCtr="0">
            <a:spAutoFit/>
          </a:bodyPr>
          <a:lstStyle>
            <a:lvl1pPr algn="l">
              <a:defRPr sz="8000"/>
            </a:lvl1pPr>
          </a:lstStyle>
          <a:p>
            <a:r>
              <a:rPr lang="en-US"/>
              <a:t>Click to enter header</a:t>
            </a:r>
          </a:p>
        </p:txBody>
      </p:sp>
      <p:sp>
        <p:nvSpPr>
          <p:cNvPr id="15" name="Content Placeholder 5">
            <a:extLst>
              <a:ext uri="{FF2B5EF4-FFF2-40B4-BE49-F238E27FC236}">
                <a16:creationId xmlns:a16="http://schemas.microsoft.com/office/drawing/2014/main" id="{B6AF176C-EB8A-2A44-A4FF-1E8FA7F09670}"/>
              </a:ext>
            </a:extLst>
          </p:cNvPr>
          <p:cNvSpPr>
            <a:spLocks noGrp="1"/>
          </p:cNvSpPr>
          <p:nvPr>
            <p:ph sz="quarter" idx="18" hasCustomPrompt="1"/>
          </p:nvPr>
        </p:nvSpPr>
        <p:spPr>
          <a:xfrm>
            <a:off x="914400" y="1947458"/>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Tree>
    <p:extLst>
      <p:ext uri="{BB962C8B-B14F-4D97-AF65-F5344CB8AC3E}">
        <p14:creationId xmlns:p14="http://schemas.microsoft.com/office/powerpoint/2010/main" val="41166641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amp; top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0" y="10160"/>
            <a:ext cx="12192000" cy="3099816"/>
          </a:xfr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6324600" y="3557016"/>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5">
            <a:extLst>
              <a:ext uri="{FF2B5EF4-FFF2-40B4-BE49-F238E27FC236}">
                <a16:creationId xmlns:a16="http://schemas.microsoft.com/office/drawing/2014/main" id="{D7355549-B690-F249-9932-68ABC78DB9CD}"/>
              </a:ext>
            </a:extLst>
          </p:cNvPr>
          <p:cNvSpPr>
            <a:spLocks noGrp="1"/>
          </p:cNvSpPr>
          <p:nvPr>
            <p:ph sz="quarter" idx="19"/>
          </p:nvPr>
        </p:nvSpPr>
        <p:spPr>
          <a:xfrm>
            <a:off x="929640" y="3557016"/>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itle 1">
            <a:extLst>
              <a:ext uri="{FF2B5EF4-FFF2-40B4-BE49-F238E27FC236}">
                <a16:creationId xmlns:a16="http://schemas.microsoft.com/office/drawing/2014/main" id="{04BEEDD8-1408-3A41-A81A-BCF5DEADFD3F}"/>
              </a:ext>
            </a:extLst>
          </p:cNvPr>
          <p:cNvSpPr>
            <a:spLocks noGrp="1"/>
          </p:cNvSpPr>
          <p:nvPr>
            <p:ph type="title" hasCustomPrompt="1"/>
          </p:nvPr>
        </p:nvSpPr>
        <p:spPr>
          <a:xfrm>
            <a:off x="1471449" y="1142142"/>
            <a:ext cx="9249103" cy="738664"/>
          </a:xfrm>
        </p:spPr>
        <p:txBody>
          <a:bodyPr wrap="square" anchor="t" anchorCtr="0">
            <a:spAutoFit/>
          </a:bodyPr>
          <a:lstStyle>
            <a:lvl1pPr algn="ctr">
              <a:defRPr/>
            </a:lvl1pPr>
          </a:lstStyle>
          <a:p>
            <a:r>
              <a:rPr lang="en-US"/>
              <a:t>Click to enter header</a:t>
            </a:r>
          </a:p>
        </p:txBody>
      </p:sp>
      <p:sp>
        <p:nvSpPr>
          <p:cNvPr id="15" name="Content Placeholder 5">
            <a:extLst>
              <a:ext uri="{FF2B5EF4-FFF2-40B4-BE49-F238E27FC236}">
                <a16:creationId xmlns:a16="http://schemas.microsoft.com/office/drawing/2014/main" id="{B6AF176C-EB8A-2A44-A4FF-1E8FA7F09670}"/>
              </a:ext>
            </a:extLst>
          </p:cNvPr>
          <p:cNvSpPr>
            <a:spLocks noGrp="1"/>
          </p:cNvSpPr>
          <p:nvPr>
            <p:ph sz="quarter" idx="18" hasCustomPrompt="1"/>
          </p:nvPr>
        </p:nvSpPr>
        <p:spPr>
          <a:xfrm>
            <a:off x="914400" y="1901826"/>
            <a:ext cx="10363200" cy="221599"/>
          </a:xfrm>
        </p:spPr>
        <p:txBody>
          <a:bodyPr tIns="0" bIns="0"/>
          <a:lstStyle>
            <a:lvl1pPr algn="ctr">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Tree>
    <p:extLst>
      <p:ext uri="{BB962C8B-B14F-4D97-AF65-F5344CB8AC3E}">
        <p14:creationId xmlns:p14="http://schemas.microsoft.com/office/powerpoint/2010/main" val="15154995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D2A56FEB-982E-7F4D-BB0F-A20A81BC2E56}"/>
              </a:ext>
            </a:extLst>
          </p:cNvPr>
          <p:cNvSpPr>
            <a:spLocks noGrp="1"/>
          </p:cNvSpPr>
          <p:nvPr>
            <p:ph sz="quarter" idx="18" hasCustomPrompt="1"/>
          </p:nvPr>
        </p:nvSpPr>
        <p:spPr>
          <a:xfrm>
            <a:off x="914400" y="1554480"/>
            <a:ext cx="10363200" cy="246221"/>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Title 2">
            <a:extLst>
              <a:ext uri="{FF2B5EF4-FFF2-40B4-BE49-F238E27FC236}">
                <a16:creationId xmlns:a16="http://schemas.microsoft.com/office/drawing/2014/main" id="{98E42D8E-B738-AE49-A7CD-93B238A4F27D}"/>
              </a:ext>
            </a:extLst>
          </p:cNvPr>
          <p:cNvSpPr>
            <a:spLocks noGrp="1"/>
          </p:cNvSpPr>
          <p:nvPr>
            <p:ph type="title"/>
          </p:nvPr>
        </p:nvSpPr>
        <p:spPr>
          <a:xfrm>
            <a:off x="914400" y="914400"/>
            <a:ext cx="9448800" cy="603627"/>
          </a:xfrm>
        </p:spPr>
        <p:txBody>
          <a:bodyPr/>
          <a:lstStyle>
            <a:lvl1pPr algn="l">
              <a:defRPr/>
            </a:lvl1pPr>
          </a:lstStyle>
          <a:p>
            <a:r>
              <a:rPr lang="en-US"/>
              <a:t>Click to edit Master title style</a:t>
            </a:r>
          </a:p>
        </p:txBody>
      </p:sp>
    </p:spTree>
    <p:extLst>
      <p:ext uri="{BB962C8B-B14F-4D97-AF65-F5344CB8AC3E}">
        <p14:creationId xmlns:p14="http://schemas.microsoft.com/office/powerpoint/2010/main" val="257521674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One column (left header)">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3DAADAF9-BC53-884E-B2D8-0350CEE0BF85}"/>
              </a:ext>
            </a:extLst>
          </p:cNvPr>
          <p:cNvSpPr>
            <a:spLocks noGrp="1"/>
          </p:cNvSpPr>
          <p:nvPr>
            <p:ph type="sldNum" sz="quarter" idx="14"/>
          </p:nvPr>
        </p:nvSpPr>
        <p:spPr/>
        <p:txBody>
          <a:bodyPr/>
          <a:lstStyle/>
          <a:p>
            <a:fld id="{A40F6220-3843-4368-9AEB-1A179F7BFCD6}" type="slidenum">
              <a:rPr lang="en-US"/>
              <a:pPr/>
              <a:t>‹#›</a:t>
            </a:fld>
            <a:endParaRPr lang="en-US"/>
          </a:p>
        </p:txBody>
      </p:sp>
      <p:sp>
        <p:nvSpPr>
          <p:cNvPr id="9" name="Content Placeholder 5">
            <a:extLst>
              <a:ext uri="{FF2B5EF4-FFF2-40B4-BE49-F238E27FC236}">
                <a16:creationId xmlns:a16="http://schemas.microsoft.com/office/drawing/2014/main" id="{97C97838-F2D5-724E-AF07-B71A54887058}"/>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Content Placeholder 2">
            <a:extLst>
              <a:ext uri="{FF2B5EF4-FFF2-40B4-BE49-F238E27FC236}">
                <a16:creationId xmlns:a16="http://schemas.microsoft.com/office/drawing/2014/main" id="{97DC1019-5A70-A84F-B14B-CE57106633B0}"/>
              </a:ext>
            </a:extLst>
          </p:cNvPr>
          <p:cNvSpPr>
            <a:spLocks noGrp="1"/>
          </p:cNvSpPr>
          <p:nvPr>
            <p:ph sz="quarter" idx="19"/>
          </p:nvPr>
        </p:nvSpPr>
        <p:spPr>
          <a:xfrm>
            <a:off x="914400" y="2286000"/>
            <a:ext cx="10363200" cy="365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8C37FF32-DB0D-3E49-A450-97054E8F93D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786974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One column (vertical header)">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3DAADAF9-BC53-884E-B2D8-0350CEE0BF85}"/>
              </a:ext>
            </a:extLst>
          </p:cNvPr>
          <p:cNvSpPr>
            <a:spLocks noGrp="1"/>
          </p:cNvSpPr>
          <p:nvPr>
            <p:ph type="sldNum" sz="quarter" idx="14"/>
          </p:nvPr>
        </p:nvSpPr>
        <p:spPr/>
        <p:txBody>
          <a:bodyPr/>
          <a:lstStyle/>
          <a:p>
            <a:fld id="{A40F6220-3843-4368-9AEB-1A179F7BFCD6}" type="slidenum">
              <a:rPr lang="en-US"/>
              <a:pPr/>
              <a:t>‹#›</a:t>
            </a:fld>
            <a:endParaRPr lang="en-US"/>
          </a:p>
        </p:txBody>
      </p:sp>
      <p:sp>
        <p:nvSpPr>
          <p:cNvPr id="9" name="Content Placeholder 5">
            <a:extLst>
              <a:ext uri="{FF2B5EF4-FFF2-40B4-BE49-F238E27FC236}">
                <a16:creationId xmlns:a16="http://schemas.microsoft.com/office/drawing/2014/main" id="{97C97838-F2D5-724E-AF07-B71A54887058}"/>
              </a:ext>
            </a:extLst>
          </p:cNvPr>
          <p:cNvSpPr>
            <a:spLocks noGrp="1"/>
          </p:cNvSpPr>
          <p:nvPr>
            <p:ph sz="quarter" idx="18" hasCustomPrompt="1"/>
          </p:nvPr>
        </p:nvSpPr>
        <p:spPr>
          <a:xfrm>
            <a:off x="914400" y="2180223"/>
            <a:ext cx="4954396" cy="25510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Content Placeholder 2">
            <a:extLst>
              <a:ext uri="{FF2B5EF4-FFF2-40B4-BE49-F238E27FC236}">
                <a16:creationId xmlns:a16="http://schemas.microsoft.com/office/drawing/2014/main" id="{97DC1019-5A70-A84F-B14B-CE57106633B0}"/>
              </a:ext>
            </a:extLst>
          </p:cNvPr>
          <p:cNvSpPr>
            <a:spLocks noGrp="1"/>
          </p:cNvSpPr>
          <p:nvPr>
            <p:ph sz="quarter" idx="19"/>
          </p:nvPr>
        </p:nvSpPr>
        <p:spPr>
          <a:xfrm>
            <a:off x="6324600" y="914400"/>
            <a:ext cx="4038600" cy="365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C1777F62-6793-6745-835A-470D18751574}"/>
              </a:ext>
            </a:extLst>
          </p:cNvPr>
          <p:cNvSpPr>
            <a:spLocks noGrp="1"/>
          </p:cNvSpPr>
          <p:nvPr>
            <p:ph type="title"/>
          </p:nvPr>
        </p:nvSpPr>
        <p:spPr>
          <a:xfrm>
            <a:off x="914400" y="914400"/>
            <a:ext cx="4953000" cy="603627"/>
          </a:xfrm>
        </p:spPr>
        <p:txBody>
          <a:bodyPr/>
          <a:lstStyle/>
          <a:p>
            <a:r>
              <a:rPr lang="en-US"/>
              <a:t>Click to edit Master title style</a:t>
            </a:r>
          </a:p>
        </p:txBody>
      </p:sp>
    </p:spTree>
    <p:extLst>
      <p:ext uri="{BB962C8B-B14F-4D97-AF65-F5344CB8AC3E}">
        <p14:creationId xmlns:p14="http://schemas.microsoft.com/office/powerpoint/2010/main" val="90087873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Two column">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3DAADAF9-BC53-884E-B2D8-0350CEE0BF85}"/>
              </a:ext>
            </a:extLst>
          </p:cNvPr>
          <p:cNvSpPr>
            <a:spLocks noGrp="1"/>
          </p:cNvSpPr>
          <p:nvPr>
            <p:ph type="sldNum" sz="quarter" idx="14"/>
          </p:nvPr>
        </p:nvSpPr>
        <p:spPr/>
        <p:txBody>
          <a:bodyPr/>
          <a:lstStyle/>
          <a:p>
            <a:fld id="{A40F6220-3843-4368-9AEB-1A179F7BFCD6}" type="slidenum">
              <a:rPr lang="en-US"/>
              <a:pPr/>
              <a:t>‹#›</a:t>
            </a:fld>
            <a:endParaRPr lang="en-US"/>
          </a:p>
        </p:txBody>
      </p:sp>
      <p:sp>
        <p:nvSpPr>
          <p:cNvPr id="12" name="Content Placeholder 5">
            <a:extLst>
              <a:ext uri="{FF2B5EF4-FFF2-40B4-BE49-F238E27FC236}">
                <a16:creationId xmlns:a16="http://schemas.microsoft.com/office/drawing/2014/main" id="{4DB88C2B-441D-4643-9037-ACA307A1077B}"/>
              </a:ext>
            </a:extLst>
          </p:cNvPr>
          <p:cNvSpPr>
            <a:spLocks noGrp="1"/>
          </p:cNvSpPr>
          <p:nvPr>
            <p:ph sz="quarter" idx="18" hasCustomPrompt="1"/>
          </p:nvPr>
        </p:nvSpPr>
        <p:spPr>
          <a:xfrm>
            <a:off x="914400" y="1554480"/>
            <a:ext cx="10363200" cy="221599"/>
          </a:xfrm>
        </p:spPr>
        <p:txBody>
          <a:bodyPr tIns="0" bIns="0" anchor="t"/>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4" name="Content Placeholder 3">
            <a:extLst>
              <a:ext uri="{FF2B5EF4-FFF2-40B4-BE49-F238E27FC236}">
                <a16:creationId xmlns:a16="http://schemas.microsoft.com/office/drawing/2014/main" id="{7A3103E2-8BB7-1E40-947B-5FD92EB71B9C}"/>
              </a:ext>
            </a:extLst>
          </p:cNvPr>
          <p:cNvSpPr>
            <a:spLocks noGrp="1"/>
          </p:cNvSpPr>
          <p:nvPr>
            <p:ph sz="quarter" idx="19"/>
          </p:nvPr>
        </p:nvSpPr>
        <p:spPr>
          <a:xfrm>
            <a:off x="914400" y="2286000"/>
            <a:ext cx="4953000" cy="365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3">
            <a:extLst>
              <a:ext uri="{FF2B5EF4-FFF2-40B4-BE49-F238E27FC236}">
                <a16:creationId xmlns:a16="http://schemas.microsoft.com/office/drawing/2014/main" id="{2D56B323-EDB7-2748-B328-A8BEE192D9EB}"/>
              </a:ext>
            </a:extLst>
          </p:cNvPr>
          <p:cNvSpPr>
            <a:spLocks noGrp="1"/>
          </p:cNvSpPr>
          <p:nvPr>
            <p:ph sz="quarter" idx="20"/>
          </p:nvPr>
        </p:nvSpPr>
        <p:spPr>
          <a:xfrm>
            <a:off x="6324600" y="2286000"/>
            <a:ext cx="4953000" cy="365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7C24667D-A146-364E-AA63-B4C8477BC7A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9635172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hree column">
    <p:spTree>
      <p:nvGrpSpPr>
        <p:cNvPr id="1" name=""/>
        <p:cNvGrpSpPr/>
        <p:nvPr/>
      </p:nvGrpSpPr>
      <p:grpSpPr>
        <a:xfrm>
          <a:off x="0" y="0"/>
          <a:ext cx="0" cy="0"/>
          <a:chOff x="0" y="0"/>
          <a:chExt cx="0" cy="0"/>
        </a:xfrm>
      </p:grpSpPr>
      <p:sp>
        <p:nvSpPr>
          <p:cNvPr id="12" name="Content Placeholder 5">
            <a:extLst>
              <a:ext uri="{FF2B5EF4-FFF2-40B4-BE49-F238E27FC236}">
                <a16:creationId xmlns:a16="http://schemas.microsoft.com/office/drawing/2014/main" id="{4DB88C2B-441D-4643-9037-ACA307A1077B}"/>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Content Placeholder 2">
            <a:extLst>
              <a:ext uri="{FF2B5EF4-FFF2-40B4-BE49-F238E27FC236}">
                <a16:creationId xmlns:a16="http://schemas.microsoft.com/office/drawing/2014/main" id="{57E493CE-A687-0C46-AD02-8196D1341B3D}"/>
              </a:ext>
            </a:extLst>
          </p:cNvPr>
          <p:cNvSpPr>
            <a:spLocks noGrp="1"/>
          </p:cNvSpPr>
          <p:nvPr>
            <p:ph sz="quarter" idx="21"/>
          </p:nvPr>
        </p:nvSpPr>
        <p:spPr>
          <a:xfrm>
            <a:off x="914717" y="2286000"/>
            <a:ext cx="3154363" cy="2374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2">
            <a:extLst>
              <a:ext uri="{FF2B5EF4-FFF2-40B4-BE49-F238E27FC236}">
                <a16:creationId xmlns:a16="http://schemas.microsoft.com/office/drawing/2014/main" id="{303CCF74-1F9F-3949-8CE5-DBCC3E406330}"/>
              </a:ext>
            </a:extLst>
          </p:cNvPr>
          <p:cNvSpPr>
            <a:spLocks noGrp="1"/>
          </p:cNvSpPr>
          <p:nvPr>
            <p:ph sz="quarter" idx="22"/>
          </p:nvPr>
        </p:nvSpPr>
        <p:spPr>
          <a:xfrm>
            <a:off x="4518977" y="2286000"/>
            <a:ext cx="3154363" cy="2374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a:extLst>
              <a:ext uri="{FF2B5EF4-FFF2-40B4-BE49-F238E27FC236}">
                <a16:creationId xmlns:a16="http://schemas.microsoft.com/office/drawing/2014/main" id="{A8B5A75B-0C86-9944-8D20-22815E8C2734}"/>
              </a:ext>
            </a:extLst>
          </p:cNvPr>
          <p:cNvSpPr>
            <a:spLocks noGrp="1"/>
          </p:cNvSpPr>
          <p:nvPr>
            <p:ph sz="quarter" idx="23"/>
          </p:nvPr>
        </p:nvSpPr>
        <p:spPr>
          <a:xfrm>
            <a:off x="8123237" y="2286000"/>
            <a:ext cx="3154363" cy="2374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itle 16">
            <a:extLst>
              <a:ext uri="{FF2B5EF4-FFF2-40B4-BE49-F238E27FC236}">
                <a16:creationId xmlns:a16="http://schemas.microsoft.com/office/drawing/2014/main" id="{4D226238-C54B-374F-81C8-4ABA2028FDD1}"/>
              </a:ext>
            </a:extLst>
          </p:cNvPr>
          <p:cNvSpPr>
            <a:spLocks noGrp="1"/>
          </p:cNvSpPr>
          <p:nvPr>
            <p:ph type="title"/>
          </p:nvPr>
        </p:nvSpPr>
        <p:spPr/>
        <p:txBody>
          <a:bodyPr/>
          <a:lstStyle/>
          <a:p>
            <a:r>
              <a:rPr lang="en-US"/>
              <a:t>Click to edit Master title style</a:t>
            </a:r>
          </a:p>
        </p:txBody>
      </p:sp>
      <p:sp>
        <p:nvSpPr>
          <p:cNvPr id="2" name="Slide Number Placeholder 1"/>
          <p:cNvSpPr>
            <a:spLocks noGrp="1"/>
          </p:cNvSpPr>
          <p:nvPr>
            <p:ph type="sldNum" sz="quarter" idx="24"/>
          </p:nvPr>
        </p:nvSpPr>
        <p:spPr/>
        <p:txBody>
          <a:bodyPr/>
          <a:lstStyle/>
          <a:p>
            <a:fld id="{A40F6220-3843-4368-9AEB-1A179F7BFCD6}" type="slidenum">
              <a:rPr lang="en-US" smtClean="0"/>
              <a:pPr/>
              <a:t>‹#›</a:t>
            </a:fld>
            <a:endParaRPr lang="en-US"/>
          </a:p>
        </p:txBody>
      </p:sp>
    </p:spTree>
    <p:extLst>
      <p:ext uri="{BB962C8B-B14F-4D97-AF65-F5344CB8AC3E}">
        <p14:creationId xmlns:p14="http://schemas.microsoft.com/office/powerpoint/2010/main" val="17770190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ne column (vertical header)">
    <p:spTree>
      <p:nvGrpSpPr>
        <p:cNvPr id="1" name=""/>
        <p:cNvGrpSpPr/>
        <p:nvPr/>
      </p:nvGrpSpPr>
      <p:grpSpPr>
        <a:xfrm>
          <a:off x="0" y="0"/>
          <a:ext cx="0" cy="0"/>
          <a:chOff x="0" y="0"/>
          <a:chExt cx="0" cy="0"/>
        </a:xfrm>
      </p:grpSpPr>
      <p:sp>
        <p:nvSpPr>
          <p:cNvPr id="9" name="Content Placeholder 5">
            <a:extLst>
              <a:ext uri="{FF2B5EF4-FFF2-40B4-BE49-F238E27FC236}">
                <a16:creationId xmlns:a16="http://schemas.microsoft.com/office/drawing/2014/main" id="{97C97838-F2D5-724E-AF07-B71A54887058}"/>
              </a:ext>
            </a:extLst>
          </p:cNvPr>
          <p:cNvSpPr>
            <a:spLocks noGrp="1"/>
          </p:cNvSpPr>
          <p:nvPr>
            <p:ph sz="quarter" idx="18" hasCustomPrompt="1"/>
          </p:nvPr>
        </p:nvSpPr>
        <p:spPr>
          <a:xfrm>
            <a:off x="914400" y="2180223"/>
            <a:ext cx="4954396" cy="25510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Content Placeholder 2">
            <a:extLst>
              <a:ext uri="{FF2B5EF4-FFF2-40B4-BE49-F238E27FC236}">
                <a16:creationId xmlns:a16="http://schemas.microsoft.com/office/drawing/2014/main" id="{97DC1019-5A70-A84F-B14B-CE57106633B0}"/>
              </a:ext>
            </a:extLst>
          </p:cNvPr>
          <p:cNvSpPr>
            <a:spLocks noGrp="1"/>
          </p:cNvSpPr>
          <p:nvPr>
            <p:ph sz="quarter" idx="19"/>
          </p:nvPr>
        </p:nvSpPr>
        <p:spPr>
          <a:xfrm>
            <a:off x="6324600" y="914400"/>
            <a:ext cx="4038600" cy="365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C1777F62-6793-6745-835A-470D18751574}"/>
              </a:ext>
            </a:extLst>
          </p:cNvPr>
          <p:cNvSpPr>
            <a:spLocks noGrp="1"/>
          </p:cNvSpPr>
          <p:nvPr>
            <p:ph type="title"/>
          </p:nvPr>
        </p:nvSpPr>
        <p:spPr>
          <a:xfrm>
            <a:off x="914400" y="914400"/>
            <a:ext cx="4953000" cy="603627"/>
          </a:xfrm>
        </p:spPr>
        <p:txBody>
          <a:bodyPr/>
          <a:lstStyle/>
          <a:p>
            <a:r>
              <a:rPr lang="en-US"/>
              <a:t>Click to edit Master title style</a:t>
            </a:r>
          </a:p>
        </p:txBody>
      </p:sp>
    </p:spTree>
    <p:extLst>
      <p:ext uri="{BB962C8B-B14F-4D97-AF65-F5344CB8AC3E}">
        <p14:creationId xmlns:p14="http://schemas.microsoft.com/office/powerpoint/2010/main" val="317733213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Four column">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3DAADAF9-BC53-884E-B2D8-0350CEE0BF85}"/>
              </a:ext>
            </a:extLst>
          </p:cNvPr>
          <p:cNvSpPr>
            <a:spLocks noGrp="1"/>
          </p:cNvSpPr>
          <p:nvPr>
            <p:ph type="sldNum" sz="quarter" idx="14"/>
          </p:nvPr>
        </p:nvSpPr>
        <p:spPr/>
        <p:txBody>
          <a:bodyPr/>
          <a:lstStyle/>
          <a:p>
            <a:fld id="{A40F6220-3843-4368-9AEB-1A179F7BFCD6}" type="slidenum">
              <a:rPr lang="en-US"/>
              <a:pPr/>
              <a:t>‹#›</a:t>
            </a:fld>
            <a:endParaRPr lang="en-US"/>
          </a:p>
        </p:txBody>
      </p:sp>
      <p:sp>
        <p:nvSpPr>
          <p:cNvPr id="13" name="Content Placeholder 5">
            <a:extLst>
              <a:ext uri="{FF2B5EF4-FFF2-40B4-BE49-F238E27FC236}">
                <a16:creationId xmlns:a16="http://schemas.microsoft.com/office/drawing/2014/main" id="{73448F21-704B-CF49-AC33-BAE67622FF0D}"/>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4" name="Content Placeholder 3">
            <a:extLst>
              <a:ext uri="{FF2B5EF4-FFF2-40B4-BE49-F238E27FC236}">
                <a16:creationId xmlns:a16="http://schemas.microsoft.com/office/drawing/2014/main" id="{80903883-3C23-AE48-8ED7-D311E29729E9}"/>
              </a:ext>
            </a:extLst>
          </p:cNvPr>
          <p:cNvSpPr>
            <a:spLocks noGrp="1"/>
          </p:cNvSpPr>
          <p:nvPr>
            <p:ph sz="quarter" idx="19"/>
          </p:nvPr>
        </p:nvSpPr>
        <p:spPr>
          <a:xfrm>
            <a:off x="9144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3">
            <a:extLst>
              <a:ext uri="{FF2B5EF4-FFF2-40B4-BE49-F238E27FC236}">
                <a16:creationId xmlns:a16="http://schemas.microsoft.com/office/drawing/2014/main" id="{7651CDD5-9FE3-4046-B50F-C6DF97D20480}"/>
              </a:ext>
            </a:extLst>
          </p:cNvPr>
          <p:cNvSpPr>
            <a:spLocks noGrp="1"/>
          </p:cNvSpPr>
          <p:nvPr>
            <p:ph sz="quarter" idx="20"/>
          </p:nvPr>
        </p:nvSpPr>
        <p:spPr>
          <a:xfrm>
            <a:off x="36195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857B50F7-A122-A34C-8CD8-235522CAE02C}"/>
              </a:ext>
            </a:extLst>
          </p:cNvPr>
          <p:cNvSpPr>
            <a:spLocks noGrp="1"/>
          </p:cNvSpPr>
          <p:nvPr>
            <p:ph sz="quarter" idx="21"/>
          </p:nvPr>
        </p:nvSpPr>
        <p:spPr>
          <a:xfrm>
            <a:off x="63246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3">
            <a:extLst>
              <a:ext uri="{FF2B5EF4-FFF2-40B4-BE49-F238E27FC236}">
                <a16:creationId xmlns:a16="http://schemas.microsoft.com/office/drawing/2014/main" id="{55A063CF-A8F0-F845-925D-D5242D621861}"/>
              </a:ext>
            </a:extLst>
          </p:cNvPr>
          <p:cNvSpPr>
            <a:spLocks noGrp="1"/>
          </p:cNvSpPr>
          <p:nvPr>
            <p:ph sz="quarter" idx="22"/>
          </p:nvPr>
        </p:nvSpPr>
        <p:spPr>
          <a:xfrm>
            <a:off x="90297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itle 16">
            <a:extLst>
              <a:ext uri="{FF2B5EF4-FFF2-40B4-BE49-F238E27FC236}">
                <a16:creationId xmlns:a16="http://schemas.microsoft.com/office/drawing/2014/main" id="{C7BB1368-680A-5F4A-B6AA-A0C422C55A8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9230807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1:3 column">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3DAADAF9-BC53-884E-B2D8-0350CEE0BF85}"/>
              </a:ext>
            </a:extLst>
          </p:cNvPr>
          <p:cNvSpPr>
            <a:spLocks noGrp="1"/>
          </p:cNvSpPr>
          <p:nvPr>
            <p:ph type="sldNum" sz="quarter" idx="14"/>
          </p:nvPr>
        </p:nvSpPr>
        <p:spPr/>
        <p:txBody>
          <a:bodyPr/>
          <a:lstStyle/>
          <a:p>
            <a:fld id="{A40F6220-3843-4368-9AEB-1A179F7BFCD6}" type="slidenum">
              <a:rPr lang="en-US"/>
              <a:pPr/>
              <a:t>‹#›</a:t>
            </a:fld>
            <a:endParaRPr lang="en-US"/>
          </a:p>
        </p:txBody>
      </p:sp>
      <p:sp>
        <p:nvSpPr>
          <p:cNvPr id="13" name="Content Placeholder 5">
            <a:extLst>
              <a:ext uri="{FF2B5EF4-FFF2-40B4-BE49-F238E27FC236}">
                <a16:creationId xmlns:a16="http://schemas.microsoft.com/office/drawing/2014/main" id="{73448F21-704B-CF49-AC33-BAE67622FF0D}"/>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4" name="Content Placeholder 3">
            <a:extLst>
              <a:ext uri="{FF2B5EF4-FFF2-40B4-BE49-F238E27FC236}">
                <a16:creationId xmlns:a16="http://schemas.microsoft.com/office/drawing/2014/main" id="{80903883-3C23-AE48-8ED7-D311E29729E9}"/>
              </a:ext>
            </a:extLst>
          </p:cNvPr>
          <p:cNvSpPr>
            <a:spLocks noGrp="1"/>
          </p:cNvSpPr>
          <p:nvPr>
            <p:ph sz="quarter" idx="19"/>
          </p:nvPr>
        </p:nvSpPr>
        <p:spPr>
          <a:xfrm>
            <a:off x="9144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3">
            <a:extLst>
              <a:ext uri="{FF2B5EF4-FFF2-40B4-BE49-F238E27FC236}">
                <a16:creationId xmlns:a16="http://schemas.microsoft.com/office/drawing/2014/main" id="{7651CDD5-9FE3-4046-B50F-C6DF97D20480}"/>
              </a:ext>
            </a:extLst>
          </p:cNvPr>
          <p:cNvSpPr>
            <a:spLocks noGrp="1"/>
          </p:cNvSpPr>
          <p:nvPr>
            <p:ph sz="quarter" idx="20"/>
          </p:nvPr>
        </p:nvSpPr>
        <p:spPr>
          <a:xfrm>
            <a:off x="3619500" y="2286000"/>
            <a:ext cx="76581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D251E175-7A20-C045-83FB-7DEDD24E719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5795736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3:1 column">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3DAADAF9-BC53-884E-B2D8-0350CEE0BF85}"/>
              </a:ext>
            </a:extLst>
          </p:cNvPr>
          <p:cNvSpPr>
            <a:spLocks noGrp="1"/>
          </p:cNvSpPr>
          <p:nvPr>
            <p:ph type="sldNum" sz="quarter" idx="14"/>
          </p:nvPr>
        </p:nvSpPr>
        <p:spPr/>
        <p:txBody>
          <a:bodyPr/>
          <a:lstStyle/>
          <a:p>
            <a:fld id="{A40F6220-3843-4368-9AEB-1A179F7BFCD6}" type="slidenum">
              <a:rPr lang="en-US"/>
              <a:pPr/>
              <a:t>‹#›</a:t>
            </a:fld>
            <a:endParaRPr lang="en-US"/>
          </a:p>
        </p:txBody>
      </p:sp>
      <p:sp>
        <p:nvSpPr>
          <p:cNvPr id="13" name="Content Placeholder 5">
            <a:extLst>
              <a:ext uri="{FF2B5EF4-FFF2-40B4-BE49-F238E27FC236}">
                <a16:creationId xmlns:a16="http://schemas.microsoft.com/office/drawing/2014/main" id="{73448F21-704B-CF49-AC33-BAE67622FF0D}"/>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4" name="Content Placeholder 3">
            <a:extLst>
              <a:ext uri="{FF2B5EF4-FFF2-40B4-BE49-F238E27FC236}">
                <a16:creationId xmlns:a16="http://schemas.microsoft.com/office/drawing/2014/main" id="{80903883-3C23-AE48-8ED7-D311E29729E9}"/>
              </a:ext>
            </a:extLst>
          </p:cNvPr>
          <p:cNvSpPr>
            <a:spLocks noGrp="1"/>
          </p:cNvSpPr>
          <p:nvPr>
            <p:ph sz="quarter" idx="19"/>
          </p:nvPr>
        </p:nvSpPr>
        <p:spPr>
          <a:xfrm>
            <a:off x="914400" y="2286000"/>
            <a:ext cx="76581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3">
            <a:extLst>
              <a:ext uri="{FF2B5EF4-FFF2-40B4-BE49-F238E27FC236}">
                <a16:creationId xmlns:a16="http://schemas.microsoft.com/office/drawing/2014/main" id="{7651CDD5-9FE3-4046-B50F-C6DF97D20480}"/>
              </a:ext>
            </a:extLst>
          </p:cNvPr>
          <p:cNvSpPr>
            <a:spLocks noGrp="1"/>
          </p:cNvSpPr>
          <p:nvPr>
            <p:ph sz="quarter" idx="20"/>
          </p:nvPr>
        </p:nvSpPr>
        <p:spPr>
          <a:xfrm>
            <a:off x="90297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D358F710-9208-EE49-9828-223DDEE7C76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775834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One column right imag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41C41D0-A10F-944D-A151-CF51EA2988F2}"/>
              </a:ext>
            </a:extLst>
          </p:cNvPr>
          <p:cNvSpPr>
            <a:spLocks noGrp="1"/>
          </p:cNvSpPr>
          <p:nvPr>
            <p:ph type="sldNum" sz="quarter" idx="11"/>
          </p:nvPr>
        </p:nvSpPr>
        <p:spPr/>
        <p:txBody>
          <a:bodyPr/>
          <a:lstStyle/>
          <a:p>
            <a:fld id="{A40F6220-3843-4368-9AEB-1A179F7BFCD6}" type="slidenum">
              <a:rPr lang="en-US"/>
              <a:pPr/>
              <a:t>‹#›</a:t>
            </a:fld>
            <a:endParaRPr lang="en-US"/>
          </a:p>
        </p:txBody>
      </p:sp>
      <p:sp>
        <p:nvSpPr>
          <p:cNvPr id="6" name="Content Placeholder 5">
            <a:extLst>
              <a:ext uri="{FF2B5EF4-FFF2-40B4-BE49-F238E27FC236}">
                <a16:creationId xmlns:a16="http://schemas.microsoft.com/office/drawing/2014/main" id="{486331DC-18BF-DD44-A792-26BED9952E86}"/>
              </a:ext>
            </a:extLst>
          </p:cNvPr>
          <p:cNvSpPr>
            <a:spLocks noGrp="1"/>
          </p:cNvSpPr>
          <p:nvPr>
            <p:ph sz="quarter" idx="12"/>
          </p:nvPr>
        </p:nvSpPr>
        <p:spPr>
          <a:xfrm>
            <a:off x="914400" y="2907792"/>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6324600" y="0"/>
            <a:ext cx="4038600" cy="6858000"/>
          </a:xfrm>
          <a:solidFill>
            <a:schemeClr val="bg2"/>
          </a:solidFill>
        </p:spPr>
        <p:txBody>
          <a:bodyPr/>
          <a:lstStyle/>
          <a:p>
            <a:r>
              <a:rPr lang="en-US"/>
              <a:t>Click icon to add picture</a:t>
            </a:r>
          </a:p>
        </p:txBody>
      </p:sp>
      <p:sp>
        <p:nvSpPr>
          <p:cNvPr id="9" name="Content Placeholder 5">
            <a:extLst>
              <a:ext uri="{FF2B5EF4-FFF2-40B4-BE49-F238E27FC236}">
                <a16:creationId xmlns:a16="http://schemas.microsoft.com/office/drawing/2014/main" id="{54AD1552-2F85-214F-95ED-3BFF86E75724}"/>
              </a:ext>
            </a:extLst>
          </p:cNvPr>
          <p:cNvSpPr>
            <a:spLocks noGrp="1"/>
          </p:cNvSpPr>
          <p:nvPr>
            <p:ph sz="quarter" idx="18" hasCustomPrompt="1"/>
          </p:nvPr>
        </p:nvSpPr>
        <p:spPr>
          <a:xfrm>
            <a:off x="914400" y="2194560"/>
            <a:ext cx="4937760" cy="23351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5" name="Title 4">
            <a:extLst>
              <a:ext uri="{FF2B5EF4-FFF2-40B4-BE49-F238E27FC236}">
                <a16:creationId xmlns:a16="http://schemas.microsoft.com/office/drawing/2014/main" id="{EABFCE9F-D6BF-704D-B365-0CFEC39CD4AF}"/>
              </a:ext>
            </a:extLst>
          </p:cNvPr>
          <p:cNvSpPr>
            <a:spLocks noGrp="1"/>
          </p:cNvSpPr>
          <p:nvPr>
            <p:ph type="title"/>
          </p:nvPr>
        </p:nvSpPr>
        <p:spPr>
          <a:xfrm>
            <a:off x="914401" y="985665"/>
            <a:ext cx="4937760" cy="1194558"/>
          </a:xfrm>
        </p:spPr>
        <p:txBody>
          <a:bodyPr anchor="t"/>
          <a:lstStyle/>
          <a:p>
            <a:r>
              <a:rPr lang="en-US"/>
              <a:t>Click to edit Master title style</a:t>
            </a:r>
          </a:p>
        </p:txBody>
      </p:sp>
    </p:spTree>
    <p:extLst>
      <p:ext uri="{BB962C8B-B14F-4D97-AF65-F5344CB8AC3E}">
        <p14:creationId xmlns:p14="http://schemas.microsoft.com/office/powerpoint/2010/main" val="407957449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One column &amp; left imag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41C41D0-A10F-944D-A151-CF51EA2988F2}"/>
              </a:ext>
            </a:extLst>
          </p:cNvPr>
          <p:cNvSpPr>
            <a:spLocks noGrp="1"/>
          </p:cNvSpPr>
          <p:nvPr>
            <p:ph type="sldNum" sz="quarter" idx="11"/>
          </p:nvPr>
        </p:nvSpPr>
        <p:spPr/>
        <p:txBody>
          <a:bodyPr/>
          <a:lstStyle/>
          <a:p>
            <a:fld id="{A40F6220-3843-4368-9AEB-1A179F7BFCD6}" type="slidenum">
              <a:rPr lang="en-US"/>
              <a:pPr/>
              <a:t>‹#›</a:t>
            </a:fld>
            <a:endParaRPr lang="en-US"/>
          </a:p>
        </p:txBody>
      </p:sp>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1371600" y="0"/>
            <a:ext cx="4495800" cy="6858000"/>
          </a:xfrm>
          <a:solidFill>
            <a:schemeClr val="bg2"/>
          </a:solidFill>
        </p:spPr>
        <p:txBody>
          <a:bodyPr/>
          <a:lstStyle/>
          <a:p>
            <a:r>
              <a:rPr lang="en-US"/>
              <a:t>Click icon to add picture</a:t>
            </a:r>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6324600" y="3022814"/>
            <a:ext cx="4940808"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5">
            <a:extLst>
              <a:ext uri="{FF2B5EF4-FFF2-40B4-BE49-F238E27FC236}">
                <a16:creationId xmlns:a16="http://schemas.microsoft.com/office/drawing/2014/main" id="{67F4F22C-5785-FC4B-9648-6B0A35C820BE}"/>
              </a:ext>
            </a:extLst>
          </p:cNvPr>
          <p:cNvSpPr>
            <a:spLocks noGrp="1"/>
          </p:cNvSpPr>
          <p:nvPr>
            <p:ph sz="quarter" idx="18" hasCustomPrompt="1"/>
          </p:nvPr>
        </p:nvSpPr>
        <p:spPr>
          <a:xfrm>
            <a:off x="6324599" y="2328392"/>
            <a:ext cx="4953001" cy="305934"/>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2" name="Title 1">
            <a:extLst>
              <a:ext uri="{FF2B5EF4-FFF2-40B4-BE49-F238E27FC236}">
                <a16:creationId xmlns:a16="http://schemas.microsoft.com/office/drawing/2014/main" id="{B3D87E14-8BBD-094B-8B96-AC5F885C3567}"/>
              </a:ext>
            </a:extLst>
          </p:cNvPr>
          <p:cNvSpPr>
            <a:spLocks noGrp="1"/>
          </p:cNvSpPr>
          <p:nvPr>
            <p:ph type="title"/>
          </p:nvPr>
        </p:nvSpPr>
        <p:spPr>
          <a:xfrm>
            <a:off x="6324600" y="914400"/>
            <a:ext cx="4953000" cy="603627"/>
          </a:xfrm>
        </p:spPr>
        <p:txBody>
          <a:bodyPr/>
          <a:lstStyle/>
          <a:p>
            <a:r>
              <a:rPr lang="en-US"/>
              <a:t>Click to edit Master title style</a:t>
            </a:r>
          </a:p>
        </p:txBody>
      </p:sp>
    </p:spTree>
    <p:extLst>
      <p:ext uri="{BB962C8B-B14F-4D97-AF65-F5344CB8AC3E}">
        <p14:creationId xmlns:p14="http://schemas.microsoft.com/office/powerpoint/2010/main" val="110097924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One column &amp; center imag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41C41D0-A10F-944D-A151-CF51EA2988F2}"/>
              </a:ext>
            </a:extLst>
          </p:cNvPr>
          <p:cNvSpPr>
            <a:spLocks noGrp="1"/>
          </p:cNvSpPr>
          <p:nvPr>
            <p:ph type="sldNum" sz="quarter" idx="11"/>
          </p:nvPr>
        </p:nvSpPr>
        <p:spPr/>
        <p:txBody>
          <a:bodyPr/>
          <a:lstStyle/>
          <a:p>
            <a:fld id="{A40F6220-3843-4368-9AEB-1A179F7BFCD6}" type="slidenum">
              <a:rPr lang="en-US"/>
              <a:pPr/>
              <a:t>‹#›</a:t>
            </a:fld>
            <a:endParaRPr lang="en-US"/>
          </a:p>
        </p:txBody>
      </p:sp>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3619500" y="0"/>
            <a:ext cx="4953000" cy="6858000"/>
          </a:xfrm>
          <a:solidFill>
            <a:schemeClr val="bg2"/>
          </a:solidFill>
        </p:spPr>
        <p:txBody>
          <a:bodyPr/>
          <a:lstStyle/>
          <a:p>
            <a:r>
              <a:rPr lang="en-US"/>
              <a:t>Click icon to add picture</a:t>
            </a:r>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9029700" y="1905000"/>
            <a:ext cx="2244852"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5">
            <a:extLst>
              <a:ext uri="{FF2B5EF4-FFF2-40B4-BE49-F238E27FC236}">
                <a16:creationId xmlns:a16="http://schemas.microsoft.com/office/drawing/2014/main" id="{67F4F22C-5785-FC4B-9648-6B0A35C820BE}"/>
              </a:ext>
            </a:extLst>
          </p:cNvPr>
          <p:cNvSpPr>
            <a:spLocks noGrp="1"/>
          </p:cNvSpPr>
          <p:nvPr>
            <p:ph sz="quarter" idx="18" hasCustomPrompt="1"/>
          </p:nvPr>
        </p:nvSpPr>
        <p:spPr>
          <a:xfrm>
            <a:off x="932182" y="4897190"/>
            <a:ext cx="2230118" cy="222408"/>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5" name="Title 4">
            <a:extLst>
              <a:ext uri="{FF2B5EF4-FFF2-40B4-BE49-F238E27FC236}">
                <a16:creationId xmlns:a16="http://schemas.microsoft.com/office/drawing/2014/main" id="{BB8A3F01-CAE0-814A-AD54-504A466DAD06}"/>
              </a:ext>
            </a:extLst>
          </p:cNvPr>
          <p:cNvSpPr>
            <a:spLocks noGrp="1"/>
          </p:cNvSpPr>
          <p:nvPr>
            <p:ph type="title"/>
          </p:nvPr>
        </p:nvSpPr>
        <p:spPr>
          <a:xfrm>
            <a:off x="932182" y="1905000"/>
            <a:ext cx="2230118" cy="2967351"/>
          </a:xfrm>
        </p:spPr>
        <p:txBody>
          <a:bodyPr anchor="t"/>
          <a:lstStyle/>
          <a:p>
            <a:r>
              <a:rPr lang="en-US"/>
              <a:t>Click to edit Master title style</a:t>
            </a:r>
          </a:p>
        </p:txBody>
      </p:sp>
    </p:spTree>
    <p:extLst>
      <p:ext uri="{BB962C8B-B14F-4D97-AF65-F5344CB8AC3E}">
        <p14:creationId xmlns:p14="http://schemas.microsoft.com/office/powerpoint/2010/main" val="399690306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One column &amp; circle imag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41C41D0-A10F-944D-A151-CF51EA2988F2}"/>
              </a:ext>
            </a:extLst>
          </p:cNvPr>
          <p:cNvSpPr>
            <a:spLocks noGrp="1"/>
          </p:cNvSpPr>
          <p:nvPr>
            <p:ph type="sldNum" sz="quarter" idx="11"/>
          </p:nvPr>
        </p:nvSpPr>
        <p:spPr/>
        <p:txBody>
          <a:bodyPr/>
          <a:lstStyle/>
          <a:p>
            <a:fld id="{A40F6220-3843-4368-9AEB-1A179F7BFCD6}" type="slidenum">
              <a:rPr lang="en-US"/>
              <a:pPr/>
              <a:t>‹#›</a:t>
            </a:fld>
            <a:endParaRPr lang="en-US"/>
          </a:p>
        </p:txBody>
      </p:sp>
      <p:sp>
        <p:nvSpPr>
          <p:cNvPr id="7" name="Picture Placeholder 6">
            <a:extLst>
              <a:ext uri="{FF2B5EF4-FFF2-40B4-BE49-F238E27FC236}">
                <a16:creationId xmlns:a16="http://schemas.microsoft.com/office/drawing/2014/main" id="{D0B3FCA2-DA61-254C-8103-E3F99CD816BA}"/>
              </a:ext>
            </a:extLst>
          </p:cNvPr>
          <p:cNvSpPr>
            <a:spLocks noGrp="1" noChangeAspect="1"/>
          </p:cNvSpPr>
          <p:nvPr>
            <p:ph type="pic" sz="quarter" idx="13"/>
          </p:nvPr>
        </p:nvSpPr>
        <p:spPr>
          <a:xfrm>
            <a:off x="-2705100" y="-693468"/>
            <a:ext cx="8229600" cy="8229600"/>
          </a:xfrm>
          <a:prstGeom prst="ellipse">
            <a:avLst/>
          </a:prstGeom>
          <a:solidFill>
            <a:schemeClr val="bg2"/>
          </a:solidFill>
        </p:spPr>
        <p:txBody>
          <a:bodyPr/>
          <a:lstStyle/>
          <a:p>
            <a:r>
              <a:rPr lang="en-US"/>
              <a:t>Click icon to add picture</a:t>
            </a:r>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6324600" y="3119066"/>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a:extLst>
              <a:ext uri="{FF2B5EF4-FFF2-40B4-BE49-F238E27FC236}">
                <a16:creationId xmlns:a16="http://schemas.microsoft.com/office/drawing/2014/main" id="{7E1AA118-1AE8-C143-8AB6-3CCDA6ED9243}"/>
              </a:ext>
            </a:extLst>
          </p:cNvPr>
          <p:cNvSpPr>
            <a:spLocks noGrp="1"/>
          </p:cNvSpPr>
          <p:nvPr>
            <p:ph sz="quarter" idx="18" hasCustomPrompt="1"/>
          </p:nvPr>
        </p:nvSpPr>
        <p:spPr>
          <a:xfrm>
            <a:off x="6324600" y="2424644"/>
            <a:ext cx="4952999" cy="203158"/>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6" name="Oval 5">
            <a:extLst>
              <a:ext uri="{FF2B5EF4-FFF2-40B4-BE49-F238E27FC236}">
                <a16:creationId xmlns:a16="http://schemas.microsoft.com/office/drawing/2014/main" id="{09F561FA-E8EC-E947-96BD-0C7CB3BA1B6D}"/>
              </a:ext>
            </a:extLst>
          </p:cNvPr>
          <p:cNvSpPr>
            <a:spLocks noChangeAspect="1"/>
          </p:cNvSpPr>
          <p:nvPr/>
        </p:nvSpPr>
        <p:spPr>
          <a:xfrm>
            <a:off x="-2819400" y="-807768"/>
            <a:ext cx="8458200" cy="8458200"/>
          </a:xfrm>
          <a:prstGeom prst="ellipse">
            <a:avLst/>
          </a:prstGeom>
          <a:noFill/>
          <a:ln w="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4177CAB3-829A-A94F-9820-FCE5E50FD89D}"/>
              </a:ext>
            </a:extLst>
          </p:cNvPr>
          <p:cNvSpPr>
            <a:spLocks noGrp="1"/>
          </p:cNvSpPr>
          <p:nvPr>
            <p:ph type="title"/>
          </p:nvPr>
        </p:nvSpPr>
        <p:spPr>
          <a:xfrm>
            <a:off x="6324600" y="914400"/>
            <a:ext cx="4937760" cy="603627"/>
          </a:xfrm>
        </p:spPr>
        <p:txBody>
          <a:bodyPr/>
          <a:lstStyle/>
          <a:p>
            <a:r>
              <a:rPr lang="en-US"/>
              <a:t>Click to edit Master title style</a:t>
            </a:r>
          </a:p>
        </p:txBody>
      </p:sp>
    </p:spTree>
    <p:extLst>
      <p:ext uri="{BB962C8B-B14F-4D97-AF65-F5344CB8AC3E}">
        <p14:creationId xmlns:p14="http://schemas.microsoft.com/office/powerpoint/2010/main" val="10606719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One column &amp; top imag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41C41D0-A10F-944D-A151-CF51EA2988F2}"/>
              </a:ext>
            </a:extLst>
          </p:cNvPr>
          <p:cNvSpPr>
            <a:spLocks noGrp="1"/>
          </p:cNvSpPr>
          <p:nvPr>
            <p:ph type="sldNum" sz="quarter" idx="11"/>
          </p:nvPr>
        </p:nvSpPr>
        <p:spPr/>
        <p:txBody>
          <a:bodyPr/>
          <a:lstStyle/>
          <a:p>
            <a:fld id="{A40F6220-3843-4368-9AEB-1A179F7BFCD6}" type="slidenum">
              <a:rPr lang="en-US"/>
              <a:pPr/>
              <a:t>‹#›</a:t>
            </a:fld>
            <a:endParaRPr lang="en-US"/>
          </a:p>
        </p:txBody>
      </p:sp>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0" y="0"/>
            <a:ext cx="12192000" cy="3099816"/>
          </a:xfrm>
          <a:solidFill>
            <a:schemeClr val="bg2"/>
          </a:solidFill>
        </p:spPr>
        <p:txBody>
          <a:bodyPr/>
          <a:lstStyle/>
          <a:p>
            <a:r>
              <a:rPr lang="en-US"/>
              <a:t>Click icon to add picture</a:t>
            </a:r>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6324600" y="3557016"/>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7711B564-A6B9-274B-8014-5974D0A10A06}"/>
              </a:ext>
            </a:extLst>
          </p:cNvPr>
          <p:cNvSpPr>
            <a:spLocks noGrp="1"/>
          </p:cNvSpPr>
          <p:nvPr>
            <p:ph type="title" hasCustomPrompt="1"/>
          </p:nvPr>
        </p:nvSpPr>
        <p:spPr>
          <a:xfrm>
            <a:off x="914400" y="3557016"/>
            <a:ext cx="4953000" cy="1194558"/>
          </a:xfrm>
        </p:spPr>
        <p:txBody>
          <a:bodyPr wrap="square" anchor="t" anchorCtr="0">
            <a:spAutoFit/>
          </a:bodyPr>
          <a:lstStyle>
            <a:lvl1pPr algn="l">
              <a:defRPr/>
            </a:lvl1pPr>
          </a:lstStyle>
          <a:p>
            <a:r>
              <a:rPr lang="en-US"/>
              <a:t>Click to enter header</a:t>
            </a:r>
          </a:p>
        </p:txBody>
      </p:sp>
      <p:sp>
        <p:nvSpPr>
          <p:cNvPr id="10" name="Content Placeholder 5">
            <a:extLst>
              <a:ext uri="{FF2B5EF4-FFF2-40B4-BE49-F238E27FC236}">
                <a16:creationId xmlns:a16="http://schemas.microsoft.com/office/drawing/2014/main" id="{67F4F22C-5785-FC4B-9648-6B0A35C820BE}"/>
              </a:ext>
            </a:extLst>
          </p:cNvPr>
          <p:cNvSpPr>
            <a:spLocks noGrp="1"/>
          </p:cNvSpPr>
          <p:nvPr>
            <p:ph sz="quarter" idx="18" hasCustomPrompt="1"/>
          </p:nvPr>
        </p:nvSpPr>
        <p:spPr>
          <a:xfrm>
            <a:off x="914399" y="4744116"/>
            <a:ext cx="4953000" cy="222408"/>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Tree>
    <p:extLst>
      <p:ext uri="{BB962C8B-B14F-4D97-AF65-F5344CB8AC3E}">
        <p14:creationId xmlns:p14="http://schemas.microsoft.com/office/powerpoint/2010/main" val="157818853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Mega header">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41C41D0-A10F-944D-A151-CF51EA2988F2}"/>
              </a:ext>
            </a:extLst>
          </p:cNvPr>
          <p:cNvSpPr>
            <a:spLocks noGrp="1"/>
          </p:cNvSpPr>
          <p:nvPr>
            <p:ph type="sldNum" sz="quarter" idx="11"/>
          </p:nvPr>
        </p:nvSpPr>
        <p:spPr/>
        <p:txBody>
          <a:bodyPr/>
          <a:lstStyle/>
          <a:p>
            <a:fld id="{A40F6220-3843-4368-9AEB-1A179F7BFCD6}" type="slidenum">
              <a:rPr lang="en-US"/>
              <a:pPr/>
              <a:t>‹#›</a:t>
            </a:fld>
            <a:endParaRPr lang="en-US"/>
          </a:p>
        </p:txBody>
      </p:sp>
      <p:sp>
        <p:nvSpPr>
          <p:cNvPr id="13" name="Content Placeholder 5">
            <a:extLst>
              <a:ext uri="{FF2B5EF4-FFF2-40B4-BE49-F238E27FC236}">
                <a16:creationId xmlns:a16="http://schemas.microsoft.com/office/drawing/2014/main" id="{D7355549-B690-F249-9932-68ABC78DB9CD}"/>
              </a:ext>
            </a:extLst>
          </p:cNvPr>
          <p:cNvSpPr>
            <a:spLocks noGrp="1"/>
          </p:cNvSpPr>
          <p:nvPr>
            <p:ph sz="quarter" idx="19"/>
          </p:nvPr>
        </p:nvSpPr>
        <p:spPr>
          <a:xfrm>
            <a:off x="929640" y="3867912"/>
            <a:ext cx="4937760" cy="18164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itle 1">
            <a:extLst>
              <a:ext uri="{FF2B5EF4-FFF2-40B4-BE49-F238E27FC236}">
                <a16:creationId xmlns:a16="http://schemas.microsoft.com/office/drawing/2014/main" id="{04BEEDD8-1408-3A41-A81A-BCF5DEADFD3F}"/>
              </a:ext>
            </a:extLst>
          </p:cNvPr>
          <p:cNvSpPr>
            <a:spLocks noGrp="1"/>
          </p:cNvSpPr>
          <p:nvPr>
            <p:ph type="title" hasCustomPrompt="1"/>
          </p:nvPr>
        </p:nvSpPr>
        <p:spPr>
          <a:xfrm>
            <a:off x="914400" y="914400"/>
            <a:ext cx="10363200" cy="1006045"/>
          </a:xfrm>
        </p:spPr>
        <p:txBody>
          <a:bodyPr wrap="square" anchor="t" anchorCtr="0">
            <a:spAutoFit/>
          </a:bodyPr>
          <a:lstStyle>
            <a:lvl1pPr algn="l">
              <a:defRPr sz="8000"/>
            </a:lvl1pPr>
          </a:lstStyle>
          <a:p>
            <a:r>
              <a:rPr lang="en-US"/>
              <a:t>Click to enter header</a:t>
            </a:r>
          </a:p>
        </p:txBody>
      </p:sp>
      <p:sp>
        <p:nvSpPr>
          <p:cNvPr id="15" name="Content Placeholder 5">
            <a:extLst>
              <a:ext uri="{FF2B5EF4-FFF2-40B4-BE49-F238E27FC236}">
                <a16:creationId xmlns:a16="http://schemas.microsoft.com/office/drawing/2014/main" id="{B6AF176C-EB8A-2A44-A4FF-1E8FA7F09670}"/>
              </a:ext>
            </a:extLst>
          </p:cNvPr>
          <p:cNvSpPr>
            <a:spLocks noGrp="1"/>
          </p:cNvSpPr>
          <p:nvPr>
            <p:ph sz="quarter" idx="18" hasCustomPrompt="1"/>
          </p:nvPr>
        </p:nvSpPr>
        <p:spPr>
          <a:xfrm>
            <a:off x="914400" y="1947458"/>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Tree>
    <p:extLst>
      <p:ext uri="{BB962C8B-B14F-4D97-AF65-F5344CB8AC3E}">
        <p14:creationId xmlns:p14="http://schemas.microsoft.com/office/powerpoint/2010/main" val="39277761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Two column &amp; top imag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41C41D0-A10F-944D-A151-CF51EA2988F2}"/>
              </a:ext>
            </a:extLst>
          </p:cNvPr>
          <p:cNvSpPr>
            <a:spLocks noGrp="1"/>
          </p:cNvSpPr>
          <p:nvPr>
            <p:ph type="sldNum" sz="quarter" idx="11"/>
          </p:nvPr>
        </p:nvSpPr>
        <p:spPr/>
        <p:txBody>
          <a:bodyPr/>
          <a:lstStyle/>
          <a:p>
            <a:fld id="{A40F6220-3843-4368-9AEB-1A179F7BFCD6}" type="slidenum">
              <a:rPr lang="en-US"/>
              <a:pPr/>
              <a:t>‹#›</a:t>
            </a:fld>
            <a:endParaRPr lang="en-US"/>
          </a:p>
        </p:txBody>
      </p:sp>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0" y="10160"/>
            <a:ext cx="12192000" cy="3099816"/>
          </a:xfrm>
          <a:solidFill>
            <a:schemeClr val="bg2"/>
          </a:solidFill>
        </p:spPr>
        <p:txBody>
          <a:bodyPr/>
          <a:lstStyle/>
          <a:p>
            <a:r>
              <a:rPr lang="en-US"/>
              <a:t>Click icon to add picture</a:t>
            </a:r>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6324600" y="3557016"/>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5">
            <a:extLst>
              <a:ext uri="{FF2B5EF4-FFF2-40B4-BE49-F238E27FC236}">
                <a16:creationId xmlns:a16="http://schemas.microsoft.com/office/drawing/2014/main" id="{D7355549-B690-F249-9932-68ABC78DB9CD}"/>
              </a:ext>
            </a:extLst>
          </p:cNvPr>
          <p:cNvSpPr>
            <a:spLocks noGrp="1"/>
          </p:cNvSpPr>
          <p:nvPr>
            <p:ph sz="quarter" idx="19"/>
          </p:nvPr>
        </p:nvSpPr>
        <p:spPr>
          <a:xfrm>
            <a:off x="929640" y="3557016"/>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itle 1">
            <a:extLst>
              <a:ext uri="{FF2B5EF4-FFF2-40B4-BE49-F238E27FC236}">
                <a16:creationId xmlns:a16="http://schemas.microsoft.com/office/drawing/2014/main" id="{04BEEDD8-1408-3A41-A81A-BCF5DEADFD3F}"/>
              </a:ext>
            </a:extLst>
          </p:cNvPr>
          <p:cNvSpPr>
            <a:spLocks noGrp="1"/>
          </p:cNvSpPr>
          <p:nvPr>
            <p:ph type="title" hasCustomPrompt="1"/>
          </p:nvPr>
        </p:nvSpPr>
        <p:spPr>
          <a:xfrm>
            <a:off x="1471449" y="1142142"/>
            <a:ext cx="9249103" cy="738664"/>
          </a:xfrm>
        </p:spPr>
        <p:txBody>
          <a:bodyPr wrap="square" anchor="t" anchorCtr="0">
            <a:spAutoFit/>
          </a:bodyPr>
          <a:lstStyle>
            <a:lvl1pPr algn="ctr">
              <a:defRPr/>
            </a:lvl1pPr>
          </a:lstStyle>
          <a:p>
            <a:r>
              <a:rPr lang="en-US"/>
              <a:t>Click to enter header</a:t>
            </a:r>
          </a:p>
        </p:txBody>
      </p:sp>
      <p:sp>
        <p:nvSpPr>
          <p:cNvPr id="15" name="Content Placeholder 5">
            <a:extLst>
              <a:ext uri="{FF2B5EF4-FFF2-40B4-BE49-F238E27FC236}">
                <a16:creationId xmlns:a16="http://schemas.microsoft.com/office/drawing/2014/main" id="{B6AF176C-EB8A-2A44-A4FF-1E8FA7F09670}"/>
              </a:ext>
            </a:extLst>
          </p:cNvPr>
          <p:cNvSpPr>
            <a:spLocks noGrp="1"/>
          </p:cNvSpPr>
          <p:nvPr>
            <p:ph sz="quarter" idx="18" hasCustomPrompt="1"/>
          </p:nvPr>
        </p:nvSpPr>
        <p:spPr>
          <a:xfrm>
            <a:off x="914400" y="1901826"/>
            <a:ext cx="10363200" cy="221599"/>
          </a:xfrm>
        </p:spPr>
        <p:txBody>
          <a:bodyPr tIns="0" bIns="0"/>
          <a:lstStyle>
            <a:lvl1pPr algn="ctr">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Tree>
    <p:extLst>
      <p:ext uri="{BB962C8B-B14F-4D97-AF65-F5344CB8AC3E}">
        <p14:creationId xmlns:p14="http://schemas.microsoft.com/office/powerpoint/2010/main" val="2763682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2" name="Content Placeholder 5">
            <a:extLst>
              <a:ext uri="{FF2B5EF4-FFF2-40B4-BE49-F238E27FC236}">
                <a16:creationId xmlns:a16="http://schemas.microsoft.com/office/drawing/2014/main" id="{4DB88C2B-441D-4643-9037-ACA307A1077B}"/>
              </a:ext>
            </a:extLst>
          </p:cNvPr>
          <p:cNvSpPr>
            <a:spLocks noGrp="1"/>
          </p:cNvSpPr>
          <p:nvPr>
            <p:ph sz="quarter" idx="18" hasCustomPrompt="1"/>
          </p:nvPr>
        </p:nvSpPr>
        <p:spPr>
          <a:xfrm>
            <a:off x="914400" y="1554480"/>
            <a:ext cx="10363200" cy="221599"/>
          </a:xfrm>
        </p:spPr>
        <p:txBody>
          <a:bodyPr tIns="0" bIns="0" anchor="t"/>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4" name="Content Placeholder 3">
            <a:extLst>
              <a:ext uri="{FF2B5EF4-FFF2-40B4-BE49-F238E27FC236}">
                <a16:creationId xmlns:a16="http://schemas.microsoft.com/office/drawing/2014/main" id="{7A3103E2-8BB7-1E40-947B-5FD92EB71B9C}"/>
              </a:ext>
            </a:extLst>
          </p:cNvPr>
          <p:cNvSpPr>
            <a:spLocks noGrp="1"/>
          </p:cNvSpPr>
          <p:nvPr>
            <p:ph sz="quarter" idx="19"/>
          </p:nvPr>
        </p:nvSpPr>
        <p:spPr>
          <a:xfrm>
            <a:off x="914400" y="2286000"/>
            <a:ext cx="4953000" cy="365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3">
            <a:extLst>
              <a:ext uri="{FF2B5EF4-FFF2-40B4-BE49-F238E27FC236}">
                <a16:creationId xmlns:a16="http://schemas.microsoft.com/office/drawing/2014/main" id="{2D56B323-EDB7-2748-B328-A8BEE192D9EB}"/>
              </a:ext>
            </a:extLst>
          </p:cNvPr>
          <p:cNvSpPr>
            <a:spLocks noGrp="1"/>
          </p:cNvSpPr>
          <p:nvPr>
            <p:ph sz="quarter" idx="20"/>
          </p:nvPr>
        </p:nvSpPr>
        <p:spPr>
          <a:xfrm>
            <a:off x="6324600" y="2286000"/>
            <a:ext cx="4953000" cy="365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7C24667D-A146-364E-AA63-B4C8477BC7A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6593385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3DAADAF9-BC53-884E-B2D8-0350CEE0BF85}"/>
              </a:ext>
            </a:extLst>
          </p:cNvPr>
          <p:cNvSpPr>
            <a:spLocks noGrp="1"/>
          </p:cNvSpPr>
          <p:nvPr>
            <p:ph type="sldNum" sz="quarter" idx="14"/>
          </p:nvPr>
        </p:nvSpPr>
        <p:spPr>
          <a:xfrm>
            <a:off x="914400" y="6541900"/>
            <a:ext cx="162560" cy="153888"/>
          </a:xfrm>
        </p:spPr>
        <p:txBody>
          <a:bodyPr/>
          <a:lstStyle>
            <a:lvl1pPr>
              <a:defRPr sz="1000">
                <a:solidFill>
                  <a:schemeClr val="tx1"/>
                </a:solidFill>
              </a:defRPr>
            </a:lvl1pPr>
          </a:lstStyle>
          <a:p>
            <a:fld id="{A40F6220-3843-4368-9AEB-1A179F7BFCD6}" type="slidenum">
              <a:rPr lang="en-US" smtClean="0"/>
              <a:pPr/>
              <a:t>‹#›</a:t>
            </a:fld>
            <a:endParaRPr lang="en-US"/>
          </a:p>
        </p:txBody>
      </p:sp>
      <p:sp>
        <p:nvSpPr>
          <p:cNvPr id="11" name="Content Placeholder 5">
            <a:extLst>
              <a:ext uri="{FF2B5EF4-FFF2-40B4-BE49-F238E27FC236}">
                <a16:creationId xmlns:a16="http://schemas.microsoft.com/office/drawing/2014/main" id="{D2A56FEB-982E-7F4D-BB0F-A20A81BC2E56}"/>
              </a:ext>
            </a:extLst>
          </p:cNvPr>
          <p:cNvSpPr>
            <a:spLocks noGrp="1"/>
          </p:cNvSpPr>
          <p:nvPr>
            <p:ph sz="quarter" idx="18" hasCustomPrompt="1"/>
          </p:nvPr>
        </p:nvSpPr>
        <p:spPr>
          <a:xfrm>
            <a:off x="914400" y="1417423"/>
            <a:ext cx="10363200" cy="276999"/>
          </a:xfrm>
        </p:spPr>
        <p:txBody>
          <a:bodyPr tIns="0" bIns="0"/>
          <a:lstStyle>
            <a:lvl1pPr algn="l">
              <a:defRPr sz="18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Title 2">
            <a:extLst>
              <a:ext uri="{FF2B5EF4-FFF2-40B4-BE49-F238E27FC236}">
                <a16:creationId xmlns:a16="http://schemas.microsoft.com/office/drawing/2014/main" id="{98E42D8E-B738-AE49-A7CD-93B238A4F27D}"/>
              </a:ext>
            </a:extLst>
          </p:cNvPr>
          <p:cNvSpPr>
            <a:spLocks noGrp="1"/>
          </p:cNvSpPr>
          <p:nvPr>
            <p:ph type="title"/>
          </p:nvPr>
        </p:nvSpPr>
        <p:spPr>
          <a:xfrm>
            <a:off x="914400" y="914400"/>
            <a:ext cx="9448800" cy="503023"/>
          </a:xfrm>
        </p:spPr>
        <p:txBody>
          <a:bodyPr/>
          <a:lstStyle>
            <a:lvl1pPr algn="l">
              <a:defRPr sz="4000"/>
            </a:lvl1pPr>
          </a:lstStyle>
          <a:p>
            <a:r>
              <a:rPr lang="en-US"/>
              <a:t>Click to edit Master title style</a:t>
            </a:r>
          </a:p>
        </p:txBody>
      </p:sp>
      <p:sp>
        <p:nvSpPr>
          <p:cNvPr id="8" name="Footer Placeholder 2">
            <a:extLst>
              <a:ext uri="{FF2B5EF4-FFF2-40B4-BE49-F238E27FC236}">
                <a16:creationId xmlns:a16="http://schemas.microsoft.com/office/drawing/2014/main" id="{8E12EC03-9101-4AC4-92BB-2A04377FC9D9}"/>
              </a:ext>
            </a:extLst>
          </p:cNvPr>
          <p:cNvSpPr>
            <a:spLocks noGrp="1"/>
          </p:cNvSpPr>
          <p:nvPr>
            <p:ph type="ftr" sz="quarter" idx="10"/>
          </p:nvPr>
        </p:nvSpPr>
        <p:spPr>
          <a:xfrm>
            <a:off x="1076960" y="6499469"/>
            <a:ext cx="4114800" cy="246220"/>
          </a:xfrm>
          <a:prstGeom prst="rect">
            <a:avLst/>
          </a:prstGeom>
        </p:spPr>
        <p:txBody>
          <a:bodyPr/>
          <a:lstStyle/>
          <a:p>
            <a:endParaRPr lang="en-US" sz="1000"/>
          </a:p>
        </p:txBody>
      </p:sp>
    </p:spTree>
    <p:extLst>
      <p:ext uri="{BB962C8B-B14F-4D97-AF65-F5344CB8AC3E}">
        <p14:creationId xmlns:p14="http://schemas.microsoft.com/office/powerpoint/2010/main" val="10631794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Comparison Layout">
    <p:spTree>
      <p:nvGrpSpPr>
        <p:cNvPr id="1" name=""/>
        <p:cNvGrpSpPr/>
        <p:nvPr/>
      </p:nvGrpSpPr>
      <p:grpSpPr>
        <a:xfrm>
          <a:off x="0" y="0"/>
          <a:ext cx="0" cy="0"/>
          <a:chOff x="0" y="0"/>
          <a:chExt cx="0" cy="0"/>
        </a:xfrm>
      </p:grpSpPr>
      <p:sp>
        <p:nvSpPr>
          <p:cNvPr id="2" name="Title 1"/>
          <p:cNvSpPr>
            <a:spLocks noGrp="1"/>
          </p:cNvSpPr>
          <p:nvPr>
            <p:ph type="title"/>
          </p:nvPr>
        </p:nvSpPr>
        <p:spPr>
          <a:xfrm>
            <a:off x="365760" y="996696"/>
            <a:ext cx="11530584" cy="740664"/>
          </a:xfrm>
          <a:prstGeom prst="rect">
            <a:avLst/>
          </a:prstGeom>
        </p:spPr>
        <p:txBody>
          <a:bodyPr lIns="0"/>
          <a:lstStyle>
            <a:lvl1pPr>
              <a:defRPr sz="2400" b="1">
                <a:solidFill>
                  <a:schemeClr val="tx2"/>
                </a:solidFill>
                <a:latin typeface="Georgia" panose="02040502050405020303" pitchFamily="18" charset="0"/>
              </a:defRPr>
            </a:lvl1pPr>
          </a:lstStyle>
          <a:p>
            <a:r>
              <a:rPr lang="en-US"/>
              <a:t>Click to edit Master title style</a:t>
            </a:r>
          </a:p>
        </p:txBody>
      </p:sp>
      <p:sp>
        <p:nvSpPr>
          <p:cNvPr id="3" name="Content Placeholder 2"/>
          <p:cNvSpPr>
            <a:spLocks noGrp="1"/>
          </p:cNvSpPr>
          <p:nvPr>
            <p:ph idx="1" hasCustomPrompt="1"/>
          </p:nvPr>
        </p:nvSpPr>
        <p:spPr>
          <a:xfrm>
            <a:off x="365760" y="2427972"/>
            <a:ext cx="5486400" cy="3899675"/>
          </a:xfrm>
          <a:prstGeom prst="rect">
            <a:avLst/>
          </a:prstGeom>
        </p:spPr>
        <p:txBody>
          <a:bodyPr lIns="0"/>
          <a:lstStyle>
            <a:lvl1pPr marL="0" indent="0">
              <a:spcBef>
                <a:spcPts val="972"/>
              </a:spcBef>
              <a:buSzPct val="120000"/>
              <a:buFontTx/>
              <a:buNone/>
              <a:defRPr sz="1800">
                <a:solidFill>
                  <a:schemeClr val="tx1"/>
                </a:solidFill>
                <a:latin typeface="Georgia" panose="02040502050405020303" pitchFamily="18" charset="0"/>
              </a:defRPr>
            </a:lvl1pPr>
            <a:lvl2pPr marL="457200" indent="-228600">
              <a:spcBef>
                <a:spcPts val="594"/>
              </a:spcBef>
              <a:buClr>
                <a:schemeClr val="tx2"/>
              </a:buClr>
              <a:buSzPct val="150000"/>
              <a:buFont typeface="Wingdings" panose="05000000000000000000" pitchFamily="2" charset="2"/>
              <a:buChar char="§"/>
              <a:defRPr sz="1650">
                <a:solidFill>
                  <a:schemeClr val="tx1"/>
                </a:solidFill>
                <a:latin typeface="Georgia" panose="02040502050405020303" pitchFamily="18" charset="0"/>
              </a:defRPr>
            </a:lvl2pPr>
            <a:lvl3pPr marL="684213" indent="-228600">
              <a:spcBef>
                <a:spcPts val="540"/>
              </a:spcBef>
              <a:buClr>
                <a:schemeClr val="tx2"/>
              </a:buClr>
              <a:buSzPct val="150000"/>
              <a:buFont typeface="Wingdings" panose="05000000000000000000" pitchFamily="2" charset="2"/>
              <a:buChar char="§"/>
              <a:defRPr sz="1500">
                <a:solidFill>
                  <a:schemeClr val="tx1"/>
                </a:solidFill>
                <a:latin typeface="Georgia" panose="02040502050405020303" pitchFamily="18" charset="0"/>
              </a:defRPr>
            </a:lvl3pPr>
            <a:lvl4pPr marL="914400" indent="-228600">
              <a:spcBef>
                <a:spcPts val="540"/>
              </a:spcBef>
              <a:buClr>
                <a:schemeClr val="tx2"/>
              </a:buClr>
              <a:buSzPct val="120000"/>
              <a:buFont typeface="Wingdings" panose="05000000000000000000" pitchFamily="2" charset="2"/>
              <a:buChar char="§"/>
              <a:defRPr sz="1500">
                <a:solidFill>
                  <a:schemeClr val="tx1"/>
                </a:solidFill>
                <a:latin typeface="Georgia" panose="02040502050405020303" pitchFamily="18" charset="0"/>
              </a:defRPr>
            </a:lvl4pPr>
            <a:lvl5pPr marL="0" indent="0">
              <a:spcBef>
                <a:spcPts val="594"/>
              </a:spcBef>
              <a:buNone/>
              <a:defRPr sz="1650">
                <a:solidFill>
                  <a:schemeClr val="tx1"/>
                </a:solidFill>
                <a:latin typeface="Georgia" panose="02040502050405020303" pitchFamily="18" charset="0"/>
              </a:defRPr>
            </a:lvl5pPr>
          </a:lstStyle>
          <a:p>
            <a:pPr lvl="0"/>
            <a:r>
              <a:rPr lang="en-US" altLang="en-US"/>
              <a:t>Top level text heading (with no bullet) goes here</a:t>
            </a:r>
            <a:endParaRPr lang="en-US"/>
          </a:p>
          <a:p>
            <a:pPr lvl="1"/>
            <a:r>
              <a:rPr lang="en-US" altLang="en-US"/>
              <a:t>The first level bullet is a large square</a:t>
            </a:r>
            <a:endParaRPr lang="en-US"/>
          </a:p>
          <a:p>
            <a:pPr lvl="2"/>
            <a:r>
              <a:rPr lang="en-US" altLang="en-US"/>
              <a:t>The second level bullet is square</a:t>
            </a:r>
            <a:endParaRPr lang="en-US"/>
          </a:p>
          <a:p>
            <a:pPr lvl="3"/>
            <a:r>
              <a:rPr lang="en-US" altLang="en-US"/>
              <a:t>The third level bullet is a small square</a:t>
            </a:r>
            <a:endParaRPr lang="en-US"/>
          </a:p>
          <a:p>
            <a:pPr lvl="4"/>
            <a:endParaRPr lang="en-US" altLang="en-US"/>
          </a:p>
          <a:p>
            <a:pPr lvl="4"/>
            <a:r>
              <a:rPr lang="en-US" altLang="en-US"/>
              <a:t>Additional text goes here</a:t>
            </a:r>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371" y="76200"/>
            <a:ext cx="908229" cy="774128"/>
          </a:xfrm>
          <a:prstGeom prst="rect">
            <a:avLst/>
          </a:prstGeom>
        </p:spPr>
      </p:pic>
      <p:cxnSp>
        <p:nvCxnSpPr>
          <p:cNvPr id="9" name="Straight Connector 8"/>
          <p:cNvCxnSpPr/>
          <p:nvPr userDrawn="1"/>
        </p:nvCxnSpPr>
        <p:spPr>
          <a:xfrm>
            <a:off x="1097280" y="545528"/>
            <a:ext cx="10850880"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11" name="Footer Placeholder 4"/>
          <p:cNvSpPr>
            <a:spLocks noGrp="1"/>
          </p:cNvSpPr>
          <p:nvPr>
            <p:ph type="ftr" sz="quarter" idx="11"/>
          </p:nvPr>
        </p:nvSpPr>
        <p:spPr>
          <a:xfrm>
            <a:off x="152400" y="6553200"/>
            <a:ext cx="4114800" cy="230832"/>
          </a:xfrm>
          <a:prstGeom prst="rect">
            <a:avLst/>
          </a:prstGeom>
          <a:noFill/>
        </p:spPr>
        <p:txBody>
          <a:bodyPr wrap="square" rtlCol="0">
            <a:spAutoFit/>
          </a:bodyPr>
          <a:lstStyle>
            <a:lvl1pPr>
              <a:defRPr lang="en-US" sz="900" smtClean="0">
                <a:solidFill>
                  <a:schemeClr val="tx1">
                    <a:lumMod val="50000"/>
                    <a:lumOff val="50000"/>
                  </a:schemeClr>
                </a:solidFill>
                <a:latin typeface="Arial" panose="020B0604020202020204" pitchFamily="34" charset="0"/>
                <a:cs typeface="Arial" panose="020B0604020202020204" pitchFamily="34" charset="0"/>
              </a:defRPr>
            </a:lvl1pPr>
          </a:lstStyle>
          <a:p>
            <a:pPr fontAlgn="base">
              <a:spcBef>
                <a:spcPct val="0"/>
              </a:spcBef>
              <a:spcAft>
                <a:spcPct val="0"/>
              </a:spcAft>
            </a:pPr>
            <a:endParaRPr lang="en-US"/>
          </a:p>
        </p:txBody>
      </p:sp>
      <p:sp>
        <p:nvSpPr>
          <p:cNvPr id="12" name="Content Placeholder 2"/>
          <p:cNvSpPr>
            <a:spLocks noGrp="1"/>
          </p:cNvSpPr>
          <p:nvPr>
            <p:ph idx="12" hasCustomPrompt="1"/>
          </p:nvPr>
        </p:nvSpPr>
        <p:spPr>
          <a:xfrm>
            <a:off x="6409944" y="2427972"/>
            <a:ext cx="5486400" cy="3899675"/>
          </a:xfrm>
          <a:prstGeom prst="rect">
            <a:avLst/>
          </a:prstGeom>
        </p:spPr>
        <p:txBody>
          <a:bodyPr lIns="0"/>
          <a:lstStyle>
            <a:lvl1pPr marL="0" indent="0">
              <a:spcBef>
                <a:spcPts val="972"/>
              </a:spcBef>
              <a:buSzPct val="120000"/>
              <a:buFontTx/>
              <a:buNone/>
              <a:defRPr sz="1800">
                <a:solidFill>
                  <a:schemeClr val="tx1"/>
                </a:solidFill>
                <a:latin typeface="Georgia" panose="02040502050405020303" pitchFamily="18" charset="0"/>
              </a:defRPr>
            </a:lvl1pPr>
            <a:lvl2pPr marL="457200" indent="-228600">
              <a:spcBef>
                <a:spcPts val="594"/>
              </a:spcBef>
              <a:buClr>
                <a:schemeClr val="tx2"/>
              </a:buClr>
              <a:buSzPct val="150000"/>
              <a:buFont typeface="Wingdings" panose="05000000000000000000" pitchFamily="2" charset="2"/>
              <a:buChar char="§"/>
              <a:defRPr sz="1650">
                <a:solidFill>
                  <a:schemeClr val="tx1"/>
                </a:solidFill>
                <a:latin typeface="Georgia" panose="02040502050405020303" pitchFamily="18" charset="0"/>
              </a:defRPr>
            </a:lvl2pPr>
            <a:lvl3pPr marL="684213" indent="-228600">
              <a:spcBef>
                <a:spcPts val="540"/>
              </a:spcBef>
              <a:buClr>
                <a:schemeClr val="tx2"/>
              </a:buClr>
              <a:buSzPct val="150000"/>
              <a:buFont typeface="Wingdings" panose="05000000000000000000" pitchFamily="2" charset="2"/>
              <a:buChar char="§"/>
              <a:defRPr sz="1500">
                <a:solidFill>
                  <a:schemeClr val="tx1"/>
                </a:solidFill>
                <a:latin typeface="Georgia" panose="02040502050405020303" pitchFamily="18" charset="0"/>
              </a:defRPr>
            </a:lvl3pPr>
            <a:lvl4pPr marL="914400" indent="-228600">
              <a:spcBef>
                <a:spcPts val="540"/>
              </a:spcBef>
              <a:buClr>
                <a:schemeClr val="tx2"/>
              </a:buClr>
              <a:buSzPct val="120000"/>
              <a:buFont typeface="Wingdings" panose="05000000000000000000" pitchFamily="2" charset="2"/>
              <a:buChar char="§"/>
              <a:defRPr sz="1500">
                <a:solidFill>
                  <a:schemeClr val="tx1"/>
                </a:solidFill>
                <a:latin typeface="Georgia" panose="02040502050405020303" pitchFamily="18" charset="0"/>
              </a:defRPr>
            </a:lvl4pPr>
            <a:lvl5pPr marL="0" indent="0">
              <a:spcBef>
                <a:spcPts val="594"/>
              </a:spcBef>
              <a:buNone/>
              <a:defRPr sz="1650">
                <a:solidFill>
                  <a:schemeClr val="tx1"/>
                </a:solidFill>
                <a:latin typeface="Georgia" panose="02040502050405020303" pitchFamily="18" charset="0"/>
              </a:defRPr>
            </a:lvl5pPr>
          </a:lstStyle>
          <a:p>
            <a:pPr lvl="0"/>
            <a:r>
              <a:rPr lang="en-US" altLang="en-US"/>
              <a:t>Top level text heading (with no bullet) goes here</a:t>
            </a:r>
            <a:endParaRPr lang="en-US"/>
          </a:p>
          <a:p>
            <a:pPr lvl="1"/>
            <a:r>
              <a:rPr lang="en-US" altLang="en-US"/>
              <a:t>The first level bullet is a large square</a:t>
            </a:r>
            <a:endParaRPr lang="en-US"/>
          </a:p>
          <a:p>
            <a:pPr lvl="2"/>
            <a:r>
              <a:rPr lang="en-US" altLang="en-US"/>
              <a:t>The second level bullet is square</a:t>
            </a:r>
            <a:endParaRPr lang="en-US"/>
          </a:p>
          <a:p>
            <a:pPr lvl="3"/>
            <a:r>
              <a:rPr lang="en-US" altLang="en-US"/>
              <a:t>The third level bullet is a small square</a:t>
            </a:r>
            <a:endParaRPr lang="en-US"/>
          </a:p>
          <a:p>
            <a:pPr lvl="4"/>
            <a:endParaRPr lang="en-US" altLang="en-US"/>
          </a:p>
          <a:p>
            <a:pPr lvl="4"/>
            <a:r>
              <a:rPr lang="en-US" altLang="en-US"/>
              <a:t>Additional text goes here</a:t>
            </a:r>
            <a:endParaRPr lang="en-US"/>
          </a:p>
        </p:txBody>
      </p:sp>
      <p:sp>
        <p:nvSpPr>
          <p:cNvPr id="13" name="Text Placeholder 11"/>
          <p:cNvSpPr>
            <a:spLocks noGrp="1"/>
          </p:cNvSpPr>
          <p:nvPr>
            <p:ph type="body" sz="quarter" idx="13" hasCustomPrompt="1"/>
          </p:nvPr>
        </p:nvSpPr>
        <p:spPr>
          <a:xfrm>
            <a:off x="365759" y="1777866"/>
            <a:ext cx="5486400" cy="609600"/>
          </a:xfrm>
          <a:prstGeom prst="rect">
            <a:avLst/>
          </a:prstGeom>
        </p:spPr>
        <p:txBody>
          <a:bodyPr lIns="0"/>
          <a:lstStyle>
            <a:lvl1pPr marL="0" indent="0">
              <a:buFontTx/>
              <a:buNone/>
              <a:defRPr sz="1800" b="1" baseline="0">
                <a:latin typeface="Georgia" panose="02040502050405020303" pitchFamily="18" charset="0"/>
              </a:defRPr>
            </a:lvl1pPr>
          </a:lstStyle>
          <a:p>
            <a:pPr lvl="0"/>
            <a:r>
              <a:rPr lang="en-US"/>
              <a:t>Click to add Column Heading</a:t>
            </a:r>
          </a:p>
        </p:txBody>
      </p:sp>
      <p:sp>
        <p:nvSpPr>
          <p:cNvPr id="14" name="Text Placeholder 11"/>
          <p:cNvSpPr>
            <a:spLocks noGrp="1"/>
          </p:cNvSpPr>
          <p:nvPr>
            <p:ph type="body" sz="quarter" idx="14" hasCustomPrompt="1"/>
          </p:nvPr>
        </p:nvSpPr>
        <p:spPr>
          <a:xfrm>
            <a:off x="6409944" y="1777866"/>
            <a:ext cx="5486400" cy="609600"/>
          </a:xfrm>
          <a:prstGeom prst="rect">
            <a:avLst/>
          </a:prstGeom>
        </p:spPr>
        <p:txBody>
          <a:bodyPr lIns="0"/>
          <a:lstStyle>
            <a:lvl1pPr marL="0" indent="0">
              <a:buFontTx/>
              <a:buNone/>
              <a:defRPr sz="1800" b="1" baseline="0">
                <a:latin typeface="Georgia" panose="02040502050405020303" pitchFamily="18" charset="0"/>
              </a:defRPr>
            </a:lvl1pPr>
          </a:lstStyle>
          <a:p>
            <a:pPr lvl="0"/>
            <a:r>
              <a:rPr lang="en-US"/>
              <a:t>Click to add Column Heading</a:t>
            </a:r>
          </a:p>
        </p:txBody>
      </p:sp>
    </p:spTree>
    <p:extLst>
      <p:ext uri="{BB962C8B-B14F-4D97-AF65-F5344CB8AC3E}">
        <p14:creationId xmlns:p14="http://schemas.microsoft.com/office/powerpoint/2010/main" val="203510766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cSld name="White">
    <p:bg>
      <p:bgPr>
        <a:solidFill>
          <a:schemeClr val="bg1"/>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F552C016-A163-794C-BECD-A48583FA3487}"/>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0" y="5418667"/>
            <a:ext cx="12192000" cy="1439333"/>
          </a:xfrm>
          <a:prstGeom prst="rect">
            <a:avLst/>
          </a:prstGeom>
        </p:spPr>
      </p:pic>
      <p:pic>
        <p:nvPicPr>
          <p:cNvPr id="17" name="Graphic 16">
            <a:extLst>
              <a:ext uri="{FF2B5EF4-FFF2-40B4-BE49-F238E27FC236}">
                <a16:creationId xmlns:a16="http://schemas.microsoft.com/office/drawing/2014/main" id="{437D36A6-38EC-2E45-AD3D-6C8685B3AF8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253728" y="6089901"/>
            <a:ext cx="2096894" cy="621792"/>
          </a:xfrm>
          <a:prstGeom prst="rect">
            <a:avLst/>
          </a:prstGeom>
        </p:spPr>
      </p:pic>
      <p:sp>
        <p:nvSpPr>
          <p:cNvPr id="18" name="Title 1">
            <a:extLst>
              <a:ext uri="{FF2B5EF4-FFF2-40B4-BE49-F238E27FC236}">
                <a16:creationId xmlns:a16="http://schemas.microsoft.com/office/drawing/2014/main" id="{00C74AE4-3A4D-CF4F-9415-EC961010C971}"/>
              </a:ext>
            </a:extLst>
          </p:cNvPr>
          <p:cNvSpPr>
            <a:spLocks noGrp="1"/>
          </p:cNvSpPr>
          <p:nvPr>
            <p:ph type="title" hasCustomPrompt="1"/>
          </p:nvPr>
        </p:nvSpPr>
        <p:spPr>
          <a:xfrm>
            <a:off x="914400" y="1371600"/>
            <a:ext cx="9753600" cy="685252"/>
          </a:xfrm>
        </p:spPr>
        <p:txBody>
          <a:bodyPr/>
          <a:lstStyle>
            <a:lvl1pPr>
              <a:defRPr>
                <a:solidFill>
                  <a:schemeClr val="tx2"/>
                </a:solidFill>
              </a:defRPr>
            </a:lvl1pPr>
          </a:lstStyle>
          <a:p>
            <a:r>
              <a:rPr lang="en-US"/>
              <a:t>Insert presentation title</a:t>
            </a:r>
          </a:p>
        </p:txBody>
      </p:sp>
      <p:sp>
        <p:nvSpPr>
          <p:cNvPr id="19" name="object 5">
            <a:extLst>
              <a:ext uri="{FF2B5EF4-FFF2-40B4-BE49-F238E27FC236}">
                <a16:creationId xmlns:a16="http://schemas.microsoft.com/office/drawing/2014/main" id="{481CE969-A691-3E44-A323-E09EB2975A9E}"/>
              </a:ext>
            </a:extLst>
          </p:cNvPr>
          <p:cNvSpPr/>
          <p:nvPr/>
        </p:nvSpPr>
        <p:spPr>
          <a:xfrm>
            <a:off x="914400" y="914400"/>
            <a:ext cx="858519" cy="100965"/>
          </a:xfrm>
          <a:custGeom>
            <a:avLst/>
            <a:gdLst/>
            <a:ahLst/>
            <a:cxnLst/>
            <a:rect l="l" t="t" r="r" b="b"/>
            <a:pathLst>
              <a:path w="858520" h="100964">
                <a:moveTo>
                  <a:pt x="0" y="100584"/>
                </a:moveTo>
                <a:lnTo>
                  <a:pt x="858011" y="100584"/>
                </a:lnTo>
                <a:lnTo>
                  <a:pt x="858011" y="0"/>
                </a:lnTo>
                <a:lnTo>
                  <a:pt x="0" y="0"/>
                </a:lnTo>
                <a:lnTo>
                  <a:pt x="0" y="100584"/>
                </a:lnTo>
                <a:close/>
              </a:path>
            </a:pathLst>
          </a:custGeom>
          <a:solidFill>
            <a:srgbClr val="FFB400"/>
          </a:solidFill>
        </p:spPr>
        <p:txBody>
          <a:bodyPr wrap="square" lIns="0" tIns="0" rIns="0" bIns="0" rtlCol="0"/>
          <a:lstStyle/>
          <a:p>
            <a:endParaRPr/>
          </a:p>
        </p:txBody>
      </p:sp>
      <p:sp>
        <p:nvSpPr>
          <p:cNvPr id="20" name="Text Placeholder 5">
            <a:extLst>
              <a:ext uri="{FF2B5EF4-FFF2-40B4-BE49-F238E27FC236}">
                <a16:creationId xmlns:a16="http://schemas.microsoft.com/office/drawing/2014/main" id="{644A4E00-7F18-884E-A02A-4A96B0795AFF}"/>
              </a:ext>
            </a:extLst>
          </p:cNvPr>
          <p:cNvSpPr>
            <a:spLocks noGrp="1"/>
          </p:cNvSpPr>
          <p:nvPr>
            <p:ph type="body" sz="quarter" idx="10" hasCustomPrompt="1"/>
          </p:nvPr>
        </p:nvSpPr>
        <p:spPr>
          <a:xfrm>
            <a:off x="914400" y="2157984"/>
            <a:ext cx="8088424" cy="443198"/>
          </a:xfrm>
        </p:spPr>
        <p:txBody>
          <a:bodyPr/>
          <a:lstStyle>
            <a:lvl1pPr>
              <a:defRPr sz="3200" b="0" i="0" baseline="0">
                <a:solidFill>
                  <a:schemeClr val="tx2"/>
                </a:solidFill>
                <a:latin typeface="+mn-lt"/>
              </a:defRPr>
            </a:lvl1pPr>
          </a:lstStyle>
          <a:p>
            <a:pPr lvl="0"/>
            <a:r>
              <a:rPr lang="en-US"/>
              <a:t>Insert subheader</a:t>
            </a:r>
          </a:p>
        </p:txBody>
      </p:sp>
      <p:sp>
        <p:nvSpPr>
          <p:cNvPr id="21" name="Text Placeholder 5">
            <a:extLst>
              <a:ext uri="{FF2B5EF4-FFF2-40B4-BE49-F238E27FC236}">
                <a16:creationId xmlns:a16="http://schemas.microsoft.com/office/drawing/2014/main" id="{4D64DD5B-EF5E-C04D-8E4C-97E039C56D1D}"/>
              </a:ext>
            </a:extLst>
          </p:cNvPr>
          <p:cNvSpPr>
            <a:spLocks noGrp="1"/>
          </p:cNvSpPr>
          <p:nvPr>
            <p:ph type="body" sz="quarter" idx="11" hasCustomPrompt="1"/>
          </p:nvPr>
        </p:nvSpPr>
        <p:spPr>
          <a:xfrm>
            <a:off x="914400" y="3202772"/>
            <a:ext cx="8088424" cy="332399"/>
          </a:xfrm>
        </p:spPr>
        <p:txBody>
          <a:bodyPr/>
          <a:lstStyle>
            <a:lvl1pPr>
              <a:defRPr sz="2400" b="0" i="0" baseline="0">
                <a:solidFill>
                  <a:schemeClr val="tx2"/>
                </a:solidFill>
                <a:latin typeface="+mn-lt"/>
              </a:defRPr>
            </a:lvl1pPr>
          </a:lstStyle>
          <a:p>
            <a:pPr lvl="0"/>
            <a:r>
              <a:rPr lang="en-US"/>
              <a:t>Insert speaker, date, location, etc. </a:t>
            </a:r>
          </a:p>
        </p:txBody>
      </p:sp>
    </p:spTree>
    <p:extLst>
      <p:ext uri="{BB962C8B-B14F-4D97-AF65-F5344CB8AC3E}">
        <p14:creationId xmlns:p14="http://schemas.microsoft.com/office/powerpoint/2010/main" val="427945722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Divider">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EDD50A93-6ECA-DE42-8278-EFE9E203C2B8}"/>
              </a:ext>
            </a:extLst>
          </p:cNvPr>
          <p:cNvSpPr>
            <a:spLocks noGrp="1"/>
          </p:cNvSpPr>
          <p:nvPr>
            <p:ph type="title" hasCustomPrompt="1"/>
          </p:nvPr>
        </p:nvSpPr>
        <p:spPr>
          <a:xfrm>
            <a:off x="914400" y="2750516"/>
            <a:ext cx="9906000" cy="603563"/>
          </a:xfrm>
        </p:spPr>
        <p:txBody>
          <a:bodyPr/>
          <a:lstStyle>
            <a:lvl1pPr>
              <a:defRPr sz="4800">
                <a:solidFill>
                  <a:schemeClr val="bg1"/>
                </a:solidFill>
              </a:defRPr>
            </a:lvl1pPr>
          </a:lstStyle>
          <a:p>
            <a:r>
              <a:rPr lang="en-US"/>
              <a:t>Insert slide title</a:t>
            </a:r>
          </a:p>
        </p:txBody>
      </p:sp>
      <p:sp>
        <p:nvSpPr>
          <p:cNvPr id="3" name="Text Placeholder 2">
            <a:extLst>
              <a:ext uri="{FF2B5EF4-FFF2-40B4-BE49-F238E27FC236}">
                <a16:creationId xmlns:a16="http://schemas.microsoft.com/office/drawing/2014/main" id="{C0EA54D0-DD25-5449-D454-8E6F4FABEE97}"/>
              </a:ext>
            </a:extLst>
          </p:cNvPr>
          <p:cNvSpPr>
            <a:spLocks noGrp="1"/>
          </p:cNvSpPr>
          <p:nvPr>
            <p:ph type="body" sz="quarter" idx="10" hasCustomPrompt="1"/>
          </p:nvPr>
        </p:nvSpPr>
        <p:spPr>
          <a:xfrm>
            <a:off x="914400" y="3540125"/>
            <a:ext cx="7948613" cy="249299"/>
          </a:xfrm>
        </p:spPr>
        <p:txBody>
          <a:bodyPr/>
          <a:lstStyle>
            <a:lvl1pPr>
              <a:defRPr sz="1800" b="1">
                <a:solidFill>
                  <a:schemeClr val="bg1"/>
                </a:solidFill>
              </a:defRPr>
            </a:lvl1pPr>
          </a:lstStyle>
          <a:p>
            <a:pPr lvl="0"/>
            <a:r>
              <a:rPr lang="en-US"/>
              <a:t>Insert slide subtitle</a:t>
            </a:r>
          </a:p>
        </p:txBody>
      </p:sp>
    </p:spTree>
    <p:extLst>
      <p:ext uri="{BB962C8B-B14F-4D97-AF65-F5344CB8AC3E}">
        <p14:creationId xmlns:p14="http://schemas.microsoft.com/office/powerpoint/2010/main" val="124479824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Full header and large bulleted lis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6344" y="466344"/>
            <a:ext cx="10506926" cy="1545336"/>
          </a:xfrm>
        </p:spPr>
        <p:txBody>
          <a:bodyPr anchor="t">
            <a:spAutoFit/>
          </a:bodyPr>
          <a:lstStyle>
            <a:lvl1pPr algn="l" defTabSz="914400" rtl="0" eaLnBrk="1" latinLnBrk="0" hangingPunct="1">
              <a:lnSpc>
                <a:spcPct val="80000"/>
              </a:lnSpc>
              <a:spcBef>
                <a:spcPct val="0"/>
              </a:spcBef>
              <a:buNone/>
              <a:defRPr lang="en-US" sz="6300" b="1" kern="1200" spc="-280" dirty="0">
                <a:solidFill>
                  <a:schemeClr val="tx2"/>
                </a:solidFill>
                <a:latin typeface="Arial" panose="020B0604020202020204" pitchFamily="34" charset="0"/>
                <a:ea typeface="+mj-ea"/>
                <a:cs typeface="Arial" panose="020B0604020202020204" pitchFamily="34" charset="0"/>
              </a:defRPr>
            </a:lvl1pPr>
          </a:lstStyle>
          <a:p>
            <a:r>
              <a:rPr lang="en-US"/>
              <a:t>This header can hold up to two lines of text</a:t>
            </a:r>
          </a:p>
        </p:txBody>
      </p:sp>
      <p:sp>
        <p:nvSpPr>
          <p:cNvPr id="6" name="Content Placeholder 3"/>
          <p:cNvSpPr>
            <a:spLocks noGrp="1"/>
          </p:cNvSpPr>
          <p:nvPr>
            <p:ph sz="quarter" idx="15" hasCustomPrompt="1"/>
          </p:nvPr>
        </p:nvSpPr>
        <p:spPr>
          <a:xfrm>
            <a:off x="466344" y="2362200"/>
            <a:ext cx="11268456" cy="1904111"/>
          </a:xfrm>
        </p:spPr>
        <p:txBody>
          <a:bodyPr wrap="square">
            <a:spAutoFit/>
          </a:bodyPr>
          <a:lstStyle>
            <a:lvl1pPr marL="457200" indent="-457200">
              <a:lnSpc>
                <a:spcPct val="92000"/>
              </a:lnSpc>
              <a:spcAft>
                <a:spcPts val="1600"/>
              </a:spcAft>
              <a:buClr>
                <a:schemeClr val="tx2"/>
              </a:buClr>
              <a:buSzPct val="120000"/>
              <a:buFont typeface="Wingdings" panose="05000000000000000000" pitchFamily="2" charset="2"/>
              <a:buChar char="§"/>
              <a:defRPr sz="3000" baseline="0"/>
            </a:lvl1pPr>
            <a:lvl2pPr marL="0" indent="0">
              <a:lnSpc>
                <a:spcPct val="92000"/>
              </a:lnSpc>
              <a:buNone/>
              <a:defRPr sz="1800"/>
            </a:lvl2pPr>
            <a:lvl3pPr>
              <a:lnSpc>
                <a:spcPct val="92000"/>
              </a:lnSpc>
              <a:defRPr sz="1800"/>
            </a:lvl3pPr>
            <a:lvl4pPr>
              <a:lnSpc>
                <a:spcPct val="92000"/>
              </a:lnSpc>
              <a:defRPr sz="1800"/>
            </a:lvl4pPr>
            <a:lvl5pPr>
              <a:lnSpc>
                <a:spcPct val="92000"/>
              </a:lnSpc>
              <a:defRPr sz="1800"/>
            </a:lvl5pPr>
          </a:lstStyle>
          <a:p>
            <a:r>
              <a:rPr lang="en-US"/>
              <a:t>Use this slide for a large numbered or bulleted list. Press enter to advance to the next bullet/number. To add a soft return, type shift and enter.</a:t>
            </a:r>
          </a:p>
          <a:p>
            <a:endParaRPr lang="en-US"/>
          </a:p>
        </p:txBody>
      </p:sp>
      <p:sp>
        <p:nvSpPr>
          <p:cNvPr id="7" name="Footer Placeholder 3"/>
          <p:cNvSpPr>
            <a:spLocks noGrp="1"/>
          </p:cNvSpPr>
          <p:nvPr>
            <p:ph type="ftr" sz="quarter" idx="3"/>
          </p:nvPr>
        </p:nvSpPr>
        <p:spPr>
          <a:xfrm>
            <a:off x="661042" y="6408856"/>
            <a:ext cx="8566778" cy="355081"/>
          </a:xfrm>
          <a:prstGeom prst="rect">
            <a:avLst/>
          </a:prstGeom>
        </p:spPr>
        <p:txBody>
          <a:bodyPr vert="horz" lIns="18288" tIns="0" rIns="0" bIns="0" rtlCol="0" anchor="t" anchorCtr="0"/>
          <a:lstStyle>
            <a:lvl1pPr algn="l">
              <a:defRPr sz="1000" spc="-10" baseline="0">
                <a:solidFill>
                  <a:schemeClr val="tx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10" normalizeH="0" baseline="0" noProof="0">
              <a:ln>
                <a:noFill/>
              </a:ln>
              <a:solidFill>
                <a:srgbClr val="05304D"/>
              </a:solidFill>
              <a:effectLst/>
              <a:uLnTx/>
              <a:uFillTx/>
              <a:latin typeface="Source Sans Pro"/>
              <a:ea typeface="+mn-ea"/>
              <a:cs typeface="+mn-cs"/>
            </a:endParaRPr>
          </a:p>
        </p:txBody>
      </p:sp>
      <p:sp>
        <p:nvSpPr>
          <p:cNvPr id="8" name="Slide Number Placeholder 5"/>
          <p:cNvSpPr>
            <a:spLocks noGrp="1"/>
          </p:cNvSpPr>
          <p:nvPr>
            <p:ph type="sldNum" sz="quarter" idx="4"/>
          </p:nvPr>
        </p:nvSpPr>
        <p:spPr>
          <a:xfrm>
            <a:off x="465746" y="6408856"/>
            <a:ext cx="212434" cy="365125"/>
          </a:xfrm>
          <a:prstGeom prst="rect">
            <a:avLst/>
          </a:prstGeom>
        </p:spPr>
        <p:txBody>
          <a:bodyPr vert="horz" lIns="0" tIns="0" rIns="0" bIns="0" rtlCol="0" anchor="t" anchorCtr="0"/>
          <a:lstStyle>
            <a:lvl1pPr algn="l">
              <a:defRPr sz="1000" spc="-10" baseline="0">
                <a:solidFill>
                  <a:schemeClr val="tx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9A7B2CC-D0DD-4B46-8236-2D7E2E95984A}" type="slidenum">
              <a:rPr kumimoji="0" lang="en-US" sz="1000" b="0" i="0" u="none" strike="noStrike" kern="1200" cap="none" spc="-10" normalizeH="0" baseline="0" noProof="0" smtClean="0">
                <a:ln>
                  <a:noFill/>
                </a:ln>
                <a:solidFill>
                  <a:srgbClr val="05304D"/>
                </a:solidFill>
                <a:effectLst/>
                <a:uLnTx/>
                <a:uFillTx/>
                <a:latin typeface="Source Sans Pro" panose="020B0503030403020204" pitchFamily="34" charset="0"/>
                <a:ea typeface="Source Sans Pro" panose="020B0503030403020204" pitchFamily="34" charset="0"/>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10" normalizeH="0" baseline="0" noProof="0">
              <a:ln>
                <a:noFill/>
              </a:ln>
              <a:solidFill>
                <a:srgbClr val="05304D"/>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262960258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One column (left header)">
    <p:spTree>
      <p:nvGrpSpPr>
        <p:cNvPr id="1" name=""/>
        <p:cNvGrpSpPr/>
        <p:nvPr/>
      </p:nvGrpSpPr>
      <p:grpSpPr>
        <a:xfrm>
          <a:off x="0" y="0"/>
          <a:ext cx="0" cy="0"/>
          <a:chOff x="0" y="0"/>
          <a:chExt cx="0" cy="0"/>
        </a:xfrm>
      </p:grpSpPr>
      <p:sp>
        <p:nvSpPr>
          <p:cNvPr id="9" name="Content Placeholder 5">
            <a:extLst>
              <a:ext uri="{FF2B5EF4-FFF2-40B4-BE49-F238E27FC236}">
                <a16:creationId xmlns:a16="http://schemas.microsoft.com/office/drawing/2014/main" id="{97C97838-F2D5-724E-AF07-B71A54887058}"/>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Content Placeholder 2">
            <a:extLst>
              <a:ext uri="{FF2B5EF4-FFF2-40B4-BE49-F238E27FC236}">
                <a16:creationId xmlns:a16="http://schemas.microsoft.com/office/drawing/2014/main" id="{97DC1019-5A70-A84F-B14B-CE57106633B0}"/>
              </a:ext>
            </a:extLst>
          </p:cNvPr>
          <p:cNvSpPr>
            <a:spLocks noGrp="1"/>
          </p:cNvSpPr>
          <p:nvPr>
            <p:ph sz="quarter" idx="19"/>
          </p:nvPr>
        </p:nvSpPr>
        <p:spPr>
          <a:xfrm>
            <a:off x="914400" y="2286000"/>
            <a:ext cx="10363200" cy="365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8C37FF32-DB0D-3E49-A450-97054E8F93D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2634576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One column (vertical header)">
    <p:spTree>
      <p:nvGrpSpPr>
        <p:cNvPr id="1" name=""/>
        <p:cNvGrpSpPr/>
        <p:nvPr/>
      </p:nvGrpSpPr>
      <p:grpSpPr>
        <a:xfrm>
          <a:off x="0" y="0"/>
          <a:ext cx="0" cy="0"/>
          <a:chOff x="0" y="0"/>
          <a:chExt cx="0" cy="0"/>
        </a:xfrm>
      </p:grpSpPr>
      <p:sp>
        <p:nvSpPr>
          <p:cNvPr id="9" name="Content Placeholder 5">
            <a:extLst>
              <a:ext uri="{FF2B5EF4-FFF2-40B4-BE49-F238E27FC236}">
                <a16:creationId xmlns:a16="http://schemas.microsoft.com/office/drawing/2014/main" id="{97C97838-F2D5-724E-AF07-B71A54887058}"/>
              </a:ext>
            </a:extLst>
          </p:cNvPr>
          <p:cNvSpPr>
            <a:spLocks noGrp="1"/>
          </p:cNvSpPr>
          <p:nvPr>
            <p:ph sz="quarter" idx="18" hasCustomPrompt="1"/>
          </p:nvPr>
        </p:nvSpPr>
        <p:spPr>
          <a:xfrm>
            <a:off x="914400" y="2180223"/>
            <a:ext cx="4954396" cy="25510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Content Placeholder 2">
            <a:extLst>
              <a:ext uri="{FF2B5EF4-FFF2-40B4-BE49-F238E27FC236}">
                <a16:creationId xmlns:a16="http://schemas.microsoft.com/office/drawing/2014/main" id="{97DC1019-5A70-A84F-B14B-CE57106633B0}"/>
              </a:ext>
            </a:extLst>
          </p:cNvPr>
          <p:cNvSpPr>
            <a:spLocks noGrp="1"/>
          </p:cNvSpPr>
          <p:nvPr>
            <p:ph sz="quarter" idx="19"/>
          </p:nvPr>
        </p:nvSpPr>
        <p:spPr>
          <a:xfrm>
            <a:off x="6324600" y="914400"/>
            <a:ext cx="4038600" cy="365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C1777F62-6793-6745-835A-470D18751574}"/>
              </a:ext>
            </a:extLst>
          </p:cNvPr>
          <p:cNvSpPr>
            <a:spLocks noGrp="1"/>
          </p:cNvSpPr>
          <p:nvPr>
            <p:ph type="title"/>
          </p:nvPr>
        </p:nvSpPr>
        <p:spPr>
          <a:xfrm>
            <a:off x="914400" y="914400"/>
            <a:ext cx="4953000" cy="603627"/>
          </a:xfrm>
        </p:spPr>
        <p:txBody>
          <a:bodyPr/>
          <a:lstStyle/>
          <a:p>
            <a:r>
              <a:rPr lang="en-US"/>
              <a:t>Click to edit Master title style</a:t>
            </a:r>
          </a:p>
        </p:txBody>
      </p:sp>
    </p:spTree>
    <p:extLst>
      <p:ext uri="{BB962C8B-B14F-4D97-AF65-F5344CB8AC3E}">
        <p14:creationId xmlns:p14="http://schemas.microsoft.com/office/powerpoint/2010/main" val="355474355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2" name="Content Placeholder 5">
            <a:extLst>
              <a:ext uri="{FF2B5EF4-FFF2-40B4-BE49-F238E27FC236}">
                <a16:creationId xmlns:a16="http://schemas.microsoft.com/office/drawing/2014/main" id="{4DB88C2B-441D-4643-9037-ACA307A1077B}"/>
              </a:ext>
            </a:extLst>
          </p:cNvPr>
          <p:cNvSpPr>
            <a:spLocks noGrp="1"/>
          </p:cNvSpPr>
          <p:nvPr>
            <p:ph sz="quarter" idx="18" hasCustomPrompt="1"/>
          </p:nvPr>
        </p:nvSpPr>
        <p:spPr>
          <a:xfrm>
            <a:off x="914400" y="1554480"/>
            <a:ext cx="10363200" cy="221599"/>
          </a:xfrm>
        </p:spPr>
        <p:txBody>
          <a:bodyPr tIns="0" bIns="0" anchor="t"/>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4" name="Content Placeholder 3">
            <a:extLst>
              <a:ext uri="{FF2B5EF4-FFF2-40B4-BE49-F238E27FC236}">
                <a16:creationId xmlns:a16="http://schemas.microsoft.com/office/drawing/2014/main" id="{7A3103E2-8BB7-1E40-947B-5FD92EB71B9C}"/>
              </a:ext>
            </a:extLst>
          </p:cNvPr>
          <p:cNvSpPr>
            <a:spLocks noGrp="1"/>
          </p:cNvSpPr>
          <p:nvPr>
            <p:ph sz="quarter" idx="19"/>
          </p:nvPr>
        </p:nvSpPr>
        <p:spPr>
          <a:xfrm>
            <a:off x="914400" y="2286000"/>
            <a:ext cx="4953000" cy="365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3">
            <a:extLst>
              <a:ext uri="{FF2B5EF4-FFF2-40B4-BE49-F238E27FC236}">
                <a16:creationId xmlns:a16="http://schemas.microsoft.com/office/drawing/2014/main" id="{2D56B323-EDB7-2748-B328-A8BEE192D9EB}"/>
              </a:ext>
            </a:extLst>
          </p:cNvPr>
          <p:cNvSpPr>
            <a:spLocks noGrp="1"/>
          </p:cNvSpPr>
          <p:nvPr>
            <p:ph sz="quarter" idx="20"/>
          </p:nvPr>
        </p:nvSpPr>
        <p:spPr>
          <a:xfrm>
            <a:off x="6324600" y="2286000"/>
            <a:ext cx="4953000" cy="365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7C24667D-A146-364E-AA63-B4C8477BC7A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9467983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12" name="Content Placeholder 5">
            <a:extLst>
              <a:ext uri="{FF2B5EF4-FFF2-40B4-BE49-F238E27FC236}">
                <a16:creationId xmlns:a16="http://schemas.microsoft.com/office/drawing/2014/main" id="{4DB88C2B-441D-4643-9037-ACA307A1077B}"/>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Content Placeholder 2">
            <a:extLst>
              <a:ext uri="{FF2B5EF4-FFF2-40B4-BE49-F238E27FC236}">
                <a16:creationId xmlns:a16="http://schemas.microsoft.com/office/drawing/2014/main" id="{57E493CE-A687-0C46-AD02-8196D1341B3D}"/>
              </a:ext>
            </a:extLst>
          </p:cNvPr>
          <p:cNvSpPr>
            <a:spLocks noGrp="1"/>
          </p:cNvSpPr>
          <p:nvPr>
            <p:ph sz="quarter" idx="21"/>
          </p:nvPr>
        </p:nvSpPr>
        <p:spPr>
          <a:xfrm>
            <a:off x="914717" y="2286000"/>
            <a:ext cx="3154363" cy="2374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2">
            <a:extLst>
              <a:ext uri="{FF2B5EF4-FFF2-40B4-BE49-F238E27FC236}">
                <a16:creationId xmlns:a16="http://schemas.microsoft.com/office/drawing/2014/main" id="{303CCF74-1F9F-3949-8CE5-DBCC3E406330}"/>
              </a:ext>
            </a:extLst>
          </p:cNvPr>
          <p:cNvSpPr>
            <a:spLocks noGrp="1"/>
          </p:cNvSpPr>
          <p:nvPr>
            <p:ph sz="quarter" idx="22"/>
          </p:nvPr>
        </p:nvSpPr>
        <p:spPr>
          <a:xfrm>
            <a:off x="4518977" y="2286000"/>
            <a:ext cx="3154363" cy="2374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a:extLst>
              <a:ext uri="{FF2B5EF4-FFF2-40B4-BE49-F238E27FC236}">
                <a16:creationId xmlns:a16="http://schemas.microsoft.com/office/drawing/2014/main" id="{A8B5A75B-0C86-9944-8D20-22815E8C2734}"/>
              </a:ext>
            </a:extLst>
          </p:cNvPr>
          <p:cNvSpPr>
            <a:spLocks noGrp="1"/>
          </p:cNvSpPr>
          <p:nvPr>
            <p:ph sz="quarter" idx="23"/>
          </p:nvPr>
        </p:nvSpPr>
        <p:spPr>
          <a:xfrm>
            <a:off x="8123237" y="2286000"/>
            <a:ext cx="3154363" cy="2374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itle 16">
            <a:extLst>
              <a:ext uri="{FF2B5EF4-FFF2-40B4-BE49-F238E27FC236}">
                <a16:creationId xmlns:a16="http://schemas.microsoft.com/office/drawing/2014/main" id="{4D226238-C54B-374F-81C8-4ABA2028FDD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7280969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Four column">
    <p:spTree>
      <p:nvGrpSpPr>
        <p:cNvPr id="1" name=""/>
        <p:cNvGrpSpPr/>
        <p:nvPr/>
      </p:nvGrpSpPr>
      <p:grpSpPr>
        <a:xfrm>
          <a:off x="0" y="0"/>
          <a:ext cx="0" cy="0"/>
          <a:chOff x="0" y="0"/>
          <a:chExt cx="0" cy="0"/>
        </a:xfrm>
      </p:grpSpPr>
      <p:sp>
        <p:nvSpPr>
          <p:cNvPr id="13" name="Content Placeholder 5">
            <a:extLst>
              <a:ext uri="{FF2B5EF4-FFF2-40B4-BE49-F238E27FC236}">
                <a16:creationId xmlns:a16="http://schemas.microsoft.com/office/drawing/2014/main" id="{73448F21-704B-CF49-AC33-BAE67622FF0D}"/>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4" name="Content Placeholder 3">
            <a:extLst>
              <a:ext uri="{FF2B5EF4-FFF2-40B4-BE49-F238E27FC236}">
                <a16:creationId xmlns:a16="http://schemas.microsoft.com/office/drawing/2014/main" id="{80903883-3C23-AE48-8ED7-D311E29729E9}"/>
              </a:ext>
            </a:extLst>
          </p:cNvPr>
          <p:cNvSpPr>
            <a:spLocks noGrp="1"/>
          </p:cNvSpPr>
          <p:nvPr>
            <p:ph sz="quarter" idx="19"/>
          </p:nvPr>
        </p:nvSpPr>
        <p:spPr>
          <a:xfrm>
            <a:off x="9144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3">
            <a:extLst>
              <a:ext uri="{FF2B5EF4-FFF2-40B4-BE49-F238E27FC236}">
                <a16:creationId xmlns:a16="http://schemas.microsoft.com/office/drawing/2014/main" id="{7651CDD5-9FE3-4046-B50F-C6DF97D20480}"/>
              </a:ext>
            </a:extLst>
          </p:cNvPr>
          <p:cNvSpPr>
            <a:spLocks noGrp="1"/>
          </p:cNvSpPr>
          <p:nvPr>
            <p:ph sz="quarter" idx="20"/>
          </p:nvPr>
        </p:nvSpPr>
        <p:spPr>
          <a:xfrm>
            <a:off x="36195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857B50F7-A122-A34C-8CD8-235522CAE02C}"/>
              </a:ext>
            </a:extLst>
          </p:cNvPr>
          <p:cNvSpPr>
            <a:spLocks noGrp="1"/>
          </p:cNvSpPr>
          <p:nvPr>
            <p:ph sz="quarter" idx="21"/>
          </p:nvPr>
        </p:nvSpPr>
        <p:spPr>
          <a:xfrm>
            <a:off x="63246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3">
            <a:extLst>
              <a:ext uri="{FF2B5EF4-FFF2-40B4-BE49-F238E27FC236}">
                <a16:creationId xmlns:a16="http://schemas.microsoft.com/office/drawing/2014/main" id="{55A063CF-A8F0-F845-925D-D5242D621861}"/>
              </a:ext>
            </a:extLst>
          </p:cNvPr>
          <p:cNvSpPr>
            <a:spLocks noGrp="1"/>
          </p:cNvSpPr>
          <p:nvPr>
            <p:ph sz="quarter" idx="22"/>
          </p:nvPr>
        </p:nvSpPr>
        <p:spPr>
          <a:xfrm>
            <a:off x="90297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itle 16">
            <a:extLst>
              <a:ext uri="{FF2B5EF4-FFF2-40B4-BE49-F238E27FC236}">
                <a16:creationId xmlns:a16="http://schemas.microsoft.com/office/drawing/2014/main" id="{C7BB1368-680A-5F4A-B6AA-A0C422C55A8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059563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12" name="Content Placeholder 5">
            <a:extLst>
              <a:ext uri="{FF2B5EF4-FFF2-40B4-BE49-F238E27FC236}">
                <a16:creationId xmlns:a16="http://schemas.microsoft.com/office/drawing/2014/main" id="{4DB88C2B-441D-4643-9037-ACA307A1077B}"/>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Content Placeholder 2">
            <a:extLst>
              <a:ext uri="{FF2B5EF4-FFF2-40B4-BE49-F238E27FC236}">
                <a16:creationId xmlns:a16="http://schemas.microsoft.com/office/drawing/2014/main" id="{57E493CE-A687-0C46-AD02-8196D1341B3D}"/>
              </a:ext>
            </a:extLst>
          </p:cNvPr>
          <p:cNvSpPr>
            <a:spLocks noGrp="1"/>
          </p:cNvSpPr>
          <p:nvPr>
            <p:ph sz="quarter" idx="21"/>
          </p:nvPr>
        </p:nvSpPr>
        <p:spPr>
          <a:xfrm>
            <a:off x="914717" y="2286000"/>
            <a:ext cx="3154363" cy="2374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2">
            <a:extLst>
              <a:ext uri="{FF2B5EF4-FFF2-40B4-BE49-F238E27FC236}">
                <a16:creationId xmlns:a16="http://schemas.microsoft.com/office/drawing/2014/main" id="{303CCF74-1F9F-3949-8CE5-DBCC3E406330}"/>
              </a:ext>
            </a:extLst>
          </p:cNvPr>
          <p:cNvSpPr>
            <a:spLocks noGrp="1"/>
          </p:cNvSpPr>
          <p:nvPr>
            <p:ph sz="quarter" idx="22"/>
          </p:nvPr>
        </p:nvSpPr>
        <p:spPr>
          <a:xfrm>
            <a:off x="4518977" y="2286000"/>
            <a:ext cx="3154363" cy="2374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a:extLst>
              <a:ext uri="{FF2B5EF4-FFF2-40B4-BE49-F238E27FC236}">
                <a16:creationId xmlns:a16="http://schemas.microsoft.com/office/drawing/2014/main" id="{A8B5A75B-0C86-9944-8D20-22815E8C2734}"/>
              </a:ext>
            </a:extLst>
          </p:cNvPr>
          <p:cNvSpPr>
            <a:spLocks noGrp="1"/>
          </p:cNvSpPr>
          <p:nvPr>
            <p:ph sz="quarter" idx="23"/>
          </p:nvPr>
        </p:nvSpPr>
        <p:spPr>
          <a:xfrm>
            <a:off x="8123237" y="2286000"/>
            <a:ext cx="3154363" cy="2374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itle 16">
            <a:extLst>
              <a:ext uri="{FF2B5EF4-FFF2-40B4-BE49-F238E27FC236}">
                <a16:creationId xmlns:a16="http://schemas.microsoft.com/office/drawing/2014/main" id="{4D226238-C54B-374F-81C8-4ABA2028FDD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7830435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3 column">
    <p:spTree>
      <p:nvGrpSpPr>
        <p:cNvPr id="1" name=""/>
        <p:cNvGrpSpPr/>
        <p:nvPr/>
      </p:nvGrpSpPr>
      <p:grpSpPr>
        <a:xfrm>
          <a:off x="0" y="0"/>
          <a:ext cx="0" cy="0"/>
          <a:chOff x="0" y="0"/>
          <a:chExt cx="0" cy="0"/>
        </a:xfrm>
      </p:grpSpPr>
      <p:sp>
        <p:nvSpPr>
          <p:cNvPr id="13" name="Content Placeholder 5">
            <a:extLst>
              <a:ext uri="{FF2B5EF4-FFF2-40B4-BE49-F238E27FC236}">
                <a16:creationId xmlns:a16="http://schemas.microsoft.com/office/drawing/2014/main" id="{73448F21-704B-CF49-AC33-BAE67622FF0D}"/>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4" name="Content Placeholder 3">
            <a:extLst>
              <a:ext uri="{FF2B5EF4-FFF2-40B4-BE49-F238E27FC236}">
                <a16:creationId xmlns:a16="http://schemas.microsoft.com/office/drawing/2014/main" id="{80903883-3C23-AE48-8ED7-D311E29729E9}"/>
              </a:ext>
            </a:extLst>
          </p:cNvPr>
          <p:cNvSpPr>
            <a:spLocks noGrp="1"/>
          </p:cNvSpPr>
          <p:nvPr>
            <p:ph sz="quarter" idx="19"/>
          </p:nvPr>
        </p:nvSpPr>
        <p:spPr>
          <a:xfrm>
            <a:off x="9144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3">
            <a:extLst>
              <a:ext uri="{FF2B5EF4-FFF2-40B4-BE49-F238E27FC236}">
                <a16:creationId xmlns:a16="http://schemas.microsoft.com/office/drawing/2014/main" id="{7651CDD5-9FE3-4046-B50F-C6DF97D20480}"/>
              </a:ext>
            </a:extLst>
          </p:cNvPr>
          <p:cNvSpPr>
            <a:spLocks noGrp="1"/>
          </p:cNvSpPr>
          <p:nvPr>
            <p:ph sz="quarter" idx="20"/>
          </p:nvPr>
        </p:nvSpPr>
        <p:spPr>
          <a:xfrm>
            <a:off x="3619500" y="2286000"/>
            <a:ext cx="76581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D251E175-7A20-C045-83FB-7DEDD24E719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9321582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3:1 column">
    <p:spTree>
      <p:nvGrpSpPr>
        <p:cNvPr id="1" name=""/>
        <p:cNvGrpSpPr/>
        <p:nvPr/>
      </p:nvGrpSpPr>
      <p:grpSpPr>
        <a:xfrm>
          <a:off x="0" y="0"/>
          <a:ext cx="0" cy="0"/>
          <a:chOff x="0" y="0"/>
          <a:chExt cx="0" cy="0"/>
        </a:xfrm>
      </p:grpSpPr>
      <p:sp>
        <p:nvSpPr>
          <p:cNvPr id="13" name="Content Placeholder 5">
            <a:extLst>
              <a:ext uri="{FF2B5EF4-FFF2-40B4-BE49-F238E27FC236}">
                <a16:creationId xmlns:a16="http://schemas.microsoft.com/office/drawing/2014/main" id="{73448F21-704B-CF49-AC33-BAE67622FF0D}"/>
              </a:ext>
            </a:extLst>
          </p:cNvPr>
          <p:cNvSpPr>
            <a:spLocks noGrp="1"/>
          </p:cNvSpPr>
          <p:nvPr>
            <p:ph sz="quarter" idx="18" hasCustomPrompt="1"/>
          </p:nvPr>
        </p:nvSpPr>
        <p:spPr>
          <a:xfrm>
            <a:off x="914400" y="1554480"/>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4" name="Content Placeholder 3">
            <a:extLst>
              <a:ext uri="{FF2B5EF4-FFF2-40B4-BE49-F238E27FC236}">
                <a16:creationId xmlns:a16="http://schemas.microsoft.com/office/drawing/2014/main" id="{80903883-3C23-AE48-8ED7-D311E29729E9}"/>
              </a:ext>
            </a:extLst>
          </p:cNvPr>
          <p:cNvSpPr>
            <a:spLocks noGrp="1"/>
          </p:cNvSpPr>
          <p:nvPr>
            <p:ph sz="quarter" idx="19"/>
          </p:nvPr>
        </p:nvSpPr>
        <p:spPr>
          <a:xfrm>
            <a:off x="914400" y="2286000"/>
            <a:ext cx="76581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3">
            <a:extLst>
              <a:ext uri="{FF2B5EF4-FFF2-40B4-BE49-F238E27FC236}">
                <a16:creationId xmlns:a16="http://schemas.microsoft.com/office/drawing/2014/main" id="{7651CDD5-9FE3-4046-B50F-C6DF97D20480}"/>
              </a:ext>
            </a:extLst>
          </p:cNvPr>
          <p:cNvSpPr>
            <a:spLocks noGrp="1"/>
          </p:cNvSpPr>
          <p:nvPr>
            <p:ph sz="quarter" idx="20"/>
          </p:nvPr>
        </p:nvSpPr>
        <p:spPr>
          <a:xfrm>
            <a:off x="9029700" y="2286000"/>
            <a:ext cx="2247900" cy="2952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D358F710-9208-EE49-9828-223DDEE7C76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1033211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One column right image">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486331DC-18BF-DD44-A792-26BED9952E86}"/>
              </a:ext>
            </a:extLst>
          </p:cNvPr>
          <p:cNvSpPr>
            <a:spLocks noGrp="1"/>
          </p:cNvSpPr>
          <p:nvPr>
            <p:ph sz="quarter" idx="12"/>
          </p:nvPr>
        </p:nvSpPr>
        <p:spPr>
          <a:xfrm>
            <a:off x="914400" y="2907792"/>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6324600" y="0"/>
            <a:ext cx="4038600" cy="6858000"/>
          </a:xfrm>
          <a:solidFill>
            <a:schemeClr val="bg2"/>
          </a:solidFill>
        </p:spPr>
        <p:txBody>
          <a:bodyPr/>
          <a:lstStyle/>
          <a:p>
            <a:endParaRPr lang="en-US"/>
          </a:p>
        </p:txBody>
      </p:sp>
      <p:sp>
        <p:nvSpPr>
          <p:cNvPr id="9" name="Content Placeholder 5">
            <a:extLst>
              <a:ext uri="{FF2B5EF4-FFF2-40B4-BE49-F238E27FC236}">
                <a16:creationId xmlns:a16="http://schemas.microsoft.com/office/drawing/2014/main" id="{54AD1552-2F85-214F-95ED-3BFF86E75724}"/>
              </a:ext>
            </a:extLst>
          </p:cNvPr>
          <p:cNvSpPr>
            <a:spLocks noGrp="1"/>
          </p:cNvSpPr>
          <p:nvPr>
            <p:ph sz="quarter" idx="18" hasCustomPrompt="1"/>
          </p:nvPr>
        </p:nvSpPr>
        <p:spPr>
          <a:xfrm>
            <a:off x="914400" y="2194560"/>
            <a:ext cx="4937760" cy="23351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5" name="Title 4">
            <a:extLst>
              <a:ext uri="{FF2B5EF4-FFF2-40B4-BE49-F238E27FC236}">
                <a16:creationId xmlns:a16="http://schemas.microsoft.com/office/drawing/2014/main" id="{EABFCE9F-D6BF-704D-B365-0CFEC39CD4AF}"/>
              </a:ext>
            </a:extLst>
          </p:cNvPr>
          <p:cNvSpPr>
            <a:spLocks noGrp="1"/>
          </p:cNvSpPr>
          <p:nvPr>
            <p:ph type="title"/>
          </p:nvPr>
        </p:nvSpPr>
        <p:spPr>
          <a:xfrm>
            <a:off x="914401" y="985665"/>
            <a:ext cx="4937760" cy="1194558"/>
          </a:xfrm>
        </p:spPr>
        <p:txBody>
          <a:bodyPr anchor="t"/>
          <a:lstStyle/>
          <a:p>
            <a:r>
              <a:rPr lang="en-US"/>
              <a:t>Click to edit Master title style</a:t>
            </a:r>
          </a:p>
        </p:txBody>
      </p:sp>
    </p:spTree>
    <p:extLst>
      <p:ext uri="{BB962C8B-B14F-4D97-AF65-F5344CB8AC3E}">
        <p14:creationId xmlns:p14="http://schemas.microsoft.com/office/powerpoint/2010/main" val="412901622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One column &amp; left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1371600" y="0"/>
            <a:ext cx="4495800" cy="6858000"/>
          </a:xfr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6324600" y="3022814"/>
            <a:ext cx="4940808"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5">
            <a:extLst>
              <a:ext uri="{FF2B5EF4-FFF2-40B4-BE49-F238E27FC236}">
                <a16:creationId xmlns:a16="http://schemas.microsoft.com/office/drawing/2014/main" id="{67F4F22C-5785-FC4B-9648-6B0A35C820BE}"/>
              </a:ext>
            </a:extLst>
          </p:cNvPr>
          <p:cNvSpPr>
            <a:spLocks noGrp="1"/>
          </p:cNvSpPr>
          <p:nvPr>
            <p:ph sz="quarter" idx="18" hasCustomPrompt="1"/>
          </p:nvPr>
        </p:nvSpPr>
        <p:spPr>
          <a:xfrm>
            <a:off x="6324599" y="2328392"/>
            <a:ext cx="4953001" cy="305934"/>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2" name="Title 1">
            <a:extLst>
              <a:ext uri="{FF2B5EF4-FFF2-40B4-BE49-F238E27FC236}">
                <a16:creationId xmlns:a16="http://schemas.microsoft.com/office/drawing/2014/main" id="{B3D87E14-8BBD-094B-8B96-AC5F885C3567}"/>
              </a:ext>
            </a:extLst>
          </p:cNvPr>
          <p:cNvSpPr>
            <a:spLocks noGrp="1"/>
          </p:cNvSpPr>
          <p:nvPr>
            <p:ph type="title"/>
          </p:nvPr>
        </p:nvSpPr>
        <p:spPr>
          <a:xfrm>
            <a:off x="6324600" y="914400"/>
            <a:ext cx="4953000" cy="603627"/>
          </a:xfrm>
        </p:spPr>
        <p:txBody>
          <a:bodyPr/>
          <a:lstStyle/>
          <a:p>
            <a:r>
              <a:rPr lang="en-US"/>
              <a:t>Click to edit Master title style</a:t>
            </a:r>
          </a:p>
        </p:txBody>
      </p:sp>
    </p:spTree>
    <p:extLst>
      <p:ext uri="{BB962C8B-B14F-4D97-AF65-F5344CB8AC3E}">
        <p14:creationId xmlns:p14="http://schemas.microsoft.com/office/powerpoint/2010/main" val="68754696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One column &amp; center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3619500" y="0"/>
            <a:ext cx="4953000" cy="6858000"/>
          </a:xfr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9029700" y="1905000"/>
            <a:ext cx="2244852"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5">
            <a:extLst>
              <a:ext uri="{FF2B5EF4-FFF2-40B4-BE49-F238E27FC236}">
                <a16:creationId xmlns:a16="http://schemas.microsoft.com/office/drawing/2014/main" id="{67F4F22C-5785-FC4B-9648-6B0A35C820BE}"/>
              </a:ext>
            </a:extLst>
          </p:cNvPr>
          <p:cNvSpPr>
            <a:spLocks noGrp="1"/>
          </p:cNvSpPr>
          <p:nvPr>
            <p:ph sz="quarter" idx="18" hasCustomPrompt="1"/>
          </p:nvPr>
        </p:nvSpPr>
        <p:spPr>
          <a:xfrm>
            <a:off x="932182" y="4897190"/>
            <a:ext cx="2230118" cy="222408"/>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5" name="Title 4">
            <a:extLst>
              <a:ext uri="{FF2B5EF4-FFF2-40B4-BE49-F238E27FC236}">
                <a16:creationId xmlns:a16="http://schemas.microsoft.com/office/drawing/2014/main" id="{BB8A3F01-CAE0-814A-AD54-504A466DAD06}"/>
              </a:ext>
            </a:extLst>
          </p:cNvPr>
          <p:cNvSpPr>
            <a:spLocks noGrp="1"/>
          </p:cNvSpPr>
          <p:nvPr>
            <p:ph type="title"/>
          </p:nvPr>
        </p:nvSpPr>
        <p:spPr>
          <a:xfrm>
            <a:off x="932182" y="1905000"/>
            <a:ext cx="2230118" cy="2967351"/>
          </a:xfrm>
        </p:spPr>
        <p:txBody>
          <a:bodyPr anchor="t"/>
          <a:lstStyle/>
          <a:p>
            <a:r>
              <a:rPr lang="en-US"/>
              <a:t>Click to edit Master title style</a:t>
            </a:r>
          </a:p>
        </p:txBody>
      </p:sp>
    </p:spTree>
    <p:extLst>
      <p:ext uri="{BB962C8B-B14F-4D97-AF65-F5344CB8AC3E}">
        <p14:creationId xmlns:p14="http://schemas.microsoft.com/office/powerpoint/2010/main" val="386078051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One column &amp; circle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B3FCA2-DA61-254C-8103-E3F99CD816BA}"/>
              </a:ext>
            </a:extLst>
          </p:cNvPr>
          <p:cNvSpPr>
            <a:spLocks noGrp="1" noChangeAspect="1"/>
          </p:cNvSpPr>
          <p:nvPr>
            <p:ph type="pic" sz="quarter" idx="13"/>
          </p:nvPr>
        </p:nvSpPr>
        <p:spPr>
          <a:xfrm>
            <a:off x="-2476499" y="-1690156"/>
            <a:ext cx="8229600" cy="8229600"/>
          </a:xfrm>
          <a:prstGeom prst="ellipse">
            <a:avLst/>
          </a:prstGeo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6324600" y="3119066"/>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a:extLst>
              <a:ext uri="{FF2B5EF4-FFF2-40B4-BE49-F238E27FC236}">
                <a16:creationId xmlns:a16="http://schemas.microsoft.com/office/drawing/2014/main" id="{7E1AA118-1AE8-C143-8AB6-3CCDA6ED9243}"/>
              </a:ext>
            </a:extLst>
          </p:cNvPr>
          <p:cNvSpPr>
            <a:spLocks noGrp="1"/>
          </p:cNvSpPr>
          <p:nvPr>
            <p:ph sz="quarter" idx="18" hasCustomPrompt="1"/>
          </p:nvPr>
        </p:nvSpPr>
        <p:spPr>
          <a:xfrm>
            <a:off x="6324600" y="2424644"/>
            <a:ext cx="4952999" cy="203158"/>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6" name="Oval 5">
            <a:extLst>
              <a:ext uri="{FF2B5EF4-FFF2-40B4-BE49-F238E27FC236}">
                <a16:creationId xmlns:a16="http://schemas.microsoft.com/office/drawing/2014/main" id="{09F561FA-E8EC-E947-96BD-0C7CB3BA1B6D}"/>
              </a:ext>
            </a:extLst>
          </p:cNvPr>
          <p:cNvSpPr>
            <a:spLocks noChangeAspect="1"/>
          </p:cNvSpPr>
          <p:nvPr userDrawn="1"/>
        </p:nvSpPr>
        <p:spPr>
          <a:xfrm>
            <a:off x="-2590799" y="-1804456"/>
            <a:ext cx="8458200" cy="8458200"/>
          </a:xfrm>
          <a:prstGeom prst="ellipse">
            <a:avLst/>
          </a:prstGeom>
          <a:noFill/>
          <a:ln w="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4177CAB3-829A-A94F-9820-FCE5E50FD89D}"/>
              </a:ext>
            </a:extLst>
          </p:cNvPr>
          <p:cNvSpPr>
            <a:spLocks noGrp="1"/>
          </p:cNvSpPr>
          <p:nvPr>
            <p:ph type="title"/>
          </p:nvPr>
        </p:nvSpPr>
        <p:spPr>
          <a:xfrm>
            <a:off x="6324600" y="914400"/>
            <a:ext cx="4937760" cy="603627"/>
          </a:xfrm>
        </p:spPr>
        <p:txBody>
          <a:bodyPr/>
          <a:lstStyle/>
          <a:p>
            <a:r>
              <a:rPr lang="en-US"/>
              <a:t>Click to edit Master title style</a:t>
            </a:r>
          </a:p>
        </p:txBody>
      </p:sp>
    </p:spTree>
    <p:extLst>
      <p:ext uri="{BB962C8B-B14F-4D97-AF65-F5344CB8AC3E}">
        <p14:creationId xmlns:p14="http://schemas.microsoft.com/office/powerpoint/2010/main" val="337974694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One column &amp; top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0" y="0"/>
            <a:ext cx="12192000" cy="3099816"/>
          </a:xfr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6324600" y="3557016"/>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7711B564-A6B9-274B-8014-5974D0A10A06}"/>
              </a:ext>
            </a:extLst>
          </p:cNvPr>
          <p:cNvSpPr>
            <a:spLocks noGrp="1"/>
          </p:cNvSpPr>
          <p:nvPr>
            <p:ph type="title" hasCustomPrompt="1"/>
          </p:nvPr>
        </p:nvSpPr>
        <p:spPr>
          <a:xfrm>
            <a:off x="914400" y="3557016"/>
            <a:ext cx="4953000" cy="1194558"/>
          </a:xfrm>
        </p:spPr>
        <p:txBody>
          <a:bodyPr wrap="square" anchor="t" anchorCtr="0">
            <a:spAutoFit/>
          </a:bodyPr>
          <a:lstStyle>
            <a:lvl1pPr algn="l">
              <a:defRPr/>
            </a:lvl1pPr>
          </a:lstStyle>
          <a:p>
            <a:r>
              <a:rPr lang="en-US"/>
              <a:t>Click to enter header</a:t>
            </a:r>
          </a:p>
        </p:txBody>
      </p:sp>
      <p:sp>
        <p:nvSpPr>
          <p:cNvPr id="10" name="Content Placeholder 5">
            <a:extLst>
              <a:ext uri="{FF2B5EF4-FFF2-40B4-BE49-F238E27FC236}">
                <a16:creationId xmlns:a16="http://schemas.microsoft.com/office/drawing/2014/main" id="{67F4F22C-5785-FC4B-9648-6B0A35C820BE}"/>
              </a:ext>
            </a:extLst>
          </p:cNvPr>
          <p:cNvSpPr>
            <a:spLocks noGrp="1"/>
          </p:cNvSpPr>
          <p:nvPr>
            <p:ph sz="quarter" idx="18" hasCustomPrompt="1"/>
          </p:nvPr>
        </p:nvSpPr>
        <p:spPr>
          <a:xfrm>
            <a:off x="914399" y="4744116"/>
            <a:ext cx="4953000" cy="222408"/>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Tree>
    <p:extLst>
      <p:ext uri="{BB962C8B-B14F-4D97-AF65-F5344CB8AC3E}">
        <p14:creationId xmlns:p14="http://schemas.microsoft.com/office/powerpoint/2010/main" val="314751801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ega header">
    <p:spTree>
      <p:nvGrpSpPr>
        <p:cNvPr id="1" name=""/>
        <p:cNvGrpSpPr/>
        <p:nvPr/>
      </p:nvGrpSpPr>
      <p:grpSpPr>
        <a:xfrm>
          <a:off x="0" y="0"/>
          <a:ext cx="0" cy="0"/>
          <a:chOff x="0" y="0"/>
          <a:chExt cx="0" cy="0"/>
        </a:xfrm>
      </p:grpSpPr>
      <p:sp>
        <p:nvSpPr>
          <p:cNvPr id="13" name="Content Placeholder 5">
            <a:extLst>
              <a:ext uri="{FF2B5EF4-FFF2-40B4-BE49-F238E27FC236}">
                <a16:creationId xmlns:a16="http://schemas.microsoft.com/office/drawing/2014/main" id="{D7355549-B690-F249-9932-68ABC78DB9CD}"/>
              </a:ext>
            </a:extLst>
          </p:cNvPr>
          <p:cNvSpPr>
            <a:spLocks noGrp="1"/>
          </p:cNvSpPr>
          <p:nvPr>
            <p:ph sz="quarter" idx="19"/>
          </p:nvPr>
        </p:nvSpPr>
        <p:spPr>
          <a:xfrm>
            <a:off x="929640" y="3867912"/>
            <a:ext cx="4937760" cy="18164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itle 1">
            <a:extLst>
              <a:ext uri="{FF2B5EF4-FFF2-40B4-BE49-F238E27FC236}">
                <a16:creationId xmlns:a16="http://schemas.microsoft.com/office/drawing/2014/main" id="{04BEEDD8-1408-3A41-A81A-BCF5DEADFD3F}"/>
              </a:ext>
            </a:extLst>
          </p:cNvPr>
          <p:cNvSpPr>
            <a:spLocks noGrp="1"/>
          </p:cNvSpPr>
          <p:nvPr>
            <p:ph type="title" hasCustomPrompt="1"/>
          </p:nvPr>
        </p:nvSpPr>
        <p:spPr>
          <a:xfrm>
            <a:off x="914400" y="914400"/>
            <a:ext cx="10363200" cy="1006045"/>
          </a:xfrm>
        </p:spPr>
        <p:txBody>
          <a:bodyPr wrap="square" anchor="t" anchorCtr="0">
            <a:spAutoFit/>
          </a:bodyPr>
          <a:lstStyle>
            <a:lvl1pPr algn="l">
              <a:defRPr sz="8000"/>
            </a:lvl1pPr>
          </a:lstStyle>
          <a:p>
            <a:r>
              <a:rPr lang="en-US"/>
              <a:t>Click to enter header</a:t>
            </a:r>
          </a:p>
        </p:txBody>
      </p:sp>
      <p:sp>
        <p:nvSpPr>
          <p:cNvPr id="15" name="Content Placeholder 5">
            <a:extLst>
              <a:ext uri="{FF2B5EF4-FFF2-40B4-BE49-F238E27FC236}">
                <a16:creationId xmlns:a16="http://schemas.microsoft.com/office/drawing/2014/main" id="{B6AF176C-EB8A-2A44-A4FF-1E8FA7F09670}"/>
              </a:ext>
            </a:extLst>
          </p:cNvPr>
          <p:cNvSpPr>
            <a:spLocks noGrp="1"/>
          </p:cNvSpPr>
          <p:nvPr>
            <p:ph sz="quarter" idx="18" hasCustomPrompt="1"/>
          </p:nvPr>
        </p:nvSpPr>
        <p:spPr>
          <a:xfrm>
            <a:off x="914400" y="1947458"/>
            <a:ext cx="10363200" cy="221599"/>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Tree>
    <p:extLst>
      <p:ext uri="{BB962C8B-B14F-4D97-AF65-F5344CB8AC3E}">
        <p14:creationId xmlns:p14="http://schemas.microsoft.com/office/powerpoint/2010/main" val="334416430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wo column &amp; top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B3FCA2-DA61-254C-8103-E3F99CD816BA}"/>
              </a:ext>
            </a:extLst>
          </p:cNvPr>
          <p:cNvSpPr>
            <a:spLocks noGrp="1"/>
          </p:cNvSpPr>
          <p:nvPr>
            <p:ph type="pic" sz="quarter" idx="13"/>
          </p:nvPr>
        </p:nvSpPr>
        <p:spPr>
          <a:xfrm>
            <a:off x="0" y="10160"/>
            <a:ext cx="12192000" cy="3099816"/>
          </a:xfrm>
          <a:solidFill>
            <a:schemeClr val="bg2"/>
          </a:solidFill>
        </p:spPr>
        <p:txBody>
          <a:bodyPr/>
          <a:lstStyle/>
          <a:p>
            <a:endParaRPr lang="en-US"/>
          </a:p>
        </p:txBody>
      </p:sp>
      <p:sp>
        <p:nvSpPr>
          <p:cNvPr id="8" name="Content Placeholder 5">
            <a:extLst>
              <a:ext uri="{FF2B5EF4-FFF2-40B4-BE49-F238E27FC236}">
                <a16:creationId xmlns:a16="http://schemas.microsoft.com/office/drawing/2014/main" id="{C7A8FB2C-EAFF-774F-9291-D59E4EEBB677}"/>
              </a:ext>
            </a:extLst>
          </p:cNvPr>
          <p:cNvSpPr>
            <a:spLocks noGrp="1"/>
          </p:cNvSpPr>
          <p:nvPr>
            <p:ph sz="quarter" idx="12"/>
          </p:nvPr>
        </p:nvSpPr>
        <p:spPr>
          <a:xfrm>
            <a:off x="6324600" y="3557016"/>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5">
            <a:extLst>
              <a:ext uri="{FF2B5EF4-FFF2-40B4-BE49-F238E27FC236}">
                <a16:creationId xmlns:a16="http://schemas.microsoft.com/office/drawing/2014/main" id="{D7355549-B690-F249-9932-68ABC78DB9CD}"/>
              </a:ext>
            </a:extLst>
          </p:cNvPr>
          <p:cNvSpPr>
            <a:spLocks noGrp="1"/>
          </p:cNvSpPr>
          <p:nvPr>
            <p:ph sz="quarter" idx="19"/>
          </p:nvPr>
        </p:nvSpPr>
        <p:spPr>
          <a:xfrm>
            <a:off x="929640" y="3557016"/>
            <a:ext cx="4937760" cy="23742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itle 1">
            <a:extLst>
              <a:ext uri="{FF2B5EF4-FFF2-40B4-BE49-F238E27FC236}">
                <a16:creationId xmlns:a16="http://schemas.microsoft.com/office/drawing/2014/main" id="{04BEEDD8-1408-3A41-A81A-BCF5DEADFD3F}"/>
              </a:ext>
            </a:extLst>
          </p:cNvPr>
          <p:cNvSpPr>
            <a:spLocks noGrp="1"/>
          </p:cNvSpPr>
          <p:nvPr>
            <p:ph type="title" hasCustomPrompt="1"/>
          </p:nvPr>
        </p:nvSpPr>
        <p:spPr>
          <a:xfrm>
            <a:off x="1471449" y="1142142"/>
            <a:ext cx="9249103" cy="738664"/>
          </a:xfrm>
        </p:spPr>
        <p:txBody>
          <a:bodyPr wrap="square" anchor="t" anchorCtr="0">
            <a:spAutoFit/>
          </a:bodyPr>
          <a:lstStyle>
            <a:lvl1pPr algn="ctr">
              <a:defRPr/>
            </a:lvl1pPr>
          </a:lstStyle>
          <a:p>
            <a:r>
              <a:rPr lang="en-US"/>
              <a:t>Click to enter header</a:t>
            </a:r>
          </a:p>
        </p:txBody>
      </p:sp>
      <p:sp>
        <p:nvSpPr>
          <p:cNvPr id="15" name="Content Placeholder 5">
            <a:extLst>
              <a:ext uri="{FF2B5EF4-FFF2-40B4-BE49-F238E27FC236}">
                <a16:creationId xmlns:a16="http://schemas.microsoft.com/office/drawing/2014/main" id="{B6AF176C-EB8A-2A44-A4FF-1E8FA7F09670}"/>
              </a:ext>
            </a:extLst>
          </p:cNvPr>
          <p:cNvSpPr>
            <a:spLocks noGrp="1"/>
          </p:cNvSpPr>
          <p:nvPr>
            <p:ph sz="quarter" idx="18" hasCustomPrompt="1"/>
          </p:nvPr>
        </p:nvSpPr>
        <p:spPr>
          <a:xfrm>
            <a:off x="914400" y="1901826"/>
            <a:ext cx="10363200" cy="221599"/>
          </a:xfrm>
        </p:spPr>
        <p:txBody>
          <a:bodyPr tIns="0" bIns="0"/>
          <a:lstStyle>
            <a:lvl1pPr algn="ctr">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Tree>
    <p:extLst>
      <p:ext uri="{BB962C8B-B14F-4D97-AF65-F5344CB8AC3E}">
        <p14:creationId xmlns:p14="http://schemas.microsoft.com/office/powerpoint/2010/main" val="141403242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D2A56FEB-982E-7F4D-BB0F-A20A81BC2E56}"/>
              </a:ext>
            </a:extLst>
          </p:cNvPr>
          <p:cNvSpPr>
            <a:spLocks noGrp="1"/>
          </p:cNvSpPr>
          <p:nvPr>
            <p:ph sz="quarter" idx="18" hasCustomPrompt="1"/>
          </p:nvPr>
        </p:nvSpPr>
        <p:spPr>
          <a:xfrm>
            <a:off x="914400" y="1554480"/>
            <a:ext cx="10363200" cy="246221"/>
          </a:xfrm>
        </p:spPr>
        <p:txBody>
          <a:bodyPr tIns="0" bIns="0"/>
          <a:lstStyle>
            <a:lvl1pPr algn="l">
              <a:defRPr sz="1600">
                <a:solidFill>
                  <a:schemeClr val="accent2"/>
                </a:solidFill>
              </a:defRPr>
            </a:lvl1pPr>
            <a:lvl2pPr>
              <a:defRPr sz="1600"/>
            </a:lvl2pPr>
            <a:lvl3pPr>
              <a:defRPr sz="1600"/>
            </a:lvl3pPr>
            <a:lvl4pPr>
              <a:defRPr sz="1600"/>
            </a:lvl4pPr>
            <a:lvl5pPr>
              <a:defRPr sz="1600"/>
            </a:lvl5pPr>
          </a:lstStyle>
          <a:p>
            <a:pPr lvl="0"/>
            <a:r>
              <a:rPr lang="en-US"/>
              <a:t>Click to insert subtitle</a:t>
            </a:r>
          </a:p>
        </p:txBody>
      </p:sp>
      <p:sp>
        <p:nvSpPr>
          <p:cNvPr id="3" name="Title 2">
            <a:extLst>
              <a:ext uri="{FF2B5EF4-FFF2-40B4-BE49-F238E27FC236}">
                <a16:creationId xmlns:a16="http://schemas.microsoft.com/office/drawing/2014/main" id="{98E42D8E-B738-AE49-A7CD-93B238A4F27D}"/>
              </a:ext>
            </a:extLst>
          </p:cNvPr>
          <p:cNvSpPr>
            <a:spLocks noGrp="1"/>
          </p:cNvSpPr>
          <p:nvPr>
            <p:ph type="title"/>
          </p:nvPr>
        </p:nvSpPr>
        <p:spPr>
          <a:xfrm>
            <a:off x="914400" y="914400"/>
            <a:ext cx="9448800" cy="603627"/>
          </a:xfrm>
        </p:spPr>
        <p:txBody>
          <a:bodyPr/>
          <a:lstStyle>
            <a:lvl1pPr algn="l">
              <a:defRPr/>
            </a:lvl1pPr>
          </a:lstStyle>
          <a:p>
            <a:r>
              <a:rPr lang="en-US"/>
              <a:t>Click to edit Master title style</a:t>
            </a:r>
          </a:p>
        </p:txBody>
      </p:sp>
    </p:spTree>
    <p:extLst>
      <p:ext uri="{BB962C8B-B14F-4D97-AF65-F5344CB8AC3E}">
        <p14:creationId xmlns:p14="http://schemas.microsoft.com/office/powerpoint/2010/main" val="6477387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18" Type="http://schemas.openxmlformats.org/officeDocument/2006/relationships/image" Target="../media/image7.png"/><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theme" Target="../theme/theme3.xml"/><Relationship Id="rId2" Type="http://schemas.openxmlformats.org/officeDocument/2006/relationships/slideLayout" Target="../slideLayouts/slideLayout7.xml"/><Relationship Id="rId16" Type="http://schemas.openxmlformats.org/officeDocument/2006/relationships/slideLayout" Target="../slideLayouts/slideLayout21.xml"/><Relationship Id="rId20" Type="http://schemas.openxmlformats.org/officeDocument/2006/relationships/image" Target="../media/image9.png"/><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10" Type="http://schemas.openxmlformats.org/officeDocument/2006/relationships/slideLayout" Target="../slideLayouts/slideLayout15.xml"/><Relationship Id="rId19" Type="http://schemas.openxmlformats.org/officeDocument/2006/relationships/image" Target="../media/image8.svg"/><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image" Target="../media/image9.png"/><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image" Target="../media/image8.svg"/><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image" Target="../media/image7.png"/><Relationship Id="rId5" Type="http://schemas.openxmlformats.org/officeDocument/2006/relationships/slideLayout" Target="../slideLayouts/slideLayout26.xml"/><Relationship Id="rId10" Type="http://schemas.openxmlformats.org/officeDocument/2006/relationships/theme" Target="../theme/theme4.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theme" Target="../theme/theme5.xml"/><Relationship Id="rId5" Type="http://schemas.openxmlformats.org/officeDocument/2006/relationships/slideLayout" Target="../slideLayouts/slideLayout35.xml"/><Relationship Id="rId4" Type="http://schemas.openxmlformats.org/officeDocument/2006/relationships/slideLayout" Target="../slideLayouts/slideLayout3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image" Target="../media/image8.sv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image" Target="../media/image7.png"/><Relationship Id="rId2" Type="http://schemas.openxmlformats.org/officeDocument/2006/relationships/slideLayout" Target="../slideLayouts/slideLayout37.xml"/><Relationship Id="rId16" Type="http://schemas.openxmlformats.org/officeDocument/2006/relationships/theme" Target="../theme/theme6.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10" Type="http://schemas.openxmlformats.org/officeDocument/2006/relationships/slideLayout" Target="../slideLayouts/slideLayout45.xml"/><Relationship Id="rId19" Type="http://schemas.openxmlformats.org/officeDocument/2006/relationships/image" Target="../media/image9.png"/><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18" Type="http://schemas.openxmlformats.org/officeDocument/2006/relationships/image" Target="../media/image8.svg"/><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17" Type="http://schemas.openxmlformats.org/officeDocument/2006/relationships/image" Target="../media/image7.png"/><Relationship Id="rId2" Type="http://schemas.openxmlformats.org/officeDocument/2006/relationships/slideLayout" Target="../slideLayouts/slideLayout52.xml"/><Relationship Id="rId16" Type="http://schemas.openxmlformats.org/officeDocument/2006/relationships/theme" Target="../theme/theme7.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5" Type="http://schemas.openxmlformats.org/officeDocument/2006/relationships/slideLayout" Target="../slideLayouts/slideLayout65.xml"/><Relationship Id="rId10" Type="http://schemas.openxmlformats.org/officeDocument/2006/relationships/slideLayout" Target="../slideLayouts/slideLayout60.xml"/><Relationship Id="rId19" Type="http://schemas.openxmlformats.org/officeDocument/2006/relationships/image" Target="../media/image9.png"/><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slideLayout" Target="../slideLayouts/slideLayout78.xml"/><Relationship Id="rId18" Type="http://schemas.openxmlformats.org/officeDocument/2006/relationships/slideLayout" Target="../slideLayouts/slideLayout83.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17" Type="http://schemas.openxmlformats.org/officeDocument/2006/relationships/slideLayout" Target="../slideLayouts/slideLayout82.xml"/><Relationship Id="rId2" Type="http://schemas.openxmlformats.org/officeDocument/2006/relationships/slideLayout" Target="../slideLayouts/slideLayout67.xml"/><Relationship Id="rId16" Type="http://schemas.openxmlformats.org/officeDocument/2006/relationships/slideLayout" Target="../slideLayouts/slideLayout81.xml"/><Relationship Id="rId20" Type="http://schemas.openxmlformats.org/officeDocument/2006/relationships/theme" Target="../theme/theme8.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5" Type="http://schemas.openxmlformats.org/officeDocument/2006/relationships/slideLayout" Target="../slideLayouts/slideLayout80.xml"/><Relationship Id="rId10" Type="http://schemas.openxmlformats.org/officeDocument/2006/relationships/slideLayout" Target="../slideLayouts/slideLayout75.xml"/><Relationship Id="rId19" Type="http://schemas.openxmlformats.org/officeDocument/2006/relationships/slideLayout" Target="../slideLayouts/slideLayout84.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slideLayout" Target="../slideLayouts/slideLayout7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18" Type="http://schemas.openxmlformats.org/officeDocument/2006/relationships/image" Target="../media/image8.svg"/><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17" Type="http://schemas.openxmlformats.org/officeDocument/2006/relationships/image" Target="../media/image7.png"/><Relationship Id="rId2" Type="http://schemas.openxmlformats.org/officeDocument/2006/relationships/slideLayout" Target="../slideLayouts/slideLayout86.xml"/><Relationship Id="rId16" Type="http://schemas.openxmlformats.org/officeDocument/2006/relationships/theme" Target="../theme/theme9.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5" Type="http://schemas.openxmlformats.org/officeDocument/2006/relationships/slideLayout" Target="../slideLayouts/slideLayout99.xml"/><Relationship Id="rId10" Type="http://schemas.openxmlformats.org/officeDocument/2006/relationships/slideLayout" Target="../slideLayouts/slideLayout94.xml"/><Relationship Id="rId19" Type="http://schemas.openxmlformats.org/officeDocument/2006/relationships/image" Target="../media/image9.png"/><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914400"/>
            <a:ext cx="10360152" cy="685252"/>
          </a:xfrm>
          <a:prstGeom prst="rect">
            <a:avLst/>
          </a:prstGeom>
        </p:spPr>
        <p:txBody>
          <a:bodyPr vert="horz" wrap="square" lIns="0" tIns="0" rIns="0" bIns="0" rtlCol="0" anchor="t">
            <a:spAutoFit/>
          </a:bodyPr>
          <a:lstStyle/>
          <a:p>
            <a:r>
              <a:rPr lang="en-US"/>
              <a:t>Click to edit Master title style</a:t>
            </a:r>
          </a:p>
        </p:txBody>
      </p:sp>
      <p:sp>
        <p:nvSpPr>
          <p:cNvPr id="3" name="Text Placeholder 2"/>
          <p:cNvSpPr>
            <a:spLocks noGrp="1"/>
          </p:cNvSpPr>
          <p:nvPr>
            <p:ph type="body" idx="1"/>
          </p:nvPr>
        </p:nvSpPr>
        <p:spPr>
          <a:xfrm>
            <a:off x="914400" y="2835770"/>
            <a:ext cx="10360152" cy="1530675"/>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29680719"/>
      </p:ext>
    </p:extLst>
  </p:cSld>
  <p:clrMap bg1="lt1" tx1="dk1" bg2="lt2" tx2="dk2" accent1="accent1" accent2="accent2" accent3="accent3" accent4="accent4" accent5="accent5" accent6="accent6" hlink="hlink" folHlink="folHlink"/>
  <p:sldLayoutIdLst>
    <p:sldLayoutId id="2147483704" r:id="rId1"/>
    <p:sldLayoutId id="2147483702" r:id="rId2"/>
  </p:sldLayoutIdLst>
  <p:hf hdr="0" ftr="0" dt="0"/>
  <p:txStyles>
    <p:titleStyle>
      <a:lvl1pPr algn="l" defTabSz="914400" rtl="0" eaLnBrk="1" latinLnBrk="0" hangingPunct="1">
        <a:lnSpc>
          <a:spcPct val="70000"/>
        </a:lnSpc>
        <a:spcBef>
          <a:spcPct val="0"/>
        </a:spcBef>
        <a:spcAft>
          <a:spcPts val="1200"/>
        </a:spcAft>
        <a:buNone/>
        <a:defRPr sz="6000" b="1" kern="1200">
          <a:solidFill>
            <a:schemeClr val="tx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9525" indent="-283464"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2pPr>
      <a:lvl3pPr marL="573088"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860425"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147763"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440">
          <p15:clr>
            <a:srgbClr val="F26B43"/>
          </p15:clr>
        </p15:guide>
        <p15:guide id="2" pos="576">
          <p15:clr>
            <a:srgbClr val="F26B43"/>
          </p15:clr>
        </p15:guide>
        <p15:guide id="3" orient="horz" pos="1200">
          <p15:clr>
            <a:srgbClr val="F26B43"/>
          </p15:clr>
        </p15:guide>
        <p15:guide id="4" orient="horz" pos="576">
          <p15:clr>
            <a:srgbClr val="F26B43"/>
          </p15:clr>
        </p15:guide>
        <p15:guide id="6" orient="horz" pos="3888">
          <p15:clr>
            <a:srgbClr val="F26B43"/>
          </p15:clr>
        </p15:guide>
        <p15:guide id="7" orient="horz" pos="4032">
          <p15:clr>
            <a:srgbClr val="F26B43"/>
          </p15:clr>
        </p15:guide>
        <p15:guide id="8" pos="1992">
          <p15:clr>
            <a:srgbClr val="F26B43"/>
          </p15:clr>
        </p15:guide>
        <p15:guide id="9" pos="2280">
          <p15:clr>
            <a:srgbClr val="F26B43"/>
          </p15:clr>
        </p15:guide>
        <p15:guide id="10" pos="3696">
          <p15:clr>
            <a:srgbClr val="F26B43"/>
          </p15:clr>
        </p15:guide>
        <p15:guide id="11" pos="3984">
          <p15:clr>
            <a:srgbClr val="F26B43"/>
          </p15:clr>
        </p15:guide>
        <p15:guide id="12" pos="5400">
          <p15:clr>
            <a:srgbClr val="F26B43"/>
          </p15:clr>
        </p15:guide>
        <p15:guide id="13" pos="5688">
          <p15:clr>
            <a:srgbClr val="F26B43"/>
          </p15:clr>
        </p15:guide>
        <p15:guide id="15" pos="6720">
          <p15:clr>
            <a:srgbClr val="9FCC3B"/>
          </p15:clr>
        </p15:guide>
        <p15:guide id="16" pos="7152">
          <p15:clr>
            <a:srgbClr val="F26B43"/>
          </p15:clr>
        </p15:guide>
        <p15:guide id="17" pos="864">
          <p15:clr>
            <a:srgbClr val="9FCC3B"/>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914400"/>
            <a:ext cx="9906000" cy="754502"/>
          </a:xfrm>
          <a:prstGeom prst="rect">
            <a:avLst/>
          </a:prstGeom>
        </p:spPr>
        <p:txBody>
          <a:bodyPr vert="horz" wrap="square" lIns="0" tIns="0" rIns="0" bIns="0" rtlCol="0" anchor="t">
            <a:spAutoFit/>
          </a:bodyPr>
          <a:lstStyle/>
          <a:p>
            <a:r>
              <a:rPr lang="en-US"/>
              <a:t>Click to edit Master title style</a:t>
            </a:r>
          </a:p>
        </p:txBody>
      </p:sp>
      <p:sp>
        <p:nvSpPr>
          <p:cNvPr id="3" name="Text Placeholder 2"/>
          <p:cNvSpPr>
            <a:spLocks noGrp="1"/>
          </p:cNvSpPr>
          <p:nvPr>
            <p:ph type="body" idx="1"/>
          </p:nvPr>
        </p:nvSpPr>
        <p:spPr>
          <a:xfrm>
            <a:off x="914400" y="1977862"/>
            <a:ext cx="10360152" cy="1530675"/>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31954555"/>
      </p:ext>
    </p:extLst>
  </p:cSld>
  <p:clrMap bg1="lt1" tx1="dk1" bg2="lt2" tx2="dk2" accent1="accent1" accent2="accent2" accent3="accent3" accent4="accent4" accent5="accent5" accent6="accent6" hlink="hlink" folHlink="folHlink"/>
  <p:sldLayoutIdLst>
    <p:sldLayoutId id="2147483695" r:id="rId1"/>
    <p:sldLayoutId id="2147483706" r:id="rId2"/>
    <p:sldLayoutId id="2147483708" r:id="rId3"/>
  </p:sldLayoutIdLst>
  <p:hf hdr="0" ftr="0" dt="0"/>
  <p:txStyles>
    <p:titleStyle>
      <a:lvl1pPr algn="l" defTabSz="914400" rtl="0" eaLnBrk="1" latinLnBrk="0" hangingPunct="1">
        <a:lnSpc>
          <a:spcPct val="80000"/>
        </a:lnSpc>
        <a:spcBef>
          <a:spcPct val="0"/>
        </a:spcBef>
        <a:spcAft>
          <a:spcPts val="1200"/>
        </a:spcAft>
        <a:buNone/>
        <a:defRPr sz="6000" b="1" kern="1200">
          <a:solidFill>
            <a:schemeClr val="tx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283464" indent="-283464"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2pPr>
      <a:lvl3pPr marL="573088"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860425"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147763"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440">
          <p15:clr>
            <a:srgbClr val="F26B43"/>
          </p15:clr>
        </p15:guide>
        <p15:guide id="2" pos="576">
          <p15:clr>
            <a:srgbClr val="F26B43"/>
          </p15:clr>
        </p15:guide>
        <p15:guide id="3" orient="horz" pos="1200">
          <p15:clr>
            <a:srgbClr val="F26B43"/>
          </p15:clr>
        </p15:guide>
        <p15:guide id="4" orient="horz" pos="576">
          <p15:clr>
            <a:srgbClr val="F26B43"/>
          </p15:clr>
        </p15:guide>
        <p15:guide id="6" orient="horz" pos="4032" userDrawn="1">
          <p15:clr>
            <a:srgbClr val="F26B43"/>
          </p15:clr>
        </p15:guide>
        <p15:guide id="7" orient="horz" pos="4224" userDrawn="1">
          <p15:clr>
            <a:srgbClr val="F26B43"/>
          </p15:clr>
        </p15:guide>
        <p15:guide id="8" pos="1992">
          <p15:clr>
            <a:srgbClr val="F26B43"/>
          </p15:clr>
        </p15:guide>
        <p15:guide id="9" pos="2280">
          <p15:clr>
            <a:srgbClr val="F26B43"/>
          </p15:clr>
        </p15:guide>
        <p15:guide id="10" pos="3696">
          <p15:clr>
            <a:srgbClr val="F26B43"/>
          </p15:clr>
        </p15:guide>
        <p15:guide id="11" pos="3984">
          <p15:clr>
            <a:srgbClr val="F26B43"/>
          </p15:clr>
        </p15:guide>
        <p15:guide id="12" pos="5400">
          <p15:clr>
            <a:srgbClr val="F26B43"/>
          </p15:clr>
        </p15:guide>
        <p15:guide id="13" pos="5688">
          <p15:clr>
            <a:srgbClr val="F26B43"/>
          </p15:clr>
        </p15:guide>
        <p15:guide id="16" pos="7104" userDrawn="1">
          <p15:clr>
            <a:srgbClr val="F26B43"/>
          </p15:clr>
        </p15:guide>
        <p15:guide id="17" pos="864">
          <p15:clr>
            <a:srgbClr val="9FCC3B"/>
          </p15:clr>
        </p15:guide>
        <p15:guide id="18" pos="6816" userDrawn="1">
          <p15:clr>
            <a:srgbClr val="9FCC3B"/>
          </p15:clr>
        </p15:guide>
        <p15:guide id="19" pos="3840" userDrawn="1">
          <p15:clr>
            <a:srgbClr val="9FCC3B"/>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914400"/>
            <a:ext cx="10360152" cy="603627"/>
          </a:xfrm>
          <a:prstGeom prst="rect">
            <a:avLst/>
          </a:prstGeom>
        </p:spPr>
        <p:txBody>
          <a:bodyPr vert="horz" wrap="square" lIns="0" tIns="0" rIns="0" bIns="0" rtlCol="0" anchor="t">
            <a:spAutoFit/>
          </a:bodyPr>
          <a:lstStyle/>
          <a:p>
            <a:r>
              <a:rPr lang="en-US"/>
              <a:t>Click to edit Master title style</a:t>
            </a:r>
          </a:p>
        </p:txBody>
      </p:sp>
      <p:sp>
        <p:nvSpPr>
          <p:cNvPr id="3" name="Text Placeholder 2"/>
          <p:cNvSpPr>
            <a:spLocks noGrp="1"/>
          </p:cNvSpPr>
          <p:nvPr>
            <p:ph type="body" idx="1"/>
          </p:nvPr>
        </p:nvSpPr>
        <p:spPr>
          <a:xfrm>
            <a:off x="914400" y="2294391"/>
            <a:ext cx="10360152" cy="2010807"/>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Graphic 4">
            <a:extLst>
              <a:ext uri="{FF2B5EF4-FFF2-40B4-BE49-F238E27FC236}">
                <a16:creationId xmlns:a16="http://schemas.microsoft.com/office/drawing/2014/main" id="{33D9CB9E-9E67-E847-895A-287C39C4DFE3}"/>
              </a:ext>
            </a:extLst>
          </p:cNvPr>
          <p:cNvPicPr>
            <a:picLocks noChangeAspect="1"/>
          </p:cNvPicPr>
          <p:nvPr userDrawn="1"/>
        </p:nvPicPr>
        <p:blipFill>
          <a:blip r:embed="rId18" cstate="email">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rot="5400000">
            <a:off x="10466340" y="5132340"/>
            <a:ext cx="1729701" cy="1721618"/>
          </a:xfrm>
          <a:prstGeom prst="rect">
            <a:avLst/>
          </a:prstGeom>
        </p:spPr>
      </p:pic>
      <p:sp>
        <p:nvSpPr>
          <p:cNvPr id="4" name="Slide Number Placeholder 5">
            <a:extLst>
              <a:ext uri="{FF2B5EF4-FFF2-40B4-BE49-F238E27FC236}">
                <a16:creationId xmlns:a16="http://schemas.microsoft.com/office/drawing/2014/main" id="{AD30FADE-D3E1-7496-900A-F8F02EA22AEB}"/>
              </a:ext>
            </a:extLst>
          </p:cNvPr>
          <p:cNvSpPr txBox="1">
            <a:spLocks/>
          </p:cNvSpPr>
          <p:nvPr userDrawn="1"/>
        </p:nvSpPr>
        <p:spPr>
          <a:xfrm>
            <a:off x="11191334" y="6534205"/>
            <a:ext cx="310552" cy="123111"/>
          </a:xfrm>
          <a:prstGeom prst="rect">
            <a:avLst/>
          </a:prstGeom>
        </p:spPr>
        <p:txBody>
          <a:bodyPr vert="horz" wrap="square" lIns="0" tIns="0" rIns="0" bIns="0" rtlCol="0" anchor="ctr">
            <a:spAutoFit/>
          </a:bodyPr>
          <a:lstStyle>
            <a:defPPr>
              <a:defRPr lang="en-US"/>
            </a:defPPr>
            <a:lvl1pPr marL="0" algn="r" defTabSz="914400" rtl="0" eaLnBrk="1" latinLnBrk="0" hangingPunct="1">
              <a:defRPr lang="en-US" sz="800" b="0" i="0" kern="1200" baseline="0" smtClean="0">
                <a:solidFill>
                  <a:schemeClr val="tx2"/>
                </a:solidFill>
                <a:latin typeface="Source Sans Pro" panose="020B0503030403020204" pitchFamily="34" charset="0"/>
                <a:ea typeface="Source Sans Pro" panose="020B050303040302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40F6220-3843-4368-9AEB-1A179F7BFCD6}" type="slidenum">
              <a:rPr lang="en-US" smtClean="0"/>
              <a:pPr/>
              <a:t>‹#›</a:t>
            </a:fld>
            <a:endParaRPr lang="en-US"/>
          </a:p>
        </p:txBody>
      </p:sp>
      <p:pic>
        <p:nvPicPr>
          <p:cNvPr id="7" name="Picture 6">
            <a:extLst>
              <a:ext uri="{FF2B5EF4-FFF2-40B4-BE49-F238E27FC236}">
                <a16:creationId xmlns:a16="http://schemas.microsoft.com/office/drawing/2014/main" id="{204EA20F-02B1-826B-4AF6-7C51A22FD1BF}"/>
              </a:ext>
            </a:extLst>
          </p:cNvPr>
          <p:cNvPicPr>
            <a:picLocks noChangeAspect="1"/>
          </p:cNvPicPr>
          <p:nvPr userDrawn="1"/>
        </p:nvPicPr>
        <p:blipFill>
          <a:blip r:embed="rId20" cstate="email">
            <a:extLst>
              <a:ext uri="{28A0092B-C50C-407E-A947-70E740481C1C}">
                <a14:useLocalDpi xmlns:a14="http://schemas.microsoft.com/office/drawing/2010/main"/>
              </a:ext>
            </a:extLst>
          </a:blip>
          <a:stretch>
            <a:fillRect/>
          </a:stretch>
        </p:blipFill>
        <p:spPr>
          <a:xfrm>
            <a:off x="11525250" y="6211198"/>
            <a:ext cx="647700" cy="647700"/>
          </a:xfrm>
          <a:prstGeom prst="rect">
            <a:avLst/>
          </a:prstGeom>
        </p:spPr>
      </p:pic>
    </p:spTree>
    <p:extLst>
      <p:ext uri="{BB962C8B-B14F-4D97-AF65-F5344CB8AC3E}">
        <p14:creationId xmlns:p14="http://schemas.microsoft.com/office/powerpoint/2010/main" val="3061878039"/>
      </p:ext>
    </p:extLst>
  </p:cSld>
  <p:clrMap bg1="lt1" tx1="dk1" bg2="lt2" tx2="dk2" accent1="accent1" accent2="accent2" accent3="accent3" accent4="accent4" accent5="accent5" accent6="accent6" hlink="hlink" folHlink="folHlink"/>
  <p:sldLayoutIdLst>
    <p:sldLayoutId id="2147483661" r:id="rId1"/>
    <p:sldLayoutId id="2147483678" r:id="rId2"/>
    <p:sldLayoutId id="2147483660" r:id="rId3"/>
    <p:sldLayoutId id="2147483663" r:id="rId4"/>
    <p:sldLayoutId id="2147483659" r:id="rId5"/>
    <p:sldLayoutId id="2147483666" r:id="rId6"/>
    <p:sldLayoutId id="2147483667" r:id="rId7"/>
    <p:sldLayoutId id="2147483657" r:id="rId8"/>
    <p:sldLayoutId id="2147483658" r:id="rId9"/>
    <p:sldLayoutId id="2147483681" r:id="rId10"/>
    <p:sldLayoutId id="2147483668" r:id="rId11"/>
    <p:sldLayoutId id="2147483664" r:id="rId12"/>
    <p:sldLayoutId id="2147483665" r:id="rId13"/>
    <p:sldLayoutId id="2147483680" r:id="rId14"/>
    <p:sldLayoutId id="2147483662" r:id="rId15"/>
    <p:sldLayoutId id="2147483790" r:id="rId16"/>
  </p:sldLayoutIdLst>
  <p:hf hdr="0" ftr="0" dt="0"/>
  <p:txStyles>
    <p:titleStyle>
      <a:lvl1pPr algn="l" defTabSz="914400" rtl="0" eaLnBrk="1" latinLnBrk="0" hangingPunct="1">
        <a:lnSpc>
          <a:spcPct val="80000"/>
        </a:lnSpc>
        <a:spcBef>
          <a:spcPct val="0"/>
        </a:spcBef>
        <a:spcAft>
          <a:spcPts val="1200"/>
        </a:spcAft>
        <a:buNone/>
        <a:defRPr sz="480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1200"/>
        </a:spcBef>
        <a:buFont typeface="Arial" panose="020B0604020202020204" pitchFamily="34" charset="0"/>
        <a:buNone/>
        <a:defRPr sz="2600" kern="1200">
          <a:solidFill>
            <a:schemeClr val="tx1"/>
          </a:solidFill>
          <a:latin typeface="+mn-lt"/>
          <a:ea typeface="+mn-ea"/>
          <a:cs typeface="+mn-cs"/>
        </a:defRPr>
      </a:lvl1pPr>
      <a:lvl2pPr marL="283464" indent="-283464"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2pPr>
      <a:lvl3pPr marL="573088"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3pPr>
      <a:lvl4pPr marL="860425"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4pPr>
      <a:lvl5pPr marL="1147763"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440">
          <p15:clr>
            <a:srgbClr val="F26B43"/>
          </p15:clr>
        </p15:guide>
        <p15:guide id="2" pos="576">
          <p15:clr>
            <a:srgbClr val="F26B43"/>
          </p15:clr>
        </p15:guide>
        <p15:guide id="3" orient="horz" pos="1200">
          <p15:clr>
            <a:srgbClr val="F26B43"/>
          </p15:clr>
        </p15:guide>
        <p15:guide id="4" orient="horz" pos="576">
          <p15:clr>
            <a:srgbClr val="F26B43"/>
          </p15:clr>
        </p15:guide>
        <p15:guide id="7" orient="horz" pos="4032">
          <p15:clr>
            <a:srgbClr val="F26B43"/>
          </p15:clr>
        </p15:guide>
        <p15:guide id="8" pos="1992">
          <p15:clr>
            <a:srgbClr val="F26B43"/>
          </p15:clr>
        </p15:guide>
        <p15:guide id="9" pos="2280">
          <p15:clr>
            <a:srgbClr val="F26B43"/>
          </p15:clr>
        </p15:guide>
        <p15:guide id="10" pos="3696">
          <p15:clr>
            <a:srgbClr val="F26B43"/>
          </p15:clr>
        </p15:guide>
        <p15:guide id="11" pos="3984">
          <p15:clr>
            <a:srgbClr val="F26B43"/>
          </p15:clr>
        </p15:guide>
        <p15:guide id="12" pos="5400">
          <p15:clr>
            <a:srgbClr val="F26B43"/>
          </p15:clr>
        </p15:guide>
        <p15:guide id="13" pos="5688">
          <p15:clr>
            <a:srgbClr val="F26B43"/>
          </p15:clr>
        </p15:guide>
        <p15:guide id="16" pos="7104" userDrawn="1">
          <p15:clr>
            <a:srgbClr val="F26B43"/>
          </p15:clr>
        </p15:guide>
        <p15:guide id="17" pos="864" userDrawn="1">
          <p15:clr>
            <a:srgbClr val="9FCC3B"/>
          </p15:clr>
        </p15:guide>
        <p15:guide id="18" pos="3840" userDrawn="1">
          <p15:clr>
            <a:srgbClr val="9FCC3B"/>
          </p15:clr>
        </p15:guide>
        <p15:guide id="19" pos="6528" userDrawn="1">
          <p15:clr>
            <a:srgbClr val="9FCC3B"/>
          </p15:clr>
        </p15:guide>
        <p15:guide id="21" orient="horz" pos="4224"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A55E039-A429-C442-ACD0-D0675B3EACE7}"/>
              </a:ext>
            </a:extLst>
          </p:cNvPr>
          <p:cNvGrpSpPr/>
          <p:nvPr userDrawn="1"/>
        </p:nvGrpSpPr>
        <p:grpSpPr>
          <a:xfrm>
            <a:off x="0" y="0"/>
            <a:ext cx="12192000" cy="6858000"/>
            <a:chOff x="0" y="0"/>
            <a:chExt cx="12192000" cy="6858000"/>
          </a:xfrm>
        </p:grpSpPr>
        <p:cxnSp>
          <p:nvCxnSpPr>
            <p:cNvPr id="8" name="Straight Connector 7">
              <a:extLst>
                <a:ext uri="{FF2B5EF4-FFF2-40B4-BE49-F238E27FC236}">
                  <a16:creationId xmlns:a16="http://schemas.microsoft.com/office/drawing/2014/main" id="{426D0A0B-216D-5944-97C5-039A6F894176}"/>
                </a:ext>
              </a:extLst>
            </p:cNvPr>
            <p:cNvCxnSpPr/>
            <p:nvPr userDrawn="1"/>
          </p:nvCxnSpPr>
          <p:spPr>
            <a:xfrm>
              <a:off x="0" y="914400"/>
              <a:ext cx="12192000" cy="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9E4CB5E-9C59-2447-9792-5F62829DB55B}"/>
                </a:ext>
              </a:extLst>
            </p:cNvPr>
            <p:cNvCxnSpPr/>
            <p:nvPr userDrawn="1"/>
          </p:nvCxnSpPr>
          <p:spPr>
            <a:xfrm>
              <a:off x="0" y="5943600"/>
              <a:ext cx="12192000" cy="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45C8643-E91A-D247-B5F5-CEFC39CFE7D8}"/>
                </a:ext>
              </a:extLst>
            </p:cNvPr>
            <p:cNvCxnSpPr/>
            <p:nvPr userDrawn="1"/>
          </p:nvCxnSpPr>
          <p:spPr>
            <a:xfrm>
              <a:off x="914400" y="0"/>
              <a:ext cx="0" cy="685800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92A6396-8385-054F-9844-A4D7D2CBFF7D}"/>
                </a:ext>
              </a:extLst>
            </p:cNvPr>
            <p:cNvCxnSpPr/>
            <p:nvPr userDrawn="1"/>
          </p:nvCxnSpPr>
          <p:spPr>
            <a:xfrm>
              <a:off x="11274552" y="0"/>
              <a:ext cx="0" cy="685800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3F7051DF-EAEC-FC41-B2CA-CD9681EA1856}"/>
                </a:ext>
              </a:extLst>
            </p:cNvPr>
            <p:cNvGrpSpPr/>
            <p:nvPr userDrawn="1"/>
          </p:nvGrpSpPr>
          <p:grpSpPr>
            <a:xfrm>
              <a:off x="5865876" y="0"/>
              <a:ext cx="457200" cy="6858000"/>
              <a:chOff x="5879592" y="0"/>
              <a:chExt cx="457200" cy="6858000"/>
            </a:xfrm>
          </p:grpSpPr>
          <p:cxnSp>
            <p:nvCxnSpPr>
              <p:cNvPr id="14" name="Straight Connector 13">
                <a:extLst>
                  <a:ext uri="{FF2B5EF4-FFF2-40B4-BE49-F238E27FC236}">
                    <a16:creationId xmlns:a16="http://schemas.microsoft.com/office/drawing/2014/main" id="{310850C7-9ED2-154B-B44E-89813091109B}"/>
                  </a:ext>
                </a:extLst>
              </p:cNvPr>
              <p:cNvCxnSpPr/>
              <p:nvPr userDrawn="1"/>
            </p:nvCxnSpPr>
            <p:spPr>
              <a:xfrm>
                <a:off x="5879592" y="0"/>
                <a:ext cx="0" cy="685800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4245E171-0A5A-1844-A8C1-5307AC2CEAD1}"/>
                  </a:ext>
                </a:extLst>
              </p:cNvPr>
              <p:cNvCxnSpPr/>
              <p:nvPr userDrawn="1"/>
            </p:nvCxnSpPr>
            <p:spPr>
              <a:xfrm>
                <a:off x="6336792" y="0"/>
                <a:ext cx="0" cy="685800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grpSp>
        <p:grpSp>
          <p:nvGrpSpPr>
            <p:cNvPr id="27" name="Group 26">
              <a:extLst>
                <a:ext uri="{FF2B5EF4-FFF2-40B4-BE49-F238E27FC236}">
                  <a16:creationId xmlns:a16="http://schemas.microsoft.com/office/drawing/2014/main" id="{C084CA50-6D09-F047-9D4E-C1BD9B06F797}"/>
                </a:ext>
              </a:extLst>
            </p:cNvPr>
            <p:cNvGrpSpPr/>
            <p:nvPr userDrawn="1"/>
          </p:nvGrpSpPr>
          <p:grpSpPr>
            <a:xfrm>
              <a:off x="8570214" y="0"/>
              <a:ext cx="457200" cy="6858000"/>
              <a:chOff x="8700516" y="0"/>
              <a:chExt cx="457200" cy="6858000"/>
            </a:xfrm>
          </p:grpSpPr>
          <p:cxnSp>
            <p:nvCxnSpPr>
              <p:cNvPr id="15" name="Straight Connector 14">
                <a:extLst>
                  <a:ext uri="{FF2B5EF4-FFF2-40B4-BE49-F238E27FC236}">
                    <a16:creationId xmlns:a16="http://schemas.microsoft.com/office/drawing/2014/main" id="{46E8B5A0-B531-DA4F-86A7-19DE9C47125F}"/>
                  </a:ext>
                </a:extLst>
              </p:cNvPr>
              <p:cNvCxnSpPr/>
              <p:nvPr userDrawn="1"/>
            </p:nvCxnSpPr>
            <p:spPr>
              <a:xfrm>
                <a:off x="8700516" y="0"/>
                <a:ext cx="0" cy="685800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D94EB04-8861-8E4B-A595-003BAC68B37E}"/>
                  </a:ext>
                </a:extLst>
              </p:cNvPr>
              <p:cNvCxnSpPr/>
              <p:nvPr userDrawn="1"/>
            </p:nvCxnSpPr>
            <p:spPr>
              <a:xfrm>
                <a:off x="9157716" y="0"/>
                <a:ext cx="0" cy="685800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D3F18B97-042D-6B4C-9600-F68A070A658C}"/>
                </a:ext>
              </a:extLst>
            </p:cNvPr>
            <p:cNvGrpSpPr/>
            <p:nvPr userDrawn="1"/>
          </p:nvGrpSpPr>
          <p:grpSpPr>
            <a:xfrm>
              <a:off x="3161538" y="0"/>
              <a:ext cx="457200" cy="6858000"/>
              <a:chOff x="3058668" y="0"/>
              <a:chExt cx="457200" cy="6858000"/>
            </a:xfrm>
          </p:grpSpPr>
          <p:cxnSp>
            <p:nvCxnSpPr>
              <p:cNvPr id="13" name="Straight Connector 12">
                <a:extLst>
                  <a:ext uri="{FF2B5EF4-FFF2-40B4-BE49-F238E27FC236}">
                    <a16:creationId xmlns:a16="http://schemas.microsoft.com/office/drawing/2014/main" id="{66816F39-63ED-0047-A80C-05054CEBCFBD}"/>
                  </a:ext>
                </a:extLst>
              </p:cNvPr>
              <p:cNvCxnSpPr/>
              <p:nvPr userDrawn="1"/>
            </p:nvCxnSpPr>
            <p:spPr>
              <a:xfrm>
                <a:off x="3058668" y="0"/>
                <a:ext cx="0" cy="685800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9B8ABABD-B69D-6B47-A3FE-280CFC80CDF2}"/>
                  </a:ext>
                </a:extLst>
              </p:cNvPr>
              <p:cNvCxnSpPr/>
              <p:nvPr userDrawn="1"/>
            </p:nvCxnSpPr>
            <p:spPr>
              <a:xfrm>
                <a:off x="3515868" y="0"/>
                <a:ext cx="0" cy="685800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grpSp>
        <p:cxnSp>
          <p:nvCxnSpPr>
            <p:cNvPr id="20" name="Straight Connector 19">
              <a:extLst>
                <a:ext uri="{FF2B5EF4-FFF2-40B4-BE49-F238E27FC236}">
                  <a16:creationId xmlns:a16="http://schemas.microsoft.com/office/drawing/2014/main" id="{D8041724-C240-A14E-89B5-C29C72CBEC5F}"/>
                </a:ext>
              </a:extLst>
            </p:cNvPr>
            <p:cNvCxnSpPr/>
            <p:nvPr userDrawn="1"/>
          </p:nvCxnSpPr>
          <p:spPr>
            <a:xfrm>
              <a:off x="0" y="1828800"/>
              <a:ext cx="12192000" cy="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2D83147-0F24-6F40-ADFD-1B8C607BD5C4}"/>
                </a:ext>
              </a:extLst>
            </p:cNvPr>
            <p:cNvCxnSpPr/>
            <p:nvPr userDrawn="1"/>
          </p:nvCxnSpPr>
          <p:spPr>
            <a:xfrm>
              <a:off x="0" y="2286000"/>
              <a:ext cx="12192000" cy="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C7FB3C95-2980-4344-AB21-1E322D6D8275}"/>
                </a:ext>
              </a:extLst>
            </p:cNvPr>
            <p:cNvCxnSpPr/>
            <p:nvPr userDrawn="1"/>
          </p:nvCxnSpPr>
          <p:spPr>
            <a:xfrm>
              <a:off x="0" y="6400800"/>
              <a:ext cx="12192000" cy="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1E02B32C-E2F8-0D4C-88FC-6EF7C2AD9327}"/>
                </a:ext>
              </a:extLst>
            </p:cNvPr>
            <p:cNvCxnSpPr/>
            <p:nvPr userDrawn="1"/>
          </p:nvCxnSpPr>
          <p:spPr>
            <a:xfrm>
              <a:off x="0" y="6172200"/>
              <a:ext cx="12192000" cy="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p:ph type="title"/>
          </p:nvPr>
        </p:nvSpPr>
        <p:spPr>
          <a:xfrm>
            <a:off x="914400" y="914400"/>
            <a:ext cx="10360152" cy="603627"/>
          </a:xfrm>
          <a:prstGeom prst="rect">
            <a:avLst/>
          </a:prstGeom>
        </p:spPr>
        <p:txBody>
          <a:bodyPr vert="horz" wrap="square" lIns="0" tIns="0" rIns="0" bIns="0" rtlCol="0" anchor="t">
            <a:spAutoFit/>
          </a:bodyPr>
          <a:lstStyle/>
          <a:p>
            <a:r>
              <a:rPr lang="en-US"/>
              <a:t>Click to edit Master title style</a:t>
            </a:r>
          </a:p>
        </p:txBody>
      </p:sp>
      <p:sp>
        <p:nvSpPr>
          <p:cNvPr id="3" name="Text Placeholder 2"/>
          <p:cNvSpPr>
            <a:spLocks noGrp="1"/>
          </p:cNvSpPr>
          <p:nvPr>
            <p:ph type="body" idx="1"/>
          </p:nvPr>
        </p:nvSpPr>
        <p:spPr>
          <a:xfrm>
            <a:off x="914400" y="2835770"/>
            <a:ext cx="10360152" cy="2010807"/>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7" name="Graphic 36">
            <a:extLst>
              <a:ext uri="{FF2B5EF4-FFF2-40B4-BE49-F238E27FC236}">
                <a16:creationId xmlns:a16="http://schemas.microsoft.com/office/drawing/2014/main" id="{90987021-57E6-F945-891B-B8027475EE59}"/>
              </a:ext>
            </a:extLst>
          </p:cNvPr>
          <p:cNvPicPr>
            <a:picLocks noChangeAspect="1"/>
          </p:cNvPicPr>
          <p:nvPr userDrawn="1"/>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rot="5400000">
            <a:off x="10466340" y="5132340"/>
            <a:ext cx="1729701" cy="1721618"/>
          </a:xfrm>
          <a:prstGeom prst="rect">
            <a:avLst/>
          </a:prstGeom>
        </p:spPr>
      </p:pic>
      <p:pic>
        <p:nvPicPr>
          <p:cNvPr id="4" name="Picture 3">
            <a:extLst>
              <a:ext uri="{FF2B5EF4-FFF2-40B4-BE49-F238E27FC236}">
                <a16:creationId xmlns:a16="http://schemas.microsoft.com/office/drawing/2014/main" id="{5982B361-0954-C18B-AA79-42BD7AA3F22C}"/>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1525250" y="6211198"/>
            <a:ext cx="647700" cy="647700"/>
          </a:xfrm>
          <a:prstGeom prst="rect">
            <a:avLst/>
          </a:prstGeom>
        </p:spPr>
      </p:pic>
      <p:sp>
        <p:nvSpPr>
          <p:cNvPr id="6" name="Slide Number Placeholder 5">
            <a:extLst>
              <a:ext uri="{FF2B5EF4-FFF2-40B4-BE49-F238E27FC236}">
                <a16:creationId xmlns:a16="http://schemas.microsoft.com/office/drawing/2014/main" id="{409D89B8-808C-C1D3-AC08-4AE271D20733}"/>
              </a:ext>
            </a:extLst>
          </p:cNvPr>
          <p:cNvSpPr txBox="1">
            <a:spLocks/>
          </p:cNvSpPr>
          <p:nvPr userDrawn="1"/>
        </p:nvSpPr>
        <p:spPr>
          <a:xfrm>
            <a:off x="11191334" y="6534205"/>
            <a:ext cx="310552" cy="123111"/>
          </a:xfrm>
          <a:prstGeom prst="rect">
            <a:avLst/>
          </a:prstGeom>
        </p:spPr>
        <p:txBody>
          <a:bodyPr vert="horz" wrap="square" lIns="0" tIns="0" rIns="0" bIns="0" rtlCol="0" anchor="ctr">
            <a:spAutoFit/>
          </a:bodyPr>
          <a:lstStyle>
            <a:defPPr>
              <a:defRPr lang="en-US"/>
            </a:defPPr>
            <a:lvl1pPr marL="0" algn="r" defTabSz="914400" rtl="0" eaLnBrk="1" latinLnBrk="0" hangingPunct="1">
              <a:defRPr lang="en-US" sz="800" b="0" i="0" kern="1200" baseline="0" smtClean="0">
                <a:solidFill>
                  <a:schemeClr val="tx2"/>
                </a:solidFill>
                <a:latin typeface="Source Sans Pro" panose="020B0503030403020204" pitchFamily="34" charset="0"/>
                <a:ea typeface="Source Sans Pro" panose="020B050303040302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40F6220-3843-4368-9AEB-1A179F7BFCD6}" type="slidenum">
              <a:rPr lang="en-US" smtClean="0"/>
              <a:pPr/>
              <a:t>‹#›</a:t>
            </a:fld>
            <a:endParaRPr lang="en-US"/>
          </a:p>
        </p:txBody>
      </p:sp>
    </p:spTree>
    <p:extLst>
      <p:ext uri="{BB962C8B-B14F-4D97-AF65-F5344CB8AC3E}">
        <p14:creationId xmlns:p14="http://schemas.microsoft.com/office/powerpoint/2010/main" val="1568891773"/>
      </p:ext>
    </p:extLst>
  </p:cSld>
  <p:clrMap bg1="lt1" tx1="dk1" bg2="lt2" tx2="dk2" accent1="accent1" accent2="accent2" accent3="accent3" accent4="accent4" accent5="accent5" accent6="accent6" hlink="hlink" folHlink="folHlink"/>
  <p:sldLayoutIdLst>
    <p:sldLayoutId id="2147483670" r:id="rId1"/>
    <p:sldLayoutId id="2147483674" r:id="rId2"/>
    <p:sldLayoutId id="2147483682" r:id="rId3"/>
    <p:sldLayoutId id="2147483673" r:id="rId4"/>
    <p:sldLayoutId id="2147483672" r:id="rId5"/>
    <p:sldLayoutId id="2147483675" r:id="rId6"/>
    <p:sldLayoutId id="2147483677" r:id="rId7"/>
    <p:sldLayoutId id="2147483705" r:id="rId8"/>
    <p:sldLayoutId id="2147483679" r:id="rId9"/>
  </p:sldLayoutIdLst>
  <p:hf hdr="0" ftr="0" dt="0"/>
  <p:txStyles>
    <p:titleStyle>
      <a:lvl1pPr algn="l" defTabSz="914400" rtl="0" eaLnBrk="1" latinLnBrk="0" hangingPunct="1">
        <a:lnSpc>
          <a:spcPct val="80000"/>
        </a:lnSpc>
        <a:spcBef>
          <a:spcPct val="0"/>
        </a:spcBef>
        <a:spcAft>
          <a:spcPts val="1200"/>
        </a:spcAft>
        <a:buNone/>
        <a:defRPr sz="480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1000"/>
        </a:spcBef>
        <a:buFont typeface="Arial" panose="020B0604020202020204" pitchFamily="34" charset="0"/>
        <a:buNone/>
        <a:defRPr sz="2600" kern="1200">
          <a:solidFill>
            <a:schemeClr val="tx1"/>
          </a:solidFill>
          <a:latin typeface="+mn-lt"/>
          <a:ea typeface="+mn-ea"/>
          <a:cs typeface="+mn-cs"/>
        </a:defRPr>
      </a:lvl1pPr>
      <a:lvl2pPr marL="283464" indent="-283464"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2pPr>
      <a:lvl3pPr marL="573088"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3pPr>
      <a:lvl4pPr marL="860425"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4pPr>
      <a:lvl5pPr marL="1147763"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440">
          <p15:clr>
            <a:srgbClr val="F26B43"/>
          </p15:clr>
        </p15:guide>
        <p15:guide id="2" pos="576">
          <p15:clr>
            <a:srgbClr val="F26B43"/>
          </p15:clr>
        </p15:guide>
        <p15:guide id="3" orient="horz" pos="1200">
          <p15:clr>
            <a:srgbClr val="F26B43"/>
          </p15:clr>
        </p15:guide>
        <p15:guide id="4" orient="horz" pos="576">
          <p15:clr>
            <a:srgbClr val="F26B43"/>
          </p15:clr>
        </p15:guide>
        <p15:guide id="6" orient="horz" pos="4032" userDrawn="1">
          <p15:clr>
            <a:srgbClr val="F26B43"/>
          </p15:clr>
        </p15:guide>
        <p15:guide id="7" orient="horz" pos="4224" userDrawn="1">
          <p15:clr>
            <a:srgbClr val="F26B43"/>
          </p15:clr>
        </p15:guide>
        <p15:guide id="8" pos="1992">
          <p15:clr>
            <a:srgbClr val="F26B43"/>
          </p15:clr>
        </p15:guide>
        <p15:guide id="9" pos="2280">
          <p15:clr>
            <a:srgbClr val="F26B43"/>
          </p15:clr>
        </p15:guide>
        <p15:guide id="10" pos="3696">
          <p15:clr>
            <a:srgbClr val="F26B43"/>
          </p15:clr>
        </p15:guide>
        <p15:guide id="11" pos="3960" userDrawn="1">
          <p15:clr>
            <a:srgbClr val="F26B43"/>
          </p15:clr>
        </p15:guide>
        <p15:guide id="12" pos="5400">
          <p15:clr>
            <a:srgbClr val="F26B43"/>
          </p15:clr>
        </p15:guide>
        <p15:guide id="13" pos="5688">
          <p15:clr>
            <a:srgbClr val="F26B43"/>
          </p15:clr>
        </p15:guide>
        <p15:guide id="14" pos="7104">
          <p15:clr>
            <a:srgbClr val="F26B43"/>
          </p15:clr>
        </p15:guide>
        <p15:guide id="15" pos="6528" userDrawn="1">
          <p15:clr>
            <a:srgbClr val="9FCC3B"/>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A55E039-A429-C442-ACD0-D0675B3EACE7}"/>
              </a:ext>
            </a:extLst>
          </p:cNvPr>
          <p:cNvGrpSpPr/>
          <p:nvPr userDrawn="1"/>
        </p:nvGrpSpPr>
        <p:grpSpPr>
          <a:xfrm>
            <a:off x="180870" y="0"/>
            <a:ext cx="12192000" cy="6858000"/>
            <a:chOff x="0" y="0"/>
            <a:chExt cx="12192000" cy="6858000"/>
          </a:xfrm>
        </p:grpSpPr>
        <p:cxnSp>
          <p:nvCxnSpPr>
            <p:cNvPr id="8" name="Straight Connector 7">
              <a:extLst>
                <a:ext uri="{FF2B5EF4-FFF2-40B4-BE49-F238E27FC236}">
                  <a16:creationId xmlns:a16="http://schemas.microsoft.com/office/drawing/2014/main" id="{426D0A0B-216D-5944-97C5-039A6F894176}"/>
                </a:ext>
              </a:extLst>
            </p:cNvPr>
            <p:cNvCxnSpPr/>
            <p:nvPr userDrawn="1"/>
          </p:nvCxnSpPr>
          <p:spPr>
            <a:xfrm>
              <a:off x="0" y="914400"/>
              <a:ext cx="12192000" cy="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9E4CB5E-9C59-2447-9792-5F62829DB55B}"/>
                </a:ext>
              </a:extLst>
            </p:cNvPr>
            <p:cNvCxnSpPr/>
            <p:nvPr userDrawn="1"/>
          </p:nvCxnSpPr>
          <p:spPr>
            <a:xfrm>
              <a:off x="0" y="5943600"/>
              <a:ext cx="12192000" cy="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45C8643-E91A-D247-B5F5-CEFC39CFE7D8}"/>
                </a:ext>
              </a:extLst>
            </p:cNvPr>
            <p:cNvCxnSpPr/>
            <p:nvPr userDrawn="1"/>
          </p:nvCxnSpPr>
          <p:spPr>
            <a:xfrm>
              <a:off x="914400" y="0"/>
              <a:ext cx="0" cy="685800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92A6396-8385-054F-9844-A4D7D2CBFF7D}"/>
                </a:ext>
              </a:extLst>
            </p:cNvPr>
            <p:cNvCxnSpPr/>
            <p:nvPr userDrawn="1"/>
          </p:nvCxnSpPr>
          <p:spPr>
            <a:xfrm>
              <a:off x="11274552" y="0"/>
              <a:ext cx="0" cy="685800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3F7051DF-EAEC-FC41-B2CA-CD9681EA1856}"/>
                </a:ext>
              </a:extLst>
            </p:cNvPr>
            <p:cNvGrpSpPr/>
            <p:nvPr userDrawn="1"/>
          </p:nvGrpSpPr>
          <p:grpSpPr>
            <a:xfrm>
              <a:off x="5865876" y="0"/>
              <a:ext cx="457200" cy="6858000"/>
              <a:chOff x="5879592" y="0"/>
              <a:chExt cx="457200" cy="6858000"/>
            </a:xfrm>
          </p:grpSpPr>
          <p:cxnSp>
            <p:nvCxnSpPr>
              <p:cNvPr id="14" name="Straight Connector 13">
                <a:extLst>
                  <a:ext uri="{FF2B5EF4-FFF2-40B4-BE49-F238E27FC236}">
                    <a16:creationId xmlns:a16="http://schemas.microsoft.com/office/drawing/2014/main" id="{310850C7-9ED2-154B-B44E-89813091109B}"/>
                  </a:ext>
                </a:extLst>
              </p:cNvPr>
              <p:cNvCxnSpPr/>
              <p:nvPr userDrawn="1"/>
            </p:nvCxnSpPr>
            <p:spPr>
              <a:xfrm>
                <a:off x="5879592" y="0"/>
                <a:ext cx="0" cy="685800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4245E171-0A5A-1844-A8C1-5307AC2CEAD1}"/>
                  </a:ext>
                </a:extLst>
              </p:cNvPr>
              <p:cNvCxnSpPr/>
              <p:nvPr userDrawn="1"/>
            </p:nvCxnSpPr>
            <p:spPr>
              <a:xfrm>
                <a:off x="6336792" y="0"/>
                <a:ext cx="0" cy="685800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grpSp>
        <p:grpSp>
          <p:nvGrpSpPr>
            <p:cNvPr id="27" name="Group 26">
              <a:extLst>
                <a:ext uri="{FF2B5EF4-FFF2-40B4-BE49-F238E27FC236}">
                  <a16:creationId xmlns:a16="http://schemas.microsoft.com/office/drawing/2014/main" id="{C084CA50-6D09-F047-9D4E-C1BD9B06F797}"/>
                </a:ext>
              </a:extLst>
            </p:cNvPr>
            <p:cNvGrpSpPr/>
            <p:nvPr userDrawn="1"/>
          </p:nvGrpSpPr>
          <p:grpSpPr>
            <a:xfrm>
              <a:off x="8570214" y="0"/>
              <a:ext cx="457200" cy="6858000"/>
              <a:chOff x="8700516" y="0"/>
              <a:chExt cx="457200" cy="6858000"/>
            </a:xfrm>
          </p:grpSpPr>
          <p:cxnSp>
            <p:nvCxnSpPr>
              <p:cNvPr id="15" name="Straight Connector 14">
                <a:extLst>
                  <a:ext uri="{FF2B5EF4-FFF2-40B4-BE49-F238E27FC236}">
                    <a16:creationId xmlns:a16="http://schemas.microsoft.com/office/drawing/2014/main" id="{46E8B5A0-B531-DA4F-86A7-19DE9C47125F}"/>
                  </a:ext>
                </a:extLst>
              </p:cNvPr>
              <p:cNvCxnSpPr/>
              <p:nvPr userDrawn="1"/>
            </p:nvCxnSpPr>
            <p:spPr>
              <a:xfrm>
                <a:off x="8700516" y="0"/>
                <a:ext cx="0" cy="685800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D94EB04-8861-8E4B-A595-003BAC68B37E}"/>
                  </a:ext>
                </a:extLst>
              </p:cNvPr>
              <p:cNvCxnSpPr/>
              <p:nvPr userDrawn="1"/>
            </p:nvCxnSpPr>
            <p:spPr>
              <a:xfrm>
                <a:off x="9157716" y="0"/>
                <a:ext cx="0" cy="685800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D3F18B97-042D-6B4C-9600-F68A070A658C}"/>
                </a:ext>
              </a:extLst>
            </p:cNvPr>
            <p:cNvGrpSpPr/>
            <p:nvPr userDrawn="1"/>
          </p:nvGrpSpPr>
          <p:grpSpPr>
            <a:xfrm>
              <a:off x="3161538" y="0"/>
              <a:ext cx="457200" cy="6858000"/>
              <a:chOff x="3058668" y="0"/>
              <a:chExt cx="457200" cy="6858000"/>
            </a:xfrm>
          </p:grpSpPr>
          <p:cxnSp>
            <p:nvCxnSpPr>
              <p:cNvPr id="13" name="Straight Connector 12">
                <a:extLst>
                  <a:ext uri="{FF2B5EF4-FFF2-40B4-BE49-F238E27FC236}">
                    <a16:creationId xmlns:a16="http://schemas.microsoft.com/office/drawing/2014/main" id="{66816F39-63ED-0047-A80C-05054CEBCFBD}"/>
                  </a:ext>
                </a:extLst>
              </p:cNvPr>
              <p:cNvCxnSpPr/>
              <p:nvPr userDrawn="1"/>
            </p:nvCxnSpPr>
            <p:spPr>
              <a:xfrm>
                <a:off x="3058668" y="0"/>
                <a:ext cx="0" cy="685800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9B8ABABD-B69D-6B47-A3FE-280CFC80CDF2}"/>
                  </a:ext>
                </a:extLst>
              </p:cNvPr>
              <p:cNvCxnSpPr/>
              <p:nvPr userDrawn="1"/>
            </p:nvCxnSpPr>
            <p:spPr>
              <a:xfrm>
                <a:off x="3515868" y="0"/>
                <a:ext cx="0" cy="685800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grpSp>
        <p:cxnSp>
          <p:nvCxnSpPr>
            <p:cNvPr id="20" name="Straight Connector 19">
              <a:extLst>
                <a:ext uri="{FF2B5EF4-FFF2-40B4-BE49-F238E27FC236}">
                  <a16:creationId xmlns:a16="http://schemas.microsoft.com/office/drawing/2014/main" id="{D8041724-C240-A14E-89B5-C29C72CBEC5F}"/>
                </a:ext>
              </a:extLst>
            </p:cNvPr>
            <p:cNvCxnSpPr/>
            <p:nvPr userDrawn="1"/>
          </p:nvCxnSpPr>
          <p:spPr>
            <a:xfrm>
              <a:off x="0" y="1828800"/>
              <a:ext cx="12192000" cy="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2D83147-0F24-6F40-ADFD-1B8C607BD5C4}"/>
                </a:ext>
              </a:extLst>
            </p:cNvPr>
            <p:cNvCxnSpPr/>
            <p:nvPr userDrawn="1"/>
          </p:nvCxnSpPr>
          <p:spPr>
            <a:xfrm>
              <a:off x="0" y="2286000"/>
              <a:ext cx="12192000" cy="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C7FB3C95-2980-4344-AB21-1E322D6D8275}"/>
                </a:ext>
              </a:extLst>
            </p:cNvPr>
            <p:cNvCxnSpPr/>
            <p:nvPr userDrawn="1"/>
          </p:nvCxnSpPr>
          <p:spPr>
            <a:xfrm>
              <a:off x="0" y="6400800"/>
              <a:ext cx="12192000" cy="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1E02B32C-E2F8-0D4C-88FC-6EF7C2AD9327}"/>
                </a:ext>
              </a:extLst>
            </p:cNvPr>
            <p:cNvCxnSpPr/>
            <p:nvPr userDrawn="1"/>
          </p:nvCxnSpPr>
          <p:spPr>
            <a:xfrm>
              <a:off x="0" y="6172200"/>
              <a:ext cx="12192000" cy="0"/>
            </a:xfrm>
            <a:prstGeom prst="line">
              <a:avLst/>
            </a:prstGeom>
            <a:ln>
              <a:noFill/>
              <a:prstDash val="sysDot"/>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p:ph type="title"/>
          </p:nvPr>
        </p:nvSpPr>
        <p:spPr>
          <a:xfrm>
            <a:off x="914400" y="985665"/>
            <a:ext cx="10360152" cy="754502"/>
          </a:xfrm>
          <a:prstGeom prst="rect">
            <a:avLst/>
          </a:prstGeom>
        </p:spPr>
        <p:txBody>
          <a:bodyPr vert="horz" wrap="square" lIns="0" tIns="0" rIns="0" bIns="0" rtlCol="0" anchor="t">
            <a:spAutoFit/>
          </a:bodyPr>
          <a:lstStyle/>
          <a:p>
            <a:r>
              <a:rPr lang="en-US"/>
              <a:t>Click to edit Master title style</a:t>
            </a:r>
          </a:p>
        </p:txBody>
      </p:sp>
      <p:sp>
        <p:nvSpPr>
          <p:cNvPr id="3" name="Text Placeholder 2"/>
          <p:cNvSpPr>
            <a:spLocks noGrp="1"/>
          </p:cNvSpPr>
          <p:nvPr>
            <p:ph type="body" idx="1"/>
          </p:nvPr>
        </p:nvSpPr>
        <p:spPr>
          <a:xfrm>
            <a:off x="914400" y="1977862"/>
            <a:ext cx="10360152" cy="1835374"/>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9C9D5BAC-5CD2-108F-D859-2B9A73A121FE}"/>
              </a:ext>
            </a:extLst>
          </p:cNvPr>
          <p:cNvSpPr txBox="1">
            <a:spLocks/>
          </p:cNvSpPr>
          <p:nvPr userDrawn="1"/>
        </p:nvSpPr>
        <p:spPr>
          <a:xfrm>
            <a:off x="11191334" y="6534205"/>
            <a:ext cx="310552" cy="123111"/>
          </a:xfrm>
          <a:prstGeom prst="rect">
            <a:avLst/>
          </a:prstGeom>
        </p:spPr>
        <p:txBody>
          <a:bodyPr vert="horz" wrap="square" lIns="0" tIns="0" rIns="0" bIns="0" rtlCol="0" anchor="ctr">
            <a:spAutoFit/>
          </a:bodyPr>
          <a:lstStyle>
            <a:defPPr>
              <a:defRPr lang="en-US"/>
            </a:defPPr>
            <a:lvl1pPr marL="0" algn="r" defTabSz="914400" rtl="0" eaLnBrk="1" latinLnBrk="0" hangingPunct="1">
              <a:defRPr lang="en-US" sz="800" b="0" i="0" kern="1200" baseline="0" smtClean="0">
                <a:solidFill>
                  <a:schemeClr val="tx2"/>
                </a:solidFill>
                <a:latin typeface="Source Sans Pro" panose="020B0503030403020204" pitchFamily="34" charset="0"/>
                <a:ea typeface="Source Sans Pro" panose="020B050303040302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40F6220-3843-4368-9AEB-1A179F7BFCD6}" type="slidenum">
              <a:rPr lang="en-US" smtClean="0"/>
              <a:pPr/>
              <a:t>‹#›</a:t>
            </a:fld>
            <a:endParaRPr lang="en-US"/>
          </a:p>
        </p:txBody>
      </p:sp>
    </p:spTree>
    <p:extLst>
      <p:ext uri="{BB962C8B-B14F-4D97-AF65-F5344CB8AC3E}">
        <p14:creationId xmlns:p14="http://schemas.microsoft.com/office/powerpoint/2010/main" val="1704181070"/>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17" r:id="rId4"/>
    <p:sldLayoutId id="2147483718" r:id="rId5"/>
  </p:sldLayoutIdLst>
  <p:hf hdr="0" ftr="0" dt="0"/>
  <p:txStyles>
    <p:titleStyle>
      <a:lvl1pPr algn="l" defTabSz="914400" rtl="0" eaLnBrk="1" latinLnBrk="0" hangingPunct="1">
        <a:lnSpc>
          <a:spcPct val="80000"/>
        </a:lnSpc>
        <a:spcBef>
          <a:spcPct val="0"/>
        </a:spcBef>
        <a:spcAft>
          <a:spcPts val="1200"/>
        </a:spcAft>
        <a:buNone/>
        <a:defRPr sz="6000" b="1" kern="1200">
          <a:solidFill>
            <a:schemeClr val="tx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600" kern="1200">
          <a:solidFill>
            <a:schemeClr val="tx1"/>
          </a:solidFill>
          <a:latin typeface="+mn-lt"/>
          <a:ea typeface="+mn-ea"/>
          <a:cs typeface="+mn-cs"/>
        </a:defRPr>
      </a:lvl1pPr>
      <a:lvl2pPr marL="283464" indent="-283464" algn="l" defTabSz="914400" rtl="0" eaLnBrk="1" latinLnBrk="0" hangingPunct="1">
        <a:lnSpc>
          <a:spcPct val="90000"/>
        </a:lnSpc>
        <a:spcBef>
          <a:spcPts val="500"/>
        </a:spcBef>
        <a:buFont typeface="Arial" panose="020B0604020202020204" pitchFamily="34" charset="0"/>
        <a:buChar char="•"/>
        <a:tabLst/>
        <a:defRPr sz="2200" kern="1200">
          <a:solidFill>
            <a:schemeClr val="tx1"/>
          </a:solidFill>
          <a:latin typeface="+mn-lt"/>
          <a:ea typeface="+mn-ea"/>
          <a:cs typeface="+mn-cs"/>
        </a:defRPr>
      </a:lvl2pPr>
      <a:lvl3pPr marL="573088" indent="-287338" algn="l" defTabSz="914400" rtl="0" eaLnBrk="1" latinLnBrk="0" hangingPunct="1">
        <a:lnSpc>
          <a:spcPct val="90000"/>
        </a:lnSpc>
        <a:spcBef>
          <a:spcPts val="500"/>
        </a:spcBef>
        <a:buFont typeface="Arial" panose="020B0604020202020204" pitchFamily="34" charset="0"/>
        <a:buChar char="•"/>
        <a:tabLst/>
        <a:defRPr sz="2200" kern="1200">
          <a:solidFill>
            <a:schemeClr val="tx1"/>
          </a:solidFill>
          <a:latin typeface="+mn-lt"/>
          <a:ea typeface="+mn-ea"/>
          <a:cs typeface="+mn-cs"/>
        </a:defRPr>
      </a:lvl3pPr>
      <a:lvl4pPr marL="860425" indent="-287338" algn="l" defTabSz="914400" rtl="0" eaLnBrk="1" latinLnBrk="0" hangingPunct="1">
        <a:lnSpc>
          <a:spcPct val="90000"/>
        </a:lnSpc>
        <a:spcBef>
          <a:spcPts val="500"/>
        </a:spcBef>
        <a:buFont typeface="Arial" panose="020B0604020202020204" pitchFamily="34" charset="0"/>
        <a:buChar char="•"/>
        <a:tabLst/>
        <a:defRPr sz="2200" kern="1200">
          <a:solidFill>
            <a:schemeClr val="tx1"/>
          </a:solidFill>
          <a:latin typeface="+mn-lt"/>
          <a:ea typeface="+mn-ea"/>
          <a:cs typeface="+mn-cs"/>
        </a:defRPr>
      </a:lvl4pPr>
      <a:lvl5pPr marL="1147763" indent="-287338" algn="l" defTabSz="914400" rtl="0" eaLnBrk="1" latinLnBrk="0" hangingPunct="1">
        <a:lnSpc>
          <a:spcPct val="90000"/>
        </a:lnSpc>
        <a:spcBef>
          <a:spcPts val="500"/>
        </a:spcBef>
        <a:buFont typeface="Arial" panose="020B0604020202020204" pitchFamily="34" charset="0"/>
        <a:buChar char="•"/>
        <a:tabLst/>
        <a:defRPr sz="2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440">
          <p15:clr>
            <a:srgbClr val="F26B43"/>
          </p15:clr>
        </p15:guide>
        <p15:guide id="2" pos="576">
          <p15:clr>
            <a:srgbClr val="F26B43"/>
          </p15:clr>
        </p15:guide>
        <p15:guide id="3" orient="horz" pos="1200">
          <p15:clr>
            <a:srgbClr val="F26B43"/>
          </p15:clr>
        </p15:guide>
        <p15:guide id="4" orient="horz" pos="576">
          <p15:clr>
            <a:srgbClr val="F26B43"/>
          </p15:clr>
        </p15:guide>
        <p15:guide id="6" orient="horz" pos="4032" userDrawn="1">
          <p15:clr>
            <a:srgbClr val="F26B43"/>
          </p15:clr>
        </p15:guide>
        <p15:guide id="7" orient="horz" pos="4224" userDrawn="1">
          <p15:clr>
            <a:srgbClr val="F26B43"/>
          </p15:clr>
        </p15:guide>
        <p15:guide id="8" pos="1992">
          <p15:clr>
            <a:srgbClr val="F26B43"/>
          </p15:clr>
        </p15:guide>
        <p15:guide id="9" pos="2280">
          <p15:clr>
            <a:srgbClr val="F26B43"/>
          </p15:clr>
        </p15:guide>
        <p15:guide id="10" pos="3696">
          <p15:clr>
            <a:srgbClr val="F26B43"/>
          </p15:clr>
        </p15:guide>
        <p15:guide id="11" pos="3984">
          <p15:clr>
            <a:srgbClr val="F26B43"/>
          </p15:clr>
        </p15:guide>
        <p15:guide id="12" pos="5400">
          <p15:clr>
            <a:srgbClr val="F26B43"/>
          </p15:clr>
        </p15:guide>
        <p15:guide id="13" pos="5688">
          <p15:clr>
            <a:srgbClr val="F26B43"/>
          </p15:clr>
        </p15:guide>
        <p15:guide id="15" pos="6720">
          <p15:clr>
            <a:srgbClr val="9FCC3B"/>
          </p15:clr>
        </p15:guide>
        <p15:guide id="16" pos="7152">
          <p15:clr>
            <a:srgbClr val="F26B43"/>
          </p15:clr>
        </p15:guide>
        <p15:guide id="17" pos="864">
          <p15:clr>
            <a:srgbClr val="9FCC3B"/>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914400"/>
            <a:ext cx="10360152" cy="603627"/>
          </a:xfrm>
          <a:prstGeom prst="rect">
            <a:avLst/>
          </a:prstGeom>
        </p:spPr>
        <p:txBody>
          <a:bodyPr vert="horz" wrap="square" lIns="0" tIns="0" rIns="0" bIns="0" rtlCol="0" anchor="t">
            <a:spAutoFit/>
          </a:bodyPr>
          <a:lstStyle/>
          <a:p>
            <a:r>
              <a:rPr lang="en-US"/>
              <a:t>Click to edit Master title style</a:t>
            </a:r>
          </a:p>
        </p:txBody>
      </p:sp>
      <p:sp>
        <p:nvSpPr>
          <p:cNvPr id="3" name="Text Placeholder 2"/>
          <p:cNvSpPr>
            <a:spLocks noGrp="1"/>
          </p:cNvSpPr>
          <p:nvPr>
            <p:ph type="body" idx="1"/>
          </p:nvPr>
        </p:nvSpPr>
        <p:spPr>
          <a:xfrm>
            <a:off x="914400" y="2294391"/>
            <a:ext cx="10360152" cy="2010807"/>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Graphic 4">
            <a:extLst>
              <a:ext uri="{FF2B5EF4-FFF2-40B4-BE49-F238E27FC236}">
                <a16:creationId xmlns:a16="http://schemas.microsoft.com/office/drawing/2014/main" id="{33D9CB9E-9E67-E847-895A-287C39C4DFE3}"/>
              </a:ext>
            </a:extLst>
          </p:cNvPr>
          <p:cNvPicPr>
            <a:picLocks noChangeAspect="1"/>
          </p:cNvPicPr>
          <p:nvPr userDrawn="1"/>
        </p:nvPicPr>
        <p:blipFill>
          <a:blip r:embed="rId17" cstate="email">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rot="5400000">
            <a:off x="10466340" y="5132340"/>
            <a:ext cx="1729701" cy="1721618"/>
          </a:xfrm>
          <a:prstGeom prst="rect">
            <a:avLst/>
          </a:prstGeom>
        </p:spPr>
      </p:pic>
      <p:sp>
        <p:nvSpPr>
          <p:cNvPr id="4" name="Slide Number Placeholder 5">
            <a:extLst>
              <a:ext uri="{FF2B5EF4-FFF2-40B4-BE49-F238E27FC236}">
                <a16:creationId xmlns:a16="http://schemas.microsoft.com/office/drawing/2014/main" id="{FBF372E0-DC24-E5CE-435A-E41414AC5796}"/>
              </a:ext>
            </a:extLst>
          </p:cNvPr>
          <p:cNvSpPr txBox="1">
            <a:spLocks/>
          </p:cNvSpPr>
          <p:nvPr userDrawn="1"/>
        </p:nvSpPr>
        <p:spPr>
          <a:xfrm>
            <a:off x="11191334" y="6534205"/>
            <a:ext cx="310552" cy="123111"/>
          </a:xfrm>
          <a:prstGeom prst="rect">
            <a:avLst/>
          </a:prstGeom>
        </p:spPr>
        <p:txBody>
          <a:bodyPr vert="horz" wrap="square" lIns="0" tIns="0" rIns="0" bIns="0" rtlCol="0" anchor="ctr">
            <a:spAutoFit/>
          </a:bodyPr>
          <a:lstStyle>
            <a:defPPr>
              <a:defRPr lang="en-US"/>
            </a:defPPr>
            <a:lvl1pPr marL="0" algn="r" defTabSz="914400" rtl="0" eaLnBrk="1" latinLnBrk="0" hangingPunct="1">
              <a:defRPr lang="en-US" sz="800" b="0" i="0" kern="1200" baseline="0" smtClean="0">
                <a:solidFill>
                  <a:schemeClr val="tx2"/>
                </a:solidFill>
                <a:latin typeface="Source Sans Pro" panose="020B0503030403020204" pitchFamily="34" charset="0"/>
                <a:ea typeface="Source Sans Pro" panose="020B050303040302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40F6220-3843-4368-9AEB-1A179F7BFCD6}" type="slidenum">
              <a:rPr lang="en-US" smtClean="0"/>
              <a:pPr/>
              <a:t>‹#›</a:t>
            </a:fld>
            <a:endParaRPr lang="en-US"/>
          </a:p>
        </p:txBody>
      </p:sp>
      <p:pic>
        <p:nvPicPr>
          <p:cNvPr id="6" name="Picture 5">
            <a:extLst>
              <a:ext uri="{FF2B5EF4-FFF2-40B4-BE49-F238E27FC236}">
                <a16:creationId xmlns:a16="http://schemas.microsoft.com/office/drawing/2014/main" id="{400D9BDA-3C7E-12D8-9B5D-D5629519F77C}"/>
              </a:ext>
            </a:extLst>
          </p:cNvPr>
          <p:cNvPicPr>
            <a:picLocks noChangeAspect="1"/>
          </p:cNvPicPr>
          <p:nvPr userDrawn="1"/>
        </p:nvPicPr>
        <p:blipFill>
          <a:blip r:embed="rId19" cstate="email">
            <a:extLst>
              <a:ext uri="{28A0092B-C50C-407E-A947-70E740481C1C}">
                <a14:useLocalDpi xmlns:a14="http://schemas.microsoft.com/office/drawing/2010/main"/>
              </a:ext>
            </a:extLst>
          </a:blip>
          <a:stretch>
            <a:fillRect/>
          </a:stretch>
        </p:blipFill>
        <p:spPr>
          <a:xfrm>
            <a:off x="11525250" y="6211198"/>
            <a:ext cx="647700" cy="647700"/>
          </a:xfrm>
          <a:prstGeom prst="rect">
            <a:avLst/>
          </a:prstGeom>
        </p:spPr>
      </p:pic>
    </p:spTree>
    <p:extLst>
      <p:ext uri="{BB962C8B-B14F-4D97-AF65-F5344CB8AC3E}">
        <p14:creationId xmlns:p14="http://schemas.microsoft.com/office/powerpoint/2010/main" val="950503040"/>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Lst>
  <p:hf hdr="0" ftr="0" dt="0"/>
  <p:txStyles>
    <p:titleStyle>
      <a:lvl1pPr algn="l" defTabSz="914400" rtl="0" eaLnBrk="1" latinLnBrk="0" hangingPunct="1">
        <a:lnSpc>
          <a:spcPct val="80000"/>
        </a:lnSpc>
        <a:spcBef>
          <a:spcPct val="0"/>
        </a:spcBef>
        <a:spcAft>
          <a:spcPts val="1200"/>
        </a:spcAft>
        <a:buNone/>
        <a:defRPr sz="480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1200"/>
        </a:spcBef>
        <a:buFont typeface="Arial" panose="020B0604020202020204" pitchFamily="34" charset="0"/>
        <a:buNone/>
        <a:defRPr sz="2600" kern="1200">
          <a:solidFill>
            <a:schemeClr val="tx1"/>
          </a:solidFill>
          <a:latin typeface="+mn-lt"/>
          <a:ea typeface="+mn-ea"/>
          <a:cs typeface="+mn-cs"/>
        </a:defRPr>
      </a:lvl1pPr>
      <a:lvl2pPr marL="283464" indent="-283464"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2pPr>
      <a:lvl3pPr marL="573088"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3pPr>
      <a:lvl4pPr marL="860425"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4pPr>
      <a:lvl5pPr marL="1147763"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440">
          <p15:clr>
            <a:srgbClr val="F26B43"/>
          </p15:clr>
        </p15:guide>
        <p15:guide id="2" pos="576">
          <p15:clr>
            <a:srgbClr val="F26B43"/>
          </p15:clr>
        </p15:guide>
        <p15:guide id="3" orient="horz" pos="1200">
          <p15:clr>
            <a:srgbClr val="F26B43"/>
          </p15:clr>
        </p15:guide>
        <p15:guide id="4" orient="horz" pos="576">
          <p15:clr>
            <a:srgbClr val="F26B43"/>
          </p15:clr>
        </p15:guide>
        <p15:guide id="7" orient="horz" pos="4032">
          <p15:clr>
            <a:srgbClr val="F26B43"/>
          </p15:clr>
        </p15:guide>
        <p15:guide id="8" pos="1992">
          <p15:clr>
            <a:srgbClr val="F26B43"/>
          </p15:clr>
        </p15:guide>
        <p15:guide id="9" pos="2280">
          <p15:clr>
            <a:srgbClr val="F26B43"/>
          </p15:clr>
        </p15:guide>
        <p15:guide id="10" pos="3696">
          <p15:clr>
            <a:srgbClr val="F26B43"/>
          </p15:clr>
        </p15:guide>
        <p15:guide id="11" pos="3984">
          <p15:clr>
            <a:srgbClr val="F26B43"/>
          </p15:clr>
        </p15:guide>
        <p15:guide id="12" pos="5400">
          <p15:clr>
            <a:srgbClr val="F26B43"/>
          </p15:clr>
        </p15:guide>
        <p15:guide id="13" pos="5688">
          <p15:clr>
            <a:srgbClr val="F26B43"/>
          </p15:clr>
        </p15:guide>
        <p15:guide id="16" pos="7104">
          <p15:clr>
            <a:srgbClr val="F26B43"/>
          </p15:clr>
        </p15:guide>
        <p15:guide id="17" pos="864">
          <p15:clr>
            <a:srgbClr val="9FCC3B"/>
          </p15:clr>
        </p15:guide>
        <p15:guide id="18" pos="3840">
          <p15:clr>
            <a:srgbClr val="9FCC3B"/>
          </p15:clr>
        </p15:guide>
        <p15:guide id="19" pos="6528">
          <p15:clr>
            <a:srgbClr val="9FCC3B"/>
          </p15:clr>
        </p15:guide>
        <p15:guide id="21" orient="horz" pos="4224">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914400"/>
            <a:ext cx="10360152" cy="603627"/>
          </a:xfrm>
          <a:prstGeom prst="rect">
            <a:avLst/>
          </a:prstGeom>
        </p:spPr>
        <p:txBody>
          <a:bodyPr vert="horz" wrap="square" lIns="0" tIns="0" rIns="0" bIns="0" rtlCol="0" anchor="t">
            <a:spAutoFit/>
          </a:bodyPr>
          <a:lstStyle/>
          <a:p>
            <a:r>
              <a:rPr lang="en-US"/>
              <a:t>Click to edit Master title style</a:t>
            </a:r>
          </a:p>
        </p:txBody>
      </p:sp>
      <p:sp>
        <p:nvSpPr>
          <p:cNvPr id="3" name="Text Placeholder 2"/>
          <p:cNvSpPr>
            <a:spLocks noGrp="1"/>
          </p:cNvSpPr>
          <p:nvPr>
            <p:ph type="body" idx="1"/>
          </p:nvPr>
        </p:nvSpPr>
        <p:spPr>
          <a:xfrm>
            <a:off x="914400" y="2294391"/>
            <a:ext cx="10360152" cy="2010807"/>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Graphic 4">
            <a:extLst>
              <a:ext uri="{FF2B5EF4-FFF2-40B4-BE49-F238E27FC236}">
                <a16:creationId xmlns:a16="http://schemas.microsoft.com/office/drawing/2014/main" id="{33D9CB9E-9E67-E847-895A-287C39C4DFE3}"/>
              </a:ext>
            </a:extLst>
          </p:cNvPr>
          <p:cNvPicPr>
            <a:picLocks noChangeAspect="1"/>
          </p:cNvPicPr>
          <p:nvPr userDrawn="1"/>
        </p:nvPicPr>
        <p:blipFill>
          <a:blip r:embed="rId17" cstate="email">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rot="5400000">
            <a:off x="10466340" y="5132340"/>
            <a:ext cx="1729701" cy="1721618"/>
          </a:xfrm>
          <a:prstGeom prst="rect">
            <a:avLst/>
          </a:prstGeom>
        </p:spPr>
      </p:pic>
      <p:sp>
        <p:nvSpPr>
          <p:cNvPr id="4" name="Slide Number Placeholder 5">
            <a:extLst>
              <a:ext uri="{FF2B5EF4-FFF2-40B4-BE49-F238E27FC236}">
                <a16:creationId xmlns:a16="http://schemas.microsoft.com/office/drawing/2014/main" id="{FBF372E0-DC24-E5CE-435A-E41414AC5796}"/>
              </a:ext>
            </a:extLst>
          </p:cNvPr>
          <p:cNvSpPr txBox="1">
            <a:spLocks/>
          </p:cNvSpPr>
          <p:nvPr userDrawn="1"/>
        </p:nvSpPr>
        <p:spPr>
          <a:xfrm>
            <a:off x="11191334" y="6534205"/>
            <a:ext cx="310552" cy="123111"/>
          </a:xfrm>
          <a:prstGeom prst="rect">
            <a:avLst/>
          </a:prstGeom>
        </p:spPr>
        <p:txBody>
          <a:bodyPr vert="horz" wrap="square" lIns="0" tIns="0" rIns="0" bIns="0" rtlCol="0" anchor="ctr">
            <a:spAutoFit/>
          </a:bodyPr>
          <a:lstStyle>
            <a:defPPr>
              <a:defRPr lang="en-US"/>
            </a:defPPr>
            <a:lvl1pPr marL="0" algn="r" defTabSz="914400" rtl="0" eaLnBrk="1" latinLnBrk="0" hangingPunct="1">
              <a:defRPr lang="en-US" sz="800" b="0" i="0" kern="1200" baseline="0" smtClean="0">
                <a:solidFill>
                  <a:schemeClr val="tx2"/>
                </a:solidFill>
                <a:latin typeface="Source Sans Pro" panose="020B0503030403020204" pitchFamily="34" charset="0"/>
                <a:ea typeface="Source Sans Pro" panose="020B050303040302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40F6220-3843-4368-9AEB-1A179F7BFCD6}" type="slidenum">
              <a:rPr lang="en-US" smtClean="0"/>
              <a:pPr/>
              <a:t>‹#›</a:t>
            </a:fld>
            <a:endParaRPr lang="en-US"/>
          </a:p>
        </p:txBody>
      </p:sp>
      <p:pic>
        <p:nvPicPr>
          <p:cNvPr id="6" name="Picture 5">
            <a:extLst>
              <a:ext uri="{FF2B5EF4-FFF2-40B4-BE49-F238E27FC236}">
                <a16:creationId xmlns:a16="http://schemas.microsoft.com/office/drawing/2014/main" id="{400D9BDA-3C7E-12D8-9B5D-D5629519F77C}"/>
              </a:ext>
            </a:extLst>
          </p:cNvPr>
          <p:cNvPicPr>
            <a:picLocks noChangeAspect="1"/>
          </p:cNvPicPr>
          <p:nvPr userDrawn="1"/>
        </p:nvPicPr>
        <p:blipFill>
          <a:blip r:embed="rId19" cstate="email">
            <a:extLst>
              <a:ext uri="{28A0092B-C50C-407E-A947-70E740481C1C}">
                <a14:useLocalDpi xmlns:a14="http://schemas.microsoft.com/office/drawing/2010/main"/>
              </a:ext>
            </a:extLst>
          </a:blip>
          <a:stretch>
            <a:fillRect/>
          </a:stretch>
        </p:blipFill>
        <p:spPr>
          <a:xfrm>
            <a:off x="11525250" y="6211198"/>
            <a:ext cx="647700" cy="647700"/>
          </a:xfrm>
          <a:prstGeom prst="rect">
            <a:avLst/>
          </a:prstGeom>
        </p:spPr>
      </p:pic>
    </p:spTree>
    <p:extLst>
      <p:ext uri="{BB962C8B-B14F-4D97-AF65-F5344CB8AC3E}">
        <p14:creationId xmlns:p14="http://schemas.microsoft.com/office/powerpoint/2010/main" val="1584070735"/>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 id="2147483749" r:id="rId14"/>
    <p:sldLayoutId id="2147483750" r:id="rId15"/>
  </p:sldLayoutIdLst>
  <p:hf hdr="0" ftr="0" dt="0"/>
  <p:txStyles>
    <p:titleStyle>
      <a:lvl1pPr algn="l" defTabSz="914400" rtl="0" eaLnBrk="1" latinLnBrk="0" hangingPunct="1">
        <a:lnSpc>
          <a:spcPct val="80000"/>
        </a:lnSpc>
        <a:spcBef>
          <a:spcPct val="0"/>
        </a:spcBef>
        <a:spcAft>
          <a:spcPts val="1200"/>
        </a:spcAft>
        <a:buNone/>
        <a:defRPr sz="480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1200"/>
        </a:spcBef>
        <a:buFont typeface="Arial" panose="020B0604020202020204" pitchFamily="34" charset="0"/>
        <a:buNone/>
        <a:defRPr sz="2600" kern="1200">
          <a:solidFill>
            <a:schemeClr val="tx1"/>
          </a:solidFill>
          <a:latin typeface="+mn-lt"/>
          <a:ea typeface="+mn-ea"/>
          <a:cs typeface="+mn-cs"/>
        </a:defRPr>
      </a:lvl1pPr>
      <a:lvl2pPr marL="283464" indent="-283464"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2pPr>
      <a:lvl3pPr marL="573088"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3pPr>
      <a:lvl4pPr marL="860425"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4pPr>
      <a:lvl5pPr marL="1147763"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440">
          <p15:clr>
            <a:srgbClr val="F26B43"/>
          </p15:clr>
        </p15:guide>
        <p15:guide id="2" pos="576">
          <p15:clr>
            <a:srgbClr val="F26B43"/>
          </p15:clr>
        </p15:guide>
        <p15:guide id="3" orient="horz" pos="1200">
          <p15:clr>
            <a:srgbClr val="F26B43"/>
          </p15:clr>
        </p15:guide>
        <p15:guide id="4" orient="horz" pos="576">
          <p15:clr>
            <a:srgbClr val="F26B43"/>
          </p15:clr>
        </p15:guide>
        <p15:guide id="7" orient="horz" pos="4032">
          <p15:clr>
            <a:srgbClr val="F26B43"/>
          </p15:clr>
        </p15:guide>
        <p15:guide id="8" pos="1992">
          <p15:clr>
            <a:srgbClr val="F26B43"/>
          </p15:clr>
        </p15:guide>
        <p15:guide id="9" pos="2280">
          <p15:clr>
            <a:srgbClr val="F26B43"/>
          </p15:clr>
        </p15:guide>
        <p15:guide id="10" pos="3696">
          <p15:clr>
            <a:srgbClr val="F26B43"/>
          </p15:clr>
        </p15:guide>
        <p15:guide id="11" pos="3984">
          <p15:clr>
            <a:srgbClr val="F26B43"/>
          </p15:clr>
        </p15:guide>
        <p15:guide id="12" pos="5400">
          <p15:clr>
            <a:srgbClr val="F26B43"/>
          </p15:clr>
        </p15:guide>
        <p15:guide id="13" pos="5688">
          <p15:clr>
            <a:srgbClr val="F26B43"/>
          </p15:clr>
        </p15:guide>
        <p15:guide id="16" pos="7104">
          <p15:clr>
            <a:srgbClr val="F26B43"/>
          </p15:clr>
        </p15:guide>
        <p15:guide id="17" pos="864">
          <p15:clr>
            <a:srgbClr val="9FCC3B"/>
          </p15:clr>
        </p15:guide>
        <p15:guide id="18" pos="3840">
          <p15:clr>
            <a:srgbClr val="9FCC3B"/>
          </p15:clr>
        </p15:guide>
        <p15:guide id="19" pos="6528">
          <p15:clr>
            <a:srgbClr val="9FCC3B"/>
          </p15:clr>
        </p15:guide>
        <p15:guide id="21" orient="horz" pos="4224">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A1E0C9AB-AA3E-F446-87B4-896E82CF127A}"/>
              </a:ext>
            </a:extLst>
          </p:cNvPr>
          <p:cNvSpPr/>
          <p:nvPr/>
        </p:nvSpPr>
        <p:spPr>
          <a:xfrm>
            <a:off x="10649032" y="5623560"/>
            <a:ext cx="1542967" cy="1234440"/>
          </a:xfrm>
          <a:custGeom>
            <a:avLst/>
            <a:gdLst>
              <a:gd name="connsiteX0" fmla="*/ 0 w 2781300"/>
              <a:gd name="connsiteY0" fmla="*/ 2213686 h 2225159"/>
              <a:gd name="connsiteX1" fmla="*/ 227215 w 2781300"/>
              <a:gd name="connsiteY1" fmla="*/ 2225159 h 2225159"/>
              <a:gd name="connsiteX2" fmla="*/ 0 w 2781300"/>
              <a:gd name="connsiteY2" fmla="*/ 2225159 h 2225159"/>
              <a:gd name="connsiteX3" fmla="*/ 2781300 w 2781300"/>
              <a:gd name="connsiteY3" fmla="*/ 0 h 2225159"/>
              <a:gd name="connsiteX4" fmla="*/ 2781300 w 2781300"/>
              <a:gd name="connsiteY4" fmla="*/ 2225159 h 2225159"/>
              <a:gd name="connsiteX5" fmla="*/ 227215 w 2781300"/>
              <a:gd name="connsiteY5" fmla="*/ 2225159 h 2225159"/>
              <a:gd name="connsiteX6" fmla="*/ 2756285 w 2781300"/>
              <a:gd name="connsiteY6" fmla="*/ 163908 h 2225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1300" h="2225159">
                <a:moveTo>
                  <a:pt x="0" y="2213686"/>
                </a:moveTo>
                <a:lnTo>
                  <a:pt x="227215" y="2225159"/>
                </a:lnTo>
                <a:lnTo>
                  <a:pt x="0" y="2225159"/>
                </a:lnTo>
                <a:close/>
                <a:moveTo>
                  <a:pt x="2781300" y="0"/>
                </a:moveTo>
                <a:lnTo>
                  <a:pt x="2781300" y="2225159"/>
                </a:lnTo>
                <a:lnTo>
                  <a:pt x="227215" y="2225159"/>
                </a:lnTo>
                <a:cubicBezTo>
                  <a:pt x="1474731" y="2225159"/>
                  <a:pt x="2515568" y="1340261"/>
                  <a:pt x="2756285" y="163908"/>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Placeholder 1"/>
          <p:cNvSpPr>
            <a:spLocks noGrp="1"/>
          </p:cNvSpPr>
          <p:nvPr>
            <p:ph type="title"/>
          </p:nvPr>
        </p:nvSpPr>
        <p:spPr>
          <a:xfrm>
            <a:off x="914400" y="914400"/>
            <a:ext cx="10360152" cy="415498"/>
          </a:xfrm>
          <a:prstGeom prst="rect">
            <a:avLst/>
          </a:prstGeom>
        </p:spPr>
        <p:txBody>
          <a:bodyPr vert="horz" wrap="square" lIns="0" tIns="0" rIns="0" bIns="0" rtlCol="0" anchor="t">
            <a:spAutoFit/>
          </a:bodyPr>
          <a:lstStyle/>
          <a:p>
            <a:r>
              <a:rPr lang="en-US"/>
              <a:t>Click to edit Master title style</a:t>
            </a:r>
          </a:p>
        </p:txBody>
      </p:sp>
      <p:sp>
        <p:nvSpPr>
          <p:cNvPr id="3" name="Text Placeholder 2"/>
          <p:cNvSpPr>
            <a:spLocks noGrp="1"/>
          </p:cNvSpPr>
          <p:nvPr>
            <p:ph type="body" idx="1"/>
          </p:nvPr>
        </p:nvSpPr>
        <p:spPr>
          <a:xfrm>
            <a:off x="914400" y="2294391"/>
            <a:ext cx="10360152" cy="2010807"/>
          </a:xfrm>
          <a:prstGeom prst="rect">
            <a:avLst/>
          </a:prstGeom>
        </p:spPr>
        <p:txBody>
          <a:bodyPr vert="horz"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914400" y="6534205"/>
            <a:ext cx="310552" cy="123111"/>
          </a:xfrm>
          <a:prstGeom prst="rect">
            <a:avLst/>
          </a:prstGeom>
        </p:spPr>
        <p:txBody>
          <a:bodyPr vert="horz" wrap="square" lIns="0" tIns="0" rIns="0" bIns="0" rtlCol="0" anchor="ctr">
            <a:spAutoFit/>
          </a:bodyPr>
          <a:lstStyle>
            <a:lvl1pPr algn="l">
              <a:defRPr lang="en-US" sz="800" b="0" i="0" baseline="0" smtClean="0">
                <a:solidFill>
                  <a:schemeClr val="tx2"/>
                </a:solidFill>
                <a:latin typeface="Source Sans Pro" panose="020B0503030403020204" pitchFamily="34" charset="0"/>
                <a:ea typeface="Source Sans Pro" panose="020B0503030403020204" pitchFamily="34" charset="0"/>
              </a:defRPr>
            </a:lvl1pPr>
          </a:lstStyle>
          <a:p>
            <a:fld id="{A40F6220-3843-4368-9AEB-1A179F7BFCD6}" type="slidenum">
              <a:rPr lang="en-US" smtClean="0"/>
              <a:pPr/>
              <a:t>‹#›</a:t>
            </a:fld>
            <a:endParaRPr lang="en-US"/>
          </a:p>
        </p:txBody>
      </p:sp>
      <p:sp>
        <p:nvSpPr>
          <p:cNvPr id="18" name="Freeform 5"/>
          <p:cNvSpPr>
            <a:spLocks noChangeAspect="1" noEditPoints="1"/>
          </p:cNvSpPr>
          <p:nvPr/>
        </p:nvSpPr>
        <p:spPr bwMode="auto">
          <a:xfrm>
            <a:off x="11808228" y="6481461"/>
            <a:ext cx="228204" cy="228600"/>
          </a:xfrm>
          <a:custGeom>
            <a:avLst/>
            <a:gdLst>
              <a:gd name="T0" fmla="*/ 1304 w 2608"/>
              <a:gd name="T1" fmla="*/ 104 h 2608"/>
              <a:gd name="T2" fmla="*/ 2504 w 2608"/>
              <a:gd name="T3" fmla="*/ 1304 h 2608"/>
              <a:gd name="T4" fmla="*/ 1304 w 2608"/>
              <a:gd name="T5" fmla="*/ 2504 h 2608"/>
              <a:gd name="T6" fmla="*/ 104 w 2608"/>
              <a:gd name="T7" fmla="*/ 1304 h 2608"/>
              <a:gd name="T8" fmla="*/ 1304 w 2608"/>
              <a:gd name="T9" fmla="*/ 104 h 2608"/>
              <a:gd name="T10" fmla="*/ 1304 w 2608"/>
              <a:gd name="T11" fmla="*/ 0 h 2608"/>
              <a:gd name="T12" fmla="*/ 0 w 2608"/>
              <a:gd name="T13" fmla="*/ 1304 h 2608"/>
              <a:gd name="T14" fmla="*/ 1304 w 2608"/>
              <a:gd name="T15" fmla="*/ 2608 h 2608"/>
              <a:gd name="T16" fmla="*/ 2608 w 2608"/>
              <a:gd name="T17" fmla="*/ 1304 h 2608"/>
              <a:gd name="T18" fmla="*/ 1304 w 2608"/>
              <a:gd name="T19" fmla="*/ 0 h 2608"/>
              <a:gd name="T20" fmla="*/ 1760 w 2608"/>
              <a:gd name="T21" fmla="*/ 406 h 2608"/>
              <a:gd name="T22" fmla="*/ 1067 w 2608"/>
              <a:gd name="T23" fmla="*/ 645 h 2608"/>
              <a:gd name="T24" fmla="*/ 1067 w 2608"/>
              <a:gd name="T25" fmla="*/ 469 h 2608"/>
              <a:gd name="T26" fmla="*/ 758 w 2608"/>
              <a:gd name="T27" fmla="*/ 469 h 2608"/>
              <a:gd name="T28" fmla="*/ 758 w 2608"/>
              <a:gd name="T29" fmla="*/ 751 h 2608"/>
              <a:gd name="T30" fmla="*/ 515 w 2608"/>
              <a:gd name="T31" fmla="*/ 835 h 2608"/>
              <a:gd name="T32" fmla="*/ 277 w 2608"/>
              <a:gd name="T33" fmla="*/ 1379 h 2608"/>
              <a:gd name="T34" fmla="*/ 303 w 2608"/>
              <a:gd name="T35" fmla="*/ 1523 h 2608"/>
              <a:gd name="T36" fmla="*/ 675 w 2608"/>
              <a:gd name="T37" fmla="*/ 1474 h 2608"/>
              <a:gd name="T38" fmla="*/ 1918 w 2608"/>
              <a:gd name="T39" fmla="*/ 2185 h 2608"/>
              <a:gd name="T40" fmla="*/ 1986 w 2608"/>
              <a:gd name="T41" fmla="*/ 2142 h 2608"/>
              <a:gd name="T42" fmla="*/ 1840 w 2608"/>
              <a:gd name="T43" fmla="*/ 1938 h 2608"/>
              <a:gd name="T44" fmla="*/ 1840 w 2608"/>
              <a:gd name="T45" fmla="*/ 1478 h 2608"/>
              <a:gd name="T46" fmla="*/ 1534 w 2608"/>
              <a:gd name="T47" fmla="*/ 1423 h 2608"/>
              <a:gd name="T48" fmla="*/ 1534 w 2608"/>
              <a:gd name="T49" fmla="*/ 1661 h 2608"/>
              <a:gd name="T50" fmla="*/ 792 w 2608"/>
              <a:gd name="T51" fmla="*/ 1399 h 2608"/>
              <a:gd name="T52" fmla="*/ 1747 w 2608"/>
              <a:gd name="T53" fmla="*/ 577 h 2608"/>
              <a:gd name="T54" fmla="*/ 2105 w 2608"/>
              <a:gd name="T55" fmla="*/ 1399 h 2608"/>
              <a:gd name="T56" fmla="*/ 2200 w 2608"/>
              <a:gd name="T57" fmla="*/ 1417 h 2608"/>
              <a:gd name="T58" fmla="*/ 1760 w 2608"/>
              <a:gd name="T59" fmla="*/ 406 h 2608"/>
              <a:gd name="T60" fmla="*/ 1614 w 2608"/>
              <a:gd name="T61" fmla="*/ 1518 h 2608"/>
              <a:gd name="T62" fmla="*/ 1761 w 2608"/>
              <a:gd name="T63" fmla="*/ 1545 h 2608"/>
              <a:gd name="T64" fmla="*/ 1761 w 2608"/>
              <a:gd name="T65" fmla="*/ 1850 h 2608"/>
              <a:gd name="T66" fmla="*/ 1614 w 2608"/>
              <a:gd name="T67" fmla="*/ 1719 h 2608"/>
              <a:gd name="T68" fmla="*/ 1614 w 2608"/>
              <a:gd name="T69" fmla="*/ 1518 h 2608"/>
              <a:gd name="T70" fmla="*/ 360 w 2608"/>
              <a:gd name="T71" fmla="*/ 1387 h 2608"/>
              <a:gd name="T72" fmla="*/ 574 w 2608"/>
              <a:gd name="T73" fmla="*/ 899 h 2608"/>
              <a:gd name="T74" fmla="*/ 838 w 2608"/>
              <a:gd name="T75" fmla="*/ 808 h 2608"/>
              <a:gd name="T76" fmla="*/ 838 w 2608"/>
              <a:gd name="T77" fmla="*/ 549 h 2608"/>
              <a:gd name="T78" fmla="*/ 988 w 2608"/>
              <a:gd name="T79" fmla="*/ 549 h 2608"/>
              <a:gd name="T80" fmla="*/ 988 w 2608"/>
              <a:gd name="T81" fmla="*/ 756 h 2608"/>
              <a:gd name="T82" fmla="*/ 1687 w 2608"/>
              <a:gd name="T83" fmla="*/ 515 h 2608"/>
              <a:gd name="T84" fmla="*/ 360 w 2608"/>
              <a:gd name="T85" fmla="*/ 1387 h 2608"/>
              <a:gd name="T86" fmla="*/ 1693 w 2608"/>
              <a:gd name="T87" fmla="*/ 1080 h 2608"/>
              <a:gd name="T88" fmla="*/ 1761 w 2608"/>
              <a:gd name="T89" fmla="*/ 1092 h 2608"/>
              <a:gd name="T90" fmla="*/ 1761 w 2608"/>
              <a:gd name="T91" fmla="*/ 1230 h 2608"/>
              <a:gd name="T92" fmla="*/ 1693 w 2608"/>
              <a:gd name="T93" fmla="*/ 1218 h 2608"/>
              <a:gd name="T94" fmla="*/ 1693 w 2608"/>
              <a:gd name="T95" fmla="*/ 1080 h 2608"/>
              <a:gd name="T96" fmla="*/ 1614 w 2608"/>
              <a:gd name="T97" fmla="*/ 985 h 2608"/>
              <a:gd name="T98" fmla="*/ 1614 w 2608"/>
              <a:gd name="T99" fmla="*/ 1284 h 2608"/>
              <a:gd name="T100" fmla="*/ 1840 w 2608"/>
              <a:gd name="T101" fmla="*/ 1325 h 2608"/>
              <a:gd name="T102" fmla="*/ 1840 w 2608"/>
              <a:gd name="T103" fmla="*/ 1026 h 2608"/>
              <a:gd name="T104" fmla="*/ 1614 w 2608"/>
              <a:gd name="T105" fmla="*/ 985 h 2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08" h="2608">
                <a:moveTo>
                  <a:pt x="1304" y="104"/>
                </a:moveTo>
                <a:cubicBezTo>
                  <a:pt x="1966" y="104"/>
                  <a:pt x="2504" y="642"/>
                  <a:pt x="2504" y="1304"/>
                </a:cubicBezTo>
                <a:cubicBezTo>
                  <a:pt x="2504" y="1966"/>
                  <a:pt x="1966" y="2504"/>
                  <a:pt x="1304" y="2504"/>
                </a:cubicBezTo>
                <a:cubicBezTo>
                  <a:pt x="642" y="2504"/>
                  <a:pt x="104" y="1966"/>
                  <a:pt x="104" y="1304"/>
                </a:cubicBezTo>
                <a:cubicBezTo>
                  <a:pt x="104" y="642"/>
                  <a:pt x="642" y="104"/>
                  <a:pt x="1304" y="104"/>
                </a:cubicBezTo>
                <a:moveTo>
                  <a:pt x="1304" y="0"/>
                </a:moveTo>
                <a:cubicBezTo>
                  <a:pt x="585" y="0"/>
                  <a:pt x="0" y="585"/>
                  <a:pt x="0" y="1304"/>
                </a:cubicBezTo>
                <a:cubicBezTo>
                  <a:pt x="0" y="2023"/>
                  <a:pt x="585" y="2608"/>
                  <a:pt x="1304" y="2608"/>
                </a:cubicBezTo>
                <a:cubicBezTo>
                  <a:pt x="2023" y="2608"/>
                  <a:pt x="2608" y="2023"/>
                  <a:pt x="2608" y="1304"/>
                </a:cubicBezTo>
                <a:cubicBezTo>
                  <a:pt x="2608" y="585"/>
                  <a:pt x="2023" y="0"/>
                  <a:pt x="1304" y="0"/>
                </a:cubicBezTo>
                <a:close/>
                <a:moveTo>
                  <a:pt x="1760" y="406"/>
                </a:moveTo>
                <a:cubicBezTo>
                  <a:pt x="1067" y="645"/>
                  <a:pt x="1067" y="645"/>
                  <a:pt x="1067" y="645"/>
                </a:cubicBezTo>
                <a:cubicBezTo>
                  <a:pt x="1067" y="469"/>
                  <a:pt x="1067" y="469"/>
                  <a:pt x="1067" y="469"/>
                </a:cubicBezTo>
                <a:cubicBezTo>
                  <a:pt x="758" y="469"/>
                  <a:pt x="758" y="469"/>
                  <a:pt x="758" y="469"/>
                </a:cubicBezTo>
                <a:cubicBezTo>
                  <a:pt x="758" y="751"/>
                  <a:pt x="758" y="751"/>
                  <a:pt x="758" y="751"/>
                </a:cubicBezTo>
                <a:cubicBezTo>
                  <a:pt x="515" y="835"/>
                  <a:pt x="515" y="835"/>
                  <a:pt x="515" y="835"/>
                </a:cubicBezTo>
                <a:cubicBezTo>
                  <a:pt x="277" y="1379"/>
                  <a:pt x="277" y="1379"/>
                  <a:pt x="277" y="1379"/>
                </a:cubicBezTo>
                <a:cubicBezTo>
                  <a:pt x="279" y="1387"/>
                  <a:pt x="303" y="1523"/>
                  <a:pt x="303" y="1523"/>
                </a:cubicBezTo>
                <a:cubicBezTo>
                  <a:pt x="422" y="1491"/>
                  <a:pt x="546" y="1474"/>
                  <a:pt x="675" y="1474"/>
                </a:cubicBezTo>
                <a:cubicBezTo>
                  <a:pt x="1203" y="1474"/>
                  <a:pt x="1666" y="1760"/>
                  <a:pt x="1918" y="2185"/>
                </a:cubicBezTo>
                <a:cubicBezTo>
                  <a:pt x="1986" y="2142"/>
                  <a:pt x="1986" y="2142"/>
                  <a:pt x="1986" y="2142"/>
                </a:cubicBezTo>
                <a:cubicBezTo>
                  <a:pt x="1943" y="2070"/>
                  <a:pt x="1894" y="2002"/>
                  <a:pt x="1840" y="1938"/>
                </a:cubicBezTo>
                <a:cubicBezTo>
                  <a:pt x="1840" y="1478"/>
                  <a:pt x="1840" y="1478"/>
                  <a:pt x="1840" y="1478"/>
                </a:cubicBezTo>
                <a:cubicBezTo>
                  <a:pt x="1534" y="1423"/>
                  <a:pt x="1534" y="1423"/>
                  <a:pt x="1534" y="1423"/>
                </a:cubicBezTo>
                <a:cubicBezTo>
                  <a:pt x="1534" y="1661"/>
                  <a:pt x="1534" y="1661"/>
                  <a:pt x="1534" y="1661"/>
                </a:cubicBezTo>
                <a:cubicBezTo>
                  <a:pt x="1320" y="1514"/>
                  <a:pt x="1067" y="1420"/>
                  <a:pt x="792" y="1399"/>
                </a:cubicBezTo>
                <a:cubicBezTo>
                  <a:pt x="1217" y="1271"/>
                  <a:pt x="1567" y="971"/>
                  <a:pt x="1747" y="577"/>
                </a:cubicBezTo>
                <a:cubicBezTo>
                  <a:pt x="2105" y="1399"/>
                  <a:pt x="2105" y="1399"/>
                  <a:pt x="2105" y="1399"/>
                </a:cubicBezTo>
                <a:cubicBezTo>
                  <a:pt x="2200" y="1417"/>
                  <a:pt x="2200" y="1417"/>
                  <a:pt x="2200" y="1417"/>
                </a:cubicBezTo>
                <a:lnTo>
                  <a:pt x="1760" y="406"/>
                </a:lnTo>
                <a:close/>
                <a:moveTo>
                  <a:pt x="1614" y="1518"/>
                </a:moveTo>
                <a:cubicBezTo>
                  <a:pt x="1761" y="1545"/>
                  <a:pt x="1761" y="1545"/>
                  <a:pt x="1761" y="1545"/>
                </a:cubicBezTo>
                <a:cubicBezTo>
                  <a:pt x="1761" y="1850"/>
                  <a:pt x="1761" y="1850"/>
                  <a:pt x="1761" y="1850"/>
                </a:cubicBezTo>
                <a:cubicBezTo>
                  <a:pt x="1715" y="1804"/>
                  <a:pt x="1666" y="1760"/>
                  <a:pt x="1614" y="1719"/>
                </a:cubicBezTo>
                <a:lnTo>
                  <a:pt x="1614" y="1518"/>
                </a:lnTo>
                <a:close/>
                <a:moveTo>
                  <a:pt x="360" y="1387"/>
                </a:moveTo>
                <a:cubicBezTo>
                  <a:pt x="574" y="899"/>
                  <a:pt x="574" y="899"/>
                  <a:pt x="574" y="899"/>
                </a:cubicBezTo>
                <a:cubicBezTo>
                  <a:pt x="838" y="808"/>
                  <a:pt x="838" y="808"/>
                  <a:pt x="838" y="808"/>
                </a:cubicBezTo>
                <a:cubicBezTo>
                  <a:pt x="838" y="549"/>
                  <a:pt x="838" y="549"/>
                  <a:pt x="838" y="549"/>
                </a:cubicBezTo>
                <a:cubicBezTo>
                  <a:pt x="988" y="549"/>
                  <a:pt x="988" y="549"/>
                  <a:pt x="988" y="549"/>
                </a:cubicBezTo>
                <a:cubicBezTo>
                  <a:pt x="988" y="756"/>
                  <a:pt x="988" y="756"/>
                  <a:pt x="988" y="756"/>
                </a:cubicBezTo>
                <a:cubicBezTo>
                  <a:pt x="1687" y="515"/>
                  <a:pt x="1687" y="515"/>
                  <a:pt x="1687" y="515"/>
                </a:cubicBezTo>
                <a:cubicBezTo>
                  <a:pt x="1467" y="1024"/>
                  <a:pt x="950" y="1375"/>
                  <a:pt x="360" y="1387"/>
                </a:cubicBezTo>
                <a:close/>
                <a:moveTo>
                  <a:pt x="1693" y="1080"/>
                </a:moveTo>
                <a:cubicBezTo>
                  <a:pt x="1761" y="1092"/>
                  <a:pt x="1761" y="1092"/>
                  <a:pt x="1761" y="1092"/>
                </a:cubicBezTo>
                <a:cubicBezTo>
                  <a:pt x="1761" y="1230"/>
                  <a:pt x="1761" y="1230"/>
                  <a:pt x="1761" y="1230"/>
                </a:cubicBezTo>
                <a:cubicBezTo>
                  <a:pt x="1693" y="1218"/>
                  <a:pt x="1693" y="1218"/>
                  <a:pt x="1693" y="1218"/>
                </a:cubicBezTo>
                <a:cubicBezTo>
                  <a:pt x="1693" y="1080"/>
                  <a:pt x="1693" y="1080"/>
                  <a:pt x="1693" y="1080"/>
                </a:cubicBezTo>
                <a:moveTo>
                  <a:pt x="1614" y="985"/>
                </a:moveTo>
                <a:cubicBezTo>
                  <a:pt x="1614" y="1284"/>
                  <a:pt x="1614" y="1284"/>
                  <a:pt x="1614" y="1284"/>
                </a:cubicBezTo>
                <a:cubicBezTo>
                  <a:pt x="1840" y="1325"/>
                  <a:pt x="1840" y="1325"/>
                  <a:pt x="1840" y="1325"/>
                </a:cubicBezTo>
                <a:cubicBezTo>
                  <a:pt x="1840" y="1026"/>
                  <a:pt x="1840" y="1026"/>
                  <a:pt x="1840" y="1026"/>
                </a:cubicBezTo>
                <a:cubicBezTo>
                  <a:pt x="1614" y="985"/>
                  <a:pt x="1614" y="985"/>
                  <a:pt x="1614" y="985"/>
                </a:cubicBezTo>
                <a:close/>
              </a:path>
            </a:pathLst>
          </a:custGeom>
          <a:solidFill>
            <a:srgbClr val="05314D">
              <a:alpha val="80000"/>
            </a:srgb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847674515"/>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 id="2147483767" r:id="rId15"/>
    <p:sldLayoutId id="2147483768" r:id="rId16"/>
    <p:sldLayoutId id="2147483769" r:id="rId17"/>
    <p:sldLayoutId id="2147483791" r:id="rId18"/>
    <p:sldLayoutId id="2147483770" r:id="rId19"/>
  </p:sldLayoutIdLst>
  <p:hf hdr="0" ftr="0" dt="0"/>
  <p:txStyles>
    <p:titleStyle>
      <a:lvl1pPr algn="l" defTabSz="914400" rtl="0" eaLnBrk="1" latinLnBrk="0" hangingPunct="1">
        <a:lnSpc>
          <a:spcPct val="90000"/>
        </a:lnSpc>
        <a:spcBef>
          <a:spcPct val="0"/>
        </a:spcBef>
        <a:spcAft>
          <a:spcPts val="1200"/>
        </a:spcAft>
        <a:buNone/>
        <a:defRPr sz="3000" b="1" i="0" kern="1200">
          <a:solidFill>
            <a:schemeClr val="tx2"/>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100000"/>
        </a:lnSpc>
        <a:spcBef>
          <a:spcPts val="1200"/>
        </a:spcBef>
        <a:buFont typeface="Arial" panose="020B0604020202020204" pitchFamily="34" charset="0"/>
        <a:buNone/>
        <a:defRPr sz="2600" kern="1200">
          <a:solidFill>
            <a:schemeClr val="tx1"/>
          </a:solidFill>
          <a:latin typeface="+mn-lt"/>
          <a:ea typeface="+mn-ea"/>
          <a:cs typeface="+mn-cs"/>
        </a:defRPr>
      </a:lvl1pPr>
      <a:lvl2pPr marL="283464" indent="-283464"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2pPr>
      <a:lvl3pPr marL="573088"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3pPr>
      <a:lvl4pPr marL="860425"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4pPr>
      <a:lvl5pPr marL="1147763"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440">
          <p15:clr>
            <a:srgbClr val="F26B43"/>
          </p15:clr>
        </p15:guide>
        <p15:guide id="2" pos="576">
          <p15:clr>
            <a:srgbClr val="F26B43"/>
          </p15:clr>
        </p15:guide>
        <p15:guide id="3" orient="horz" pos="1200">
          <p15:clr>
            <a:srgbClr val="F26B43"/>
          </p15:clr>
        </p15:guide>
        <p15:guide id="4" orient="horz" pos="576">
          <p15:clr>
            <a:srgbClr val="F26B43"/>
          </p15:clr>
        </p15:guide>
        <p15:guide id="7" orient="horz" pos="4032">
          <p15:clr>
            <a:srgbClr val="F26B43"/>
          </p15:clr>
        </p15:guide>
        <p15:guide id="8" pos="1992">
          <p15:clr>
            <a:srgbClr val="F26B43"/>
          </p15:clr>
        </p15:guide>
        <p15:guide id="9" pos="2280">
          <p15:clr>
            <a:srgbClr val="F26B43"/>
          </p15:clr>
        </p15:guide>
        <p15:guide id="10" pos="3696">
          <p15:clr>
            <a:srgbClr val="F26B43"/>
          </p15:clr>
        </p15:guide>
        <p15:guide id="11" pos="3984">
          <p15:clr>
            <a:srgbClr val="F26B43"/>
          </p15:clr>
        </p15:guide>
        <p15:guide id="12" pos="5400">
          <p15:clr>
            <a:srgbClr val="F26B43"/>
          </p15:clr>
        </p15:guide>
        <p15:guide id="13" pos="5688">
          <p15:clr>
            <a:srgbClr val="F26B43"/>
          </p15:clr>
        </p15:guide>
        <p15:guide id="16" pos="7104">
          <p15:clr>
            <a:srgbClr val="F26B43"/>
          </p15:clr>
        </p15:guide>
        <p15:guide id="17" pos="864">
          <p15:clr>
            <a:srgbClr val="9FCC3B"/>
          </p15:clr>
        </p15:guide>
        <p15:guide id="18" pos="3840">
          <p15:clr>
            <a:srgbClr val="9FCC3B"/>
          </p15:clr>
        </p15:guide>
        <p15:guide id="19" pos="6528">
          <p15:clr>
            <a:srgbClr val="9FCC3B"/>
          </p15:clr>
        </p15:guide>
        <p15:guide id="21" orient="horz" pos="4224">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914400"/>
            <a:ext cx="10360152" cy="603627"/>
          </a:xfrm>
          <a:prstGeom prst="rect">
            <a:avLst/>
          </a:prstGeom>
        </p:spPr>
        <p:txBody>
          <a:bodyPr vert="horz" wrap="square" lIns="0" tIns="0" rIns="0" bIns="0" rtlCol="0" anchor="t">
            <a:spAutoFit/>
          </a:bodyPr>
          <a:lstStyle/>
          <a:p>
            <a:r>
              <a:rPr lang="en-US"/>
              <a:t>Click to edit Master title style</a:t>
            </a:r>
          </a:p>
        </p:txBody>
      </p:sp>
      <p:sp>
        <p:nvSpPr>
          <p:cNvPr id="3" name="Text Placeholder 2"/>
          <p:cNvSpPr>
            <a:spLocks noGrp="1"/>
          </p:cNvSpPr>
          <p:nvPr>
            <p:ph type="body" idx="1"/>
          </p:nvPr>
        </p:nvSpPr>
        <p:spPr>
          <a:xfrm>
            <a:off x="914400" y="2294391"/>
            <a:ext cx="10360152" cy="2010807"/>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Graphic 4">
            <a:extLst>
              <a:ext uri="{FF2B5EF4-FFF2-40B4-BE49-F238E27FC236}">
                <a16:creationId xmlns:a16="http://schemas.microsoft.com/office/drawing/2014/main" id="{33D9CB9E-9E67-E847-895A-287C39C4DFE3}"/>
              </a:ext>
            </a:extLst>
          </p:cNvPr>
          <p:cNvPicPr>
            <a:picLocks noChangeAspect="1"/>
          </p:cNvPicPr>
          <p:nvPr userDrawn="1"/>
        </p:nvPicPr>
        <p:blipFill>
          <a:blip r:embed="rId17" cstate="email">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rot="5400000">
            <a:off x="10466340" y="5132340"/>
            <a:ext cx="1729701" cy="1721618"/>
          </a:xfrm>
          <a:prstGeom prst="rect">
            <a:avLst/>
          </a:prstGeom>
        </p:spPr>
      </p:pic>
      <p:sp>
        <p:nvSpPr>
          <p:cNvPr id="4" name="Slide Number Placeholder 5">
            <a:extLst>
              <a:ext uri="{FF2B5EF4-FFF2-40B4-BE49-F238E27FC236}">
                <a16:creationId xmlns:a16="http://schemas.microsoft.com/office/drawing/2014/main" id="{FBF372E0-DC24-E5CE-435A-E41414AC5796}"/>
              </a:ext>
            </a:extLst>
          </p:cNvPr>
          <p:cNvSpPr txBox="1">
            <a:spLocks/>
          </p:cNvSpPr>
          <p:nvPr userDrawn="1"/>
        </p:nvSpPr>
        <p:spPr>
          <a:xfrm>
            <a:off x="759124" y="6535048"/>
            <a:ext cx="310552" cy="123111"/>
          </a:xfrm>
          <a:prstGeom prst="rect">
            <a:avLst/>
          </a:prstGeom>
        </p:spPr>
        <p:txBody>
          <a:bodyPr vert="horz" wrap="square" lIns="0" tIns="0" rIns="0" bIns="0" rtlCol="0" anchor="ctr">
            <a:spAutoFit/>
          </a:bodyPr>
          <a:lstStyle>
            <a:defPPr>
              <a:defRPr lang="en-US"/>
            </a:defPPr>
            <a:lvl1pPr marL="0" algn="r" defTabSz="914400" rtl="0" eaLnBrk="1" latinLnBrk="0" hangingPunct="1">
              <a:defRPr lang="en-US" sz="800" b="0" i="0" kern="1200" baseline="0" smtClean="0">
                <a:solidFill>
                  <a:schemeClr val="tx2"/>
                </a:solidFill>
                <a:latin typeface="Source Sans Pro" panose="020B0503030403020204" pitchFamily="34" charset="0"/>
                <a:ea typeface="Source Sans Pro" panose="020B050303040302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40F6220-3843-4368-9AEB-1A179F7BFCD6}" type="slidenum">
              <a:rPr lang="en-US" smtClean="0"/>
              <a:pPr/>
              <a:t>‹#›</a:t>
            </a:fld>
            <a:endParaRPr lang="en-US"/>
          </a:p>
        </p:txBody>
      </p:sp>
      <p:pic>
        <p:nvPicPr>
          <p:cNvPr id="6" name="Picture 5">
            <a:extLst>
              <a:ext uri="{FF2B5EF4-FFF2-40B4-BE49-F238E27FC236}">
                <a16:creationId xmlns:a16="http://schemas.microsoft.com/office/drawing/2014/main" id="{400D9BDA-3C7E-12D8-9B5D-D5629519F77C}"/>
              </a:ext>
            </a:extLst>
          </p:cNvPr>
          <p:cNvPicPr>
            <a:picLocks noChangeAspect="1"/>
          </p:cNvPicPr>
          <p:nvPr userDrawn="1"/>
        </p:nvPicPr>
        <p:blipFill>
          <a:blip r:embed="rId19" cstate="email">
            <a:extLst>
              <a:ext uri="{28A0092B-C50C-407E-A947-70E740481C1C}">
                <a14:useLocalDpi xmlns:a14="http://schemas.microsoft.com/office/drawing/2010/main"/>
              </a:ext>
            </a:extLst>
          </a:blip>
          <a:stretch>
            <a:fillRect/>
          </a:stretch>
        </p:blipFill>
        <p:spPr>
          <a:xfrm>
            <a:off x="11525250" y="6211198"/>
            <a:ext cx="647700" cy="647700"/>
          </a:xfrm>
          <a:prstGeom prst="rect">
            <a:avLst/>
          </a:prstGeom>
        </p:spPr>
      </p:pic>
    </p:spTree>
    <p:extLst>
      <p:ext uri="{BB962C8B-B14F-4D97-AF65-F5344CB8AC3E}">
        <p14:creationId xmlns:p14="http://schemas.microsoft.com/office/powerpoint/2010/main" val="3911918547"/>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 id="2147483787" r:id="rId13"/>
    <p:sldLayoutId id="2147483788" r:id="rId14"/>
    <p:sldLayoutId id="2147483789" r:id="rId15"/>
  </p:sldLayoutIdLst>
  <p:hf hdr="0" ftr="0" dt="0"/>
  <p:txStyles>
    <p:titleStyle>
      <a:lvl1pPr algn="l" defTabSz="914400" rtl="0" eaLnBrk="1" latinLnBrk="0" hangingPunct="1">
        <a:lnSpc>
          <a:spcPct val="80000"/>
        </a:lnSpc>
        <a:spcBef>
          <a:spcPct val="0"/>
        </a:spcBef>
        <a:spcAft>
          <a:spcPts val="1200"/>
        </a:spcAft>
        <a:buNone/>
        <a:defRPr sz="480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1200"/>
        </a:spcBef>
        <a:buFont typeface="Arial" panose="020B0604020202020204" pitchFamily="34" charset="0"/>
        <a:buNone/>
        <a:defRPr sz="2600" kern="1200">
          <a:solidFill>
            <a:schemeClr val="tx1"/>
          </a:solidFill>
          <a:latin typeface="+mn-lt"/>
          <a:ea typeface="+mn-ea"/>
          <a:cs typeface="+mn-cs"/>
        </a:defRPr>
      </a:lvl1pPr>
      <a:lvl2pPr marL="283464" indent="-283464"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2pPr>
      <a:lvl3pPr marL="573088"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3pPr>
      <a:lvl4pPr marL="860425"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4pPr>
      <a:lvl5pPr marL="1147763"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440">
          <p15:clr>
            <a:srgbClr val="F26B43"/>
          </p15:clr>
        </p15:guide>
        <p15:guide id="2" pos="576">
          <p15:clr>
            <a:srgbClr val="F26B43"/>
          </p15:clr>
        </p15:guide>
        <p15:guide id="3" orient="horz" pos="1200">
          <p15:clr>
            <a:srgbClr val="F26B43"/>
          </p15:clr>
        </p15:guide>
        <p15:guide id="4" orient="horz" pos="576">
          <p15:clr>
            <a:srgbClr val="F26B43"/>
          </p15:clr>
        </p15:guide>
        <p15:guide id="7" orient="horz" pos="4032">
          <p15:clr>
            <a:srgbClr val="F26B43"/>
          </p15:clr>
        </p15:guide>
        <p15:guide id="8" pos="1992">
          <p15:clr>
            <a:srgbClr val="F26B43"/>
          </p15:clr>
        </p15:guide>
        <p15:guide id="9" pos="2280">
          <p15:clr>
            <a:srgbClr val="F26B43"/>
          </p15:clr>
        </p15:guide>
        <p15:guide id="10" pos="3696">
          <p15:clr>
            <a:srgbClr val="F26B43"/>
          </p15:clr>
        </p15:guide>
        <p15:guide id="11" pos="3984">
          <p15:clr>
            <a:srgbClr val="F26B43"/>
          </p15:clr>
        </p15:guide>
        <p15:guide id="12" pos="5400">
          <p15:clr>
            <a:srgbClr val="F26B43"/>
          </p15:clr>
        </p15:guide>
        <p15:guide id="13" pos="5688">
          <p15:clr>
            <a:srgbClr val="F26B43"/>
          </p15:clr>
        </p15:guide>
        <p15:guide id="16" pos="7104">
          <p15:clr>
            <a:srgbClr val="F26B43"/>
          </p15:clr>
        </p15:guide>
        <p15:guide id="17" pos="864">
          <p15:clr>
            <a:srgbClr val="9FCC3B"/>
          </p15:clr>
        </p15:guide>
        <p15:guide id="18" pos="3840">
          <p15:clr>
            <a:srgbClr val="9FCC3B"/>
          </p15:clr>
        </p15:guide>
        <p15:guide id="19" pos="6528">
          <p15:clr>
            <a:srgbClr val="9FCC3B"/>
          </p15:clr>
        </p15:guide>
        <p15:guide id="21" orient="horz" pos="422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4.xml"/><Relationship Id="rId1" Type="http://schemas.openxmlformats.org/officeDocument/2006/relationships/slideLayout" Target="../slideLayouts/slideLayout80.xml"/><Relationship Id="rId4" Type="http://schemas.openxmlformats.org/officeDocument/2006/relationships/chart" Target="../charts/chart8.xml"/></Relationships>
</file>

<file path=ppt/slides/_rels/slide11.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80.xml"/></Relationships>
</file>

<file path=ppt/slides/_rels/slide1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5.xml"/><Relationship Id="rId1" Type="http://schemas.openxmlformats.org/officeDocument/2006/relationships/slideLayout" Target="../slideLayouts/slideLayout80.xml"/></Relationships>
</file>

<file path=ppt/slides/_rels/slide1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6.xml"/><Relationship Id="rId1" Type="http://schemas.openxmlformats.org/officeDocument/2006/relationships/slideLayout" Target="../slideLayouts/slideLayout80.xml"/></Relationships>
</file>

<file path=ppt/slides/_rels/slide1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7.xml"/><Relationship Id="rId1" Type="http://schemas.openxmlformats.org/officeDocument/2006/relationships/slideLayout" Target="../slideLayouts/slideLayout80.xml"/></Relationships>
</file>

<file path=ppt/slides/_rels/slide15.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8.xml"/><Relationship Id="rId1" Type="http://schemas.openxmlformats.org/officeDocument/2006/relationships/slideLayout" Target="../slideLayouts/slideLayout80.xml"/></Relationships>
</file>

<file path=ppt/slides/_rels/slide1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9.xml"/><Relationship Id="rId1" Type="http://schemas.openxmlformats.org/officeDocument/2006/relationships/slideLayout" Target="../slideLayouts/slideLayout80.xml"/><Relationship Id="rId4" Type="http://schemas.openxmlformats.org/officeDocument/2006/relationships/chart" Target="../charts/chart15.xml"/></Relationships>
</file>

<file path=ppt/slides/_rels/slide17.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0.xml"/><Relationship Id="rId1" Type="http://schemas.openxmlformats.org/officeDocument/2006/relationships/slideLayout" Target="../slideLayouts/slideLayout80.xml"/><Relationship Id="rId4" Type="http://schemas.openxmlformats.org/officeDocument/2006/relationships/chart" Target="../charts/chart17.xml"/></Relationships>
</file>

<file path=ppt/slides/_rels/slide18.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1.xml"/><Relationship Id="rId1" Type="http://schemas.openxmlformats.org/officeDocument/2006/relationships/slideLayout" Target="../slideLayouts/slideLayout80.xml"/><Relationship Id="rId4" Type="http://schemas.openxmlformats.org/officeDocument/2006/relationships/chart" Target="../charts/chart19.xml"/></Relationships>
</file>

<file path=ppt/slides/_rels/slide19.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12.xml"/><Relationship Id="rId1" Type="http://schemas.openxmlformats.org/officeDocument/2006/relationships/slideLayout" Target="../slideLayouts/slideLayout80.xml"/><Relationship Id="rId4" Type="http://schemas.openxmlformats.org/officeDocument/2006/relationships/chart" Target="../charts/char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13.xml"/><Relationship Id="rId1" Type="http://schemas.openxmlformats.org/officeDocument/2006/relationships/slideLayout" Target="../slideLayouts/slideLayout80.xml"/><Relationship Id="rId4" Type="http://schemas.openxmlformats.org/officeDocument/2006/relationships/chart" Target="../charts/chart23.xml"/></Relationships>
</file>

<file path=ppt/slides/_rels/slide21.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14.xml"/><Relationship Id="rId1" Type="http://schemas.openxmlformats.org/officeDocument/2006/relationships/slideLayout" Target="../slideLayouts/slideLayout80.xml"/><Relationship Id="rId4" Type="http://schemas.openxmlformats.org/officeDocument/2006/relationships/chart" Target="../charts/chart25.xml"/></Relationships>
</file>

<file path=ppt/slides/_rels/slide22.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15.xml"/><Relationship Id="rId1" Type="http://schemas.openxmlformats.org/officeDocument/2006/relationships/slideLayout" Target="../slideLayouts/slideLayout80.xml"/></Relationships>
</file>

<file path=ppt/slides/_rels/slide23.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16.xml"/><Relationship Id="rId1" Type="http://schemas.openxmlformats.org/officeDocument/2006/relationships/slideLayout" Target="../slideLayouts/slideLayout80.xml"/><Relationship Id="rId6" Type="http://schemas.openxmlformats.org/officeDocument/2006/relationships/chart" Target="../charts/chart30.xml"/><Relationship Id="rId5" Type="http://schemas.openxmlformats.org/officeDocument/2006/relationships/chart" Target="../charts/chart29.xml"/><Relationship Id="rId4" Type="http://schemas.openxmlformats.org/officeDocument/2006/relationships/chart" Target="../charts/chart28.xml"/></Relationships>
</file>

<file path=ppt/slides/_rels/slide24.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17.xml"/><Relationship Id="rId1" Type="http://schemas.openxmlformats.org/officeDocument/2006/relationships/slideLayout" Target="../slideLayouts/slideLayout80.xml"/></Relationships>
</file>

<file path=ppt/slides/_rels/slide25.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18.xml"/><Relationship Id="rId1" Type="http://schemas.openxmlformats.org/officeDocument/2006/relationships/slideLayout" Target="../slideLayouts/slideLayout80.xml"/></Relationships>
</file>

<file path=ppt/slides/_rels/slide26.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19.xml"/><Relationship Id="rId1" Type="http://schemas.openxmlformats.org/officeDocument/2006/relationships/slideLayout" Target="../slideLayouts/slideLayout80.xml"/></Relationships>
</file>

<file path=ppt/slides/_rels/slide27.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20.xml"/><Relationship Id="rId1" Type="http://schemas.openxmlformats.org/officeDocument/2006/relationships/slideLayout" Target="../slideLayouts/slideLayout80.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80.xml"/><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22.xml"/><Relationship Id="rId1" Type="http://schemas.openxmlformats.org/officeDocument/2006/relationships/slideLayout" Target="../slideLayouts/slideLayout80.xml"/></Relationships>
</file>

<file path=ppt/slides/_rels/slide3.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4.xml"/><Relationship Id="rId1" Type="http://schemas.openxmlformats.org/officeDocument/2006/relationships/slideLayout" Target="../slideLayouts/slideLayout21.xml"/><Relationship Id="rId4" Type="http://schemas.openxmlformats.org/officeDocument/2006/relationships/slide" Target="slide47.xml"/></Relationships>
</file>

<file path=ppt/slides/_rels/slide30.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23.xml"/><Relationship Id="rId1" Type="http://schemas.openxmlformats.org/officeDocument/2006/relationships/slideLayout" Target="../slideLayouts/slideLayout80.xml"/></Relationships>
</file>

<file path=ppt/slides/_rels/slide31.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24.xml"/><Relationship Id="rId1" Type="http://schemas.openxmlformats.org/officeDocument/2006/relationships/slideLayout" Target="../slideLayouts/slideLayout80.xml"/></Relationships>
</file>

<file path=ppt/slides/_rels/slide32.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25.xml"/><Relationship Id="rId1" Type="http://schemas.openxmlformats.org/officeDocument/2006/relationships/slideLayout" Target="../slideLayouts/slideLayout80.xml"/></Relationships>
</file>

<file path=ppt/slides/_rels/slide33.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26.xml"/><Relationship Id="rId1" Type="http://schemas.openxmlformats.org/officeDocument/2006/relationships/slideLayout" Target="../slideLayouts/slideLayout80.xml"/></Relationships>
</file>

<file path=ppt/slides/_rels/slide34.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27.xml"/><Relationship Id="rId1" Type="http://schemas.openxmlformats.org/officeDocument/2006/relationships/slideLayout" Target="../slideLayouts/slideLayout80.xml"/></Relationships>
</file>

<file path=ppt/slides/_rels/slide35.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28.xml"/><Relationship Id="rId1" Type="http://schemas.openxmlformats.org/officeDocument/2006/relationships/slideLayout" Target="../slideLayouts/slideLayout84.xml"/></Relationships>
</file>

<file path=ppt/slides/_rels/slide36.xml.rels><?xml version="1.0" encoding="UTF-8" standalone="yes"?>
<Relationships xmlns="http://schemas.openxmlformats.org/package/2006/relationships"><Relationship Id="rId3" Type="http://schemas.openxmlformats.org/officeDocument/2006/relationships/hyperlink" Target="https://www.fanniemae.com/research-and-insights/forecast" TargetMode="External"/><Relationship Id="rId2" Type="http://schemas.openxmlformats.org/officeDocument/2006/relationships/notesSlide" Target="../notesSlides/notesSlide29.xml"/><Relationship Id="rId1" Type="http://schemas.openxmlformats.org/officeDocument/2006/relationships/slideLayout" Target="../slideLayouts/slideLayout80.xml"/></Relationships>
</file>

<file path=ppt/slides/_rels/slide37.xml.rels><?xml version="1.0" encoding="UTF-8" standalone="yes"?>
<Relationships xmlns="http://schemas.openxmlformats.org/package/2006/relationships"><Relationship Id="rId3" Type="http://schemas.openxmlformats.org/officeDocument/2006/relationships/hyperlink" Target="https://www.fanniemae.com/research-and-insights/forecast" TargetMode="External"/><Relationship Id="rId2" Type="http://schemas.openxmlformats.org/officeDocument/2006/relationships/notesSlide" Target="../notesSlides/notesSlide30.xml"/><Relationship Id="rId1" Type="http://schemas.openxmlformats.org/officeDocument/2006/relationships/slideLayout" Target="../slideLayouts/slideLayout8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39.xml.rels><?xml version="1.0" encoding="UTF-8" standalone="yes"?>
<Relationships xmlns="http://schemas.openxmlformats.org/package/2006/relationships"><Relationship Id="rId2" Type="http://schemas.openxmlformats.org/officeDocument/2006/relationships/chart" Target="../charts/chart42.xml"/><Relationship Id="rId1" Type="http://schemas.openxmlformats.org/officeDocument/2006/relationships/slideLayout" Target="../slideLayouts/slideLayout7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4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0.xml"/></Relationships>
</file>

<file path=ppt/slides/_rels/slide43.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7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5.xml"/></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85.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5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85.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5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8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5.xml"/></Relationships>
</file>

<file path=ppt/slides/_rels/slide5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0.xml"/><Relationship Id="rId1" Type="http://schemas.openxmlformats.org/officeDocument/2006/relationships/slideLayout" Target="../slideLayouts/slideLayout85.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5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1.xml"/><Relationship Id="rId1" Type="http://schemas.openxmlformats.org/officeDocument/2006/relationships/slideLayout" Target="../slideLayouts/slideLayout85.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57.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42.xml"/><Relationship Id="rId1" Type="http://schemas.openxmlformats.org/officeDocument/2006/relationships/slideLayout" Target="../slideLayouts/slideLayout85.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80.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80.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xml"/><Relationship Id="rId1" Type="http://schemas.openxmlformats.org/officeDocument/2006/relationships/slideLayout" Target="../slideLayouts/slideLayout80.xml"/><Relationship Id="rId4" Type="http://schemas.openxmlformats.org/officeDocument/2006/relationships/chart" Target="../charts/chart4.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xml"/><Relationship Id="rId1" Type="http://schemas.openxmlformats.org/officeDocument/2006/relationships/slideLayout" Target="../slideLayouts/slideLayout80.xml"/><Relationship Id="rId4" Type="http://schemas.openxmlformats.org/officeDocument/2006/relationships/chart" Target="../charts/char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E3D7E24-4F2B-6B9B-DCC9-AD0D4E084332}"/>
              </a:ext>
            </a:extLst>
          </p:cNvPr>
          <p:cNvSpPr txBox="1"/>
          <p:nvPr/>
        </p:nvSpPr>
        <p:spPr>
          <a:xfrm>
            <a:off x="1452282" y="4491335"/>
            <a:ext cx="9959788" cy="261610"/>
          </a:xfrm>
          <a:prstGeom prst="rect">
            <a:avLst/>
          </a:prstGeom>
          <a:noFill/>
        </p:spPr>
        <p:txBody>
          <a:bodyPr wrap="square">
            <a:spAutoFit/>
          </a:bodyPr>
          <a:lstStyle/>
          <a:p>
            <a:r>
              <a:rPr lang="en-US" sz="1100" i="1" kern="0" dirty="0">
                <a:solidFill>
                  <a:schemeClr val="bg1"/>
                </a:solidFill>
                <a:effectLst/>
                <a:latin typeface="Times New Roman" panose="02020603050405020304" pitchFamily="18" charset="0"/>
                <a:ea typeface="Times New Roman" panose="02020603050405020304" pitchFamily="18" charset="0"/>
              </a:rPr>
              <a:t>This document may not be duplicated, reproduced, distributed, or displayed in public, in any manner or by any means, without the prior written permission of Fannie Mae.</a:t>
            </a:r>
            <a:endParaRPr lang="en-US" sz="1100" dirty="0">
              <a:solidFill>
                <a:schemeClr val="bg1"/>
              </a:solidFill>
            </a:endParaRPr>
          </a:p>
        </p:txBody>
      </p:sp>
    </p:spTree>
    <p:extLst>
      <p:ext uri="{BB962C8B-B14F-4D97-AF65-F5344CB8AC3E}">
        <p14:creationId xmlns:p14="http://schemas.microsoft.com/office/powerpoint/2010/main" val="4781770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7EAE14-75F1-4DAE-8555-D575450017D9}"/>
              </a:ext>
            </a:extLst>
          </p:cNvPr>
          <p:cNvSpPr>
            <a:spLocks noGrp="1"/>
          </p:cNvSpPr>
          <p:nvPr>
            <p:ph type="sldNum" sz="quarter" idx="14"/>
          </p:nvPr>
        </p:nvSpPr>
        <p:spPr>
          <a:xfrm>
            <a:off x="914400" y="6557288"/>
            <a:ext cx="162560" cy="12311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40F6220-3843-4368-9AEB-1A179F7BFCD6}" type="slidenum">
              <a:rPr kumimoji="0" lang="en-US" sz="800" b="0" i="0" u="none" strike="noStrike" kern="1200" cap="none" spc="0" normalizeH="0" baseline="0" noProof="0" smtClean="0">
                <a:ln>
                  <a:noFill/>
                </a:ln>
                <a:solidFill>
                  <a:schemeClr val="tx2"/>
                </a:solidFill>
                <a:effectLst/>
                <a:uLnTx/>
                <a:uFillTx/>
                <a:latin typeface="Source Sans Pro" panose="020B0503030403020204" pitchFamily="34" charset="0"/>
                <a:ea typeface="Source Sans Pro" panose="020B0503030403020204" pitchFamily="34" charset="0"/>
                <a:cs typeface="+mn-cs"/>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800" b="0" i="0" u="none" strike="noStrike" kern="1200" cap="none" spc="0" normalizeH="0" baseline="0" noProof="0">
              <a:ln>
                <a:noFill/>
              </a:ln>
              <a:solidFill>
                <a:schemeClr val="tx2"/>
              </a:solidFill>
              <a:effectLst/>
              <a:uLnTx/>
              <a:uFillTx/>
              <a:latin typeface="Source Sans Pro" panose="020B0503030403020204" pitchFamily="34" charset="0"/>
              <a:ea typeface="Source Sans Pro" panose="020B0503030403020204" pitchFamily="34" charset="0"/>
              <a:cs typeface="+mn-cs"/>
            </a:endParaRPr>
          </a:p>
        </p:txBody>
      </p:sp>
      <p:sp>
        <p:nvSpPr>
          <p:cNvPr id="12" name="Text Placeholder 2">
            <a:extLst>
              <a:ext uri="{FF2B5EF4-FFF2-40B4-BE49-F238E27FC236}">
                <a16:creationId xmlns:a16="http://schemas.microsoft.com/office/drawing/2014/main" id="{78FAA950-070D-4B2C-9572-98A5167D0489}"/>
              </a:ext>
            </a:extLst>
          </p:cNvPr>
          <p:cNvSpPr txBox="1">
            <a:spLocks/>
          </p:cNvSpPr>
          <p:nvPr/>
        </p:nvSpPr>
        <p:spPr>
          <a:xfrm>
            <a:off x="826302" y="1354910"/>
            <a:ext cx="11365698" cy="810722"/>
          </a:xfrm>
          <a:prstGeom prst="rect">
            <a:avLst/>
          </a:prstGeom>
        </p:spPr>
        <p:txBody>
          <a:bodyPr/>
          <a:lstStyle>
            <a:lvl1pPr marL="0" indent="0" algn="l" defTabSz="914400" rtl="0" eaLnBrk="1" latinLnBrk="0" hangingPunct="1">
              <a:lnSpc>
                <a:spcPct val="100000"/>
              </a:lnSpc>
              <a:spcBef>
                <a:spcPts val="1200"/>
              </a:spcBef>
              <a:buFont typeface="Arial" panose="020B0604020202020204" pitchFamily="34" charset="0"/>
              <a:buNone/>
              <a:defRPr sz="2600" kern="1200">
                <a:solidFill>
                  <a:schemeClr val="tx1"/>
                </a:solidFill>
                <a:latin typeface="+mn-lt"/>
                <a:ea typeface="+mn-ea"/>
                <a:cs typeface="+mn-cs"/>
              </a:defRPr>
            </a:lvl1pPr>
            <a:lvl2pPr marL="283464" indent="-283464"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2pPr>
            <a:lvl3pPr marL="573088"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3pPr>
            <a:lvl4pPr marL="860425"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4pPr>
            <a:lvl5pPr marL="1147763"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endParaRPr kumimoji="0" lang="en-US" sz="1800" b="1" i="0" u="none" strike="noStrike" kern="1200" cap="none" spc="0" normalizeH="0" baseline="0" noProof="0">
              <a:ln>
                <a:noFill/>
              </a:ln>
              <a:solidFill>
                <a:srgbClr val="238196"/>
              </a:solidFill>
              <a:effectLst/>
              <a:uLnTx/>
              <a:uFillTx/>
              <a:latin typeface="Source Sans Pro SemiBold" panose="020B0603030403020204" pitchFamily="34" charset="0"/>
              <a:ea typeface="Source Sans Pro SemiBold" panose="020B0603030403020204" pitchFamily="34" charset="0"/>
              <a:cs typeface="+mn-cs"/>
            </a:endParaRPr>
          </a:p>
        </p:txBody>
      </p:sp>
      <p:sp>
        <p:nvSpPr>
          <p:cNvPr id="4" name="Title 3">
            <a:extLst>
              <a:ext uri="{FF2B5EF4-FFF2-40B4-BE49-F238E27FC236}">
                <a16:creationId xmlns:a16="http://schemas.microsoft.com/office/drawing/2014/main" id="{27AE201F-637E-A0AD-18FA-3B058C29D0AD}"/>
              </a:ext>
            </a:extLst>
          </p:cNvPr>
          <p:cNvSpPr txBox="1">
            <a:spLocks/>
          </p:cNvSpPr>
          <p:nvPr/>
        </p:nvSpPr>
        <p:spPr>
          <a:xfrm>
            <a:off x="914401" y="611845"/>
            <a:ext cx="10210800" cy="746615"/>
          </a:xfrm>
          <a:prstGeom prst="rect">
            <a:avLst/>
          </a:prstGeom>
        </p:spPr>
        <p:txBody>
          <a:bodyPr vert="horz" wrap="square" lIns="0" tIns="0" rIns="0" bIns="0" rtlCol="0" anchor="t">
            <a:spAutoFit/>
          </a:bodyPr>
          <a:lstStyle>
            <a:lvl1pPr algn="l" defTabSz="914400" rtl="0" eaLnBrk="1" latinLnBrk="0" hangingPunct="1">
              <a:lnSpc>
                <a:spcPct val="80000"/>
              </a:lnSpc>
              <a:spcBef>
                <a:spcPct val="0"/>
              </a:spcBef>
              <a:spcAft>
                <a:spcPts val="1200"/>
              </a:spcAft>
              <a:buNone/>
              <a:defRPr lang="en-US" sz="6300" b="1" i="0" kern="1200" spc="-280" dirty="0">
                <a:solidFill>
                  <a:schemeClr val="tx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80000"/>
              </a:lnSpc>
              <a:spcBef>
                <a:spcPct val="0"/>
              </a:spcBef>
              <a:spcAft>
                <a:spcPts val="1200"/>
              </a:spcAft>
              <a:buClrTx/>
              <a:buSzTx/>
              <a:buFontTx/>
              <a:buNone/>
              <a:tabLst/>
              <a:defRPr/>
            </a:pPr>
            <a:r>
              <a:rPr kumimoji="0" lang="en-US" sz="3000" b="1" i="0" u="none" strike="noStrike" kern="1200" cap="none" spc="0" normalizeH="0" baseline="0" noProof="0">
                <a:ln>
                  <a:noFill/>
                </a:ln>
                <a:solidFill>
                  <a:srgbClr val="05304D"/>
                </a:solidFill>
                <a:effectLst/>
                <a:uLnTx/>
                <a:uFillTx/>
                <a:latin typeface="Source Sans Pro"/>
                <a:ea typeface="+mj-ea"/>
                <a:cs typeface="Arial"/>
              </a:rPr>
              <a:t>The hiring rate remains low while announced layoffs surged in February</a:t>
            </a:r>
          </a:p>
        </p:txBody>
      </p:sp>
      <p:graphicFrame>
        <p:nvGraphicFramePr>
          <p:cNvPr id="6" name="Chart 5">
            <a:extLst>
              <a:ext uri="{FF2B5EF4-FFF2-40B4-BE49-F238E27FC236}">
                <a16:creationId xmlns:a16="http://schemas.microsoft.com/office/drawing/2014/main" id="{7129C201-56A1-CD65-4102-275397F73EBC}"/>
              </a:ext>
            </a:extLst>
          </p:cNvPr>
          <p:cNvGraphicFramePr>
            <a:graphicFrameLocks noGrp="1"/>
          </p:cNvGraphicFramePr>
          <p:nvPr/>
        </p:nvGraphicFramePr>
        <p:xfrm>
          <a:off x="914399" y="1905000"/>
          <a:ext cx="5029200" cy="447911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a:extLst>
              <a:ext uri="{FF2B5EF4-FFF2-40B4-BE49-F238E27FC236}">
                <a16:creationId xmlns:a16="http://schemas.microsoft.com/office/drawing/2014/main" id="{A7036181-9D08-1A26-0234-9136273FFE64}"/>
              </a:ext>
            </a:extLst>
          </p:cNvPr>
          <p:cNvGraphicFramePr>
            <a:graphicFrameLocks noGrp="1"/>
          </p:cNvGraphicFramePr>
          <p:nvPr/>
        </p:nvGraphicFramePr>
        <p:xfrm>
          <a:off x="6344334" y="1904998"/>
          <a:ext cx="5267633" cy="447911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3532479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8386145-4D1C-40D8-BD90-9DF50D5C937D}"/>
              </a:ext>
            </a:extLst>
          </p:cNvPr>
          <p:cNvSpPr>
            <a:spLocks noGrp="1"/>
          </p:cNvSpPr>
          <p:nvPr>
            <p:ph type="title"/>
          </p:nvPr>
        </p:nvSpPr>
        <p:spPr>
          <a:xfrm>
            <a:off x="914399" y="578956"/>
            <a:ext cx="10926079" cy="830997"/>
          </a:xfrm>
        </p:spPr>
        <p:txBody>
          <a:bodyPr/>
          <a:lstStyle/>
          <a:p>
            <a:r>
              <a:rPr lang="en-US" sz="3000">
                <a:latin typeface="Source Sans Pro"/>
                <a:ea typeface="Source Sans Pro"/>
              </a:rPr>
              <a:t>Post-revision data show summer hiring slowdown but a recent reacceleration</a:t>
            </a:r>
          </a:p>
        </p:txBody>
      </p:sp>
      <p:graphicFrame>
        <p:nvGraphicFramePr>
          <p:cNvPr id="3" name="Chart 2">
            <a:extLst>
              <a:ext uri="{FF2B5EF4-FFF2-40B4-BE49-F238E27FC236}">
                <a16:creationId xmlns:a16="http://schemas.microsoft.com/office/drawing/2014/main" id="{4F2FAB88-9214-60E9-2DDD-BCB38B4065D9}"/>
              </a:ext>
            </a:extLst>
          </p:cNvPr>
          <p:cNvGraphicFramePr>
            <a:graphicFrameLocks noGrp="1"/>
          </p:cNvGraphicFramePr>
          <p:nvPr/>
        </p:nvGraphicFramePr>
        <p:xfrm>
          <a:off x="914400" y="1832938"/>
          <a:ext cx="10332720" cy="4567862"/>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Box 1">
            <a:extLst>
              <a:ext uri="{FF2B5EF4-FFF2-40B4-BE49-F238E27FC236}">
                <a16:creationId xmlns:a16="http://schemas.microsoft.com/office/drawing/2014/main" id="{11C19E7A-02E3-2219-2921-1E4A927FE944}"/>
              </a:ext>
            </a:extLst>
          </p:cNvPr>
          <p:cNvSpPr txBox="1"/>
          <p:nvPr/>
        </p:nvSpPr>
        <p:spPr>
          <a:xfrm>
            <a:off x="4028216" y="1686654"/>
            <a:ext cx="4544284" cy="19389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Change in Total Nonfarm Employment (SA, Thous.)</a:t>
            </a:r>
          </a:p>
        </p:txBody>
      </p:sp>
      <p:sp>
        <p:nvSpPr>
          <p:cNvPr id="6" name="Footer Placeholder 4">
            <a:extLst>
              <a:ext uri="{FF2B5EF4-FFF2-40B4-BE49-F238E27FC236}">
                <a16:creationId xmlns:a16="http://schemas.microsoft.com/office/drawing/2014/main" id="{28428BAF-0960-1D18-A180-9ECC5F09BD40}"/>
              </a:ext>
            </a:extLst>
          </p:cNvPr>
          <p:cNvSpPr txBox="1">
            <a:spLocks/>
          </p:cNvSpPr>
          <p:nvPr/>
        </p:nvSpPr>
        <p:spPr>
          <a:xfrm>
            <a:off x="1099585" y="6534205"/>
            <a:ext cx="9939528" cy="123111"/>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5304D"/>
                </a:solidFill>
                <a:effectLst/>
                <a:uLnTx/>
                <a:uFillTx/>
                <a:latin typeface="Source Sans Pro" panose="020B0503030403020204" pitchFamily="34" charset="0"/>
                <a:ea typeface="Source Sans Pro" panose="020B0503030403020204" pitchFamily="34" charset="0"/>
                <a:cs typeface="+mn-cs"/>
              </a:rPr>
              <a:t>Source: Bureau of Labor Statistics</a:t>
            </a:r>
          </a:p>
        </p:txBody>
      </p:sp>
      <p:sp>
        <p:nvSpPr>
          <p:cNvPr id="5" name="Slide Number Placeholder 4">
            <a:extLst>
              <a:ext uri="{FF2B5EF4-FFF2-40B4-BE49-F238E27FC236}">
                <a16:creationId xmlns:a16="http://schemas.microsoft.com/office/drawing/2014/main" id="{56C56958-4BF2-1D04-5BB2-B36AE39E312E}"/>
              </a:ext>
            </a:extLst>
          </p:cNvPr>
          <p:cNvSpPr>
            <a:spLocks noGrp="1"/>
          </p:cNvSpPr>
          <p:nvPr>
            <p:ph type="sldNum" sz="quarter" idx="14"/>
          </p:nvPr>
        </p:nvSpPr>
        <p:spPr/>
        <p:txBody>
          <a:bodyPr/>
          <a:lstStyle/>
          <a:p>
            <a:fld id="{A40F6220-3843-4368-9AEB-1A179F7BFCD6}" type="slidenum">
              <a:rPr lang="en-US" smtClean="0"/>
              <a:pPr/>
              <a:t>11</a:t>
            </a:fld>
            <a:endParaRPr lang="en-US"/>
          </a:p>
        </p:txBody>
      </p:sp>
    </p:spTree>
    <p:extLst>
      <p:ext uri="{BB962C8B-B14F-4D97-AF65-F5344CB8AC3E}">
        <p14:creationId xmlns:p14="http://schemas.microsoft.com/office/powerpoint/2010/main" val="28099572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3">
            <a:extLst>
              <a:ext uri="{FF2B5EF4-FFF2-40B4-BE49-F238E27FC236}">
                <a16:creationId xmlns:a16="http://schemas.microsoft.com/office/drawing/2014/main" id="{67D465DA-5667-43F5-8CC8-78539D1ED870}"/>
              </a:ext>
            </a:extLst>
          </p:cNvPr>
          <p:cNvSpPr>
            <a:spLocks noGrp="1"/>
          </p:cNvSpPr>
          <p:nvPr>
            <p:ph type="title"/>
          </p:nvPr>
        </p:nvSpPr>
        <p:spPr>
          <a:xfrm>
            <a:off x="914400" y="553697"/>
            <a:ext cx="10363200" cy="746615"/>
          </a:xfrm>
        </p:spPr>
        <p:txBody>
          <a:bodyPr/>
          <a:lstStyle/>
          <a:p>
            <a:r>
              <a:rPr lang="en-US" sz="3000">
                <a:latin typeface="Source Sans Pro"/>
                <a:ea typeface="Source Sans Pro"/>
              </a:rPr>
              <a:t>Wage growth was elevated during the pandemic but is now on a more sustainable path </a:t>
            </a:r>
          </a:p>
        </p:txBody>
      </p:sp>
      <p:sp>
        <p:nvSpPr>
          <p:cNvPr id="6" name="Slide Number Placeholder 1">
            <a:extLst>
              <a:ext uri="{FF2B5EF4-FFF2-40B4-BE49-F238E27FC236}">
                <a16:creationId xmlns:a16="http://schemas.microsoft.com/office/drawing/2014/main" id="{01390BC0-899C-41DA-B7C2-E935D156819A}"/>
              </a:ext>
            </a:extLst>
          </p:cNvPr>
          <p:cNvSpPr txBox="1">
            <a:spLocks/>
          </p:cNvSpPr>
          <p:nvPr/>
        </p:nvSpPr>
        <p:spPr>
          <a:xfrm>
            <a:off x="753444" y="1591638"/>
            <a:ext cx="321912" cy="153888"/>
          </a:xfrm>
        </p:spPr>
        <p:txBody>
          <a:bodyP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endParaRPr>
          </a:p>
        </p:txBody>
      </p:sp>
      <p:graphicFrame>
        <p:nvGraphicFramePr>
          <p:cNvPr id="3" name="Chart 2">
            <a:extLst>
              <a:ext uri="{FF2B5EF4-FFF2-40B4-BE49-F238E27FC236}">
                <a16:creationId xmlns:a16="http://schemas.microsoft.com/office/drawing/2014/main" id="{82C42484-3971-9A9B-0A32-6D16B2C27C17}"/>
              </a:ext>
            </a:extLst>
          </p:cNvPr>
          <p:cNvGraphicFramePr>
            <a:graphicFrameLocks noGrp="1"/>
          </p:cNvGraphicFramePr>
          <p:nvPr/>
        </p:nvGraphicFramePr>
        <p:xfrm>
          <a:off x="914400" y="1905000"/>
          <a:ext cx="10363200" cy="4495800"/>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E3A70B94-9296-839A-2C6E-A28893ACE52A}"/>
              </a:ext>
            </a:extLst>
          </p:cNvPr>
          <p:cNvSpPr txBox="1"/>
          <p:nvPr/>
        </p:nvSpPr>
        <p:spPr>
          <a:xfrm>
            <a:off x="4027507" y="1524496"/>
            <a:ext cx="4544284" cy="387798"/>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Total Private JOLTS Quits Rate vs.                                                 Atlanta Fed Wage Tracker</a:t>
            </a:r>
          </a:p>
        </p:txBody>
      </p:sp>
      <p:sp>
        <p:nvSpPr>
          <p:cNvPr id="4" name="Footer Placeholder 4">
            <a:extLst>
              <a:ext uri="{FF2B5EF4-FFF2-40B4-BE49-F238E27FC236}">
                <a16:creationId xmlns:a16="http://schemas.microsoft.com/office/drawing/2014/main" id="{CB303A4D-1C97-C70D-E12D-1A346C14D105}"/>
              </a:ext>
            </a:extLst>
          </p:cNvPr>
          <p:cNvSpPr txBox="1">
            <a:spLocks/>
          </p:cNvSpPr>
          <p:nvPr/>
        </p:nvSpPr>
        <p:spPr>
          <a:xfrm>
            <a:off x="1099585" y="6534205"/>
            <a:ext cx="9939528" cy="123111"/>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5304D"/>
                </a:solidFill>
                <a:effectLst/>
                <a:uLnTx/>
                <a:uFillTx/>
                <a:latin typeface="Source Sans Pro" panose="020B0503030403020204" pitchFamily="34" charset="0"/>
                <a:ea typeface="Source Sans Pro" panose="020B0503030403020204" pitchFamily="34" charset="0"/>
                <a:cs typeface="+mn-cs"/>
              </a:rPr>
              <a:t>Source: Bureau of Labor Statistics, Atlanta Federal Reserve</a:t>
            </a:r>
          </a:p>
        </p:txBody>
      </p:sp>
      <p:sp>
        <p:nvSpPr>
          <p:cNvPr id="7" name="Slide Number Placeholder 6">
            <a:extLst>
              <a:ext uri="{FF2B5EF4-FFF2-40B4-BE49-F238E27FC236}">
                <a16:creationId xmlns:a16="http://schemas.microsoft.com/office/drawing/2014/main" id="{92E3D9D7-BBA4-8958-DE54-76C4454D523D}"/>
              </a:ext>
            </a:extLst>
          </p:cNvPr>
          <p:cNvSpPr>
            <a:spLocks noGrp="1"/>
          </p:cNvSpPr>
          <p:nvPr>
            <p:ph type="sldNum" sz="quarter" idx="14"/>
          </p:nvPr>
        </p:nvSpPr>
        <p:spPr/>
        <p:txBody>
          <a:bodyPr/>
          <a:lstStyle/>
          <a:p>
            <a:fld id="{A40F6220-3843-4368-9AEB-1A179F7BFCD6}" type="slidenum">
              <a:rPr lang="en-US" smtClean="0"/>
              <a:pPr/>
              <a:t>12</a:t>
            </a:fld>
            <a:endParaRPr lang="en-US"/>
          </a:p>
        </p:txBody>
      </p:sp>
    </p:spTree>
    <p:extLst>
      <p:ext uri="{BB962C8B-B14F-4D97-AF65-F5344CB8AC3E}">
        <p14:creationId xmlns:p14="http://schemas.microsoft.com/office/powerpoint/2010/main" val="34488402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3">
            <a:extLst>
              <a:ext uri="{FF2B5EF4-FFF2-40B4-BE49-F238E27FC236}">
                <a16:creationId xmlns:a16="http://schemas.microsoft.com/office/drawing/2014/main" id="{67D465DA-5667-43F5-8CC8-78539D1ED870}"/>
              </a:ext>
            </a:extLst>
          </p:cNvPr>
          <p:cNvSpPr>
            <a:spLocks noGrp="1"/>
          </p:cNvSpPr>
          <p:nvPr>
            <p:ph type="title"/>
          </p:nvPr>
        </p:nvSpPr>
        <p:spPr>
          <a:xfrm>
            <a:off x="914400" y="553697"/>
            <a:ext cx="10363200" cy="830997"/>
          </a:xfrm>
        </p:spPr>
        <p:txBody>
          <a:bodyPr/>
          <a:lstStyle/>
          <a:p>
            <a:r>
              <a:rPr lang="en-US" sz="3000">
                <a:latin typeface="Source Sans Pro"/>
                <a:ea typeface="Source Sans Pro"/>
              </a:rPr>
              <a:t>Future path of labor productivity key to economic growth going forward</a:t>
            </a:r>
          </a:p>
        </p:txBody>
      </p:sp>
      <p:sp>
        <p:nvSpPr>
          <p:cNvPr id="6" name="Slide Number Placeholder 1">
            <a:extLst>
              <a:ext uri="{FF2B5EF4-FFF2-40B4-BE49-F238E27FC236}">
                <a16:creationId xmlns:a16="http://schemas.microsoft.com/office/drawing/2014/main" id="{01390BC0-899C-41DA-B7C2-E935D156819A}"/>
              </a:ext>
            </a:extLst>
          </p:cNvPr>
          <p:cNvSpPr txBox="1">
            <a:spLocks/>
          </p:cNvSpPr>
          <p:nvPr/>
        </p:nvSpPr>
        <p:spPr>
          <a:xfrm>
            <a:off x="544795" y="1437750"/>
            <a:ext cx="321912" cy="153888"/>
          </a:xfrm>
        </p:spPr>
        <p:txBody>
          <a:bodyP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endParaRPr>
          </a:p>
        </p:txBody>
      </p:sp>
      <p:graphicFrame>
        <p:nvGraphicFramePr>
          <p:cNvPr id="3" name="Chart 2">
            <a:extLst>
              <a:ext uri="{FF2B5EF4-FFF2-40B4-BE49-F238E27FC236}">
                <a16:creationId xmlns:a16="http://schemas.microsoft.com/office/drawing/2014/main" id="{4A8DA781-5CAC-6ED7-87FB-CB0ADEF52335}"/>
              </a:ext>
            </a:extLst>
          </p:cNvPr>
          <p:cNvGraphicFramePr>
            <a:graphicFrameLocks noGrp="1"/>
          </p:cNvGraphicFramePr>
          <p:nvPr/>
        </p:nvGraphicFramePr>
        <p:xfrm>
          <a:off x="914400" y="1904999"/>
          <a:ext cx="10464799" cy="4502455"/>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A3F144D2-FF59-198F-5EB9-5C92FA753055}"/>
              </a:ext>
            </a:extLst>
          </p:cNvPr>
          <p:cNvSpPr txBox="1"/>
          <p:nvPr/>
        </p:nvSpPr>
        <p:spPr>
          <a:xfrm>
            <a:off x="4027507" y="1524496"/>
            <a:ext cx="4544284" cy="387798"/>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Nonfarm business productivity vs. Unit labor costs                       (SA, YoY % change)</a:t>
            </a:r>
          </a:p>
        </p:txBody>
      </p:sp>
      <p:sp>
        <p:nvSpPr>
          <p:cNvPr id="7" name="Footer Placeholder 4">
            <a:extLst>
              <a:ext uri="{FF2B5EF4-FFF2-40B4-BE49-F238E27FC236}">
                <a16:creationId xmlns:a16="http://schemas.microsoft.com/office/drawing/2014/main" id="{2E72B8B0-F56D-0B39-4823-45439BE30474}"/>
              </a:ext>
            </a:extLst>
          </p:cNvPr>
          <p:cNvSpPr txBox="1">
            <a:spLocks/>
          </p:cNvSpPr>
          <p:nvPr/>
        </p:nvSpPr>
        <p:spPr>
          <a:xfrm>
            <a:off x="1099585" y="6534205"/>
            <a:ext cx="9939528" cy="123111"/>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5304D"/>
                </a:solidFill>
                <a:effectLst/>
                <a:uLnTx/>
                <a:uFillTx/>
                <a:latin typeface="Source Sans Pro" panose="020B0503030403020204" pitchFamily="34" charset="0"/>
                <a:ea typeface="Source Sans Pro" panose="020B0503030403020204" pitchFamily="34" charset="0"/>
                <a:cs typeface="+mn-cs"/>
              </a:rPr>
              <a:t>Source: Bureau of Labor Statistics</a:t>
            </a:r>
          </a:p>
        </p:txBody>
      </p:sp>
      <p:sp>
        <p:nvSpPr>
          <p:cNvPr id="4" name="Slide Number Placeholder 3">
            <a:extLst>
              <a:ext uri="{FF2B5EF4-FFF2-40B4-BE49-F238E27FC236}">
                <a16:creationId xmlns:a16="http://schemas.microsoft.com/office/drawing/2014/main" id="{3E15D44B-D929-A417-F3A0-8A03D5A6ED33}"/>
              </a:ext>
            </a:extLst>
          </p:cNvPr>
          <p:cNvSpPr>
            <a:spLocks noGrp="1"/>
          </p:cNvSpPr>
          <p:nvPr>
            <p:ph type="sldNum" sz="quarter" idx="14"/>
          </p:nvPr>
        </p:nvSpPr>
        <p:spPr/>
        <p:txBody>
          <a:bodyPr/>
          <a:lstStyle/>
          <a:p>
            <a:fld id="{A40F6220-3843-4368-9AEB-1A179F7BFCD6}" type="slidenum">
              <a:rPr lang="en-US" smtClean="0"/>
              <a:pPr/>
              <a:t>13</a:t>
            </a:fld>
            <a:endParaRPr lang="en-US"/>
          </a:p>
        </p:txBody>
      </p:sp>
    </p:spTree>
    <p:extLst>
      <p:ext uri="{BB962C8B-B14F-4D97-AF65-F5344CB8AC3E}">
        <p14:creationId xmlns:p14="http://schemas.microsoft.com/office/powerpoint/2010/main" val="6367636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1">
            <a:extLst>
              <a:ext uri="{FF2B5EF4-FFF2-40B4-BE49-F238E27FC236}">
                <a16:creationId xmlns:a16="http://schemas.microsoft.com/office/drawing/2014/main" id="{290B5D93-492A-42A0-BF9B-EDA91500FA66}"/>
              </a:ext>
            </a:extLst>
          </p:cNvPr>
          <p:cNvSpPr txBox="1">
            <a:spLocks/>
          </p:cNvSpPr>
          <p:nvPr/>
        </p:nvSpPr>
        <p:spPr>
          <a:xfrm>
            <a:off x="285618" y="1280354"/>
            <a:ext cx="321912" cy="153888"/>
          </a:xfrm>
        </p:spPr>
        <p:txBody>
          <a:bodyP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endParaRPr>
          </a:p>
        </p:txBody>
      </p:sp>
      <p:sp>
        <p:nvSpPr>
          <p:cNvPr id="10" name="Title 3">
            <a:extLst>
              <a:ext uri="{FF2B5EF4-FFF2-40B4-BE49-F238E27FC236}">
                <a16:creationId xmlns:a16="http://schemas.microsoft.com/office/drawing/2014/main" id="{5129BE78-75DA-4481-2F0D-D189CB9FB619}"/>
              </a:ext>
            </a:extLst>
          </p:cNvPr>
          <p:cNvSpPr txBox="1">
            <a:spLocks/>
          </p:cNvSpPr>
          <p:nvPr/>
        </p:nvSpPr>
        <p:spPr>
          <a:xfrm>
            <a:off x="914400" y="542397"/>
            <a:ext cx="11118850" cy="4154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spcAft>
                <a:spcPts val="1200"/>
              </a:spcAft>
              <a:buNone/>
              <a:defRPr sz="4000" b="1" i="0" kern="1200">
                <a:solidFill>
                  <a:schemeClr val="tx2"/>
                </a:solidFill>
                <a:latin typeface="Source Sans Pro" panose="020B0503030403020204" pitchFamily="34" charset="0"/>
                <a:ea typeface="Source Sans Pro" panose="020B0503030403020204" pitchFamily="34" charset="0"/>
                <a:cs typeface="+mj-cs"/>
              </a:defRPr>
            </a:lvl1pPr>
          </a:lstStyle>
          <a:p>
            <a:pPr marL="0" marR="0" lvl="0" indent="0" algn="l" defTabSz="914400" rtl="0" eaLnBrk="1" fontAlgn="auto" latinLnBrk="0" hangingPunct="1">
              <a:lnSpc>
                <a:spcPct val="90000"/>
              </a:lnSpc>
              <a:spcBef>
                <a:spcPct val="0"/>
              </a:spcBef>
              <a:spcAft>
                <a:spcPts val="1200"/>
              </a:spcAft>
              <a:buClrTx/>
              <a:buSzTx/>
              <a:buFontTx/>
              <a:buNone/>
              <a:tabLst/>
              <a:defRPr/>
            </a:pPr>
            <a:r>
              <a:rPr kumimoji="0" lang="en-US" sz="3000" b="1" i="0" u="none" strike="noStrike" kern="1200" cap="none" spc="0" normalizeH="0" baseline="0" noProof="0">
                <a:ln>
                  <a:noFill/>
                </a:ln>
                <a:solidFill>
                  <a:srgbClr val="05304D"/>
                </a:solidFill>
                <a:effectLst/>
                <a:uLnTx/>
                <a:uFillTx/>
                <a:latin typeface="Source Sans Pro" panose="020B0503030403020204" pitchFamily="34" charset="0"/>
                <a:ea typeface="Source Sans Pro" panose="020B0503030403020204" pitchFamily="34" charset="0"/>
                <a:cs typeface="+mj-cs"/>
              </a:rPr>
              <a:t>Inflation remains stubborn</a:t>
            </a:r>
          </a:p>
        </p:txBody>
      </p:sp>
      <p:sp>
        <p:nvSpPr>
          <p:cNvPr id="6" name="Content Placeholder 2">
            <a:extLst>
              <a:ext uri="{FF2B5EF4-FFF2-40B4-BE49-F238E27FC236}">
                <a16:creationId xmlns:a16="http://schemas.microsoft.com/office/drawing/2014/main" id="{CBE446B1-8932-A0E6-B823-0CB4A084E3B3}"/>
              </a:ext>
            </a:extLst>
          </p:cNvPr>
          <p:cNvSpPr>
            <a:spLocks noGrp="1"/>
          </p:cNvSpPr>
          <p:nvPr>
            <p:ph sz="quarter" idx="18"/>
          </p:nvPr>
        </p:nvSpPr>
        <p:spPr>
          <a:xfrm>
            <a:off x="914400" y="1002250"/>
            <a:ext cx="10363200" cy="276999"/>
          </a:xfrm>
        </p:spPr>
        <p:txBody>
          <a:bodyPr vert="horz" wrap="square" lIns="0" tIns="0" rIns="0" bIns="0" rtlCol="0" anchor="t">
            <a:spAutoFit/>
          </a:bodyPr>
          <a:lstStyle/>
          <a:p>
            <a:r>
              <a:rPr lang="en-US">
                <a:latin typeface="Source Sans Pro SemiBold"/>
                <a:ea typeface="Source Sans Pro SemiBold"/>
              </a:rPr>
              <a:t>Shelter and core services remain elevated</a:t>
            </a:r>
          </a:p>
        </p:txBody>
      </p:sp>
      <p:graphicFrame>
        <p:nvGraphicFramePr>
          <p:cNvPr id="3" name="Chart 2">
            <a:extLst>
              <a:ext uri="{FF2B5EF4-FFF2-40B4-BE49-F238E27FC236}">
                <a16:creationId xmlns:a16="http://schemas.microsoft.com/office/drawing/2014/main" id="{9723F1A4-150A-C4AA-3F85-6E8DAAF7575B}"/>
              </a:ext>
            </a:extLst>
          </p:cNvPr>
          <p:cNvGraphicFramePr>
            <a:graphicFrameLocks noGrp="1"/>
          </p:cNvGraphicFramePr>
          <p:nvPr/>
        </p:nvGraphicFramePr>
        <p:xfrm>
          <a:off x="914400" y="1835455"/>
          <a:ext cx="10332720"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71720431-2FD8-3FC5-E211-59DE532E2BBA}"/>
              </a:ext>
            </a:extLst>
          </p:cNvPr>
          <p:cNvSpPr txBox="1"/>
          <p:nvPr/>
        </p:nvSpPr>
        <p:spPr>
          <a:xfrm>
            <a:off x="4027507" y="1524496"/>
            <a:ext cx="4544284" cy="387798"/>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Contribution of Consumer Price Index Subcategories to Overall YoY% Growth</a:t>
            </a:r>
          </a:p>
        </p:txBody>
      </p:sp>
      <p:sp>
        <p:nvSpPr>
          <p:cNvPr id="9" name="Footer Placeholder 4">
            <a:extLst>
              <a:ext uri="{FF2B5EF4-FFF2-40B4-BE49-F238E27FC236}">
                <a16:creationId xmlns:a16="http://schemas.microsoft.com/office/drawing/2014/main" id="{3AF831B6-404C-B3C7-EA52-4AEDEB517BF8}"/>
              </a:ext>
            </a:extLst>
          </p:cNvPr>
          <p:cNvSpPr txBox="1">
            <a:spLocks/>
          </p:cNvSpPr>
          <p:nvPr/>
        </p:nvSpPr>
        <p:spPr>
          <a:xfrm>
            <a:off x="1099585" y="6534205"/>
            <a:ext cx="9939528" cy="123111"/>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5304D"/>
                </a:solidFill>
                <a:effectLst/>
                <a:uLnTx/>
                <a:uFillTx/>
                <a:latin typeface="Source Sans Pro" panose="020B0503030403020204" pitchFamily="34" charset="0"/>
                <a:ea typeface="Source Sans Pro" panose="020B0503030403020204" pitchFamily="34" charset="0"/>
                <a:cs typeface="+mn-cs"/>
              </a:rPr>
              <a:t>Source: Bureau of Labor Statistics</a:t>
            </a:r>
          </a:p>
        </p:txBody>
      </p:sp>
      <p:sp>
        <p:nvSpPr>
          <p:cNvPr id="4" name="Slide Number Placeholder 3">
            <a:extLst>
              <a:ext uri="{FF2B5EF4-FFF2-40B4-BE49-F238E27FC236}">
                <a16:creationId xmlns:a16="http://schemas.microsoft.com/office/drawing/2014/main" id="{FBDA4CDE-09FC-DA97-0A65-A4689B03F0B0}"/>
              </a:ext>
            </a:extLst>
          </p:cNvPr>
          <p:cNvSpPr>
            <a:spLocks noGrp="1"/>
          </p:cNvSpPr>
          <p:nvPr>
            <p:ph type="sldNum" sz="quarter" idx="14"/>
          </p:nvPr>
        </p:nvSpPr>
        <p:spPr/>
        <p:txBody>
          <a:bodyPr/>
          <a:lstStyle/>
          <a:p>
            <a:fld id="{A40F6220-3843-4368-9AEB-1A179F7BFCD6}" type="slidenum">
              <a:rPr lang="en-US" smtClean="0"/>
              <a:pPr/>
              <a:t>14</a:t>
            </a:fld>
            <a:endParaRPr lang="en-US"/>
          </a:p>
        </p:txBody>
      </p:sp>
    </p:spTree>
    <p:extLst>
      <p:ext uri="{BB962C8B-B14F-4D97-AF65-F5344CB8AC3E}">
        <p14:creationId xmlns:p14="http://schemas.microsoft.com/office/powerpoint/2010/main" val="40085539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AFFFCE-2A8C-4F87-D006-7872B89D8165}"/>
              </a:ext>
            </a:extLst>
          </p:cNvPr>
          <p:cNvSpPr>
            <a:spLocks noGrp="1"/>
          </p:cNvSpPr>
          <p:nvPr>
            <p:ph type="title"/>
          </p:nvPr>
        </p:nvSpPr>
        <p:spPr>
          <a:xfrm>
            <a:off x="914400" y="526601"/>
            <a:ext cx="11173034" cy="830997"/>
          </a:xfrm>
        </p:spPr>
        <p:txBody>
          <a:bodyPr/>
          <a:lstStyle/>
          <a:p>
            <a:r>
              <a:rPr lang="en-US" sz="3000"/>
              <a:t>Even as the Fed has cut rates, the 10-year Treasury and </a:t>
            </a:r>
            <a:br>
              <a:rPr lang="en-US" sz="3000"/>
            </a:br>
            <a:r>
              <a:rPr lang="en-US" sz="3000"/>
              <a:t>mortgage rates have risen</a:t>
            </a:r>
          </a:p>
        </p:txBody>
      </p:sp>
      <p:graphicFrame>
        <p:nvGraphicFramePr>
          <p:cNvPr id="3" name="Chart 2">
            <a:extLst>
              <a:ext uri="{FF2B5EF4-FFF2-40B4-BE49-F238E27FC236}">
                <a16:creationId xmlns:a16="http://schemas.microsoft.com/office/drawing/2014/main" id="{6449A7FF-54DC-B353-ED76-52A80C0A9B10}"/>
              </a:ext>
            </a:extLst>
          </p:cNvPr>
          <p:cNvGraphicFramePr>
            <a:graphicFrameLocks noGrp="1"/>
          </p:cNvGraphicFramePr>
          <p:nvPr/>
        </p:nvGraphicFramePr>
        <p:xfrm>
          <a:off x="914400" y="1739792"/>
          <a:ext cx="10363200" cy="4661007"/>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835C954B-CC06-69A2-8F8C-7DD21EE78026}"/>
              </a:ext>
            </a:extLst>
          </p:cNvPr>
          <p:cNvSpPr txBox="1"/>
          <p:nvPr/>
        </p:nvSpPr>
        <p:spPr>
          <a:xfrm>
            <a:off x="3823858" y="1545893"/>
            <a:ext cx="4544284" cy="19389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Fed Funds, 10Y Treasury, and Mortgage Rates</a:t>
            </a:r>
          </a:p>
        </p:txBody>
      </p:sp>
      <p:sp>
        <p:nvSpPr>
          <p:cNvPr id="11" name="Footer Placeholder 4">
            <a:extLst>
              <a:ext uri="{FF2B5EF4-FFF2-40B4-BE49-F238E27FC236}">
                <a16:creationId xmlns:a16="http://schemas.microsoft.com/office/drawing/2014/main" id="{839357A7-8150-BCCF-09EB-4D899D86FCB4}"/>
              </a:ext>
            </a:extLst>
          </p:cNvPr>
          <p:cNvSpPr txBox="1">
            <a:spLocks/>
          </p:cNvSpPr>
          <p:nvPr/>
        </p:nvSpPr>
        <p:spPr>
          <a:xfrm>
            <a:off x="1099585" y="6534205"/>
            <a:ext cx="9939528" cy="123111"/>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5304D"/>
                </a:solidFill>
                <a:effectLst/>
                <a:uLnTx/>
                <a:uFillTx/>
                <a:latin typeface="Source Sans Pro" panose="020B0503030403020204" pitchFamily="34" charset="0"/>
                <a:ea typeface="Source Sans Pro" panose="020B0503030403020204" pitchFamily="34" charset="0"/>
                <a:cs typeface="+mn-cs"/>
              </a:rPr>
              <a:t>Source: Federal Reserve Board, Freddie Mac, Fannie Mae Forecast</a:t>
            </a:r>
          </a:p>
        </p:txBody>
      </p:sp>
      <p:sp>
        <p:nvSpPr>
          <p:cNvPr id="2" name="Slide Number Placeholder 1">
            <a:extLst>
              <a:ext uri="{FF2B5EF4-FFF2-40B4-BE49-F238E27FC236}">
                <a16:creationId xmlns:a16="http://schemas.microsoft.com/office/drawing/2014/main" id="{D276EBBB-DDCF-E866-7F5E-14EA78E5303D}"/>
              </a:ext>
            </a:extLst>
          </p:cNvPr>
          <p:cNvSpPr>
            <a:spLocks noGrp="1"/>
          </p:cNvSpPr>
          <p:nvPr>
            <p:ph type="sldNum" sz="quarter" idx="14"/>
          </p:nvPr>
        </p:nvSpPr>
        <p:spPr/>
        <p:txBody>
          <a:bodyPr/>
          <a:lstStyle/>
          <a:p>
            <a:fld id="{A40F6220-3843-4368-9AEB-1A179F7BFCD6}" type="slidenum">
              <a:rPr lang="en-US" smtClean="0"/>
              <a:pPr/>
              <a:t>15</a:t>
            </a:fld>
            <a:endParaRPr lang="en-US"/>
          </a:p>
        </p:txBody>
      </p:sp>
    </p:spTree>
    <p:extLst>
      <p:ext uri="{BB962C8B-B14F-4D97-AF65-F5344CB8AC3E}">
        <p14:creationId xmlns:p14="http://schemas.microsoft.com/office/powerpoint/2010/main" val="20704684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649F6B-5386-751F-C2BD-EBFF7C831924}"/>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709CE7A-69E0-799B-5509-545492CA25C2}"/>
              </a:ext>
            </a:extLst>
          </p:cNvPr>
          <p:cNvSpPr>
            <a:spLocks noGrp="1"/>
          </p:cNvSpPr>
          <p:nvPr>
            <p:ph type="sldNum" sz="quarter" idx="1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40F6220-3843-4368-9AEB-1A179F7BFCD6}" type="slidenum">
              <a:rPr kumimoji="0" lang="en-US" sz="1000" b="0" i="0" u="none" strike="noStrike" kern="1200" cap="none" spc="0" normalizeH="0" baseline="0" noProof="0" smtClean="0">
                <a:ln>
                  <a:noFill/>
                </a:ln>
                <a:solidFill>
                  <a:srgbClr val="121212"/>
                </a:solidFill>
                <a:effectLst/>
                <a:uLnTx/>
                <a:uFillTx/>
                <a:latin typeface="Source Sans Pro" panose="020B0503030403020204" pitchFamily="34" charset="0"/>
                <a:ea typeface="Source Sans Pro" panose="020B0503030403020204" pitchFamily="34" charset="0"/>
                <a:cs typeface="+mn-cs"/>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0" lang="en-US" sz="10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endParaRPr>
          </a:p>
        </p:txBody>
      </p:sp>
      <p:sp>
        <p:nvSpPr>
          <p:cNvPr id="12" name="Text Placeholder 2">
            <a:extLst>
              <a:ext uri="{FF2B5EF4-FFF2-40B4-BE49-F238E27FC236}">
                <a16:creationId xmlns:a16="http://schemas.microsoft.com/office/drawing/2014/main" id="{9FD041E6-E13F-39DE-D786-B99C82ADCE70}"/>
              </a:ext>
            </a:extLst>
          </p:cNvPr>
          <p:cNvSpPr txBox="1">
            <a:spLocks/>
          </p:cNvSpPr>
          <p:nvPr/>
        </p:nvSpPr>
        <p:spPr>
          <a:xfrm>
            <a:off x="826302" y="1354910"/>
            <a:ext cx="11365698" cy="810722"/>
          </a:xfrm>
          <a:prstGeom prst="rect">
            <a:avLst/>
          </a:prstGeom>
        </p:spPr>
        <p:txBody>
          <a:bodyPr/>
          <a:lstStyle>
            <a:lvl1pPr marL="0" indent="0" algn="l" defTabSz="914400" rtl="0" eaLnBrk="1" latinLnBrk="0" hangingPunct="1">
              <a:lnSpc>
                <a:spcPct val="100000"/>
              </a:lnSpc>
              <a:spcBef>
                <a:spcPts val="1200"/>
              </a:spcBef>
              <a:buFont typeface="Arial" panose="020B0604020202020204" pitchFamily="34" charset="0"/>
              <a:buNone/>
              <a:defRPr sz="2600" kern="1200">
                <a:solidFill>
                  <a:schemeClr val="tx1"/>
                </a:solidFill>
                <a:latin typeface="+mn-lt"/>
                <a:ea typeface="+mn-ea"/>
                <a:cs typeface="+mn-cs"/>
              </a:defRPr>
            </a:lvl1pPr>
            <a:lvl2pPr marL="283464" indent="-283464"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2pPr>
            <a:lvl3pPr marL="573088"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3pPr>
            <a:lvl4pPr marL="860425"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4pPr>
            <a:lvl5pPr marL="1147763"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endParaRPr kumimoji="0" lang="en-US" sz="1800" b="1" i="0" u="none" strike="noStrike" kern="1200" cap="none" spc="0" normalizeH="0" baseline="0" noProof="0">
              <a:ln>
                <a:noFill/>
              </a:ln>
              <a:solidFill>
                <a:srgbClr val="238196"/>
              </a:solidFill>
              <a:effectLst/>
              <a:uLnTx/>
              <a:uFillTx/>
              <a:latin typeface="Source Sans Pro SemiBold" panose="020B0603030403020204" pitchFamily="34" charset="0"/>
              <a:ea typeface="Source Sans Pro SemiBold" panose="020B0603030403020204" pitchFamily="34" charset="0"/>
              <a:cs typeface="+mn-cs"/>
            </a:endParaRPr>
          </a:p>
        </p:txBody>
      </p:sp>
      <p:sp>
        <p:nvSpPr>
          <p:cNvPr id="4" name="Title 3">
            <a:extLst>
              <a:ext uri="{FF2B5EF4-FFF2-40B4-BE49-F238E27FC236}">
                <a16:creationId xmlns:a16="http://schemas.microsoft.com/office/drawing/2014/main" id="{5EEFBED2-9254-C547-AE0E-0C8FEF2E2B48}"/>
              </a:ext>
            </a:extLst>
          </p:cNvPr>
          <p:cNvSpPr txBox="1">
            <a:spLocks/>
          </p:cNvSpPr>
          <p:nvPr/>
        </p:nvSpPr>
        <p:spPr>
          <a:xfrm>
            <a:off x="914401" y="611845"/>
            <a:ext cx="10210800" cy="746615"/>
          </a:xfrm>
          <a:prstGeom prst="rect">
            <a:avLst/>
          </a:prstGeom>
        </p:spPr>
        <p:txBody>
          <a:bodyPr vert="horz" wrap="square" lIns="0" tIns="0" rIns="0" bIns="0" rtlCol="0" anchor="t">
            <a:spAutoFit/>
          </a:bodyPr>
          <a:lstStyle>
            <a:lvl1pPr algn="l" defTabSz="914400" rtl="0" eaLnBrk="1" latinLnBrk="0" hangingPunct="1">
              <a:lnSpc>
                <a:spcPct val="80000"/>
              </a:lnSpc>
              <a:spcBef>
                <a:spcPct val="0"/>
              </a:spcBef>
              <a:spcAft>
                <a:spcPts val="1200"/>
              </a:spcAft>
              <a:buNone/>
              <a:defRPr lang="en-US" sz="6300" b="1" i="0" kern="1200" spc="-280" dirty="0">
                <a:solidFill>
                  <a:schemeClr val="tx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80000"/>
              </a:lnSpc>
              <a:spcBef>
                <a:spcPct val="0"/>
              </a:spcBef>
              <a:spcAft>
                <a:spcPts val="1200"/>
              </a:spcAft>
              <a:buClrTx/>
              <a:buSzTx/>
              <a:buFontTx/>
              <a:buNone/>
              <a:tabLst/>
              <a:defRPr/>
            </a:pPr>
            <a:r>
              <a:rPr kumimoji="0" lang="en-US" sz="3000" b="1" i="0" u="none" strike="noStrike" kern="1200" cap="none" spc="0" normalizeH="0" baseline="0" noProof="0">
                <a:ln>
                  <a:noFill/>
                </a:ln>
                <a:solidFill>
                  <a:srgbClr val="05304D"/>
                </a:solidFill>
                <a:effectLst/>
                <a:uLnTx/>
                <a:uFillTx/>
                <a:latin typeface="Source Sans Pro"/>
                <a:ea typeface="+mj-ea"/>
                <a:cs typeface="Arial"/>
              </a:rPr>
              <a:t>Consumers are concerned about their personal finances due to policy changes</a:t>
            </a:r>
          </a:p>
        </p:txBody>
      </p:sp>
      <p:graphicFrame>
        <p:nvGraphicFramePr>
          <p:cNvPr id="3" name="Chart 2">
            <a:extLst>
              <a:ext uri="{FF2B5EF4-FFF2-40B4-BE49-F238E27FC236}">
                <a16:creationId xmlns:a16="http://schemas.microsoft.com/office/drawing/2014/main" id="{F53F8D88-10D1-4018-9833-A6231628D2CF}"/>
              </a:ext>
            </a:extLst>
          </p:cNvPr>
          <p:cNvGraphicFramePr>
            <a:graphicFrameLocks/>
          </p:cNvGraphicFramePr>
          <p:nvPr/>
        </p:nvGraphicFramePr>
        <p:xfrm>
          <a:off x="6199908" y="1905000"/>
          <a:ext cx="5184213" cy="459446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Chart 16">
            <a:extLst>
              <a:ext uri="{FF2B5EF4-FFF2-40B4-BE49-F238E27FC236}">
                <a16:creationId xmlns:a16="http://schemas.microsoft.com/office/drawing/2014/main" id="{A14F67DD-73D5-8D26-2758-459795E1593B}"/>
              </a:ext>
            </a:extLst>
          </p:cNvPr>
          <p:cNvGraphicFramePr>
            <a:graphicFrameLocks/>
          </p:cNvGraphicFramePr>
          <p:nvPr/>
        </p:nvGraphicFramePr>
        <p:xfrm>
          <a:off x="969818" y="1905000"/>
          <a:ext cx="4684195" cy="4052455"/>
        </p:xfrm>
        <a:graphic>
          <a:graphicData uri="http://schemas.openxmlformats.org/drawingml/2006/chart">
            <c:chart xmlns:c="http://schemas.openxmlformats.org/drawingml/2006/chart" xmlns:r="http://schemas.openxmlformats.org/officeDocument/2006/relationships" r:id="rId4"/>
          </a:graphicData>
        </a:graphic>
      </p:graphicFrame>
      <p:sp>
        <p:nvSpPr>
          <p:cNvPr id="18" name="TextBox 17">
            <a:extLst>
              <a:ext uri="{FF2B5EF4-FFF2-40B4-BE49-F238E27FC236}">
                <a16:creationId xmlns:a16="http://schemas.microsoft.com/office/drawing/2014/main" id="{2A5B1BA0-4FC7-2110-179A-BB88A19B2C82}"/>
              </a:ext>
            </a:extLst>
          </p:cNvPr>
          <p:cNvSpPr txBox="1"/>
          <p:nvPr/>
        </p:nvSpPr>
        <p:spPr>
          <a:xfrm>
            <a:off x="1275502" y="6148760"/>
            <a:ext cx="4007203" cy="221599"/>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800" b="0" i="1" u="none" strike="noStrike" kern="1200" cap="none" spc="0" normalizeH="0" baseline="0" noProof="0">
                <a:ln>
                  <a:noFill/>
                </a:ln>
                <a:solidFill>
                  <a:srgbClr val="121212"/>
                </a:solidFill>
                <a:effectLst/>
                <a:uLnTx/>
                <a:uFillTx/>
                <a:latin typeface="Source Sans Pro"/>
                <a:ea typeface="+mn-ea"/>
                <a:cs typeface="+mn-cs"/>
              </a:rPr>
              <a:t>*Q11: Looking ahead one year, do you expect our personal financial situation to get much better, somewhat better, stay about the same, or get much worse?</a:t>
            </a:r>
          </a:p>
        </p:txBody>
      </p:sp>
      <p:grpSp>
        <p:nvGrpSpPr>
          <p:cNvPr id="7" name="Group 6">
            <a:extLst>
              <a:ext uri="{FF2B5EF4-FFF2-40B4-BE49-F238E27FC236}">
                <a16:creationId xmlns:a16="http://schemas.microsoft.com/office/drawing/2014/main" id="{2A2495FF-3A52-6EB2-57D5-429A09E84F2E}"/>
              </a:ext>
            </a:extLst>
          </p:cNvPr>
          <p:cNvGrpSpPr/>
          <p:nvPr/>
        </p:nvGrpSpPr>
        <p:grpSpPr>
          <a:xfrm>
            <a:off x="11259484" y="2863256"/>
            <a:ext cx="1041840" cy="1613489"/>
            <a:chOff x="11259484" y="2863256"/>
            <a:chExt cx="1041840" cy="1613489"/>
          </a:xfrm>
        </p:grpSpPr>
        <p:grpSp>
          <p:nvGrpSpPr>
            <p:cNvPr id="16" name="Group 15">
              <a:extLst>
                <a:ext uri="{FF2B5EF4-FFF2-40B4-BE49-F238E27FC236}">
                  <a16:creationId xmlns:a16="http://schemas.microsoft.com/office/drawing/2014/main" id="{6ADF99DF-D532-A6F9-50CE-D6AA534EE676}"/>
                </a:ext>
              </a:extLst>
            </p:cNvPr>
            <p:cNvGrpSpPr/>
            <p:nvPr/>
          </p:nvGrpSpPr>
          <p:grpSpPr>
            <a:xfrm>
              <a:off x="11259484" y="3590921"/>
              <a:ext cx="1041840" cy="885824"/>
              <a:chOff x="11125201" y="3054129"/>
              <a:chExt cx="1041840" cy="995266"/>
            </a:xfrm>
          </p:grpSpPr>
          <p:grpSp>
            <p:nvGrpSpPr>
              <p:cNvPr id="10" name="Group 9">
                <a:extLst>
                  <a:ext uri="{FF2B5EF4-FFF2-40B4-BE49-F238E27FC236}">
                    <a16:creationId xmlns:a16="http://schemas.microsoft.com/office/drawing/2014/main" id="{D0FB2CDC-DE1F-920E-3487-BF7BF41B4789}"/>
                  </a:ext>
                </a:extLst>
              </p:cNvPr>
              <p:cNvGrpSpPr/>
              <p:nvPr/>
            </p:nvGrpSpPr>
            <p:grpSpPr>
              <a:xfrm>
                <a:off x="11125201" y="3054129"/>
                <a:ext cx="1041840" cy="995266"/>
                <a:chOff x="5057126" y="2439663"/>
                <a:chExt cx="1216292" cy="759677"/>
              </a:xfrm>
            </p:grpSpPr>
            <p:sp>
              <p:nvSpPr>
                <p:cNvPr id="11" name="TextBox 10">
                  <a:extLst>
                    <a:ext uri="{FF2B5EF4-FFF2-40B4-BE49-F238E27FC236}">
                      <a16:creationId xmlns:a16="http://schemas.microsoft.com/office/drawing/2014/main" id="{D8AB3984-580F-5FA5-40B5-888EBA82EDFC}"/>
                    </a:ext>
                  </a:extLst>
                </p:cNvPr>
                <p:cNvSpPr txBox="1"/>
                <p:nvPr/>
              </p:nvSpPr>
              <p:spPr>
                <a:xfrm>
                  <a:off x="5091344" y="2439663"/>
                  <a:ext cx="1150204" cy="111000"/>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1050" b="1" i="0" u="none" strike="noStrike" kern="1200" cap="none" spc="0" normalizeH="0" baseline="0" noProof="0">
                      <a:ln>
                        <a:noFill/>
                      </a:ln>
                      <a:solidFill>
                        <a:srgbClr val="238196"/>
                      </a:solidFill>
                      <a:effectLst/>
                      <a:uLnTx/>
                      <a:uFillTx/>
                      <a:latin typeface="Source Sans Pro"/>
                      <a:ea typeface="+mn-ea"/>
                      <a:cs typeface="+mn-cs"/>
                    </a:rPr>
                    <a:t>+5% pts MoM</a:t>
                  </a:r>
                </a:p>
              </p:txBody>
            </p:sp>
            <p:sp>
              <p:nvSpPr>
                <p:cNvPr id="13" name="TextBox 12">
                  <a:extLst>
                    <a:ext uri="{FF2B5EF4-FFF2-40B4-BE49-F238E27FC236}">
                      <a16:creationId xmlns:a16="http://schemas.microsoft.com/office/drawing/2014/main" id="{DDF4E63C-2177-7B4B-7872-6F1DDDA43721}"/>
                    </a:ext>
                  </a:extLst>
                </p:cNvPr>
                <p:cNvSpPr txBox="1"/>
                <p:nvPr/>
              </p:nvSpPr>
              <p:spPr>
                <a:xfrm>
                  <a:off x="5057126" y="2952239"/>
                  <a:ext cx="1216292" cy="111000"/>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1050" b="1" i="0" u="none" strike="noStrike" kern="1200" cap="none" spc="0" normalizeH="0" baseline="0" noProof="0">
                      <a:ln>
                        <a:noFill/>
                      </a:ln>
                      <a:solidFill>
                        <a:srgbClr val="2C6937"/>
                      </a:solidFill>
                      <a:effectLst/>
                      <a:uLnTx/>
                      <a:uFillTx/>
                      <a:latin typeface="Source Sans Pro"/>
                      <a:ea typeface="+mn-ea"/>
                      <a:cs typeface="+mn-cs"/>
                    </a:rPr>
                    <a:t>+7% pts MoM </a:t>
                  </a:r>
                </a:p>
              </p:txBody>
            </p:sp>
            <p:sp>
              <p:nvSpPr>
                <p:cNvPr id="14" name="TextBox 13">
                  <a:extLst>
                    <a:ext uri="{FF2B5EF4-FFF2-40B4-BE49-F238E27FC236}">
                      <a16:creationId xmlns:a16="http://schemas.microsoft.com/office/drawing/2014/main" id="{348DBFAA-F8AA-BFEF-9B4B-A6E4405431F4}"/>
                    </a:ext>
                  </a:extLst>
                </p:cNvPr>
                <p:cNvSpPr txBox="1"/>
                <p:nvPr/>
              </p:nvSpPr>
              <p:spPr>
                <a:xfrm>
                  <a:off x="5074234" y="3088340"/>
                  <a:ext cx="1182076" cy="111000"/>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1050" b="1" i="0" u="none" strike="noStrike" kern="1200" cap="none" spc="0" normalizeH="0" baseline="0" noProof="0">
                      <a:ln>
                        <a:noFill/>
                      </a:ln>
                      <a:solidFill>
                        <a:srgbClr val="FFB400">
                          <a:lumMod val="75000"/>
                        </a:srgbClr>
                      </a:solidFill>
                      <a:effectLst/>
                      <a:uLnTx/>
                      <a:uFillTx/>
                      <a:latin typeface="Source Sans Pro"/>
                      <a:ea typeface="+mn-ea"/>
                      <a:cs typeface="+mn-cs"/>
                    </a:rPr>
                    <a:t>+14% pts MoM</a:t>
                  </a:r>
                </a:p>
              </p:txBody>
            </p:sp>
          </p:grpSp>
          <p:sp>
            <p:nvSpPr>
              <p:cNvPr id="15" name="TextBox 14">
                <a:extLst>
                  <a:ext uri="{FF2B5EF4-FFF2-40B4-BE49-F238E27FC236}">
                    <a16:creationId xmlns:a16="http://schemas.microsoft.com/office/drawing/2014/main" id="{6E6C675D-589B-1316-661D-F3E7EB6EE088}"/>
                  </a:ext>
                </a:extLst>
              </p:cNvPr>
              <p:cNvSpPr txBox="1"/>
              <p:nvPr/>
            </p:nvSpPr>
            <p:spPr>
              <a:xfrm>
                <a:off x="11153505" y="3267216"/>
                <a:ext cx="985231" cy="145424"/>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1050" b="1" i="0" u="none" strike="noStrike" kern="1200" cap="none" spc="0" normalizeH="0" baseline="0" noProof="0">
                    <a:ln>
                      <a:noFill/>
                    </a:ln>
                    <a:solidFill>
                      <a:srgbClr val="C55422"/>
                    </a:solidFill>
                    <a:effectLst/>
                    <a:uLnTx/>
                    <a:uFillTx/>
                    <a:latin typeface="Source Sans Pro"/>
                    <a:ea typeface="+mn-ea"/>
                    <a:cs typeface="+mn-cs"/>
                  </a:rPr>
                  <a:t>-8% pts MoM</a:t>
                </a:r>
              </a:p>
            </p:txBody>
          </p:sp>
        </p:grpSp>
        <p:sp>
          <p:nvSpPr>
            <p:cNvPr id="6" name="TextBox 5">
              <a:extLst>
                <a:ext uri="{FF2B5EF4-FFF2-40B4-BE49-F238E27FC236}">
                  <a16:creationId xmlns:a16="http://schemas.microsoft.com/office/drawing/2014/main" id="{787DA6DE-6C0C-5D10-1354-B300550C7928}"/>
                </a:ext>
              </a:extLst>
            </p:cNvPr>
            <p:cNvSpPr txBox="1"/>
            <p:nvPr/>
          </p:nvSpPr>
          <p:spPr>
            <a:xfrm>
              <a:off x="11287787" y="2863256"/>
              <a:ext cx="985231" cy="145424"/>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1050" b="1" i="0" u="none" strike="noStrike" kern="1200" cap="none" spc="0" normalizeH="0" baseline="0" noProof="0">
                  <a:ln>
                    <a:noFill/>
                  </a:ln>
                  <a:solidFill>
                    <a:srgbClr val="085280"/>
                  </a:solidFill>
                  <a:effectLst/>
                  <a:uLnTx/>
                  <a:uFillTx/>
                  <a:latin typeface="Source Sans Pro"/>
                  <a:ea typeface="+mn-ea"/>
                  <a:cs typeface="+mn-cs"/>
                </a:rPr>
                <a:t>-5% pts MoM</a:t>
              </a:r>
            </a:p>
          </p:txBody>
        </p:sp>
      </p:grpSp>
    </p:spTree>
    <p:extLst>
      <p:ext uri="{BB962C8B-B14F-4D97-AF65-F5344CB8AC3E}">
        <p14:creationId xmlns:p14="http://schemas.microsoft.com/office/powerpoint/2010/main" val="15074339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3">
            <a:extLst>
              <a:ext uri="{FF2B5EF4-FFF2-40B4-BE49-F238E27FC236}">
                <a16:creationId xmlns:a16="http://schemas.microsoft.com/office/drawing/2014/main" id="{67D465DA-5667-43F5-8CC8-78539D1ED870}"/>
              </a:ext>
            </a:extLst>
          </p:cNvPr>
          <p:cNvSpPr>
            <a:spLocks noGrp="1"/>
          </p:cNvSpPr>
          <p:nvPr>
            <p:ph type="title"/>
          </p:nvPr>
        </p:nvSpPr>
        <p:spPr>
          <a:xfrm>
            <a:off x="914400" y="553697"/>
            <a:ext cx="10871200" cy="830997"/>
          </a:xfrm>
        </p:spPr>
        <p:txBody>
          <a:bodyPr/>
          <a:lstStyle/>
          <a:p>
            <a:r>
              <a:rPr lang="en-US" sz="3000">
                <a:latin typeface="Source Sans Pro"/>
                <a:ea typeface="Source Sans Pro"/>
              </a:rPr>
              <a:t>While aggregate balances are not out of line with incomes, there are signs of stress in credit card performance </a:t>
            </a:r>
            <a:endParaRPr lang="en-US" sz="3000"/>
          </a:p>
        </p:txBody>
      </p:sp>
      <p:sp>
        <p:nvSpPr>
          <p:cNvPr id="6" name="Slide Number Placeholder 1">
            <a:extLst>
              <a:ext uri="{FF2B5EF4-FFF2-40B4-BE49-F238E27FC236}">
                <a16:creationId xmlns:a16="http://schemas.microsoft.com/office/drawing/2014/main" id="{01390BC0-899C-41DA-B7C2-E935D156819A}"/>
              </a:ext>
            </a:extLst>
          </p:cNvPr>
          <p:cNvSpPr txBox="1">
            <a:spLocks/>
          </p:cNvSpPr>
          <p:nvPr/>
        </p:nvSpPr>
        <p:spPr>
          <a:xfrm>
            <a:off x="821088" y="6499787"/>
            <a:ext cx="321912" cy="153888"/>
          </a:xfrm>
        </p:spPr>
        <p:txBody>
          <a:bodyP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A40F6220-3843-4368-9AEB-1A179F7BFCD6}" type="slidenum">
              <a:rPr kumimoji="0" lang="en-US" sz="1000" b="0" i="0" u="none" strike="noStrike" kern="1200" cap="none" spc="0" normalizeH="0" baseline="0" noProof="0" smtClean="0">
                <a:ln>
                  <a:noFill/>
                </a:ln>
                <a:solidFill>
                  <a:srgbClr val="121212"/>
                </a:solidFill>
                <a:effectLst/>
                <a:uLnTx/>
                <a:uFillTx/>
                <a:latin typeface="Source Sans Pro" panose="020B0503030403020204" pitchFamily="34" charset="0"/>
                <a:ea typeface="Source Sans Pro" panose="020B0503030403020204" pitchFamily="34" charset="0"/>
                <a:cs typeface="+mn-cs"/>
              </a:rPr>
              <a:pPr marL="0" marR="0" lvl="0" indent="0" algn="l" defTabSz="914400" rtl="0" eaLnBrk="1" fontAlgn="auto" latinLnBrk="0" hangingPunct="1">
                <a:lnSpc>
                  <a:spcPct val="100000"/>
                </a:lnSpc>
                <a:spcBef>
                  <a:spcPts val="0"/>
                </a:spcBef>
                <a:spcAft>
                  <a:spcPts val="0"/>
                </a:spcAft>
                <a:buClrTx/>
                <a:buSzTx/>
                <a:buFontTx/>
                <a:buNone/>
                <a:tabLst/>
                <a:defRPr/>
              </a:pPr>
              <a:t>17</a:t>
            </a:fld>
            <a:endParaRPr kumimoji="0" lang="en-US" sz="10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endParaRPr>
          </a:p>
        </p:txBody>
      </p:sp>
      <p:sp>
        <p:nvSpPr>
          <p:cNvPr id="8" name="Footer Placeholder 4">
            <a:extLst>
              <a:ext uri="{FF2B5EF4-FFF2-40B4-BE49-F238E27FC236}">
                <a16:creationId xmlns:a16="http://schemas.microsoft.com/office/drawing/2014/main" id="{BC3B134B-7357-4904-B79C-0ED73508AD53}"/>
              </a:ext>
            </a:extLst>
          </p:cNvPr>
          <p:cNvSpPr txBox="1">
            <a:spLocks/>
          </p:cNvSpPr>
          <p:nvPr/>
        </p:nvSpPr>
        <p:spPr>
          <a:xfrm>
            <a:off x="1076959" y="6499469"/>
            <a:ext cx="8313687" cy="24622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121212"/>
                </a:solidFill>
                <a:effectLst/>
                <a:uLnTx/>
                <a:uFillTx/>
                <a:latin typeface="Source Sans Pro"/>
                <a:ea typeface="+mn-ea"/>
                <a:cs typeface="+mn-cs"/>
              </a:rPr>
              <a:t>Source:  New York Federal Reserve/Equifax, Bureau of Economic Analysis</a:t>
            </a:r>
          </a:p>
        </p:txBody>
      </p:sp>
      <p:graphicFrame>
        <p:nvGraphicFramePr>
          <p:cNvPr id="2" name="Chart 1">
            <a:extLst>
              <a:ext uri="{FF2B5EF4-FFF2-40B4-BE49-F238E27FC236}">
                <a16:creationId xmlns:a16="http://schemas.microsoft.com/office/drawing/2014/main" id="{EC4037D0-DCA4-6DAC-66D8-B40A2C9A9ACC}"/>
              </a:ext>
            </a:extLst>
          </p:cNvPr>
          <p:cNvGraphicFramePr>
            <a:graphicFrameLocks/>
          </p:cNvGraphicFramePr>
          <p:nvPr/>
        </p:nvGraphicFramePr>
        <p:xfrm>
          <a:off x="6324599" y="1838035"/>
          <a:ext cx="4953001" cy="456276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Chart 2">
            <a:extLst>
              <a:ext uri="{FF2B5EF4-FFF2-40B4-BE49-F238E27FC236}">
                <a16:creationId xmlns:a16="http://schemas.microsoft.com/office/drawing/2014/main" id="{C5650B95-1E9A-8CC6-3E27-83BD825D8512}"/>
              </a:ext>
            </a:extLst>
          </p:cNvPr>
          <p:cNvGraphicFramePr>
            <a:graphicFrameLocks noGrp="1"/>
          </p:cNvGraphicFramePr>
          <p:nvPr/>
        </p:nvGraphicFramePr>
        <p:xfrm>
          <a:off x="639393" y="1905000"/>
          <a:ext cx="5228010" cy="4502455"/>
        </p:xfrm>
        <a:graphic>
          <a:graphicData uri="http://schemas.openxmlformats.org/drawingml/2006/chart">
            <c:chart xmlns:c="http://schemas.openxmlformats.org/drawingml/2006/chart" xmlns:r="http://schemas.openxmlformats.org/officeDocument/2006/relationships" r:id="rId4"/>
          </a:graphicData>
        </a:graphic>
      </p:graphicFrame>
      <p:sp>
        <p:nvSpPr>
          <p:cNvPr id="4" name="Slide Number Placeholder 3">
            <a:extLst>
              <a:ext uri="{FF2B5EF4-FFF2-40B4-BE49-F238E27FC236}">
                <a16:creationId xmlns:a16="http://schemas.microsoft.com/office/drawing/2014/main" id="{CB8FECFA-5C05-EC0C-AC4F-A7B53AC42840}"/>
              </a:ext>
            </a:extLst>
          </p:cNvPr>
          <p:cNvSpPr>
            <a:spLocks noGrp="1"/>
          </p:cNvSpPr>
          <p:nvPr>
            <p:ph type="sldNum" sz="quarter" idx="14"/>
          </p:nvPr>
        </p:nvSpPr>
        <p:spPr/>
        <p:txBody>
          <a:bodyPr/>
          <a:lstStyle/>
          <a:p>
            <a:fld id="{A40F6220-3843-4368-9AEB-1A179F7BFCD6}" type="slidenum">
              <a:rPr lang="en-US" smtClean="0"/>
              <a:pPr/>
              <a:t>17</a:t>
            </a:fld>
            <a:endParaRPr lang="en-US"/>
          </a:p>
        </p:txBody>
      </p:sp>
    </p:spTree>
    <p:extLst>
      <p:ext uri="{BB962C8B-B14F-4D97-AF65-F5344CB8AC3E}">
        <p14:creationId xmlns:p14="http://schemas.microsoft.com/office/powerpoint/2010/main" val="37973320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3">
            <a:extLst>
              <a:ext uri="{FF2B5EF4-FFF2-40B4-BE49-F238E27FC236}">
                <a16:creationId xmlns:a16="http://schemas.microsoft.com/office/drawing/2014/main" id="{67D465DA-5667-43F5-8CC8-78539D1ED870}"/>
              </a:ext>
            </a:extLst>
          </p:cNvPr>
          <p:cNvSpPr>
            <a:spLocks noGrp="1"/>
          </p:cNvSpPr>
          <p:nvPr>
            <p:ph type="title"/>
          </p:nvPr>
        </p:nvSpPr>
        <p:spPr>
          <a:xfrm>
            <a:off x="914400" y="553697"/>
            <a:ext cx="10871200" cy="830997"/>
          </a:xfrm>
        </p:spPr>
        <p:txBody>
          <a:bodyPr/>
          <a:lstStyle/>
          <a:p>
            <a:r>
              <a:rPr lang="en-US" sz="3000">
                <a:latin typeface="Source Sans Pro"/>
                <a:ea typeface="Source Sans Pro"/>
              </a:rPr>
              <a:t>Auto loan debt as a percentage of income is below pre-pandemic levels, though delinquencies are growing</a:t>
            </a:r>
            <a:endParaRPr lang="en-US" sz="3000"/>
          </a:p>
        </p:txBody>
      </p:sp>
      <p:sp>
        <p:nvSpPr>
          <p:cNvPr id="6" name="Slide Number Placeholder 1">
            <a:extLst>
              <a:ext uri="{FF2B5EF4-FFF2-40B4-BE49-F238E27FC236}">
                <a16:creationId xmlns:a16="http://schemas.microsoft.com/office/drawing/2014/main" id="{01390BC0-899C-41DA-B7C2-E935D156819A}"/>
              </a:ext>
            </a:extLst>
          </p:cNvPr>
          <p:cNvSpPr txBox="1">
            <a:spLocks/>
          </p:cNvSpPr>
          <p:nvPr/>
        </p:nvSpPr>
        <p:spPr>
          <a:xfrm>
            <a:off x="821088" y="6499787"/>
            <a:ext cx="321912" cy="153888"/>
          </a:xfrm>
        </p:spPr>
        <p:txBody>
          <a:bodyP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A40F6220-3843-4368-9AEB-1A179F7BFCD6}" type="slidenum">
              <a:rPr kumimoji="0" lang="en-US" sz="1000" b="0" i="0" u="none" strike="noStrike" kern="1200" cap="none" spc="0" normalizeH="0" baseline="0" noProof="0" smtClean="0">
                <a:ln>
                  <a:noFill/>
                </a:ln>
                <a:solidFill>
                  <a:srgbClr val="121212"/>
                </a:solidFill>
                <a:effectLst/>
                <a:uLnTx/>
                <a:uFillTx/>
                <a:latin typeface="Source Sans Pro" panose="020B0503030403020204" pitchFamily="34" charset="0"/>
                <a:ea typeface="Source Sans Pro" panose="020B0503030403020204" pitchFamily="34" charset="0"/>
                <a:cs typeface="+mn-cs"/>
              </a:rPr>
              <a:pPr marL="0" marR="0" lvl="0" indent="0" algn="l" defTabSz="914400" rtl="0" eaLnBrk="1" fontAlgn="auto" latinLnBrk="0" hangingPunct="1">
                <a:lnSpc>
                  <a:spcPct val="100000"/>
                </a:lnSpc>
                <a:spcBef>
                  <a:spcPts val="0"/>
                </a:spcBef>
                <a:spcAft>
                  <a:spcPts val="0"/>
                </a:spcAft>
                <a:buClrTx/>
                <a:buSzTx/>
                <a:buFontTx/>
                <a:buNone/>
                <a:tabLst/>
                <a:defRPr/>
              </a:pPr>
              <a:t>18</a:t>
            </a:fld>
            <a:endParaRPr kumimoji="0" lang="en-US" sz="10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endParaRPr>
          </a:p>
        </p:txBody>
      </p:sp>
      <p:sp>
        <p:nvSpPr>
          <p:cNvPr id="8" name="Footer Placeholder 4">
            <a:extLst>
              <a:ext uri="{FF2B5EF4-FFF2-40B4-BE49-F238E27FC236}">
                <a16:creationId xmlns:a16="http://schemas.microsoft.com/office/drawing/2014/main" id="{BC3B134B-7357-4904-B79C-0ED73508AD53}"/>
              </a:ext>
            </a:extLst>
          </p:cNvPr>
          <p:cNvSpPr txBox="1">
            <a:spLocks/>
          </p:cNvSpPr>
          <p:nvPr/>
        </p:nvSpPr>
        <p:spPr>
          <a:xfrm>
            <a:off x="1076959" y="6499469"/>
            <a:ext cx="8313687" cy="24622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121212"/>
                </a:solidFill>
                <a:effectLst/>
                <a:uLnTx/>
                <a:uFillTx/>
                <a:latin typeface="Source Sans Pro"/>
                <a:ea typeface="+mn-ea"/>
                <a:cs typeface="+mn-cs"/>
              </a:rPr>
              <a:t>Source: New York Federal Reserve/Equifax, Bureau of Economic Analysis</a:t>
            </a:r>
          </a:p>
        </p:txBody>
      </p:sp>
      <p:graphicFrame>
        <p:nvGraphicFramePr>
          <p:cNvPr id="2" name="Chart 1">
            <a:extLst>
              <a:ext uri="{FF2B5EF4-FFF2-40B4-BE49-F238E27FC236}">
                <a16:creationId xmlns:a16="http://schemas.microsoft.com/office/drawing/2014/main" id="{8C63B84A-C552-41FF-281A-9BA12355A65B}"/>
              </a:ext>
            </a:extLst>
          </p:cNvPr>
          <p:cNvGraphicFramePr>
            <a:graphicFrameLocks noGrp="1"/>
          </p:cNvGraphicFramePr>
          <p:nvPr/>
        </p:nvGraphicFramePr>
        <p:xfrm>
          <a:off x="618838" y="1845010"/>
          <a:ext cx="5248564" cy="456276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Chart 2">
            <a:extLst>
              <a:ext uri="{FF2B5EF4-FFF2-40B4-BE49-F238E27FC236}">
                <a16:creationId xmlns:a16="http://schemas.microsoft.com/office/drawing/2014/main" id="{48AA3DD4-4AFC-14E9-ECA6-0D3987FB51F8}"/>
              </a:ext>
            </a:extLst>
          </p:cNvPr>
          <p:cNvGraphicFramePr>
            <a:graphicFrameLocks noGrp="1"/>
          </p:cNvGraphicFramePr>
          <p:nvPr/>
        </p:nvGraphicFramePr>
        <p:xfrm>
          <a:off x="6350000" y="1838037"/>
          <a:ext cx="5248564" cy="4562763"/>
        </p:xfrm>
        <a:graphic>
          <a:graphicData uri="http://schemas.openxmlformats.org/drawingml/2006/chart">
            <c:chart xmlns:c="http://schemas.openxmlformats.org/drawingml/2006/chart" xmlns:r="http://schemas.openxmlformats.org/officeDocument/2006/relationships" r:id="rId4"/>
          </a:graphicData>
        </a:graphic>
      </p:graphicFrame>
      <p:sp>
        <p:nvSpPr>
          <p:cNvPr id="4" name="Slide Number Placeholder 3">
            <a:extLst>
              <a:ext uri="{FF2B5EF4-FFF2-40B4-BE49-F238E27FC236}">
                <a16:creationId xmlns:a16="http://schemas.microsoft.com/office/drawing/2014/main" id="{C3B102C9-6D5F-C86E-9CD7-0A19418E5767}"/>
              </a:ext>
            </a:extLst>
          </p:cNvPr>
          <p:cNvSpPr>
            <a:spLocks noGrp="1"/>
          </p:cNvSpPr>
          <p:nvPr>
            <p:ph type="sldNum" sz="quarter" idx="14"/>
          </p:nvPr>
        </p:nvSpPr>
        <p:spPr/>
        <p:txBody>
          <a:bodyPr/>
          <a:lstStyle/>
          <a:p>
            <a:fld id="{A40F6220-3843-4368-9AEB-1A179F7BFCD6}" type="slidenum">
              <a:rPr lang="en-US" smtClean="0"/>
              <a:pPr/>
              <a:t>18</a:t>
            </a:fld>
            <a:endParaRPr lang="en-US"/>
          </a:p>
        </p:txBody>
      </p:sp>
    </p:spTree>
    <p:extLst>
      <p:ext uri="{BB962C8B-B14F-4D97-AF65-F5344CB8AC3E}">
        <p14:creationId xmlns:p14="http://schemas.microsoft.com/office/powerpoint/2010/main" val="11399477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3">
            <a:extLst>
              <a:ext uri="{FF2B5EF4-FFF2-40B4-BE49-F238E27FC236}">
                <a16:creationId xmlns:a16="http://schemas.microsoft.com/office/drawing/2014/main" id="{67D465DA-5667-43F5-8CC8-78539D1ED870}"/>
              </a:ext>
            </a:extLst>
          </p:cNvPr>
          <p:cNvSpPr>
            <a:spLocks noGrp="1"/>
          </p:cNvSpPr>
          <p:nvPr>
            <p:ph type="title"/>
          </p:nvPr>
        </p:nvSpPr>
        <p:spPr>
          <a:xfrm>
            <a:off x="914400" y="553697"/>
            <a:ext cx="10871200" cy="830997"/>
          </a:xfrm>
        </p:spPr>
        <p:txBody>
          <a:bodyPr/>
          <a:lstStyle/>
          <a:p>
            <a:r>
              <a:rPr lang="en-US" sz="3000">
                <a:latin typeface="Source Sans Pro"/>
                <a:ea typeface="Source Sans Pro"/>
              </a:rPr>
              <a:t>Despite run-up in home prices, mortgage debt as a share of disposable personal income remains low </a:t>
            </a:r>
            <a:endParaRPr lang="en-US" sz="3000"/>
          </a:p>
        </p:txBody>
      </p:sp>
      <p:sp>
        <p:nvSpPr>
          <p:cNvPr id="6" name="Slide Number Placeholder 1">
            <a:extLst>
              <a:ext uri="{FF2B5EF4-FFF2-40B4-BE49-F238E27FC236}">
                <a16:creationId xmlns:a16="http://schemas.microsoft.com/office/drawing/2014/main" id="{01390BC0-899C-41DA-B7C2-E935D156819A}"/>
              </a:ext>
            </a:extLst>
          </p:cNvPr>
          <p:cNvSpPr txBox="1">
            <a:spLocks/>
          </p:cNvSpPr>
          <p:nvPr/>
        </p:nvSpPr>
        <p:spPr>
          <a:xfrm>
            <a:off x="821088" y="6499787"/>
            <a:ext cx="321912" cy="153888"/>
          </a:xfrm>
        </p:spPr>
        <p:txBody>
          <a:bodyP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A40F6220-3843-4368-9AEB-1A179F7BFCD6}" type="slidenum">
              <a:rPr kumimoji="0" lang="en-US" sz="1000" b="0" i="0" u="none" strike="noStrike" kern="1200" cap="none" spc="0" normalizeH="0" baseline="0" noProof="0" smtClean="0">
                <a:ln>
                  <a:noFill/>
                </a:ln>
                <a:solidFill>
                  <a:srgbClr val="121212"/>
                </a:solidFill>
                <a:effectLst/>
                <a:uLnTx/>
                <a:uFillTx/>
                <a:latin typeface="Source Sans Pro" panose="020B0503030403020204" pitchFamily="34" charset="0"/>
                <a:ea typeface="Source Sans Pro" panose="020B0503030403020204" pitchFamily="34" charset="0"/>
                <a:cs typeface="+mn-cs"/>
              </a:rPr>
              <a:pPr marL="0" marR="0" lvl="0" indent="0" algn="l" defTabSz="914400" rtl="0" eaLnBrk="1" fontAlgn="auto" latinLnBrk="0" hangingPunct="1">
                <a:lnSpc>
                  <a:spcPct val="100000"/>
                </a:lnSpc>
                <a:spcBef>
                  <a:spcPts val="0"/>
                </a:spcBef>
                <a:spcAft>
                  <a:spcPts val="0"/>
                </a:spcAft>
                <a:buClrTx/>
                <a:buSzTx/>
                <a:buFontTx/>
                <a:buNone/>
                <a:tabLst/>
                <a:defRPr/>
              </a:pPr>
              <a:t>19</a:t>
            </a:fld>
            <a:endParaRPr kumimoji="0" lang="en-US" sz="10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endParaRPr>
          </a:p>
        </p:txBody>
      </p:sp>
      <p:sp>
        <p:nvSpPr>
          <p:cNvPr id="8" name="Footer Placeholder 4">
            <a:extLst>
              <a:ext uri="{FF2B5EF4-FFF2-40B4-BE49-F238E27FC236}">
                <a16:creationId xmlns:a16="http://schemas.microsoft.com/office/drawing/2014/main" id="{BC3B134B-7357-4904-B79C-0ED73508AD53}"/>
              </a:ext>
            </a:extLst>
          </p:cNvPr>
          <p:cNvSpPr txBox="1">
            <a:spLocks/>
          </p:cNvSpPr>
          <p:nvPr/>
        </p:nvSpPr>
        <p:spPr>
          <a:xfrm>
            <a:off x="1076959" y="6499469"/>
            <a:ext cx="8313687" cy="24622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121212"/>
                </a:solidFill>
                <a:effectLst/>
                <a:uLnTx/>
                <a:uFillTx/>
                <a:latin typeface="Source Sans Pro"/>
                <a:ea typeface="+mn-ea"/>
                <a:cs typeface="+mn-cs"/>
              </a:rPr>
              <a:t>Source: New York Federal Reserve/Equifax, Bureau of Economic Analysis</a:t>
            </a:r>
          </a:p>
        </p:txBody>
      </p:sp>
      <p:graphicFrame>
        <p:nvGraphicFramePr>
          <p:cNvPr id="7" name="Chart 6">
            <a:extLst>
              <a:ext uri="{FF2B5EF4-FFF2-40B4-BE49-F238E27FC236}">
                <a16:creationId xmlns:a16="http://schemas.microsoft.com/office/drawing/2014/main" id="{5072F005-4BDC-C891-D7DA-CF854178AAA1}"/>
              </a:ext>
            </a:extLst>
          </p:cNvPr>
          <p:cNvGraphicFramePr>
            <a:graphicFrameLocks noGrp="1"/>
          </p:cNvGraphicFramePr>
          <p:nvPr/>
        </p:nvGraphicFramePr>
        <p:xfrm>
          <a:off x="6324600" y="1905000"/>
          <a:ext cx="5075712" cy="449579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Chart 2">
            <a:extLst>
              <a:ext uri="{FF2B5EF4-FFF2-40B4-BE49-F238E27FC236}">
                <a16:creationId xmlns:a16="http://schemas.microsoft.com/office/drawing/2014/main" id="{4EDF67DE-E032-410E-A2FC-3D6CD645F34F}"/>
              </a:ext>
            </a:extLst>
          </p:cNvPr>
          <p:cNvGraphicFramePr>
            <a:graphicFrameLocks noGrp="1"/>
          </p:cNvGraphicFramePr>
          <p:nvPr/>
        </p:nvGraphicFramePr>
        <p:xfrm>
          <a:off x="612743" y="1905000"/>
          <a:ext cx="5254658" cy="4495799"/>
        </p:xfrm>
        <a:graphic>
          <a:graphicData uri="http://schemas.openxmlformats.org/drawingml/2006/chart">
            <c:chart xmlns:c="http://schemas.openxmlformats.org/drawingml/2006/chart" xmlns:r="http://schemas.openxmlformats.org/officeDocument/2006/relationships" r:id="rId4"/>
          </a:graphicData>
        </a:graphic>
      </p:graphicFrame>
      <p:sp>
        <p:nvSpPr>
          <p:cNvPr id="2" name="Slide Number Placeholder 1">
            <a:extLst>
              <a:ext uri="{FF2B5EF4-FFF2-40B4-BE49-F238E27FC236}">
                <a16:creationId xmlns:a16="http://schemas.microsoft.com/office/drawing/2014/main" id="{71D35EBC-DBB5-599B-57AE-2AA16A4FD195}"/>
              </a:ext>
            </a:extLst>
          </p:cNvPr>
          <p:cNvSpPr>
            <a:spLocks noGrp="1"/>
          </p:cNvSpPr>
          <p:nvPr>
            <p:ph type="sldNum" sz="quarter" idx="14"/>
          </p:nvPr>
        </p:nvSpPr>
        <p:spPr/>
        <p:txBody>
          <a:bodyPr/>
          <a:lstStyle/>
          <a:p>
            <a:fld id="{A40F6220-3843-4368-9AEB-1A179F7BFCD6}" type="slidenum">
              <a:rPr lang="en-US" smtClean="0"/>
              <a:pPr/>
              <a:t>19</a:t>
            </a:fld>
            <a:endParaRPr lang="en-US"/>
          </a:p>
        </p:txBody>
      </p:sp>
    </p:spTree>
    <p:extLst>
      <p:ext uri="{BB962C8B-B14F-4D97-AF65-F5344CB8AC3E}">
        <p14:creationId xmlns:p14="http://schemas.microsoft.com/office/powerpoint/2010/main" val="29485503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71E6439-6441-4038-E27A-E81080FF4850}"/>
              </a:ext>
            </a:extLst>
          </p:cNvPr>
          <p:cNvSpPr txBox="1">
            <a:spLocks/>
          </p:cNvSpPr>
          <p:nvPr/>
        </p:nvSpPr>
        <p:spPr>
          <a:xfrm>
            <a:off x="914400" y="598084"/>
            <a:ext cx="10870532" cy="503023"/>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spcAft>
                <a:spcPts val="1200"/>
              </a:spcAft>
              <a:buNone/>
              <a:defRPr sz="4000" b="1" i="0" kern="1200">
                <a:solidFill>
                  <a:schemeClr val="tx2"/>
                </a:solidFill>
                <a:latin typeface="Source Sans Pro" panose="020B0503030403020204" pitchFamily="34" charset="0"/>
                <a:ea typeface="Source Sans Pro" panose="020B0503030403020204" pitchFamily="34" charset="0"/>
                <a:cs typeface="+mj-cs"/>
              </a:defRPr>
            </a:lvl1pPr>
          </a:lstStyle>
          <a:p>
            <a:pPr marL="0" marR="0" lvl="0" indent="0" algn="l" defTabSz="914400" rtl="0" eaLnBrk="1" fontAlgn="auto" latinLnBrk="0" hangingPunct="1">
              <a:lnSpc>
                <a:spcPct val="90000"/>
              </a:lnSpc>
              <a:spcBef>
                <a:spcPct val="0"/>
              </a:spcBef>
              <a:spcAft>
                <a:spcPts val="1200"/>
              </a:spcAft>
              <a:buClrTx/>
              <a:buSzTx/>
              <a:buFontTx/>
              <a:buNone/>
              <a:tabLst/>
              <a:defRPr/>
            </a:pPr>
            <a:r>
              <a:rPr kumimoji="0" lang="en-US" sz="4800" b="1" i="0" u="none" strike="noStrike" kern="1200" cap="none" spc="0" normalizeH="0" baseline="0" noProof="0">
                <a:ln>
                  <a:noFill/>
                </a:ln>
                <a:solidFill>
                  <a:srgbClr val="05304D"/>
                </a:solidFill>
                <a:effectLst/>
                <a:uLnTx/>
                <a:uFillTx/>
                <a:latin typeface="Source Sans Pro" panose="020B0503030403020204" pitchFamily="34" charset="0"/>
                <a:ea typeface="Source Sans Pro" panose="020B0503030403020204" pitchFamily="34" charset="0"/>
                <a:cs typeface="+mj-cs"/>
              </a:rPr>
              <a:t>Disclaimers</a:t>
            </a:r>
          </a:p>
        </p:txBody>
      </p:sp>
      <p:sp>
        <p:nvSpPr>
          <p:cNvPr id="10" name="Content Placeholder 3">
            <a:extLst>
              <a:ext uri="{FF2B5EF4-FFF2-40B4-BE49-F238E27FC236}">
                <a16:creationId xmlns:a16="http://schemas.microsoft.com/office/drawing/2014/main" id="{8B5164A3-4104-A1F1-6A0D-81C438A15B7C}"/>
              </a:ext>
            </a:extLst>
          </p:cNvPr>
          <p:cNvSpPr txBox="1">
            <a:spLocks/>
          </p:cNvSpPr>
          <p:nvPr/>
        </p:nvSpPr>
        <p:spPr bwMode="auto">
          <a:xfrm>
            <a:off x="914400" y="1386642"/>
            <a:ext cx="10520039" cy="527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rtl="0" fontAlgn="base">
              <a:spcBef>
                <a:spcPts val="1200"/>
              </a:spcBef>
              <a:spcAft>
                <a:spcPct val="0"/>
              </a:spcAft>
              <a:buFont typeface="Arial" panose="020B0604020202020204" pitchFamily="34" charset="0"/>
              <a:defRPr sz="2600" kern="1200">
                <a:solidFill>
                  <a:schemeClr val="tx1"/>
                </a:solidFill>
                <a:latin typeface="+mn-lt"/>
                <a:ea typeface="+mn-ea"/>
                <a:cs typeface="+mn-cs"/>
              </a:defRPr>
            </a:lvl1pPr>
            <a:lvl2pPr marL="282575" indent="-282575" algn="l" rtl="0" fontAlgn="base">
              <a:spcBef>
                <a:spcPts val="500"/>
              </a:spcBef>
              <a:spcAft>
                <a:spcPct val="0"/>
              </a:spcAft>
              <a:buFont typeface="Arial" panose="020B0604020202020204" pitchFamily="34" charset="0"/>
              <a:buChar char="•"/>
              <a:defRPr sz="2200" kern="1200">
                <a:solidFill>
                  <a:schemeClr val="tx1"/>
                </a:solidFill>
                <a:latin typeface="+mn-lt"/>
                <a:ea typeface="+mn-ea"/>
                <a:cs typeface="+mn-cs"/>
              </a:defRPr>
            </a:lvl2pPr>
            <a:lvl3pPr marL="573088" indent="-287338" algn="l" rtl="0" fontAlgn="base">
              <a:spcBef>
                <a:spcPts val="500"/>
              </a:spcBef>
              <a:spcAft>
                <a:spcPct val="0"/>
              </a:spcAft>
              <a:buFont typeface="Arial" panose="020B0604020202020204" pitchFamily="34" charset="0"/>
              <a:buChar char="•"/>
              <a:defRPr sz="2200" kern="1200">
                <a:solidFill>
                  <a:schemeClr val="tx1"/>
                </a:solidFill>
                <a:latin typeface="+mn-lt"/>
                <a:ea typeface="+mn-ea"/>
                <a:cs typeface="+mn-cs"/>
              </a:defRPr>
            </a:lvl3pPr>
            <a:lvl4pPr marL="860425" indent="-287338" algn="l" rtl="0" fontAlgn="base">
              <a:spcBef>
                <a:spcPts val="500"/>
              </a:spcBef>
              <a:spcAft>
                <a:spcPct val="0"/>
              </a:spcAft>
              <a:buFont typeface="Arial" panose="020B0604020202020204" pitchFamily="34" charset="0"/>
              <a:buChar char="•"/>
              <a:defRPr sz="2200" kern="1200">
                <a:solidFill>
                  <a:schemeClr val="tx1"/>
                </a:solidFill>
                <a:latin typeface="+mn-lt"/>
                <a:ea typeface="+mn-ea"/>
                <a:cs typeface="+mn-cs"/>
              </a:defRPr>
            </a:lvl4pPr>
            <a:lvl5pPr marL="1147763" indent="-287338" algn="l" rtl="0" fontAlgn="base">
              <a:spcBef>
                <a:spcPts val="500"/>
              </a:spcBef>
              <a:spcAft>
                <a:spcPct val="0"/>
              </a:spcAft>
              <a:buFont typeface="Arial" panose="020B0604020202020204" pitchFamily="34" charset="0"/>
              <a:buChar char="•"/>
              <a:defRPr sz="2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ts val="0"/>
              </a:spcBef>
              <a:spcAft>
                <a:spcPct val="0"/>
              </a:spcAft>
              <a:buClrTx/>
              <a:buSzTx/>
              <a:buFont typeface="Arial" panose="020B0604020202020204" pitchFamily="34" charset="0"/>
              <a:buNone/>
              <a:tabLst/>
              <a:defRPr/>
            </a:pPr>
            <a:r>
              <a:rPr kumimoji="0" lang="en-US" sz="950" b="0" i="0" u="none" strike="noStrike" kern="1200" cap="none" spc="0" normalizeH="0" baseline="0" noProof="0">
                <a:ln>
                  <a:noFill/>
                </a:ln>
                <a:solidFill>
                  <a:srgbClr val="121212"/>
                </a:solidFill>
                <a:effectLst/>
                <a:uLnTx/>
                <a:uFillTx/>
                <a:latin typeface="Source Sans Pro"/>
                <a:ea typeface="+mn-ea"/>
                <a:cs typeface="+mn-cs"/>
              </a:rPr>
              <a:t>Copyright© 2025 by Fannie Mae. </a:t>
            </a:r>
          </a:p>
          <a:p>
            <a:pPr marL="0" marR="0" lvl="0" indent="0" algn="l" defTabSz="914400" rtl="0" eaLnBrk="0" fontAlgn="base" latinLnBrk="0" hangingPunct="0">
              <a:lnSpc>
                <a:spcPct val="100000"/>
              </a:lnSpc>
              <a:spcBef>
                <a:spcPts val="0"/>
              </a:spcBef>
              <a:spcAft>
                <a:spcPct val="0"/>
              </a:spcAft>
              <a:buClrTx/>
              <a:buSzTx/>
              <a:buFont typeface="Arial" panose="020B0604020202020204" pitchFamily="34" charset="0"/>
              <a:buNone/>
              <a:tabLst/>
              <a:defRPr/>
            </a:pPr>
            <a:endParaRPr kumimoji="0" lang="en-US" sz="950" b="0" i="0" u="none" strike="noStrike" kern="1200" cap="none" spc="0" normalizeH="0" baseline="0" noProof="0">
              <a:ln>
                <a:noFill/>
              </a:ln>
              <a:solidFill>
                <a:prstClr val="black"/>
              </a:solidFill>
              <a:effectLst/>
              <a:uLnTx/>
              <a:uFillTx/>
              <a:latin typeface="Source Sans Pro"/>
              <a:ea typeface="+mn-ea"/>
              <a:cs typeface="+mn-cs"/>
            </a:endParaRPr>
          </a:p>
          <a:p>
            <a:pPr marL="0" marR="0" lvl="0" indent="0" algn="l" defTabSz="914400" rtl="0" eaLnBrk="0" fontAlgn="base" latinLnBrk="0" hangingPunct="0">
              <a:lnSpc>
                <a:spcPct val="100000"/>
              </a:lnSpc>
              <a:spcBef>
                <a:spcPts val="0"/>
              </a:spcBef>
              <a:spcAft>
                <a:spcPct val="0"/>
              </a:spcAft>
              <a:buClrTx/>
              <a:buSzTx/>
              <a:buFont typeface="Arial" panose="020B0604020202020204" pitchFamily="34" charset="0"/>
              <a:buNone/>
              <a:tabLst/>
              <a:defRPr/>
            </a:pPr>
            <a:r>
              <a:rPr kumimoji="0" lang="en-US" sz="950" b="1" i="0" u="none" strike="noStrike" kern="1200" cap="none" spc="0" normalizeH="0" baseline="0" noProof="0">
                <a:ln>
                  <a:noFill/>
                </a:ln>
                <a:solidFill>
                  <a:srgbClr val="121212"/>
                </a:solidFill>
                <a:effectLst/>
                <a:uLnTx/>
                <a:uFillTx/>
                <a:latin typeface="Source Sans Pro"/>
                <a:ea typeface="+mn-ea"/>
                <a:cs typeface="Arial"/>
              </a:rPr>
              <a:t>Forward-Looking Statements. </a:t>
            </a:r>
            <a:r>
              <a:rPr kumimoji="0" lang="en-US" sz="950" b="0" i="0" u="none" strike="noStrike" kern="1200" cap="none" spc="0" normalizeH="0" baseline="0" noProof="0">
                <a:ln>
                  <a:noFill/>
                </a:ln>
                <a:solidFill>
                  <a:srgbClr val="121212"/>
                </a:solidFill>
                <a:effectLst/>
                <a:uLnTx/>
                <a:uFillTx/>
                <a:latin typeface="Source Sans Pro"/>
                <a:ea typeface="+mn-ea"/>
                <a:cs typeface="Arial"/>
              </a:rPr>
              <a:t>This presentation and the accompanying discussion contain a number of estimates, forecasts, expectations, beliefs and other forward-looking statements, which may include statements regarding future benefits of investing in Fannie Mae products, future macroeconomic conditions, future actions by and plans of the Federal Reserve, Fannie Mae's future business plans, strategies and activities and the impact of those plans, strategies and activities. These estimates, forecasts, expectations, beliefs and other forward-looking statements are based on the company’s current assumptions regarding numerous factors and are subject to change. Actual outcomes may differ materially from those reflected in these forward-looking statements due to a variety of factors, including, but not limited to, those described in “Forward-Looking Statements” and “Risk Factors” </a:t>
            </a:r>
            <a:r>
              <a:rPr kumimoji="0" lang="en-US" sz="950" b="0" i="0" u="none" strike="noStrike" kern="1200" cap="none" spc="0" normalizeH="0" baseline="0" noProof="0">
                <a:ln>
                  <a:noFill/>
                </a:ln>
                <a:solidFill>
                  <a:srgbClr val="000000"/>
                </a:solidFill>
                <a:effectLst/>
                <a:uLnTx/>
                <a:uFillTx/>
                <a:latin typeface="Source Sans Pro"/>
                <a:ea typeface="+mn-ea"/>
                <a:cs typeface="Arial"/>
              </a:rPr>
              <a:t>in our </a:t>
            </a:r>
            <a:r>
              <a:rPr kumimoji="0" lang="en-US" sz="950" b="0" i="0" u="none" strike="noStrike" kern="1200" cap="none" spc="0" normalizeH="0" baseline="0" noProof="0">
                <a:ln>
                  <a:noFill/>
                </a:ln>
                <a:solidFill>
                  <a:srgbClr val="121212"/>
                </a:solidFill>
                <a:effectLst/>
                <a:uLnTx/>
                <a:uFillTx/>
                <a:latin typeface="Source Sans Pro"/>
                <a:ea typeface="+mn-ea"/>
                <a:cs typeface="Arial"/>
              </a:rPr>
              <a:t>annual report on Form 10-K for the year ended December 31, 2024</a:t>
            </a:r>
            <a:r>
              <a:rPr lang="en-US" sz="950">
                <a:solidFill>
                  <a:srgbClr val="121212"/>
                </a:solidFill>
                <a:latin typeface="Source Sans Pro"/>
                <a:cs typeface="Arial"/>
              </a:rPr>
              <a:t>. </a:t>
            </a:r>
            <a:r>
              <a:rPr kumimoji="0" lang="en-US" sz="950" b="0" i="0" u="none" strike="noStrike" kern="1200" cap="none" spc="0" normalizeH="0" baseline="0" noProof="0">
                <a:ln>
                  <a:noFill/>
                </a:ln>
                <a:solidFill>
                  <a:srgbClr val="121212"/>
                </a:solidFill>
                <a:effectLst/>
                <a:uLnTx/>
                <a:uFillTx/>
                <a:latin typeface="Source Sans Pro"/>
                <a:ea typeface="+mn-ea"/>
                <a:cs typeface="Arial"/>
              </a:rPr>
              <a:t>Any forward-looking statements made by Fannie Mae speak only as of the date on which they were made. Fannie Mae is under no obligation to, and expressly disclaims any obligation to, update or alter its forward-looking statements, whether as a result of new information, subsequent events, or otherwise.</a:t>
            </a:r>
            <a:endParaRPr kumimoji="0" lang="en-US" sz="950" b="0" i="0" u="none" strike="noStrike" kern="1200" cap="none" spc="0" normalizeH="0" baseline="0" noProof="0">
              <a:ln>
                <a:noFill/>
              </a:ln>
              <a:solidFill>
                <a:srgbClr val="121212"/>
              </a:solidFill>
              <a:effectLst/>
              <a:uLnTx/>
              <a:uFillTx/>
              <a:latin typeface="Source Sans Pro"/>
              <a:ea typeface="Source Sans Pro"/>
              <a:cs typeface="Arial"/>
            </a:endParaRPr>
          </a:p>
          <a:p>
            <a:pPr marL="0" marR="0" lvl="0" indent="0" algn="l" defTabSz="914400" rtl="0" eaLnBrk="0" fontAlgn="base" latinLnBrk="0" hangingPunct="0">
              <a:lnSpc>
                <a:spcPct val="100000"/>
              </a:lnSpc>
              <a:spcBef>
                <a:spcPts val="0"/>
              </a:spcBef>
              <a:spcAft>
                <a:spcPct val="0"/>
              </a:spcAft>
              <a:buClrTx/>
              <a:buSzTx/>
              <a:buFont typeface="Arial" panose="020B0604020202020204" pitchFamily="34" charset="0"/>
              <a:buNone/>
              <a:tabLst/>
              <a:defRPr/>
            </a:pPr>
            <a:endParaRPr kumimoji="0" lang="en-US" sz="950" b="0" i="0" u="none" strike="noStrike" kern="1200" cap="none" spc="0" normalizeH="0" baseline="0" noProof="0">
              <a:ln>
                <a:noFill/>
              </a:ln>
              <a:solidFill>
                <a:prstClr val="black"/>
              </a:solidFill>
              <a:effectLst/>
              <a:uLnTx/>
              <a:uFillTx/>
              <a:latin typeface="Source Sans Pro"/>
              <a:ea typeface="+mn-ea"/>
              <a:cs typeface="+mn-cs"/>
            </a:endParaRPr>
          </a:p>
          <a:p>
            <a:pPr marL="0" marR="0" lvl="0" indent="0" algn="l" defTabSz="914400" rtl="0" eaLnBrk="1" fontAlgn="base" latinLnBrk="0" hangingPunct="1">
              <a:lnSpc>
                <a:spcPct val="100000"/>
              </a:lnSpc>
              <a:spcBef>
                <a:spcPts val="0"/>
              </a:spcBef>
              <a:spcAft>
                <a:spcPct val="0"/>
              </a:spcAft>
              <a:buClrTx/>
              <a:buSzTx/>
              <a:buFont typeface="Arial" panose="020B0604020202020204" pitchFamily="34" charset="0"/>
              <a:buNone/>
              <a:tabLst/>
              <a:defRPr/>
            </a:pPr>
            <a:r>
              <a:rPr kumimoji="0" lang="en-US" altLang="ko-KR" sz="950" b="1" i="0" u="none" strike="noStrike" kern="1200" cap="none" spc="0" normalizeH="0" baseline="0" noProof="0">
                <a:ln>
                  <a:noFill/>
                </a:ln>
                <a:solidFill>
                  <a:prstClr val="black"/>
                </a:solidFill>
                <a:effectLst/>
                <a:uLnTx/>
                <a:uFillTx/>
                <a:latin typeface="Source Sans Pro"/>
                <a:ea typeface="굴림"/>
                <a:cs typeface="+mn-cs"/>
              </a:rPr>
              <a:t>No Offer or Solicitation Regarding Securities. </a:t>
            </a:r>
            <a:r>
              <a:rPr kumimoji="0" lang="en-US" altLang="ko-KR" sz="950" b="0" i="0" u="none" strike="noStrike" kern="1200" cap="none" spc="0" normalizeH="0" baseline="0" noProof="0">
                <a:ln>
                  <a:noFill/>
                </a:ln>
                <a:solidFill>
                  <a:prstClr val="black"/>
                </a:solidFill>
                <a:effectLst/>
                <a:uLnTx/>
                <a:uFillTx/>
                <a:latin typeface="Source Sans Pro"/>
                <a:ea typeface="굴림"/>
                <a:cs typeface="+mn-cs"/>
              </a:rPr>
              <a:t>This document is for general information purposes only. </a:t>
            </a:r>
            <a:r>
              <a:rPr kumimoji="0" lang="en-US" altLang="ko-KR" sz="950" b="0" i="0" u="sng" strike="noStrike" kern="1200" cap="none" spc="0" normalizeH="0" baseline="0" noProof="0">
                <a:ln>
                  <a:noFill/>
                </a:ln>
                <a:solidFill>
                  <a:prstClr val="black"/>
                </a:solidFill>
                <a:effectLst/>
                <a:uLnTx/>
                <a:uFillTx/>
                <a:latin typeface="Source Sans Pro"/>
                <a:ea typeface="굴림"/>
                <a:cs typeface="+mn-cs"/>
              </a:rPr>
              <a:t>No part of this document may be duplicated, reproduced, distributed or displayed in public in any manner or by any means without the written permission of Fannie Mae</a:t>
            </a:r>
            <a:r>
              <a:rPr kumimoji="0" lang="en-US" altLang="ko-KR" sz="950" b="0" i="0" u="none" strike="noStrike" kern="1200" cap="none" spc="0" normalizeH="0" baseline="0" noProof="0">
                <a:ln>
                  <a:noFill/>
                </a:ln>
                <a:solidFill>
                  <a:prstClr val="black"/>
                </a:solidFill>
                <a:effectLst/>
                <a:uLnTx/>
                <a:uFillTx/>
                <a:latin typeface="Source Sans Pro"/>
                <a:ea typeface="굴림"/>
                <a:cs typeface="+mn-cs"/>
              </a:rPr>
              <a:t>. The document is neither an offer to sell nor a solicitation of an offer to buy any Fannie Mae security mentioned herein or any other Fannie Mae security. Fannie Mae securities are offered only in jurisdictions where permissible by offering documents available through qualified securities dealers or banks.</a:t>
            </a:r>
          </a:p>
          <a:p>
            <a:pPr marL="0" marR="0" lvl="0" indent="0" algn="l" defTabSz="914400" rtl="0" eaLnBrk="1" fontAlgn="base" latinLnBrk="0" hangingPunct="1">
              <a:lnSpc>
                <a:spcPct val="100000"/>
              </a:lnSpc>
              <a:spcBef>
                <a:spcPts val="0"/>
              </a:spcBef>
              <a:spcAft>
                <a:spcPct val="0"/>
              </a:spcAft>
              <a:buClrTx/>
              <a:buSzTx/>
              <a:buFont typeface="Arial" panose="020B0604020202020204" pitchFamily="34" charset="0"/>
              <a:buNone/>
              <a:tabLst/>
              <a:defRPr/>
            </a:pPr>
            <a:endParaRPr kumimoji="0" lang="en-US" altLang="ko-KR" sz="950" b="1" i="0" u="none" strike="noStrike" kern="1200" cap="none" spc="0" normalizeH="0" baseline="0" noProof="0">
              <a:ln>
                <a:noFill/>
              </a:ln>
              <a:solidFill>
                <a:prstClr val="black"/>
              </a:solidFill>
              <a:effectLst/>
              <a:uLnTx/>
              <a:uFillTx/>
              <a:latin typeface="Source Sans Pro"/>
              <a:ea typeface="굴림" pitchFamily="34" charset="-127"/>
              <a:cs typeface="+mn-cs"/>
            </a:endParaRPr>
          </a:p>
          <a:p>
            <a:pPr marL="0" marR="0" lvl="0" indent="0" algn="l" defTabSz="914400" rtl="0" eaLnBrk="1" fontAlgn="base" latinLnBrk="0" hangingPunct="1">
              <a:lnSpc>
                <a:spcPct val="100000"/>
              </a:lnSpc>
              <a:spcBef>
                <a:spcPts val="0"/>
              </a:spcBef>
              <a:spcAft>
                <a:spcPct val="0"/>
              </a:spcAft>
              <a:buClrTx/>
              <a:buSzTx/>
              <a:buFont typeface="Arial" panose="020B0604020202020204" pitchFamily="34" charset="0"/>
              <a:buNone/>
              <a:tabLst/>
              <a:defRPr/>
            </a:pPr>
            <a:r>
              <a:rPr kumimoji="0" lang="en-US" altLang="ko-KR" sz="950" b="1" i="0" u="none" strike="noStrike" kern="1200" cap="none" spc="0" normalizeH="0" baseline="0" noProof="0">
                <a:ln>
                  <a:noFill/>
                </a:ln>
                <a:solidFill>
                  <a:srgbClr val="121212"/>
                </a:solidFill>
                <a:effectLst/>
                <a:uLnTx/>
                <a:uFillTx/>
                <a:latin typeface="Source Sans Pro"/>
                <a:ea typeface="굴림"/>
                <a:cs typeface="+mn-cs"/>
              </a:rPr>
              <a:t>No Warranties; Opinions Subject to Change; Not Advice. </a:t>
            </a:r>
            <a:r>
              <a:rPr kumimoji="0" lang="en-US" altLang="ko-KR" sz="950" b="0" i="0" u="none" strike="noStrike" kern="1200" cap="none" spc="0" normalizeH="0" baseline="0" noProof="0">
                <a:ln>
                  <a:noFill/>
                </a:ln>
                <a:solidFill>
                  <a:srgbClr val="121212"/>
                </a:solidFill>
                <a:effectLst/>
                <a:uLnTx/>
                <a:uFillTx/>
                <a:latin typeface="Source Sans Pro"/>
                <a:ea typeface="굴림"/>
                <a:cs typeface="+mn-cs"/>
              </a:rPr>
              <a:t>This document is based upon information and assumptions (including financial, statistical, or historical data and computations based upon such data) that we consider reliable and reasonable, but we do not represent that such information and assumptions are accurate or complete, or appropriate or useful in any particular context, including the context of any investment decision, and it should not be relied upon as such. Opinions and estimates expressed herein constitute Fannie Mae's judgment as of the date indicated and are subject to change without notice. They should not be construed as either projections or predictions of value, performance, or results, nor as legal, tax, financial, or accounting advice. No representation is made that any strategy, performance, or result illustrated herein can or will be achieved or duplicated. The effect of factors other than those assumed, including factors not mentioned, considered or foreseen, by themselves or in conjunction with other factors, could produce dramatically different performance or results. </a:t>
            </a:r>
            <a:r>
              <a:rPr kumimoji="0" lang="en-US" altLang="ko-KR" sz="950" b="0" i="0" u="sng" strike="noStrike" kern="1200" cap="none" spc="0" normalizeH="0" baseline="0" noProof="0">
                <a:ln>
                  <a:noFill/>
                </a:ln>
                <a:solidFill>
                  <a:srgbClr val="121212"/>
                </a:solidFill>
                <a:effectLst/>
                <a:uLnTx/>
                <a:uFillTx/>
                <a:latin typeface="Source Sans Pro"/>
                <a:ea typeface="굴림"/>
                <a:cs typeface="+mn-cs"/>
              </a:rPr>
              <a:t>We do not undertake to update any information, data or computations contained in this document, or to communicate any change in the opinions, limits, requirements and estimates expressed herein.</a:t>
            </a:r>
            <a:r>
              <a:rPr kumimoji="0" lang="en-US" altLang="ko-KR" sz="950" b="0" i="0" u="none" strike="noStrike" kern="1200" cap="none" spc="0" normalizeH="0" baseline="0" noProof="0">
                <a:ln>
                  <a:noFill/>
                </a:ln>
                <a:solidFill>
                  <a:srgbClr val="121212"/>
                </a:solidFill>
                <a:effectLst/>
                <a:uLnTx/>
                <a:uFillTx/>
                <a:latin typeface="Source Sans Pro"/>
                <a:ea typeface="굴림"/>
                <a:cs typeface="+mn-cs"/>
              </a:rPr>
              <a:t> Investors considering purchasing a Fannie Mae security should consult their own financial and legal advisors for information about such security, the risks and investment considerations arising from an investment in such security, the appropriate tools to analyze such investment, and the suitability of such investment in each investor's particular circumstances.</a:t>
            </a:r>
          </a:p>
          <a:p>
            <a:pPr marL="0" marR="0" lvl="0" indent="0" algn="l" defTabSz="914400" rtl="0" eaLnBrk="1" fontAlgn="base" latinLnBrk="0" hangingPunct="1">
              <a:lnSpc>
                <a:spcPct val="100000"/>
              </a:lnSpc>
              <a:spcBef>
                <a:spcPts val="0"/>
              </a:spcBef>
              <a:spcAft>
                <a:spcPct val="0"/>
              </a:spcAft>
              <a:buClrTx/>
              <a:buSzTx/>
              <a:buFont typeface="Arial" panose="020B0604020202020204" pitchFamily="34" charset="0"/>
              <a:buNone/>
              <a:tabLst/>
              <a:defRPr/>
            </a:pPr>
            <a:endParaRPr kumimoji="0" lang="en-US" sz="950" b="0" i="0" u="none" strike="noStrike" kern="1200" cap="none" spc="0" normalizeH="0" baseline="0" noProof="0">
              <a:ln>
                <a:noFill/>
              </a:ln>
              <a:solidFill>
                <a:prstClr val="black"/>
              </a:solidFill>
              <a:effectLst/>
              <a:uLnTx/>
              <a:uFillTx/>
              <a:latin typeface="Source Sans Pro"/>
              <a:ea typeface="+mn-ea"/>
              <a:cs typeface="+mn-cs"/>
            </a:endParaRPr>
          </a:p>
          <a:p>
            <a:pPr marL="0" marR="0" lvl="0" indent="0" algn="l" defTabSz="914400" rtl="0" eaLnBrk="0" fontAlgn="base" latinLnBrk="0" hangingPunct="0">
              <a:lnSpc>
                <a:spcPct val="100000"/>
              </a:lnSpc>
              <a:spcBef>
                <a:spcPts val="0"/>
              </a:spcBef>
              <a:spcAft>
                <a:spcPct val="0"/>
              </a:spcAft>
              <a:buClrTx/>
              <a:buSzTx/>
              <a:buFont typeface="Arial" panose="020B0604020202020204" pitchFamily="34" charset="0"/>
              <a:buNone/>
              <a:tabLst/>
              <a:defRPr/>
            </a:pPr>
            <a:r>
              <a:rPr kumimoji="0" lang="en-US" altLang="ko-KR" sz="950" b="0" i="0" u="sng" strike="noStrike" kern="1200" cap="none" spc="0" normalizeH="0" baseline="0" noProof="0">
                <a:ln>
                  <a:noFill/>
                </a:ln>
                <a:solidFill>
                  <a:prstClr val="black"/>
                </a:solidFill>
                <a:effectLst/>
                <a:uLnTx/>
                <a:uFillTx/>
                <a:latin typeface="Source Sans Pro"/>
                <a:ea typeface="굴림"/>
                <a:cs typeface="+mn-cs"/>
              </a:rPr>
              <a:t>Fannie Mae securities</a:t>
            </a:r>
            <a:r>
              <a:rPr kumimoji="0" lang="en-US" altLang="ko-KR" sz="950" b="0" i="0" u="none" strike="noStrike" kern="1200" cap="none" spc="0" normalizeH="0" baseline="0" noProof="0">
                <a:ln>
                  <a:noFill/>
                </a:ln>
                <a:solidFill>
                  <a:prstClr val="black"/>
                </a:solidFill>
                <a:effectLst/>
                <a:uLnTx/>
                <a:uFillTx/>
                <a:latin typeface="Source Sans Pro"/>
                <a:ea typeface="굴림"/>
                <a:cs typeface="+mn-cs"/>
              </a:rPr>
              <a:t>, together with interest thereon, are not guaranteed by the United States and do not constitute a debt or obligation of the United States or of any agency or instrumentality thereof other than </a:t>
            </a:r>
            <a:br>
              <a:rPr kumimoji="0" lang="en-US" altLang="ko-KR" sz="950" b="0" i="0" u="none" strike="noStrike" kern="1200" cap="none" spc="0" normalizeH="0" baseline="0" noProof="0">
                <a:ln>
                  <a:noFill/>
                </a:ln>
                <a:solidFill>
                  <a:srgbClr val="121212"/>
                </a:solidFill>
                <a:effectLst/>
                <a:uLnTx/>
                <a:uFillTx/>
                <a:latin typeface="Source Sans Pro"/>
                <a:ea typeface="굴림" pitchFamily="34" charset="-127"/>
                <a:cs typeface="+mn-cs"/>
              </a:rPr>
            </a:br>
            <a:r>
              <a:rPr kumimoji="0" lang="en-US" altLang="ko-KR" sz="950" b="0" i="0" u="none" strike="noStrike" kern="1200" cap="none" spc="0" normalizeH="0" baseline="0" noProof="0">
                <a:ln>
                  <a:noFill/>
                </a:ln>
                <a:solidFill>
                  <a:prstClr val="black"/>
                </a:solidFill>
                <a:effectLst/>
                <a:uLnTx/>
                <a:uFillTx/>
                <a:latin typeface="Source Sans Pro"/>
                <a:ea typeface="굴림"/>
                <a:cs typeface="+mn-cs"/>
              </a:rPr>
              <a:t>Fannie Mae.  </a:t>
            </a:r>
            <a:endParaRPr kumimoji="0" lang="en-US" altLang="ko-KR" sz="950" b="0" i="0" u="none" strike="noStrike" kern="1200" cap="none" spc="0" normalizeH="0" baseline="0" noProof="0">
              <a:ln>
                <a:noFill/>
              </a:ln>
              <a:solidFill>
                <a:prstClr val="black"/>
              </a:solidFill>
              <a:effectLst/>
              <a:uLnTx/>
              <a:uFillTx/>
              <a:latin typeface="Source Sans Pro"/>
              <a:ea typeface="굴림" pitchFamily="34" charset="-127"/>
              <a:cs typeface="+mn-cs"/>
            </a:endParaRPr>
          </a:p>
          <a:p>
            <a:pPr marL="0" marR="0" lvl="0" indent="0" algn="l" defTabSz="914400" rtl="0" eaLnBrk="0" fontAlgn="base" latinLnBrk="0" hangingPunct="0">
              <a:lnSpc>
                <a:spcPct val="100000"/>
              </a:lnSpc>
              <a:spcBef>
                <a:spcPts val="0"/>
              </a:spcBef>
              <a:spcAft>
                <a:spcPct val="0"/>
              </a:spcAft>
              <a:buClrTx/>
              <a:buSzTx/>
              <a:buFont typeface="Arial" panose="020B0604020202020204" pitchFamily="34" charset="0"/>
              <a:buNone/>
              <a:tabLst/>
              <a:defRPr/>
            </a:pPr>
            <a:endParaRPr kumimoji="0" lang="en-US" altLang="ko-KR" sz="950" b="0" i="0" u="none" strike="noStrike" kern="1200" cap="none" spc="0" normalizeH="0" baseline="0" noProof="0">
              <a:ln>
                <a:noFill/>
              </a:ln>
              <a:solidFill>
                <a:prstClr val="black"/>
              </a:solidFill>
              <a:effectLst/>
              <a:uLnTx/>
              <a:uFillTx/>
              <a:latin typeface="Source Sans Pro"/>
              <a:ea typeface="굴림" pitchFamily="34" charset="-127"/>
              <a:cs typeface="+mn-cs"/>
            </a:endParaRPr>
          </a:p>
          <a:p>
            <a:pPr marL="0" marR="0" lvl="0" indent="0" algn="l" defTabSz="914400" rtl="0" eaLnBrk="0" fontAlgn="base" latinLnBrk="0" hangingPunct="0">
              <a:lnSpc>
                <a:spcPct val="100000"/>
              </a:lnSpc>
              <a:spcBef>
                <a:spcPts val="0"/>
              </a:spcBef>
              <a:spcAft>
                <a:spcPct val="0"/>
              </a:spcAft>
              <a:buClrTx/>
              <a:buSzTx/>
              <a:buFont typeface="Arial" panose="020B0604020202020204" pitchFamily="34" charset="0"/>
              <a:buNone/>
              <a:tabLst/>
              <a:defRPr/>
            </a:pPr>
            <a:r>
              <a:rPr kumimoji="0" lang="en-US" sz="950" b="0" i="0" u="none" strike="noStrike" kern="1200" cap="none" spc="0" normalizeH="0" baseline="0" noProof="0">
                <a:ln>
                  <a:noFill/>
                </a:ln>
                <a:solidFill>
                  <a:srgbClr val="121212"/>
                </a:solidFill>
                <a:effectLst/>
                <a:uLnTx/>
                <a:uFillTx/>
                <a:latin typeface="Source Sans Pro"/>
                <a:ea typeface="+mn-ea"/>
                <a:cs typeface="+mn-cs"/>
              </a:rPr>
              <a:t>Opinions, analyses, estimates, forecasts, and other views of Fannie Mae's Economic &amp; Strategic Research (ESR) group included in these materials </a:t>
            </a:r>
            <a:r>
              <a:rPr kumimoji="0" lang="en-US" sz="950" b="1" i="0" u="none" strike="noStrike" kern="1200" cap="none" spc="0" normalizeH="0" baseline="0" noProof="0">
                <a:ln>
                  <a:noFill/>
                </a:ln>
                <a:solidFill>
                  <a:srgbClr val="121212"/>
                </a:solidFill>
                <a:effectLst/>
                <a:uLnTx/>
                <a:uFillTx/>
                <a:latin typeface="Source Sans Pro"/>
                <a:ea typeface="+mn-ea"/>
                <a:cs typeface="+mn-cs"/>
              </a:rPr>
              <a:t>should not be construed as indicating Fannie Mae's business prospects or expected results</a:t>
            </a:r>
            <a:r>
              <a:rPr kumimoji="0" lang="en-US" sz="950" b="0" i="0" u="none" strike="noStrike" kern="1200" cap="none" spc="0" normalizeH="0" baseline="0" noProof="0">
                <a:ln>
                  <a:noFill/>
                </a:ln>
                <a:solidFill>
                  <a:srgbClr val="121212"/>
                </a:solidFill>
                <a:effectLst/>
                <a:uLnTx/>
                <a:uFillTx/>
                <a:latin typeface="Source Sans Pro"/>
                <a:ea typeface="+mn-ea"/>
                <a:cs typeface="+mn-cs"/>
              </a:rPr>
              <a:t>, are based on a number of assumptions, and are subject to change without notice. How this information affects Fannie Mae will depend on many factors. Although the ESR group bases its opinions, analyses, estimates, forecasts, beliefs and other views on information it considers reliable, it does not guarantee that the information provided in these materials is accurate, current, or suitable for any particular purpose. Changes in the assumptions or the information underlying these views could produce materially different results. The analyses, opinions, estimates, forecasts, beliefs and other views published by the ESR group represent the views of that group as of the date indicated and do not necessarily represent the views of Fannie Mae or its management. </a:t>
            </a:r>
            <a:br>
              <a:rPr kumimoji="0" lang="en-US" sz="950" b="0" i="0" u="none" strike="noStrike" kern="1200" cap="none" spc="0" normalizeH="0" baseline="0" noProof="0">
                <a:ln>
                  <a:noFill/>
                </a:ln>
                <a:solidFill>
                  <a:srgbClr val="121212"/>
                </a:solidFill>
                <a:effectLst/>
                <a:uLnTx/>
                <a:uFillTx/>
                <a:latin typeface="Source Sans Pro"/>
                <a:ea typeface="+mn-ea"/>
                <a:cs typeface="+mn-cs"/>
              </a:rPr>
            </a:br>
            <a:endParaRPr kumimoji="0" lang="en-US" sz="950" b="0" i="0" u="none" strike="noStrike" kern="1200" cap="none" spc="0" normalizeH="0" baseline="0" noProof="0">
              <a:ln>
                <a:noFill/>
              </a:ln>
              <a:solidFill>
                <a:srgbClr val="121212"/>
              </a:solidFill>
              <a:effectLst/>
              <a:uLnTx/>
              <a:uFillTx/>
              <a:latin typeface="Source Sans Pro"/>
              <a:ea typeface="+mn-ea"/>
              <a:cs typeface="+mn-cs"/>
            </a:endParaRPr>
          </a:p>
          <a:p>
            <a:pPr marL="0" marR="0" lvl="0" indent="0" algn="l" defTabSz="914400" rtl="0" eaLnBrk="1" fontAlgn="base" latinLnBrk="0" hangingPunct="1">
              <a:lnSpc>
                <a:spcPct val="100000"/>
              </a:lnSpc>
              <a:spcBef>
                <a:spcPts val="1200"/>
              </a:spcBef>
              <a:spcAft>
                <a:spcPct val="0"/>
              </a:spcAft>
              <a:buClrTx/>
              <a:buSzTx/>
              <a:buFont typeface="Arial" panose="020B0604020202020204" pitchFamily="34" charset="0"/>
              <a:buNone/>
              <a:tabLst/>
              <a:defRPr/>
            </a:pPr>
            <a:endParaRPr kumimoji="0" lang="en-US" sz="950" b="0" i="0" u="none" strike="noStrike" kern="1200" cap="none" spc="0" normalizeH="0" baseline="0" noProof="0">
              <a:ln>
                <a:noFill/>
              </a:ln>
              <a:solidFill>
                <a:srgbClr val="121212"/>
              </a:solidFill>
              <a:effectLst/>
              <a:uLnTx/>
              <a:uFillTx/>
              <a:latin typeface="Source Sans Pro"/>
              <a:ea typeface="+mn-ea"/>
              <a:cs typeface="+mn-cs"/>
            </a:endParaRPr>
          </a:p>
        </p:txBody>
      </p:sp>
    </p:spTree>
    <p:extLst>
      <p:ext uri="{BB962C8B-B14F-4D97-AF65-F5344CB8AC3E}">
        <p14:creationId xmlns:p14="http://schemas.microsoft.com/office/powerpoint/2010/main" val="23525460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366C5-3C27-3F7A-643A-4A1C5152343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7E6D20-3152-CB83-2DD7-4417FD7492A5}"/>
              </a:ext>
            </a:extLst>
          </p:cNvPr>
          <p:cNvSpPr>
            <a:spLocks noGrp="1"/>
          </p:cNvSpPr>
          <p:nvPr>
            <p:ph type="sldNum" sz="quarter" idx="1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40F6220-3843-4368-9AEB-1A179F7BFCD6}" type="slidenum">
              <a:rPr kumimoji="0" lang="en-US" sz="1000" b="0" i="0" u="none" strike="noStrike" kern="1200" cap="none" spc="0" normalizeH="0" baseline="0" noProof="0" smtClean="0">
                <a:ln>
                  <a:noFill/>
                </a:ln>
                <a:solidFill>
                  <a:srgbClr val="121212"/>
                </a:solidFill>
                <a:effectLst/>
                <a:uLnTx/>
                <a:uFillTx/>
                <a:latin typeface="Source Sans Pro" panose="020B0503030403020204" pitchFamily="34" charset="0"/>
                <a:ea typeface="Source Sans Pro" panose="020B0503030403020204" pitchFamily="34" charset="0"/>
                <a:cs typeface="+mn-cs"/>
              </a:rPr>
              <a:pPr marL="0" marR="0" lvl="0" indent="0" algn="l" defTabSz="914400" rtl="0" eaLnBrk="1" fontAlgn="auto" latinLnBrk="0" hangingPunct="1">
                <a:lnSpc>
                  <a:spcPct val="100000"/>
                </a:lnSpc>
                <a:spcBef>
                  <a:spcPts val="0"/>
                </a:spcBef>
                <a:spcAft>
                  <a:spcPts val="0"/>
                </a:spcAft>
                <a:buClrTx/>
                <a:buSzTx/>
                <a:buFontTx/>
                <a:buNone/>
                <a:tabLst/>
                <a:defRPr/>
              </a:pPr>
              <a:t>20</a:t>
            </a:fld>
            <a:endParaRPr kumimoji="0" lang="en-US" sz="10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endParaRPr>
          </a:p>
        </p:txBody>
      </p:sp>
      <p:sp>
        <p:nvSpPr>
          <p:cNvPr id="12" name="Text Placeholder 2">
            <a:extLst>
              <a:ext uri="{FF2B5EF4-FFF2-40B4-BE49-F238E27FC236}">
                <a16:creationId xmlns:a16="http://schemas.microsoft.com/office/drawing/2014/main" id="{8E27A7B6-3012-700F-4561-D9C9898A50FB}"/>
              </a:ext>
            </a:extLst>
          </p:cNvPr>
          <p:cNvSpPr txBox="1">
            <a:spLocks/>
          </p:cNvSpPr>
          <p:nvPr/>
        </p:nvSpPr>
        <p:spPr>
          <a:xfrm>
            <a:off x="826302" y="1354910"/>
            <a:ext cx="11365698" cy="810722"/>
          </a:xfrm>
          <a:prstGeom prst="rect">
            <a:avLst/>
          </a:prstGeom>
        </p:spPr>
        <p:txBody>
          <a:bodyPr/>
          <a:lstStyle>
            <a:lvl1pPr marL="0" indent="0" algn="l" defTabSz="914400" rtl="0" eaLnBrk="1" latinLnBrk="0" hangingPunct="1">
              <a:lnSpc>
                <a:spcPct val="100000"/>
              </a:lnSpc>
              <a:spcBef>
                <a:spcPts val="1200"/>
              </a:spcBef>
              <a:buFont typeface="Arial" panose="020B0604020202020204" pitchFamily="34" charset="0"/>
              <a:buNone/>
              <a:defRPr sz="2600" kern="1200">
                <a:solidFill>
                  <a:schemeClr val="tx1"/>
                </a:solidFill>
                <a:latin typeface="+mn-lt"/>
                <a:ea typeface="+mn-ea"/>
                <a:cs typeface="+mn-cs"/>
              </a:defRPr>
            </a:lvl1pPr>
            <a:lvl2pPr marL="283464" indent="-283464"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2pPr>
            <a:lvl3pPr marL="573088"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3pPr>
            <a:lvl4pPr marL="860425"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4pPr>
            <a:lvl5pPr marL="1147763"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endParaRPr kumimoji="0" lang="en-US" sz="1800" b="1" i="0" u="none" strike="noStrike" kern="1200" cap="none" spc="0" normalizeH="0" baseline="0" noProof="0">
              <a:ln>
                <a:noFill/>
              </a:ln>
              <a:solidFill>
                <a:srgbClr val="238196"/>
              </a:solidFill>
              <a:effectLst/>
              <a:uLnTx/>
              <a:uFillTx/>
              <a:latin typeface="Source Sans Pro SemiBold" panose="020B0603030403020204" pitchFamily="34" charset="0"/>
              <a:ea typeface="Source Sans Pro SemiBold" panose="020B0603030403020204" pitchFamily="34" charset="0"/>
              <a:cs typeface="+mn-cs"/>
            </a:endParaRPr>
          </a:p>
        </p:txBody>
      </p:sp>
      <p:sp>
        <p:nvSpPr>
          <p:cNvPr id="4" name="Title 3">
            <a:extLst>
              <a:ext uri="{FF2B5EF4-FFF2-40B4-BE49-F238E27FC236}">
                <a16:creationId xmlns:a16="http://schemas.microsoft.com/office/drawing/2014/main" id="{B7ADE718-1139-2464-6F20-7407F5299C5B}"/>
              </a:ext>
            </a:extLst>
          </p:cNvPr>
          <p:cNvSpPr txBox="1">
            <a:spLocks/>
          </p:cNvSpPr>
          <p:nvPr/>
        </p:nvSpPr>
        <p:spPr>
          <a:xfrm>
            <a:off x="914401" y="611845"/>
            <a:ext cx="10210800" cy="746615"/>
          </a:xfrm>
          <a:prstGeom prst="rect">
            <a:avLst/>
          </a:prstGeom>
        </p:spPr>
        <p:txBody>
          <a:bodyPr vert="horz" wrap="square" lIns="0" tIns="0" rIns="0" bIns="0" rtlCol="0" anchor="t">
            <a:spAutoFit/>
          </a:bodyPr>
          <a:lstStyle>
            <a:lvl1pPr algn="l" defTabSz="914400" rtl="0" eaLnBrk="1" latinLnBrk="0" hangingPunct="1">
              <a:lnSpc>
                <a:spcPct val="80000"/>
              </a:lnSpc>
              <a:spcBef>
                <a:spcPct val="0"/>
              </a:spcBef>
              <a:spcAft>
                <a:spcPts val="1200"/>
              </a:spcAft>
              <a:buNone/>
              <a:defRPr lang="en-US" sz="6300" b="1" i="0" kern="1200" spc="-280" dirty="0">
                <a:solidFill>
                  <a:schemeClr val="tx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80000"/>
              </a:lnSpc>
              <a:spcBef>
                <a:spcPct val="0"/>
              </a:spcBef>
              <a:spcAft>
                <a:spcPts val="1200"/>
              </a:spcAft>
              <a:buClrTx/>
              <a:buSzTx/>
              <a:buFontTx/>
              <a:buNone/>
              <a:tabLst/>
              <a:defRPr/>
            </a:pPr>
            <a:r>
              <a:rPr kumimoji="0" lang="en-US" sz="3000" b="1" i="0" u="none" strike="noStrike" kern="1200" cap="none" spc="0" normalizeH="0" baseline="0" noProof="0">
                <a:ln>
                  <a:noFill/>
                </a:ln>
                <a:solidFill>
                  <a:srgbClr val="05304D"/>
                </a:solidFill>
                <a:effectLst/>
                <a:uLnTx/>
                <a:uFillTx/>
                <a:latin typeface="Source Sans Pro"/>
                <a:ea typeface="+mj-ea"/>
                <a:cs typeface="Arial"/>
              </a:rPr>
              <a:t>Worsening consumer sentiment may soon affect decisions around large purchases and vacations </a:t>
            </a:r>
          </a:p>
        </p:txBody>
      </p:sp>
      <p:graphicFrame>
        <p:nvGraphicFramePr>
          <p:cNvPr id="6" name="Chart 5">
            <a:extLst>
              <a:ext uri="{FF2B5EF4-FFF2-40B4-BE49-F238E27FC236}">
                <a16:creationId xmlns:a16="http://schemas.microsoft.com/office/drawing/2014/main" id="{282D8221-2A98-C6EA-8AE0-0CD8A18B84AB}"/>
              </a:ext>
            </a:extLst>
          </p:cNvPr>
          <p:cNvGraphicFramePr>
            <a:graphicFrameLocks noGrp="1"/>
          </p:cNvGraphicFramePr>
          <p:nvPr/>
        </p:nvGraphicFramePr>
        <p:xfrm>
          <a:off x="6329363" y="1782079"/>
          <a:ext cx="5395912" cy="461872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Chart 2">
            <a:extLst>
              <a:ext uri="{FF2B5EF4-FFF2-40B4-BE49-F238E27FC236}">
                <a16:creationId xmlns:a16="http://schemas.microsoft.com/office/drawing/2014/main" id="{962DDC8C-DEF6-EBA5-65C3-E7AA0752C95A}"/>
              </a:ext>
            </a:extLst>
          </p:cNvPr>
          <p:cNvGraphicFramePr>
            <a:graphicFrameLocks/>
          </p:cNvGraphicFramePr>
          <p:nvPr/>
        </p:nvGraphicFramePr>
        <p:xfrm>
          <a:off x="914398" y="1782079"/>
          <a:ext cx="5181601" cy="461872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3397137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5E80B-5DD5-E6FE-AE32-814651FC2EB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FAA5484-4952-5ACD-B905-48F31A7A7921}"/>
              </a:ext>
            </a:extLst>
          </p:cNvPr>
          <p:cNvSpPr>
            <a:spLocks noGrp="1"/>
          </p:cNvSpPr>
          <p:nvPr>
            <p:ph type="sldNum" sz="quarter" idx="1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40F6220-3843-4368-9AEB-1A179F7BFCD6}" type="slidenum">
              <a:rPr kumimoji="0" lang="en-US" sz="1000" b="0" i="0" u="none" strike="noStrike" kern="1200" cap="none" spc="0" normalizeH="0" baseline="0" noProof="0" smtClean="0">
                <a:ln>
                  <a:noFill/>
                </a:ln>
                <a:solidFill>
                  <a:srgbClr val="121212"/>
                </a:solidFill>
                <a:effectLst/>
                <a:uLnTx/>
                <a:uFillTx/>
                <a:latin typeface="Source Sans Pro" panose="020B0503030403020204" pitchFamily="34" charset="0"/>
                <a:ea typeface="Source Sans Pro" panose="020B0503030403020204" pitchFamily="34" charset="0"/>
                <a:cs typeface="+mn-cs"/>
              </a:rPr>
              <a:pPr marL="0" marR="0" lvl="0" indent="0" algn="l" defTabSz="914400" rtl="0" eaLnBrk="1" fontAlgn="auto" latinLnBrk="0" hangingPunct="1">
                <a:lnSpc>
                  <a:spcPct val="100000"/>
                </a:lnSpc>
                <a:spcBef>
                  <a:spcPts val="0"/>
                </a:spcBef>
                <a:spcAft>
                  <a:spcPts val="0"/>
                </a:spcAft>
                <a:buClrTx/>
                <a:buSzTx/>
                <a:buFontTx/>
                <a:buNone/>
                <a:tabLst/>
                <a:defRPr/>
              </a:pPr>
              <a:t>21</a:t>
            </a:fld>
            <a:endParaRPr kumimoji="0" lang="en-US" sz="10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endParaRPr>
          </a:p>
        </p:txBody>
      </p:sp>
      <p:sp>
        <p:nvSpPr>
          <p:cNvPr id="12" name="Text Placeholder 2">
            <a:extLst>
              <a:ext uri="{FF2B5EF4-FFF2-40B4-BE49-F238E27FC236}">
                <a16:creationId xmlns:a16="http://schemas.microsoft.com/office/drawing/2014/main" id="{969AB50F-CA31-A099-FC06-BF8D744A2476}"/>
              </a:ext>
            </a:extLst>
          </p:cNvPr>
          <p:cNvSpPr txBox="1">
            <a:spLocks/>
          </p:cNvSpPr>
          <p:nvPr/>
        </p:nvSpPr>
        <p:spPr>
          <a:xfrm>
            <a:off x="826302" y="1354910"/>
            <a:ext cx="11365698" cy="810722"/>
          </a:xfrm>
          <a:prstGeom prst="rect">
            <a:avLst/>
          </a:prstGeom>
        </p:spPr>
        <p:txBody>
          <a:bodyPr/>
          <a:lstStyle>
            <a:lvl1pPr marL="0" indent="0" algn="l" defTabSz="914400" rtl="0" eaLnBrk="1" latinLnBrk="0" hangingPunct="1">
              <a:lnSpc>
                <a:spcPct val="100000"/>
              </a:lnSpc>
              <a:spcBef>
                <a:spcPts val="1200"/>
              </a:spcBef>
              <a:buFont typeface="Arial" panose="020B0604020202020204" pitchFamily="34" charset="0"/>
              <a:buNone/>
              <a:defRPr sz="2600" kern="1200">
                <a:solidFill>
                  <a:schemeClr val="tx1"/>
                </a:solidFill>
                <a:latin typeface="+mn-lt"/>
                <a:ea typeface="+mn-ea"/>
                <a:cs typeface="+mn-cs"/>
              </a:defRPr>
            </a:lvl1pPr>
            <a:lvl2pPr marL="283464" indent="-283464"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2pPr>
            <a:lvl3pPr marL="573088"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3pPr>
            <a:lvl4pPr marL="860425"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4pPr>
            <a:lvl5pPr marL="1147763"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endParaRPr kumimoji="0" lang="en-US" sz="1800" b="1" i="0" u="none" strike="noStrike" kern="1200" cap="none" spc="0" normalizeH="0" baseline="0" noProof="0">
              <a:ln>
                <a:noFill/>
              </a:ln>
              <a:solidFill>
                <a:srgbClr val="238196"/>
              </a:solidFill>
              <a:effectLst/>
              <a:uLnTx/>
              <a:uFillTx/>
              <a:latin typeface="Source Sans Pro SemiBold" panose="020B0603030403020204" pitchFamily="34" charset="0"/>
              <a:ea typeface="Source Sans Pro SemiBold" panose="020B0603030403020204" pitchFamily="34" charset="0"/>
              <a:cs typeface="+mn-cs"/>
            </a:endParaRPr>
          </a:p>
        </p:txBody>
      </p:sp>
      <p:sp>
        <p:nvSpPr>
          <p:cNvPr id="4" name="Title 3">
            <a:extLst>
              <a:ext uri="{FF2B5EF4-FFF2-40B4-BE49-F238E27FC236}">
                <a16:creationId xmlns:a16="http://schemas.microsoft.com/office/drawing/2014/main" id="{EAD94124-CA7A-D573-E2F4-96CE6BCCC2A2}"/>
              </a:ext>
            </a:extLst>
          </p:cNvPr>
          <p:cNvSpPr txBox="1">
            <a:spLocks/>
          </p:cNvSpPr>
          <p:nvPr/>
        </p:nvSpPr>
        <p:spPr>
          <a:xfrm>
            <a:off x="914401" y="611845"/>
            <a:ext cx="10210800" cy="746615"/>
          </a:xfrm>
          <a:prstGeom prst="rect">
            <a:avLst/>
          </a:prstGeom>
        </p:spPr>
        <p:txBody>
          <a:bodyPr vert="horz" wrap="square" lIns="0" tIns="0" rIns="0" bIns="0" rtlCol="0" anchor="t">
            <a:spAutoFit/>
          </a:bodyPr>
          <a:lstStyle>
            <a:lvl1pPr algn="l" defTabSz="914400" rtl="0" eaLnBrk="1" latinLnBrk="0" hangingPunct="1">
              <a:lnSpc>
                <a:spcPct val="80000"/>
              </a:lnSpc>
              <a:spcBef>
                <a:spcPct val="0"/>
              </a:spcBef>
              <a:spcAft>
                <a:spcPts val="1200"/>
              </a:spcAft>
              <a:buNone/>
              <a:defRPr lang="en-US" sz="6300" b="1" i="0" kern="1200" spc="-280" dirty="0">
                <a:solidFill>
                  <a:schemeClr val="tx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80000"/>
              </a:lnSpc>
              <a:spcBef>
                <a:spcPct val="0"/>
              </a:spcBef>
              <a:spcAft>
                <a:spcPts val="1200"/>
              </a:spcAft>
              <a:buClrTx/>
              <a:buSzTx/>
              <a:buFontTx/>
              <a:buNone/>
              <a:tabLst/>
              <a:defRPr/>
            </a:pPr>
            <a:r>
              <a:rPr kumimoji="0" lang="en-US" sz="3000" b="1" i="0" u="none" strike="noStrike" kern="1200" cap="none" spc="0" normalizeH="0" baseline="0" noProof="0">
                <a:ln>
                  <a:noFill/>
                </a:ln>
                <a:solidFill>
                  <a:srgbClr val="05304D"/>
                </a:solidFill>
                <a:effectLst/>
                <a:uLnTx/>
                <a:uFillTx/>
                <a:latin typeface="Source Sans Pro"/>
                <a:ea typeface="+mj-ea"/>
                <a:cs typeface="Arial"/>
              </a:rPr>
              <a:t>Business sentiment has slumped amid uncertainty, tariff talks</a:t>
            </a:r>
          </a:p>
        </p:txBody>
      </p:sp>
      <p:graphicFrame>
        <p:nvGraphicFramePr>
          <p:cNvPr id="7" name="Chart 6">
            <a:extLst>
              <a:ext uri="{FF2B5EF4-FFF2-40B4-BE49-F238E27FC236}">
                <a16:creationId xmlns:a16="http://schemas.microsoft.com/office/drawing/2014/main" id="{E23E174D-7631-39B6-9C71-E8BC3F9E8E24}"/>
              </a:ext>
            </a:extLst>
          </p:cNvPr>
          <p:cNvGraphicFramePr>
            <a:graphicFrameLocks/>
          </p:cNvGraphicFramePr>
          <p:nvPr/>
        </p:nvGraphicFramePr>
        <p:xfrm>
          <a:off x="6324600" y="1905000"/>
          <a:ext cx="5480050" cy="444687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a:extLst>
              <a:ext uri="{FF2B5EF4-FFF2-40B4-BE49-F238E27FC236}">
                <a16:creationId xmlns:a16="http://schemas.microsoft.com/office/drawing/2014/main" id="{69138EF1-BD7B-5B6F-53DF-2F40386F9D9D}"/>
              </a:ext>
            </a:extLst>
          </p:cNvPr>
          <p:cNvGraphicFramePr>
            <a:graphicFrameLocks/>
          </p:cNvGraphicFramePr>
          <p:nvPr/>
        </p:nvGraphicFramePr>
        <p:xfrm>
          <a:off x="914400" y="1905000"/>
          <a:ext cx="5022850" cy="444687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6149155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A8D645-C57E-0719-717F-A2C70EF7828C}"/>
            </a:ext>
          </a:extLst>
        </p:cNvPr>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55762840-9C1F-DADB-065E-62E139926FBF}"/>
              </a:ext>
            </a:extLst>
          </p:cNvPr>
          <p:cNvGraphicFramePr>
            <a:graphicFrameLocks/>
          </p:cNvGraphicFramePr>
          <p:nvPr/>
        </p:nvGraphicFramePr>
        <p:xfrm>
          <a:off x="873039" y="1436915"/>
          <a:ext cx="10761677" cy="4884228"/>
        </p:xfrm>
        <a:graphic>
          <a:graphicData uri="http://schemas.openxmlformats.org/drawingml/2006/chart">
            <c:chart xmlns:c="http://schemas.openxmlformats.org/drawingml/2006/chart" xmlns:r="http://schemas.openxmlformats.org/officeDocument/2006/relationships" r:id="rId3"/>
          </a:graphicData>
        </a:graphic>
      </p:graphicFrame>
      <p:sp>
        <p:nvSpPr>
          <p:cNvPr id="39" name="Slide Number Placeholder 4">
            <a:extLst>
              <a:ext uri="{FF2B5EF4-FFF2-40B4-BE49-F238E27FC236}">
                <a16:creationId xmlns:a16="http://schemas.microsoft.com/office/drawing/2014/main" id="{5FCA1045-F1FD-4C9D-4AAF-E08C33E09998}"/>
              </a:ext>
            </a:extLst>
          </p:cNvPr>
          <p:cNvSpPr>
            <a:spLocks noGrp="1"/>
          </p:cNvSpPr>
          <p:nvPr>
            <p:ph type="sldNum" sz="quarter" idx="14"/>
          </p:nvPr>
        </p:nvSpPr>
        <p:spPr>
          <a:xfrm>
            <a:off x="1013790" y="6492240"/>
            <a:ext cx="386317" cy="23083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40F6220-3843-4368-9AEB-1A179F7BFCD6}" type="slidenum">
              <a:rPr kumimoji="0" lang="en-US" sz="1000" b="0" i="0" u="none" strike="noStrike" kern="1200" cap="none" spc="0" normalizeH="0" baseline="0" noProof="0">
                <a:ln>
                  <a:noFill/>
                </a:ln>
                <a:solidFill>
                  <a:srgbClr val="121212"/>
                </a:solidFill>
                <a:effectLst/>
                <a:uLnTx/>
                <a:uFillTx/>
                <a:latin typeface="Source Sans Pro"/>
                <a:ea typeface="Source Sans Pro" panose="020B0503030403020204" pitchFamily="34" charset="0"/>
                <a:cs typeface="+mn-cs"/>
              </a:rPr>
              <a:pPr marL="0" marR="0" lvl="0" indent="0" algn="l" defTabSz="914400" rtl="0" eaLnBrk="1" fontAlgn="auto" latinLnBrk="0" hangingPunct="1">
                <a:lnSpc>
                  <a:spcPct val="100000"/>
                </a:lnSpc>
                <a:spcBef>
                  <a:spcPts val="0"/>
                </a:spcBef>
                <a:spcAft>
                  <a:spcPts val="0"/>
                </a:spcAft>
                <a:buClrTx/>
                <a:buSzTx/>
                <a:buFontTx/>
                <a:buNone/>
                <a:tabLst/>
                <a:defRPr/>
              </a:pPr>
              <a:t>22</a:t>
            </a:fld>
            <a:endParaRPr kumimoji="0" lang="en-US" sz="1000" b="0" i="0" u="none" strike="noStrike" kern="1200" cap="none" spc="0" normalizeH="0" baseline="0" noProof="0">
              <a:ln>
                <a:noFill/>
              </a:ln>
              <a:solidFill>
                <a:srgbClr val="121212"/>
              </a:solidFill>
              <a:effectLst/>
              <a:uLnTx/>
              <a:uFillTx/>
              <a:latin typeface="Source Sans Pro"/>
              <a:ea typeface="Source Sans Pro" panose="020B0503030403020204" pitchFamily="34" charset="0"/>
              <a:cs typeface="+mn-cs"/>
            </a:endParaRPr>
          </a:p>
        </p:txBody>
      </p:sp>
      <p:sp>
        <p:nvSpPr>
          <p:cNvPr id="2" name="Title 3">
            <a:extLst>
              <a:ext uri="{FF2B5EF4-FFF2-40B4-BE49-F238E27FC236}">
                <a16:creationId xmlns:a16="http://schemas.microsoft.com/office/drawing/2014/main" id="{E2FF4ABF-2C1E-1244-B335-A0D81D6205A5}"/>
              </a:ext>
            </a:extLst>
          </p:cNvPr>
          <p:cNvSpPr txBox="1">
            <a:spLocks/>
          </p:cNvSpPr>
          <p:nvPr/>
        </p:nvSpPr>
        <p:spPr>
          <a:xfrm>
            <a:off x="873039" y="536857"/>
            <a:ext cx="11001676" cy="8309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spcAft>
                <a:spcPts val="1200"/>
              </a:spcAft>
              <a:buNone/>
              <a:defRPr sz="4000" b="1" i="0" kern="1200">
                <a:solidFill>
                  <a:schemeClr val="tx2"/>
                </a:solidFill>
                <a:latin typeface="Source Sans Pro" panose="020B0503030403020204" pitchFamily="34" charset="0"/>
                <a:ea typeface="Source Sans Pro" panose="020B0503030403020204" pitchFamily="34" charset="0"/>
                <a:cs typeface="+mj-cs"/>
              </a:defRPr>
            </a:lvl1pPr>
          </a:lstStyle>
          <a:p>
            <a:pPr marL="0" marR="0" lvl="0" indent="0" algn="l" defTabSz="914400" rtl="0" eaLnBrk="1" fontAlgn="auto" latinLnBrk="0" hangingPunct="1">
              <a:lnSpc>
                <a:spcPct val="90000"/>
              </a:lnSpc>
              <a:spcBef>
                <a:spcPct val="0"/>
              </a:spcBef>
              <a:spcAft>
                <a:spcPts val="1200"/>
              </a:spcAft>
              <a:buClrTx/>
              <a:buSzTx/>
              <a:buFontTx/>
              <a:buNone/>
              <a:tabLst/>
              <a:defRPr/>
            </a:pPr>
            <a:r>
              <a:rPr kumimoji="0" lang="en-US" sz="3000" b="1" i="0" u="none" strike="noStrike" kern="1200" cap="none" spc="0" normalizeH="0" baseline="0" noProof="0">
                <a:ln>
                  <a:noFill/>
                </a:ln>
                <a:solidFill>
                  <a:srgbClr val="05304D"/>
                </a:solidFill>
                <a:effectLst/>
                <a:uLnTx/>
                <a:uFillTx/>
                <a:latin typeface="Source Sans Pro" panose="020B0503030403020204" pitchFamily="34" charset="0"/>
                <a:ea typeface="Source Sans Pro" panose="020B0503030403020204" pitchFamily="34" charset="0"/>
                <a:cs typeface="+mj-cs"/>
              </a:rPr>
              <a:t>Bond yields and equities have moved lower in expectation of slower growth</a:t>
            </a:r>
          </a:p>
        </p:txBody>
      </p:sp>
      <p:sp>
        <p:nvSpPr>
          <p:cNvPr id="20" name="TextBox 19">
            <a:extLst>
              <a:ext uri="{FF2B5EF4-FFF2-40B4-BE49-F238E27FC236}">
                <a16:creationId xmlns:a16="http://schemas.microsoft.com/office/drawing/2014/main" id="{EE94CFA7-97FF-E08D-8D29-4C889E41F23D}"/>
              </a:ext>
            </a:extLst>
          </p:cNvPr>
          <p:cNvSpPr txBox="1"/>
          <p:nvPr/>
        </p:nvSpPr>
        <p:spPr>
          <a:xfrm>
            <a:off x="9849667" y="6615350"/>
            <a:ext cx="1273908" cy="124650"/>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900" b="0" i="1" u="none" strike="noStrike" kern="1200" cap="none" spc="0" normalizeH="0" baseline="0" noProof="0">
                <a:ln>
                  <a:noFill/>
                </a:ln>
                <a:solidFill>
                  <a:srgbClr val="121212"/>
                </a:solidFill>
                <a:effectLst/>
                <a:uLnTx/>
                <a:uFillTx/>
                <a:latin typeface="Source Sans Pro"/>
                <a:ea typeface="+mn-ea"/>
                <a:cs typeface="+mn-cs"/>
              </a:rPr>
              <a:t>*as of 9:00am 3/12/2025</a:t>
            </a:r>
          </a:p>
        </p:txBody>
      </p:sp>
      <p:sp>
        <p:nvSpPr>
          <p:cNvPr id="6" name="TextBox 5">
            <a:extLst>
              <a:ext uri="{FF2B5EF4-FFF2-40B4-BE49-F238E27FC236}">
                <a16:creationId xmlns:a16="http://schemas.microsoft.com/office/drawing/2014/main" id="{B6C7CF22-8A52-A0C1-5C05-39101E936113}"/>
              </a:ext>
            </a:extLst>
          </p:cNvPr>
          <p:cNvSpPr txBox="1"/>
          <p:nvPr/>
        </p:nvSpPr>
        <p:spPr>
          <a:xfrm>
            <a:off x="4515846" y="1879444"/>
            <a:ext cx="1518791" cy="415498"/>
          </a:xfrm>
          <a:prstGeom prst="rect">
            <a:avLst/>
          </a:prstGeom>
          <a:noFill/>
        </p:spPr>
        <p:txBody>
          <a:bodyPr wrap="square" lIns="0" tIns="0" rIns="0" bIns="0" rtlCol="0">
            <a:spAutoFit/>
          </a:bodyPr>
          <a:lstStyle/>
          <a:p>
            <a:pPr marL="0" marR="0" lvl="0" indent="0" algn="r" defTabSz="914400" rtl="0" eaLnBrk="1" fontAlgn="auto" latinLnBrk="0" hangingPunct="1">
              <a:lnSpc>
                <a:spcPct val="90000"/>
              </a:lnSpc>
              <a:spcBef>
                <a:spcPts val="0"/>
              </a:spcBef>
              <a:spcAft>
                <a:spcPts val="1200"/>
              </a:spcAft>
              <a:buClrTx/>
              <a:buSzTx/>
              <a:buFontTx/>
              <a:buNone/>
              <a:tabLst/>
              <a:defRPr/>
            </a:pPr>
            <a:r>
              <a:rPr kumimoji="0" lang="en-US" sz="1000" b="1" i="0" u="none" strike="noStrike" kern="1200" cap="none" spc="0" normalizeH="0" baseline="0" noProof="0">
                <a:ln>
                  <a:noFill/>
                </a:ln>
                <a:solidFill>
                  <a:srgbClr val="121212"/>
                </a:solidFill>
                <a:effectLst/>
                <a:uLnTx/>
                <a:uFillTx/>
                <a:latin typeface="Source Sans Pro"/>
                <a:ea typeface="+mn-ea"/>
                <a:cs typeface="+mn-cs"/>
              </a:rPr>
              <a:t>U.S. implements universal 10% tariff on Chinese imports (2/4)</a:t>
            </a:r>
          </a:p>
        </p:txBody>
      </p:sp>
      <p:sp>
        <p:nvSpPr>
          <p:cNvPr id="3" name="TextBox 2">
            <a:extLst>
              <a:ext uri="{FF2B5EF4-FFF2-40B4-BE49-F238E27FC236}">
                <a16:creationId xmlns:a16="http://schemas.microsoft.com/office/drawing/2014/main" id="{9335F5A1-55CF-862C-AF32-2613A66D46A8}"/>
              </a:ext>
            </a:extLst>
          </p:cNvPr>
          <p:cNvSpPr txBox="1"/>
          <p:nvPr/>
        </p:nvSpPr>
        <p:spPr>
          <a:xfrm>
            <a:off x="7013036" y="3788789"/>
            <a:ext cx="952254" cy="553998"/>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1000" b="1" i="0" u="none" strike="noStrike" kern="1200" cap="none" spc="0" normalizeH="0" baseline="0" noProof="0">
                <a:ln>
                  <a:noFill/>
                </a:ln>
                <a:solidFill>
                  <a:srgbClr val="121212"/>
                </a:solidFill>
                <a:effectLst/>
                <a:uLnTx/>
                <a:uFillTx/>
                <a:latin typeface="Source Sans Pro"/>
                <a:ea typeface="+mn-ea"/>
                <a:cs typeface="+mn-cs"/>
              </a:rPr>
              <a:t>China retaliates with tariffs on U.S. energy exports (2/10)</a:t>
            </a:r>
          </a:p>
        </p:txBody>
      </p:sp>
      <p:cxnSp>
        <p:nvCxnSpPr>
          <p:cNvPr id="12" name="Straight Connector 11">
            <a:extLst>
              <a:ext uri="{FF2B5EF4-FFF2-40B4-BE49-F238E27FC236}">
                <a16:creationId xmlns:a16="http://schemas.microsoft.com/office/drawing/2014/main" id="{B91B2CCA-8071-5DCE-67E4-085FAF5EECED}"/>
              </a:ext>
            </a:extLst>
          </p:cNvPr>
          <p:cNvCxnSpPr/>
          <p:nvPr/>
        </p:nvCxnSpPr>
        <p:spPr>
          <a:xfrm>
            <a:off x="10035814" y="1848343"/>
            <a:ext cx="0" cy="38404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4E5B19E3-573B-1EC9-EF02-88A8E634D364}"/>
              </a:ext>
            </a:extLst>
          </p:cNvPr>
          <p:cNvSpPr txBox="1"/>
          <p:nvPr/>
        </p:nvSpPr>
        <p:spPr>
          <a:xfrm>
            <a:off x="10105135" y="1879444"/>
            <a:ext cx="1105525" cy="969496"/>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1000" b="1" i="0" u="none" strike="noStrike" kern="1200" cap="none" spc="0" normalizeH="0" baseline="0" noProof="0">
                <a:ln>
                  <a:noFill/>
                </a:ln>
                <a:solidFill>
                  <a:srgbClr val="121212"/>
                </a:solidFill>
                <a:effectLst/>
                <a:uLnTx/>
                <a:uFillTx/>
                <a:latin typeface="Source Sans Pro"/>
                <a:ea typeface="+mn-ea"/>
                <a:cs typeface="+mn-cs"/>
              </a:rPr>
              <a:t>U.S. reinstates tariffs on Canadian and Mexican goods. China’s tariff increase is effective, totaling 20% (3/4)</a:t>
            </a:r>
          </a:p>
        </p:txBody>
      </p:sp>
      <p:cxnSp>
        <p:nvCxnSpPr>
          <p:cNvPr id="14" name="Straight Connector 13">
            <a:extLst>
              <a:ext uri="{FF2B5EF4-FFF2-40B4-BE49-F238E27FC236}">
                <a16:creationId xmlns:a16="http://schemas.microsoft.com/office/drawing/2014/main" id="{C3C5E165-8B20-D59B-8361-0A04C8A6F8C2}"/>
              </a:ext>
            </a:extLst>
          </p:cNvPr>
          <p:cNvCxnSpPr/>
          <p:nvPr/>
        </p:nvCxnSpPr>
        <p:spPr>
          <a:xfrm>
            <a:off x="6962237" y="1848343"/>
            <a:ext cx="0" cy="38404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6364FC4-DB37-7D9A-4D7B-417E77E51D32}"/>
              </a:ext>
            </a:extLst>
          </p:cNvPr>
          <p:cNvSpPr txBox="1"/>
          <p:nvPr/>
        </p:nvSpPr>
        <p:spPr>
          <a:xfrm>
            <a:off x="8686508" y="1879444"/>
            <a:ext cx="783635" cy="276999"/>
          </a:xfrm>
          <a:prstGeom prst="rect">
            <a:avLst/>
          </a:prstGeom>
          <a:noFill/>
        </p:spPr>
        <p:txBody>
          <a:bodyPr wrap="square" lIns="0" tIns="0" rIns="0" bIns="0" rtlCol="0">
            <a:spAutoFit/>
          </a:bodyPr>
          <a:lstStyle/>
          <a:p>
            <a:pPr marL="0" marR="0" lvl="0" indent="0" algn="r" defTabSz="914400" rtl="0" eaLnBrk="1" fontAlgn="auto" latinLnBrk="0" hangingPunct="1">
              <a:lnSpc>
                <a:spcPct val="90000"/>
              </a:lnSpc>
              <a:spcBef>
                <a:spcPts val="0"/>
              </a:spcBef>
              <a:spcAft>
                <a:spcPts val="1200"/>
              </a:spcAft>
              <a:buClrTx/>
              <a:buSzTx/>
              <a:buFontTx/>
              <a:buNone/>
              <a:tabLst/>
              <a:defRPr/>
            </a:pPr>
            <a:r>
              <a:rPr kumimoji="0" lang="en-US" sz="1000" b="1" i="0" u="none" strike="noStrike" kern="1200" cap="none" spc="0" normalizeH="0" baseline="0" noProof="0">
                <a:ln>
                  <a:noFill/>
                </a:ln>
                <a:solidFill>
                  <a:srgbClr val="121212"/>
                </a:solidFill>
                <a:effectLst/>
                <a:uLnTx/>
                <a:uFillTx/>
                <a:latin typeface="Source Sans Pro"/>
                <a:ea typeface="+mn-ea"/>
                <a:cs typeface="+mn-cs"/>
              </a:rPr>
              <a:t>January PCE Report (2/28)</a:t>
            </a:r>
          </a:p>
        </p:txBody>
      </p:sp>
      <p:cxnSp>
        <p:nvCxnSpPr>
          <p:cNvPr id="16" name="Straight Connector 15">
            <a:extLst>
              <a:ext uri="{FF2B5EF4-FFF2-40B4-BE49-F238E27FC236}">
                <a16:creationId xmlns:a16="http://schemas.microsoft.com/office/drawing/2014/main" id="{B7096B04-CD06-5C91-1370-DF1F81A131C2}"/>
              </a:ext>
            </a:extLst>
          </p:cNvPr>
          <p:cNvCxnSpPr/>
          <p:nvPr/>
        </p:nvCxnSpPr>
        <p:spPr>
          <a:xfrm>
            <a:off x="9504803" y="1846182"/>
            <a:ext cx="0" cy="38404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BFE344B-1347-0D1E-54A1-860BD34B07A8}"/>
              </a:ext>
            </a:extLst>
          </p:cNvPr>
          <p:cNvCxnSpPr/>
          <p:nvPr/>
        </p:nvCxnSpPr>
        <p:spPr>
          <a:xfrm>
            <a:off x="6060949" y="1846182"/>
            <a:ext cx="0" cy="38404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47417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25B212-76FB-C60B-B17D-4421DDBC929D}"/>
            </a:ext>
          </a:extLst>
        </p:cNvPr>
        <p:cNvGrpSpPr/>
        <p:nvPr/>
      </p:nvGrpSpPr>
      <p:grpSpPr>
        <a:xfrm>
          <a:off x="0" y="0"/>
          <a:ext cx="0" cy="0"/>
          <a:chOff x="0" y="0"/>
          <a:chExt cx="0" cy="0"/>
        </a:xfrm>
      </p:grpSpPr>
      <p:sp>
        <p:nvSpPr>
          <p:cNvPr id="39" name="Slide Number Placeholder 4">
            <a:extLst>
              <a:ext uri="{FF2B5EF4-FFF2-40B4-BE49-F238E27FC236}">
                <a16:creationId xmlns:a16="http://schemas.microsoft.com/office/drawing/2014/main" id="{ED1BA3A8-118A-EC81-E02D-298E26A1E5AC}"/>
              </a:ext>
            </a:extLst>
          </p:cNvPr>
          <p:cNvSpPr>
            <a:spLocks noGrp="1"/>
          </p:cNvSpPr>
          <p:nvPr>
            <p:ph type="sldNum" sz="quarter" idx="14"/>
          </p:nvPr>
        </p:nvSpPr>
        <p:spPr>
          <a:xfrm>
            <a:off x="1013790" y="6492240"/>
            <a:ext cx="386317" cy="23083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40F6220-3843-4368-9AEB-1A179F7BFCD6}" type="slidenum">
              <a:rPr kumimoji="0" lang="en-US" sz="1000" b="0" i="0" u="none" strike="noStrike" kern="1200" cap="none" spc="0" normalizeH="0" baseline="0" noProof="0">
                <a:ln>
                  <a:noFill/>
                </a:ln>
                <a:solidFill>
                  <a:srgbClr val="121212"/>
                </a:solidFill>
                <a:effectLst/>
                <a:uLnTx/>
                <a:uFillTx/>
                <a:latin typeface="Source Sans Pro"/>
                <a:ea typeface="Source Sans Pro" panose="020B0503030403020204" pitchFamily="34" charset="0"/>
                <a:cs typeface="+mn-cs"/>
              </a:rPr>
              <a:pPr marL="0" marR="0" lvl="0" indent="0" algn="l" defTabSz="914400" rtl="0" eaLnBrk="1" fontAlgn="auto" latinLnBrk="0" hangingPunct="1">
                <a:lnSpc>
                  <a:spcPct val="100000"/>
                </a:lnSpc>
                <a:spcBef>
                  <a:spcPts val="0"/>
                </a:spcBef>
                <a:spcAft>
                  <a:spcPts val="0"/>
                </a:spcAft>
                <a:buClrTx/>
                <a:buSzTx/>
                <a:buFontTx/>
                <a:buNone/>
                <a:tabLst/>
                <a:defRPr/>
              </a:pPr>
              <a:t>23</a:t>
            </a:fld>
            <a:endParaRPr kumimoji="0" lang="en-US" sz="1000" b="0" i="0" u="none" strike="noStrike" kern="1200" cap="none" spc="0" normalizeH="0" baseline="0" noProof="0">
              <a:ln>
                <a:noFill/>
              </a:ln>
              <a:solidFill>
                <a:srgbClr val="121212"/>
              </a:solidFill>
              <a:effectLst/>
              <a:uLnTx/>
              <a:uFillTx/>
              <a:latin typeface="Source Sans Pro"/>
              <a:ea typeface="Source Sans Pro" panose="020B0503030403020204" pitchFamily="34" charset="0"/>
              <a:cs typeface="+mn-cs"/>
            </a:endParaRPr>
          </a:p>
        </p:txBody>
      </p:sp>
      <p:sp>
        <p:nvSpPr>
          <p:cNvPr id="2" name="Title 3">
            <a:extLst>
              <a:ext uri="{FF2B5EF4-FFF2-40B4-BE49-F238E27FC236}">
                <a16:creationId xmlns:a16="http://schemas.microsoft.com/office/drawing/2014/main" id="{46A55653-001E-8DCA-D9B2-81D86967AE5A}"/>
              </a:ext>
            </a:extLst>
          </p:cNvPr>
          <p:cNvSpPr txBox="1">
            <a:spLocks/>
          </p:cNvSpPr>
          <p:nvPr/>
        </p:nvSpPr>
        <p:spPr>
          <a:xfrm>
            <a:off x="873039" y="536857"/>
            <a:ext cx="11001676" cy="4154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spcAft>
                <a:spcPts val="1200"/>
              </a:spcAft>
              <a:buNone/>
              <a:defRPr sz="4000" b="1" i="0" kern="1200">
                <a:solidFill>
                  <a:schemeClr val="tx2"/>
                </a:solidFill>
                <a:latin typeface="Source Sans Pro" panose="020B0503030403020204" pitchFamily="34" charset="0"/>
                <a:ea typeface="Source Sans Pro" panose="020B0503030403020204" pitchFamily="34" charset="0"/>
                <a:cs typeface="+mj-cs"/>
              </a:defRPr>
            </a:lvl1pPr>
          </a:lstStyle>
          <a:p>
            <a:pPr marL="0" marR="0" lvl="0" indent="0" algn="l" defTabSz="914400" rtl="0" eaLnBrk="1" fontAlgn="auto" latinLnBrk="0" hangingPunct="1">
              <a:lnSpc>
                <a:spcPct val="90000"/>
              </a:lnSpc>
              <a:spcBef>
                <a:spcPct val="0"/>
              </a:spcBef>
              <a:spcAft>
                <a:spcPts val="1200"/>
              </a:spcAft>
              <a:buClrTx/>
              <a:buSzTx/>
              <a:buFontTx/>
              <a:buNone/>
              <a:tabLst/>
              <a:defRPr/>
            </a:pPr>
            <a:r>
              <a:rPr kumimoji="0" lang="en-US" sz="3000" b="1" i="0" u="none" strike="noStrike" kern="1200" cap="none" spc="0" normalizeH="0" baseline="0" noProof="0">
                <a:ln>
                  <a:noFill/>
                </a:ln>
                <a:solidFill>
                  <a:srgbClr val="05304D"/>
                </a:solidFill>
                <a:effectLst/>
                <a:uLnTx/>
                <a:uFillTx/>
                <a:latin typeface="Source Sans Pro" panose="020B0503030403020204" pitchFamily="34" charset="0"/>
                <a:ea typeface="Source Sans Pro" panose="020B0503030403020204" pitchFamily="34" charset="0"/>
                <a:cs typeface="+mj-cs"/>
              </a:rPr>
              <a:t>Growth scare has pushed rate and inflation expectations lower</a:t>
            </a:r>
          </a:p>
        </p:txBody>
      </p:sp>
      <p:graphicFrame>
        <p:nvGraphicFramePr>
          <p:cNvPr id="10" name="Chart 9">
            <a:extLst>
              <a:ext uri="{FF2B5EF4-FFF2-40B4-BE49-F238E27FC236}">
                <a16:creationId xmlns:a16="http://schemas.microsoft.com/office/drawing/2014/main" id="{D9286E7C-29A4-48ED-9A46-9BD98F63C29C}"/>
              </a:ext>
            </a:extLst>
          </p:cNvPr>
          <p:cNvGraphicFramePr>
            <a:graphicFrameLocks/>
          </p:cNvGraphicFramePr>
          <p:nvPr/>
        </p:nvGraphicFramePr>
        <p:xfrm>
          <a:off x="364154" y="979097"/>
          <a:ext cx="5503245"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Chart 13">
            <a:extLst>
              <a:ext uri="{FF2B5EF4-FFF2-40B4-BE49-F238E27FC236}">
                <a16:creationId xmlns:a16="http://schemas.microsoft.com/office/drawing/2014/main" id="{A3146631-7E95-4346-ACFC-3C63827F78F6}"/>
              </a:ext>
            </a:extLst>
          </p:cNvPr>
          <p:cNvGraphicFramePr>
            <a:graphicFrameLocks/>
          </p:cNvGraphicFramePr>
          <p:nvPr/>
        </p:nvGraphicFramePr>
        <p:xfrm>
          <a:off x="6096000" y="914400"/>
          <a:ext cx="5622054" cy="280789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Chart 14">
            <a:extLst>
              <a:ext uri="{FF2B5EF4-FFF2-40B4-BE49-F238E27FC236}">
                <a16:creationId xmlns:a16="http://schemas.microsoft.com/office/drawing/2014/main" id="{99E2B489-4F7B-8834-C255-84473D8B6D21}"/>
              </a:ext>
            </a:extLst>
          </p:cNvPr>
          <p:cNvGraphicFramePr>
            <a:graphicFrameLocks/>
          </p:cNvGraphicFramePr>
          <p:nvPr/>
        </p:nvGraphicFramePr>
        <p:xfrm>
          <a:off x="364155" y="3722297"/>
          <a:ext cx="5503244" cy="267850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7" name="Chart 16">
            <a:extLst>
              <a:ext uri="{FF2B5EF4-FFF2-40B4-BE49-F238E27FC236}">
                <a16:creationId xmlns:a16="http://schemas.microsoft.com/office/drawing/2014/main" id="{CCA12872-0546-4E44-8304-AAD19D872961}"/>
              </a:ext>
            </a:extLst>
          </p:cNvPr>
          <p:cNvGraphicFramePr>
            <a:graphicFrameLocks/>
          </p:cNvGraphicFramePr>
          <p:nvPr/>
        </p:nvGraphicFramePr>
        <p:xfrm>
          <a:off x="6095999" y="3689948"/>
          <a:ext cx="5622054" cy="274320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8475600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9AB624-1A43-0F12-4510-02F1A17C8976}"/>
            </a:ext>
          </a:extLst>
        </p:cNvPr>
        <p:cNvGrpSpPr/>
        <p:nvPr/>
      </p:nvGrpSpPr>
      <p:grpSpPr>
        <a:xfrm>
          <a:off x="0" y="0"/>
          <a:ext cx="0" cy="0"/>
          <a:chOff x="0" y="0"/>
          <a:chExt cx="0" cy="0"/>
        </a:xfrm>
      </p:grpSpPr>
      <p:graphicFrame>
        <p:nvGraphicFramePr>
          <p:cNvPr id="10" name="Chart 9">
            <a:extLst>
              <a:ext uri="{FF2B5EF4-FFF2-40B4-BE49-F238E27FC236}">
                <a16:creationId xmlns:a16="http://schemas.microsoft.com/office/drawing/2014/main" id="{7718FFBA-6789-4AB3-ADED-3CA3BEFA9AFA}"/>
              </a:ext>
            </a:extLst>
          </p:cNvPr>
          <p:cNvGraphicFramePr>
            <a:graphicFrameLocks/>
          </p:cNvGraphicFramePr>
          <p:nvPr/>
        </p:nvGraphicFramePr>
        <p:xfrm>
          <a:off x="873038" y="1803890"/>
          <a:ext cx="10376853" cy="4596910"/>
        </p:xfrm>
        <a:graphic>
          <a:graphicData uri="http://schemas.openxmlformats.org/drawingml/2006/chart">
            <c:chart xmlns:c="http://schemas.openxmlformats.org/drawingml/2006/chart" xmlns:r="http://schemas.openxmlformats.org/officeDocument/2006/relationships" r:id="rId3"/>
          </a:graphicData>
        </a:graphic>
      </p:graphicFrame>
      <p:sp>
        <p:nvSpPr>
          <p:cNvPr id="39" name="Slide Number Placeholder 4">
            <a:extLst>
              <a:ext uri="{FF2B5EF4-FFF2-40B4-BE49-F238E27FC236}">
                <a16:creationId xmlns:a16="http://schemas.microsoft.com/office/drawing/2014/main" id="{A609E091-D62A-6236-3F94-E1F6B95AD210}"/>
              </a:ext>
            </a:extLst>
          </p:cNvPr>
          <p:cNvSpPr>
            <a:spLocks noGrp="1"/>
          </p:cNvSpPr>
          <p:nvPr>
            <p:ph type="sldNum" sz="quarter" idx="14"/>
          </p:nvPr>
        </p:nvSpPr>
        <p:spPr>
          <a:xfrm>
            <a:off x="1013790" y="6492240"/>
            <a:ext cx="386317" cy="23083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40F6220-3843-4368-9AEB-1A179F7BFCD6}" type="slidenum">
              <a:rPr kumimoji="0" lang="en-US" sz="1000" b="0" i="0" u="none" strike="noStrike" kern="1200" cap="none" spc="0" normalizeH="0" baseline="0" noProof="0">
                <a:ln>
                  <a:noFill/>
                </a:ln>
                <a:solidFill>
                  <a:srgbClr val="121212"/>
                </a:solidFill>
                <a:effectLst/>
                <a:uLnTx/>
                <a:uFillTx/>
                <a:latin typeface="Source Sans Pro"/>
                <a:ea typeface="Source Sans Pro" panose="020B0503030403020204" pitchFamily="34" charset="0"/>
                <a:cs typeface="+mn-cs"/>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0" lang="en-US" sz="1000" b="0" i="0" u="none" strike="noStrike" kern="1200" cap="none" spc="0" normalizeH="0" baseline="0" noProof="0">
              <a:ln>
                <a:noFill/>
              </a:ln>
              <a:solidFill>
                <a:srgbClr val="121212"/>
              </a:solidFill>
              <a:effectLst/>
              <a:uLnTx/>
              <a:uFillTx/>
              <a:latin typeface="Source Sans Pro"/>
              <a:ea typeface="Source Sans Pro" panose="020B0503030403020204" pitchFamily="34" charset="0"/>
              <a:cs typeface="+mn-cs"/>
            </a:endParaRPr>
          </a:p>
        </p:txBody>
      </p:sp>
      <p:sp>
        <p:nvSpPr>
          <p:cNvPr id="2" name="Title 3">
            <a:extLst>
              <a:ext uri="{FF2B5EF4-FFF2-40B4-BE49-F238E27FC236}">
                <a16:creationId xmlns:a16="http://schemas.microsoft.com/office/drawing/2014/main" id="{C7D8D067-710C-7DF1-F7DF-C67334398255}"/>
              </a:ext>
            </a:extLst>
          </p:cNvPr>
          <p:cNvSpPr txBox="1">
            <a:spLocks/>
          </p:cNvSpPr>
          <p:nvPr/>
        </p:nvSpPr>
        <p:spPr>
          <a:xfrm>
            <a:off x="873039" y="536857"/>
            <a:ext cx="11001676" cy="8309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spcAft>
                <a:spcPts val="1200"/>
              </a:spcAft>
              <a:buNone/>
              <a:defRPr sz="4000" b="1" i="0" kern="1200">
                <a:solidFill>
                  <a:schemeClr val="tx2"/>
                </a:solidFill>
                <a:latin typeface="Source Sans Pro" panose="020B0503030403020204" pitchFamily="34" charset="0"/>
                <a:ea typeface="Source Sans Pro" panose="020B0503030403020204" pitchFamily="34" charset="0"/>
                <a:cs typeface="+mj-cs"/>
              </a:defRPr>
            </a:lvl1pPr>
          </a:lstStyle>
          <a:p>
            <a:pPr marL="0" marR="0" lvl="0" indent="0" algn="l" defTabSz="914400" rtl="0" eaLnBrk="1" fontAlgn="auto" latinLnBrk="0" hangingPunct="1">
              <a:lnSpc>
                <a:spcPct val="90000"/>
              </a:lnSpc>
              <a:spcBef>
                <a:spcPct val="0"/>
              </a:spcBef>
              <a:spcAft>
                <a:spcPts val="1200"/>
              </a:spcAft>
              <a:buClrTx/>
              <a:buSzTx/>
              <a:buFontTx/>
              <a:buNone/>
              <a:tabLst/>
              <a:defRPr/>
            </a:pPr>
            <a:r>
              <a:rPr kumimoji="0" lang="en-US" sz="3000" b="1" i="0" u="none" strike="noStrike" kern="1200" cap="none" spc="0" normalizeH="0" baseline="0" noProof="0">
                <a:ln>
                  <a:noFill/>
                </a:ln>
                <a:solidFill>
                  <a:srgbClr val="05304D"/>
                </a:solidFill>
                <a:effectLst/>
                <a:uLnTx/>
                <a:uFillTx/>
                <a:latin typeface="Source Sans Pro" panose="020B0503030403020204" pitchFamily="34" charset="0"/>
                <a:ea typeface="Source Sans Pro" panose="020B0503030403020204" pitchFamily="34" charset="0"/>
                <a:cs typeface="+mj-cs"/>
              </a:rPr>
              <a:t>The secondary spread is elevated but has declined from its recent peak</a:t>
            </a:r>
          </a:p>
        </p:txBody>
      </p:sp>
      <p:sp>
        <p:nvSpPr>
          <p:cNvPr id="12" name="TextBox 11">
            <a:extLst>
              <a:ext uri="{FF2B5EF4-FFF2-40B4-BE49-F238E27FC236}">
                <a16:creationId xmlns:a16="http://schemas.microsoft.com/office/drawing/2014/main" id="{C8F5206A-ED37-1934-233C-EFCC91862DA5}"/>
              </a:ext>
            </a:extLst>
          </p:cNvPr>
          <p:cNvSpPr txBox="1"/>
          <p:nvPr/>
        </p:nvSpPr>
        <p:spPr>
          <a:xfrm>
            <a:off x="4640033" y="1609991"/>
            <a:ext cx="2911934" cy="19389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400" b="1" i="0" u="none" strike="noStrike" kern="1200" cap="none" spc="0" normalizeH="0" baseline="0" noProof="0">
                <a:ln>
                  <a:noFill/>
                </a:ln>
                <a:solidFill>
                  <a:srgbClr val="121212"/>
                </a:solidFill>
                <a:effectLst/>
                <a:uLnTx/>
                <a:uFillTx/>
                <a:latin typeface="Source Sans Pro"/>
                <a:ea typeface="+mn-ea"/>
                <a:cs typeface="+mn-cs"/>
              </a:rPr>
              <a:t>Mortgage Spreads (Monthly Average)</a:t>
            </a:r>
          </a:p>
        </p:txBody>
      </p:sp>
      <p:grpSp>
        <p:nvGrpSpPr>
          <p:cNvPr id="20" name="Group 19">
            <a:extLst>
              <a:ext uri="{FF2B5EF4-FFF2-40B4-BE49-F238E27FC236}">
                <a16:creationId xmlns:a16="http://schemas.microsoft.com/office/drawing/2014/main" id="{02557CB4-2C96-A6F2-88CB-659B49850348}"/>
              </a:ext>
            </a:extLst>
          </p:cNvPr>
          <p:cNvGrpSpPr/>
          <p:nvPr/>
        </p:nvGrpSpPr>
        <p:grpSpPr>
          <a:xfrm>
            <a:off x="11066832" y="2925978"/>
            <a:ext cx="1041840" cy="1605797"/>
            <a:chOff x="5057126" y="1822050"/>
            <a:chExt cx="1216292" cy="1225686"/>
          </a:xfrm>
        </p:grpSpPr>
        <p:sp>
          <p:nvSpPr>
            <p:cNvPr id="21" name="TextBox 20">
              <a:extLst>
                <a:ext uri="{FF2B5EF4-FFF2-40B4-BE49-F238E27FC236}">
                  <a16:creationId xmlns:a16="http://schemas.microsoft.com/office/drawing/2014/main" id="{8DA258A4-8F94-B015-DD45-CC5E49DC2E6F}"/>
                </a:ext>
              </a:extLst>
            </p:cNvPr>
            <p:cNvSpPr txBox="1"/>
            <p:nvPr/>
          </p:nvSpPr>
          <p:spPr>
            <a:xfrm>
              <a:off x="5091344" y="1822050"/>
              <a:ext cx="1150204" cy="333002"/>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1050" b="1" i="0" u="none" strike="noStrike" kern="1200" cap="none" spc="0" normalizeH="0" baseline="0" noProof="0">
                  <a:ln>
                    <a:noFill/>
                  </a:ln>
                  <a:solidFill>
                    <a:srgbClr val="238196"/>
                  </a:solidFill>
                  <a:effectLst/>
                  <a:uLnTx/>
                  <a:uFillTx/>
                  <a:latin typeface="Source Sans Pro"/>
                  <a:ea typeface="+mn-ea"/>
                  <a:cs typeface="+mn-cs"/>
                </a:rPr>
                <a:t>2.60%                              -0.18% pts YoY           +0.06% pts MoM</a:t>
              </a:r>
            </a:p>
          </p:txBody>
        </p:sp>
        <p:sp>
          <p:nvSpPr>
            <p:cNvPr id="22" name="TextBox 21">
              <a:extLst>
                <a:ext uri="{FF2B5EF4-FFF2-40B4-BE49-F238E27FC236}">
                  <a16:creationId xmlns:a16="http://schemas.microsoft.com/office/drawing/2014/main" id="{2EA2038C-870D-74B2-1D52-40AF30B75635}"/>
                </a:ext>
              </a:extLst>
            </p:cNvPr>
            <p:cNvSpPr txBox="1"/>
            <p:nvPr/>
          </p:nvSpPr>
          <p:spPr>
            <a:xfrm>
              <a:off x="5057126" y="2714734"/>
              <a:ext cx="1216292" cy="333002"/>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1050" b="1" i="0" u="none" strike="noStrike" kern="1200" cap="none" spc="0" normalizeH="0" baseline="0" noProof="0">
                  <a:ln>
                    <a:noFill/>
                  </a:ln>
                  <a:solidFill>
                    <a:srgbClr val="C55422"/>
                  </a:solidFill>
                  <a:effectLst/>
                  <a:uLnTx/>
                  <a:uFillTx/>
                  <a:latin typeface="Source Sans Pro"/>
                  <a:ea typeface="+mn-ea"/>
                  <a:cs typeface="+mn-cs"/>
                </a:rPr>
                <a:t>1.18%                                -0.28% pts YoY             -0.01% pts MoM </a:t>
              </a:r>
            </a:p>
          </p:txBody>
        </p:sp>
      </p:grpSp>
    </p:spTree>
    <p:extLst>
      <p:ext uri="{BB962C8B-B14F-4D97-AF65-F5344CB8AC3E}">
        <p14:creationId xmlns:p14="http://schemas.microsoft.com/office/powerpoint/2010/main" val="27281432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477DFE-42BE-8A8B-6EB2-4FAC69BA0BE4}"/>
            </a:ext>
          </a:extLst>
        </p:cNvPr>
        <p:cNvGrpSpPr/>
        <p:nvPr/>
      </p:nvGrpSpPr>
      <p:grpSpPr>
        <a:xfrm>
          <a:off x="0" y="0"/>
          <a:ext cx="0" cy="0"/>
          <a:chOff x="0" y="0"/>
          <a:chExt cx="0" cy="0"/>
        </a:xfrm>
      </p:grpSpPr>
      <p:sp>
        <p:nvSpPr>
          <p:cNvPr id="39" name="Slide Number Placeholder 4">
            <a:extLst>
              <a:ext uri="{FF2B5EF4-FFF2-40B4-BE49-F238E27FC236}">
                <a16:creationId xmlns:a16="http://schemas.microsoft.com/office/drawing/2014/main" id="{8AA1531E-3878-B355-6486-C1C1B0E6D229}"/>
              </a:ext>
            </a:extLst>
          </p:cNvPr>
          <p:cNvSpPr>
            <a:spLocks noGrp="1"/>
          </p:cNvSpPr>
          <p:nvPr>
            <p:ph type="sldNum" sz="quarter" idx="14"/>
          </p:nvPr>
        </p:nvSpPr>
        <p:spPr>
          <a:xfrm>
            <a:off x="1013790" y="6492240"/>
            <a:ext cx="386317" cy="23083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40F6220-3843-4368-9AEB-1A179F7BFCD6}" type="slidenum">
              <a:rPr kumimoji="0" lang="en-US" sz="1000" b="0" i="0" u="none" strike="noStrike" kern="1200" cap="none" spc="0" normalizeH="0" baseline="0" noProof="0">
                <a:ln>
                  <a:noFill/>
                </a:ln>
                <a:solidFill>
                  <a:srgbClr val="121212"/>
                </a:solidFill>
                <a:effectLst/>
                <a:uLnTx/>
                <a:uFillTx/>
                <a:latin typeface="Source Sans Pro"/>
                <a:ea typeface="Source Sans Pro" panose="020B0503030403020204" pitchFamily="34" charset="0"/>
                <a:cs typeface="+mn-cs"/>
              </a:rPr>
              <a:pPr marL="0" marR="0" lvl="0" indent="0" algn="l" defTabSz="914400" rtl="0" eaLnBrk="1" fontAlgn="auto" latinLnBrk="0" hangingPunct="1">
                <a:lnSpc>
                  <a:spcPct val="100000"/>
                </a:lnSpc>
                <a:spcBef>
                  <a:spcPts val="0"/>
                </a:spcBef>
                <a:spcAft>
                  <a:spcPts val="0"/>
                </a:spcAft>
                <a:buClrTx/>
                <a:buSzTx/>
                <a:buFontTx/>
                <a:buNone/>
                <a:tabLst/>
                <a:defRPr/>
              </a:pPr>
              <a:t>25</a:t>
            </a:fld>
            <a:endParaRPr kumimoji="0" lang="en-US" sz="1000" b="0" i="0" u="none" strike="noStrike" kern="1200" cap="none" spc="0" normalizeH="0" baseline="0" noProof="0">
              <a:ln>
                <a:noFill/>
              </a:ln>
              <a:solidFill>
                <a:srgbClr val="121212"/>
              </a:solidFill>
              <a:effectLst/>
              <a:uLnTx/>
              <a:uFillTx/>
              <a:latin typeface="Source Sans Pro"/>
              <a:ea typeface="Source Sans Pro" panose="020B0503030403020204" pitchFamily="34" charset="0"/>
              <a:cs typeface="+mn-cs"/>
            </a:endParaRPr>
          </a:p>
        </p:txBody>
      </p:sp>
      <p:sp>
        <p:nvSpPr>
          <p:cNvPr id="2" name="Title 3">
            <a:extLst>
              <a:ext uri="{FF2B5EF4-FFF2-40B4-BE49-F238E27FC236}">
                <a16:creationId xmlns:a16="http://schemas.microsoft.com/office/drawing/2014/main" id="{FE91BDB1-C906-623A-77AE-D1FCEDA0BF80}"/>
              </a:ext>
            </a:extLst>
          </p:cNvPr>
          <p:cNvSpPr txBox="1">
            <a:spLocks/>
          </p:cNvSpPr>
          <p:nvPr/>
        </p:nvSpPr>
        <p:spPr>
          <a:xfrm>
            <a:off x="873039" y="536857"/>
            <a:ext cx="11001676" cy="4154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spcAft>
                <a:spcPts val="1200"/>
              </a:spcAft>
              <a:buNone/>
              <a:defRPr sz="4000" b="1" i="0" kern="1200">
                <a:solidFill>
                  <a:schemeClr val="tx2"/>
                </a:solidFill>
                <a:latin typeface="Source Sans Pro" panose="020B0503030403020204" pitchFamily="34" charset="0"/>
                <a:ea typeface="Source Sans Pro" panose="020B0503030403020204" pitchFamily="34" charset="0"/>
                <a:cs typeface="+mj-cs"/>
              </a:defRPr>
            </a:lvl1pPr>
          </a:lstStyle>
          <a:p>
            <a:pPr marL="0" marR="0" lvl="0" indent="0" algn="l" defTabSz="914400" rtl="0" eaLnBrk="1" fontAlgn="auto" latinLnBrk="0" hangingPunct="1">
              <a:lnSpc>
                <a:spcPct val="90000"/>
              </a:lnSpc>
              <a:spcBef>
                <a:spcPct val="0"/>
              </a:spcBef>
              <a:spcAft>
                <a:spcPts val="1200"/>
              </a:spcAft>
              <a:buClrTx/>
              <a:buSzTx/>
              <a:buFontTx/>
              <a:buNone/>
              <a:tabLst/>
              <a:defRPr/>
            </a:pPr>
            <a:r>
              <a:rPr kumimoji="0" lang="en-US" sz="3000" b="1" i="0" u="none" strike="noStrike" kern="1200" cap="none" spc="0" normalizeH="0" baseline="0" noProof="0">
                <a:ln>
                  <a:noFill/>
                </a:ln>
                <a:solidFill>
                  <a:srgbClr val="05304D"/>
                </a:solidFill>
                <a:effectLst/>
                <a:uLnTx/>
                <a:uFillTx/>
                <a:latin typeface="Source Sans Pro" panose="020B0503030403020204" pitchFamily="34" charset="0"/>
                <a:ea typeface="Source Sans Pro" panose="020B0503030403020204" pitchFamily="34" charset="0"/>
                <a:cs typeface="+mj-cs"/>
              </a:rPr>
              <a:t>Spread between the Corporates and MBS OAS has narrowed</a:t>
            </a:r>
          </a:p>
        </p:txBody>
      </p:sp>
      <p:graphicFrame>
        <p:nvGraphicFramePr>
          <p:cNvPr id="4" name="Chart 3">
            <a:extLst>
              <a:ext uri="{FF2B5EF4-FFF2-40B4-BE49-F238E27FC236}">
                <a16:creationId xmlns:a16="http://schemas.microsoft.com/office/drawing/2014/main" id="{B8D91F9A-1687-9438-7EC1-0FF5BDF83316}"/>
              </a:ext>
            </a:extLst>
          </p:cNvPr>
          <p:cNvGraphicFramePr>
            <a:graphicFrameLocks/>
          </p:cNvGraphicFramePr>
          <p:nvPr/>
        </p:nvGraphicFramePr>
        <p:xfrm>
          <a:off x="914399" y="1433945"/>
          <a:ext cx="10467109" cy="496685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973681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3">
            <a:extLst>
              <a:ext uri="{FF2B5EF4-FFF2-40B4-BE49-F238E27FC236}">
                <a16:creationId xmlns:a16="http://schemas.microsoft.com/office/drawing/2014/main" id="{FDB34A4A-C8FF-43B5-999E-9398E7D63176}"/>
              </a:ext>
            </a:extLst>
          </p:cNvPr>
          <p:cNvSpPr txBox="1">
            <a:spLocks/>
          </p:cNvSpPr>
          <p:nvPr/>
        </p:nvSpPr>
        <p:spPr>
          <a:xfrm>
            <a:off x="1638300" y="5772152"/>
            <a:ext cx="5166360" cy="62865"/>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675" b="0" i="0" u="none" strike="noStrike" kern="1200" cap="none" spc="0" normalizeH="0" baseline="0" noProof="0">
              <a:ln>
                <a:noFill/>
              </a:ln>
              <a:solidFill>
                <a:srgbClr val="121212">
                  <a:lumMod val="50000"/>
                  <a:lumOff val="50000"/>
                </a:srgbClr>
              </a:solidFill>
              <a:effectLst/>
              <a:uLnTx/>
              <a:uFillTx/>
              <a:latin typeface="Arial" panose="020B0604020202020204" pitchFamily="34" charset="0"/>
              <a:ea typeface="+mn-ea"/>
              <a:cs typeface="Arial" panose="020B0604020202020204" pitchFamily="34" charset="0"/>
            </a:endParaRPr>
          </a:p>
        </p:txBody>
      </p:sp>
      <p:graphicFrame>
        <p:nvGraphicFramePr>
          <p:cNvPr id="4" name="Chart 3">
            <a:extLst>
              <a:ext uri="{FF2B5EF4-FFF2-40B4-BE49-F238E27FC236}">
                <a16:creationId xmlns:a16="http://schemas.microsoft.com/office/drawing/2014/main" id="{1D207407-3A65-86CD-1D80-C0E722EAF494}"/>
              </a:ext>
            </a:extLst>
          </p:cNvPr>
          <p:cNvGraphicFramePr>
            <a:graphicFrameLocks noGrp="1"/>
          </p:cNvGraphicFramePr>
          <p:nvPr/>
        </p:nvGraphicFramePr>
        <p:xfrm>
          <a:off x="914399" y="2105024"/>
          <a:ext cx="10363200" cy="4093211"/>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a:extLst>
              <a:ext uri="{FF2B5EF4-FFF2-40B4-BE49-F238E27FC236}">
                <a16:creationId xmlns:a16="http://schemas.microsoft.com/office/drawing/2014/main" id="{1796FBD9-E211-EB03-A48E-B3A309AC9D5F}"/>
              </a:ext>
            </a:extLst>
          </p:cNvPr>
          <p:cNvSpPr txBox="1"/>
          <p:nvPr/>
        </p:nvSpPr>
        <p:spPr>
          <a:xfrm>
            <a:off x="4306472" y="1911125"/>
            <a:ext cx="3579054" cy="19389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Home Sales (SAAR, Thous. Units)</a:t>
            </a:r>
          </a:p>
        </p:txBody>
      </p:sp>
      <p:sp>
        <p:nvSpPr>
          <p:cNvPr id="7" name="Footer Placeholder 4">
            <a:extLst>
              <a:ext uri="{FF2B5EF4-FFF2-40B4-BE49-F238E27FC236}">
                <a16:creationId xmlns:a16="http://schemas.microsoft.com/office/drawing/2014/main" id="{D68F0B97-D383-A5D5-B736-6E9743A3C643}"/>
              </a:ext>
            </a:extLst>
          </p:cNvPr>
          <p:cNvSpPr txBox="1">
            <a:spLocks/>
          </p:cNvSpPr>
          <p:nvPr/>
        </p:nvSpPr>
        <p:spPr>
          <a:xfrm>
            <a:off x="1188720" y="6492240"/>
            <a:ext cx="9886950" cy="24622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121212"/>
                </a:solidFill>
                <a:effectLst/>
                <a:uLnTx/>
                <a:uFillTx/>
                <a:latin typeface="Source Sans Pro"/>
                <a:ea typeface="+mn-ea"/>
                <a:cs typeface="+mn-cs"/>
              </a:rPr>
              <a:t>Source: National Association of Realtors, Census Bureau, Fannie Mae Economic &amp; Strategic Research February 2025 Forecast – Data in Forecast as of 02/12/2025</a:t>
            </a:r>
          </a:p>
        </p:txBody>
      </p:sp>
      <p:sp>
        <p:nvSpPr>
          <p:cNvPr id="8" name="Slide Number Placeholder 4">
            <a:extLst>
              <a:ext uri="{FF2B5EF4-FFF2-40B4-BE49-F238E27FC236}">
                <a16:creationId xmlns:a16="http://schemas.microsoft.com/office/drawing/2014/main" id="{8A523CEF-719C-3314-78B6-2C8C24905691}"/>
              </a:ext>
            </a:extLst>
          </p:cNvPr>
          <p:cNvSpPr txBox="1">
            <a:spLocks/>
          </p:cNvSpPr>
          <p:nvPr/>
        </p:nvSpPr>
        <p:spPr>
          <a:xfrm>
            <a:off x="914400" y="6492240"/>
            <a:ext cx="386317" cy="230832"/>
          </a:xfrm>
        </p:spPr>
        <p:txBody>
          <a:bodyP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A40F6220-3843-4368-9AEB-1A179F7BFCD6}" type="slidenum">
              <a:rPr kumimoji="0" lang="en-US" sz="1000" b="0" i="0" u="none" strike="noStrike" kern="1200" cap="none" spc="0" normalizeH="0" baseline="0" noProof="0" smtClean="0">
                <a:ln>
                  <a:noFill/>
                </a:ln>
                <a:solidFill>
                  <a:srgbClr val="121212"/>
                </a:solidFill>
                <a:effectLst/>
                <a:uLnTx/>
                <a:uFillTx/>
                <a:latin typeface="Source Sans Pro"/>
                <a:ea typeface="Source Sans Pro" panose="020B0503030403020204" pitchFamily="34" charset="0"/>
                <a:cs typeface="+mn-cs"/>
              </a:rPr>
              <a:pPr marL="0" marR="0" lvl="0" indent="0" algn="l" defTabSz="914400" rtl="0" eaLnBrk="1" fontAlgn="auto" latinLnBrk="0" hangingPunct="1">
                <a:lnSpc>
                  <a:spcPct val="100000"/>
                </a:lnSpc>
                <a:spcBef>
                  <a:spcPts val="0"/>
                </a:spcBef>
                <a:spcAft>
                  <a:spcPts val="0"/>
                </a:spcAft>
                <a:buClrTx/>
                <a:buSzTx/>
                <a:buFontTx/>
                <a:buNone/>
                <a:tabLst/>
                <a:defRPr/>
              </a:pPr>
              <a:t>26</a:t>
            </a:fld>
            <a:endParaRPr kumimoji="0" lang="en-US" sz="1000" b="0" i="0" u="none" strike="noStrike" kern="1200" cap="none" spc="0" normalizeH="0" baseline="0" noProof="0">
              <a:ln>
                <a:noFill/>
              </a:ln>
              <a:solidFill>
                <a:srgbClr val="121212"/>
              </a:solidFill>
              <a:effectLst/>
              <a:uLnTx/>
              <a:uFillTx/>
              <a:latin typeface="Source Sans Pro"/>
              <a:ea typeface="Source Sans Pro" panose="020B0503030403020204" pitchFamily="34" charset="0"/>
              <a:cs typeface="+mn-cs"/>
            </a:endParaRPr>
          </a:p>
        </p:txBody>
      </p:sp>
      <p:sp>
        <p:nvSpPr>
          <p:cNvPr id="2" name="Title 3">
            <a:extLst>
              <a:ext uri="{FF2B5EF4-FFF2-40B4-BE49-F238E27FC236}">
                <a16:creationId xmlns:a16="http://schemas.microsoft.com/office/drawing/2014/main" id="{7D56EC41-2BFA-D82F-5528-9D6969B57593}"/>
              </a:ext>
            </a:extLst>
          </p:cNvPr>
          <p:cNvSpPr txBox="1">
            <a:spLocks/>
          </p:cNvSpPr>
          <p:nvPr/>
        </p:nvSpPr>
        <p:spPr>
          <a:xfrm>
            <a:off x="914401" y="611845"/>
            <a:ext cx="10451298" cy="743922"/>
          </a:xfrm>
          <a:prstGeom prst="rect">
            <a:avLst/>
          </a:prstGeom>
        </p:spPr>
        <p:txBody>
          <a:bodyPr vert="horz" wrap="square" lIns="0" tIns="0" rIns="0" bIns="0" rtlCol="0" anchor="t">
            <a:spAutoFit/>
          </a:bodyPr>
          <a:lstStyle>
            <a:lvl1pPr algn="l" defTabSz="914400" rtl="0" eaLnBrk="1" latinLnBrk="0" hangingPunct="1">
              <a:lnSpc>
                <a:spcPct val="80000"/>
              </a:lnSpc>
              <a:spcBef>
                <a:spcPct val="0"/>
              </a:spcBef>
              <a:spcAft>
                <a:spcPts val="1200"/>
              </a:spcAft>
              <a:buNone/>
              <a:defRPr lang="en-US" sz="6300" b="1" i="0" kern="1200" spc="-280" dirty="0">
                <a:solidFill>
                  <a:schemeClr val="tx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80000"/>
              </a:lnSpc>
              <a:spcBef>
                <a:spcPct val="0"/>
              </a:spcBef>
              <a:spcAft>
                <a:spcPts val="1200"/>
              </a:spcAft>
              <a:buClrTx/>
              <a:buSzTx/>
              <a:buFontTx/>
              <a:buNone/>
              <a:tabLst/>
              <a:defRPr/>
            </a:pPr>
            <a:r>
              <a:rPr kumimoji="0" lang="en-US" sz="3000" b="1" i="0" u="none" strike="noStrike" kern="1200" cap="none" spc="0" normalizeH="0" baseline="0" noProof="0">
                <a:ln>
                  <a:noFill/>
                </a:ln>
                <a:solidFill>
                  <a:srgbClr val="05304D"/>
                </a:solidFill>
                <a:effectLst/>
                <a:uLnTx/>
                <a:uFillTx/>
                <a:latin typeface="Source Sans Pro"/>
                <a:ea typeface="+mj-ea"/>
                <a:cs typeface="Arial" panose="020B0604020202020204" pitchFamily="34" charset="0"/>
              </a:rPr>
              <a:t>Existing home sales likely to remain sluggish amid affordability and lock-in constraints</a:t>
            </a:r>
            <a:endParaRPr kumimoji="0" lang="en-US" sz="3000" b="1" i="0" u="none" strike="noStrike" kern="1200" cap="none" spc="-280" normalizeH="0" baseline="0" noProof="0">
              <a:ln>
                <a:noFill/>
              </a:ln>
              <a:solidFill>
                <a:srgbClr val="05304D"/>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7187206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8386145-4D1C-40D8-BD90-9DF50D5C937D}"/>
              </a:ext>
            </a:extLst>
          </p:cNvPr>
          <p:cNvSpPr>
            <a:spLocks noGrp="1"/>
          </p:cNvSpPr>
          <p:nvPr>
            <p:ph type="title"/>
          </p:nvPr>
        </p:nvSpPr>
        <p:spPr>
          <a:xfrm>
            <a:off x="914400" y="578956"/>
            <a:ext cx="10485912" cy="830997"/>
          </a:xfrm>
        </p:spPr>
        <p:txBody>
          <a:bodyPr/>
          <a:lstStyle/>
          <a:p>
            <a:r>
              <a:rPr lang="en-US" sz="3000">
                <a:latin typeface="Source Sans Pro"/>
                <a:ea typeface="Source Sans Pro"/>
              </a:rPr>
              <a:t>The months’ supply of new homes remains elevated, while existing home inventory continues to slowly rise</a:t>
            </a:r>
          </a:p>
        </p:txBody>
      </p:sp>
      <p:graphicFrame>
        <p:nvGraphicFramePr>
          <p:cNvPr id="2" name="Chart 1">
            <a:extLst>
              <a:ext uri="{FF2B5EF4-FFF2-40B4-BE49-F238E27FC236}">
                <a16:creationId xmlns:a16="http://schemas.microsoft.com/office/drawing/2014/main" id="{D5297EAF-B16D-6839-CCB1-AAE6D8C81679}"/>
              </a:ext>
            </a:extLst>
          </p:cNvPr>
          <p:cNvGraphicFramePr>
            <a:graphicFrameLocks noGrp="1"/>
          </p:cNvGraphicFramePr>
          <p:nvPr/>
        </p:nvGraphicFramePr>
        <p:xfrm>
          <a:off x="914400" y="2118257"/>
          <a:ext cx="10363200" cy="428254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D23F0A07-4415-6F00-044E-93AE5FD6764D}"/>
              </a:ext>
            </a:extLst>
          </p:cNvPr>
          <p:cNvSpPr txBox="1"/>
          <p:nvPr/>
        </p:nvSpPr>
        <p:spPr>
          <a:xfrm>
            <a:off x="3823858" y="1924358"/>
            <a:ext cx="4544284" cy="19389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Months' Supply</a:t>
            </a:r>
          </a:p>
        </p:txBody>
      </p:sp>
      <p:sp>
        <p:nvSpPr>
          <p:cNvPr id="5" name="Slide Number Placeholder 4">
            <a:extLst>
              <a:ext uri="{FF2B5EF4-FFF2-40B4-BE49-F238E27FC236}">
                <a16:creationId xmlns:a16="http://schemas.microsoft.com/office/drawing/2014/main" id="{86D39F83-05F9-79E8-A7E3-5CC075B199C6}"/>
              </a:ext>
            </a:extLst>
          </p:cNvPr>
          <p:cNvSpPr>
            <a:spLocks noGrp="1"/>
          </p:cNvSpPr>
          <p:nvPr>
            <p:ph type="sldNum" sz="quarter" idx="14"/>
          </p:nvPr>
        </p:nvSpPr>
        <p:spPr>
          <a:xfrm>
            <a:off x="1013790" y="6492240"/>
            <a:ext cx="386317" cy="23083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40F6220-3843-4368-9AEB-1A179F7BFCD6}" type="slidenum">
              <a:rPr kumimoji="0" lang="en-US" sz="1000" b="0" i="0" u="none" strike="noStrike" kern="1200" cap="none" spc="0" normalizeH="0" baseline="0" noProof="0">
                <a:ln>
                  <a:noFill/>
                </a:ln>
                <a:solidFill>
                  <a:srgbClr val="121212"/>
                </a:solidFill>
                <a:effectLst/>
                <a:uLnTx/>
                <a:uFillTx/>
                <a:latin typeface="Source Sans Pro"/>
                <a:ea typeface="Source Sans Pro" panose="020B0503030403020204" pitchFamily="34" charset="0"/>
                <a:cs typeface="+mn-cs"/>
              </a:rPr>
              <a:pPr marL="0" marR="0" lvl="0" indent="0" algn="l" defTabSz="914400" rtl="0" eaLnBrk="1" fontAlgn="auto" latinLnBrk="0" hangingPunct="1">
                <a:lnSpc>
                  <a:spcPct val="100000"/>
                </a:lnSpc>
                <a:spcBef>
                  <a:spcPts val="0"/>
                </a:spcBef>
                <a:spcAft>
                  <a:spcPts val="0"/>
                </a:spcAft>
                <a:buClrTx/>
                <a:buSzTx/>
                <a:buFontTx/>
                <a:buNone/>
                <a:tabLst/>
                <a:defRPr/>
              </a:pPr>
              <a:t>27</a:t>
            </a:fld>
            <a:endParaRPr kumimoji="0" lang="en-US" sz="1000" b="0" i="0" u="none" strike="noStrike" kern="1200" cap="none" spc="0" normalizeH="0" baseline="0" noProof="0">
              <a:ln>
                <a:noFill/>
              </a:ln>
              <a:solidFill>
                <a:srgbClr val="121212"/>
              </a:solidFill>
              <a:effectLst/>
              <a:uLnTx/>
              <a:uFillTx/>
              <a:latin typeface="Source Sans Pro"/>
              <a:ea typeface="Source Sans Pro" panose="020B0503030403020204" pitchFamily="34" charset="0"/>
              <a:cs typeface="+mn-cs"/>
            </a:endParaRPr>
          </a:p>
        </p:txBody>
      </p:sp>
    </p:spTree>
    <p:extLst>
      <p:ext uri="{BB962C8B-B14F-4D97-AF65-F5344CB8AC3E}">
        <p14:creationId xmlns:p14="http://schemas.microsoft.com/office/powerpoint/2010/main" val="26390900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93D38-C788-5BEE-90B6-769B017FADCC}"/>
            </a:ext>
          </a:extLst>
        </p:cNvPr>
        <p:cNvGrpSpPr/>
        <p:nvPr/>
      </p:nvGrpSpPr>
      <p:grpSpPr>
        <a:xfrm>
          <a:off x="0" y="0"/>
          <a:ext cx="0" cy="0"/>
          <a:chOff x="0" y="0"/>
          <a:chExt cx="0" cy="0"/>
        </a:xfrm>
      </p:grpSpPr>
      <p:pic>
        <p:nvPicPr>
          <p:cNvPr id="15" name="Picture 14">
            <a:extLst>
              <a:ext uri="{FF2B5EF4-FFF2-40B4-BE49-F238E27FC236}">
                <a16:creationId xmlns:a16="http://schemas.microsoft.com/office/drawing/2014/main" id="{62FCA4F8-DEB6-5882-B839-03D72FEC3A6E}"/>
              </a:ext>
            </a:extLst>
          </p:cNvPr>
          <p:cNvPicPr>
            <a:picLocks noChangeAspect="1"/>
          </p:cNvPicPr>
          <p:nvPr/>
        </p:nvPicPr>
        <p:blipFill>
          <a:blip r:embed="rId3"/>
          <a:srcRect l="19004" t="22818" r="15552" b="15602"/>
          <a:stretch/>
        </p:blipFill>
        <p:spPr>
          <a:xfrm>
            <a:off x="2399595" y="2220978"/>
            <a:ext cx="7850010" cy="4223144"/>
          </a:xfrm>
          <a:prstGeom prst="rect">
            <a:avLst/>
          </a:prstGeom>
        </p:spPr>
      </p:pic>
      <p:sp>
        <p:nvSpPr>
          <p:cNvPr id="2" name="Slide Number Placeholder 1">
            <a:extLst>
              <a:ext uri="{FF2B5EF4-FFF2-40B4-BE49-F238E27FC236}">
                <a16:creationId xmlns:a16="http://schemas.microsoft.com/office/drawing/2014/main" id="{DD3BC7AC-999E-FFAA-0C4F-B4A154CE204E}"/>
              </a:ext>
            </a:extLst>
          </p:cNvPr>
          <p:cNvSpPr>
            <a:spLocks noGrp="1"/>
          </p:cNvSpPr>
          <p:nvPr>
            <p:ph type="sldNum" sz="quarter" idx="1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40F6220-3843-4368-9AEB-1A179F7BFCD6}" type="slidenum">
              <a:rPr kumimoji="0" lang="en-US" sz="1000" b="0" i="0" u="none" strike="noStrike" kern="1200" cap="none" spc="0" normalizeH="0" baseline="0" noProof="0" smtClean="0">
                <a:ln>
                  <a:noFill/>
                </a:ln>
                <a:solidFill>
                  <a:srgbClr val="121212"/>
                </a:solidFill>
                <a:effectLst/>
                <a:uLnTx/>
                <a:uFillTx/>
                <a:latin typeface="Source Sans Pro" panose="020B0503030403020204" pitchFamily="34" charset="0"/>
                <a:ea typeface="Source Sans Pro" panose="020B0503030403020204" pitchFamily="34" charset="0"/>
                <a:cs typeface="+mn-cs"/>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0" lang="en-US" sz="10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endParaRPr>
          </a:p>
        </p:txBody>
      </p:sp>
      <p:sp>
        <p:nvSpPr>
          <p:cNvPr id="12" name="Text Placeholder 2">
            <a:extLst>
              <a:ext uri="{FF2B5EF4-FFF2-40B4-BE49-F238E27FC236}">
                <a16:creationId xmlns:a16="http://schemas.microsoft.com/office/drawing/2014/main" id="{6E5FC3F9-4BB9-40B5-D81B-4E5ABD65F671}"/>
              </a:ext>
            </a:extLst>
          </p:cNvPr>
          <p:cNvSpPr txBox="1">
            <a:spLocks/>
          </p:cNvSpPr>
          <p:nvPr/>
        </p:nvSpPr>
        <p:spPr>
          <a:xfrm>
            <a:off x="826302" y="1354910"/>
            <a:ext cx="11365698" cy="810722"/>
          </a:xfrm>
          <a:prstGeom prst="rect">
            <a:avLst/>
          </a:prstGeom>
        </p:spPr>
        <p:txBody>
          <a:bodyPr/>
          <a:lstStyle>
            <a:lvl1pPr marL="0" indent="0" algn="l" defTabSz="914400" rtl="0" eaLnBrk="1" latinLnBrk="0" hangingPunct="1">
              <a:lnSpc>
                <a:spcPct val="100000"/>
              </a:lnSpc>
              <a:spcBef>
                <a:spcPts val="1200"/>
              </a:spcBef>
              <a:buFont typeface="Arial" panose="020B0604020202020204" pitchFamily="34" charset="0"/>
              <a:buNone/>
              <a:defRPr sz="2600" kern="1200">
                <a:solidFill>
                  <a:schemeClr val="tx1"/>
                </a:solidFill>
                <a:latin typeface="+mn-lt"/>
                <a:ea typeface="+mn-ea"/>
                <a:cs typeface="+mn-cs"/>
              </a:defRPr>
            </a:lvl1pPr>
            <a:lvl2pPr marL="283464" indent="-283464"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2pPr>
            <a:lvl3pPr marL="573088"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3pPr>
            <a:lvl4pPr marL="860425"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4pPr>
            <a:lvl5pPr marL="1147763"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endParaRPr kumimoji="0" lang="en-US" sz="1800" b="1" i="0" u="none" strike="noStrike" kern="1200" cap="none" spc="0" normalizeH="0" baseline="0" noProof="0">
              <a:ln>
                <a:noFill/>
              </a:ln>
              <a:solidFill>
                <a:srgbClr val="238196"/>
              </a:solidFill>
              <a:effectLst/>
              <a:uLnTx/>
              <a:uFillTx/>
              <a:latin typeface="Source Sans Pro SemiBold" panose="020B0603030403020204" pitchFamily="34" charset="0"/>
              <a:ea typeface="Source Sans Pro SemiBold" panose="020B0603030403020204" pitchFamily="34" charset="0"/>
              <a:cs typeface="+mn-cs"/>
            </a:endParaRPr>
          </a:p>
        </p:txBody>
      </p:sp>
      <p:sp>
        <p:nvSpPr>
          <p:cNvPr id="4" name="Title 3">
            <a:extLst>
              <a:ext uri="{FF2B5EF4-FFF2-40B4-BE49-F238E27FC236}">
                <a16:creationId xmlns:a16="http://schemas.microsoft.com/office/drawing/2014/main" id="{2CC55E44-DF30-8139-0646-7A352962E80B}"/>
              </a:ext>
            </a:extLst>
          </p:cNvPr>
          <p:cNvSpPr txBox="1">
            <a:spLocks/>
          </p:cNvSpPr>
          <p:nvPr/>
        </p:nvSpPr>
        <p:spPr>
          <a:xfrm>
            <a:off x="914401" y="611845"/>
            <a:ext cx="10451298" cy="743922"/>
          </a:xfrm>
          <a:prstGeom prst="rect">
            <a:avLst/>
          </a:prstGeom>
        </p:spPr>
        <p:txBody>
          <a:bodyPr vert="horz" wrap="square" lIns="0" tIns="0" rIns="0" bIns="0" rtlCol="0" anchor="t">
            <a:spAutoFit/>
          </a:bodyPr>
          <a:lstStyle>
            <a:lvl1pPr algn="l" defTabSz="914400" rtl="0" eaLnBrk="1" latinLnBrk="0" hangingPunct="1">
              <a:lnSpc>
                <a:spcPct val="80000"/>
              </a:lnSpc>
              <a:spcBef>
                <a:spcPct val="0"/>
              </a:spcBef>
              <a:spcAft>
                <a:spcPts val="1200"/>
              </a:spcAft>
              <a:buNone/>
              <a:defRPr lang="en-US" sz="6300" b="1" i="0" kern="1200" spc="-280" dirty="0">
                <a:solidFill>
                  <a:schemeClr val="tx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80000"/>
              </a:lnSpc>
              <a:spcBef>
                <a:spcPct val="0"/>
              </a:spcBef>
              <a:spcAft>
                <a:spcPts val="1200"/>
              </a:spcAft>
              <a:buClrTx/>
              <a:buSzTx/>
              <a:buFontTx/>
              <a:buNone/>
              <a:tabLst/>
              <a:defRPr/>
            </a:pPr>
            <a:r>
              <a:rPr kumimoji="0" lang="en-US" sz="3000" b="1" i="0" u="none" strike="noStrike" kern="1200" cap="none" spc="0" normalizeH="0" baseline="0" noProof="0">
                <a:ln>
                  <a:noFill/>
                </a:ln>
                <a:solidFill>
                  <a:srgbClr val="05304D"/>
                </a:solidFill>
                <a:effectLst/>
                <a:uLnTx/>
                <a:uFillTx/>
                <a:latin typeface="Source Sans Pro"/>
                <a:ea typeface="+mj-ea"/>
                <a:cs typeface="Arial" panose="020B0604020202020204" pitchFamily="34" charset="0"/>
              </a:rPr>
              <a:t>Sun Belt and Mountain West states have the highest listings relative to 2019, while Midwest and Northeast remain tight</a:t>
            </a:r>
            <a:endParaRPr kumimoji="0" lang="en-US" sz="3000" b="1" i="0" u="none" strike="noStrike" kern="1200" cap="none" spc="-280" normalizeH="0" baseline="0" noProof="0">
              <a:ln>
                <a:noFill/>
              </a:ln>
              <a:solidFill>
                <a:srgbClr val="05304D"/>
              </a:solidFill>
              <a:effectLst/>
              <a:uLnTx/>
              <a:uFillTx/>
              <a:latin typeface="Arial" panose="020B0604020202020204" pitchFamily="34" charset="0"/>
              <a:ea typeface="+mj-ea"/>
              <a:cs typeface="Arial" panose="020B0604020202020204" pitchFamily="34" charset="0"/>
            </a:endParaRPr>
          </a:p>
        </p:txBody>
      </p:sp>
      <p:sp>
        <p:nvSpPr>
          <p:cNvPr id="7" name="TextBox 6">
            <a:extLst>
              <a:ext uri="{FF2B5EF4-FFF2-40B4-BE49-F238E27FC236}">
                <a16:creationId xmlns:a16="http://schemas.microsoft.com/office/drawing/2014/main" id="{D981F807-A03B-0137-3915-9B976CA0CA98}"/>
              </a:ext>
            </a:extLst>
          </p:cNvPr>
          <p:cNvSpPr txBox="1"/>
          <p:nvPr/>
        </p:nvSpPr>
        <p:spPr>
          <a:xfrm>
            <a:off x="2111265" y="1995242"/>
            <a:ext cx="7850010" cy="199414"/>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440" b="1" i="0" u="none" strike="noStrike" kern="1200" cap="none" spc="0" normalizeH="0" baseline="0" noProof="0">
                <a:ln>
                  <a:noFill/>
                </a:ln>
                <a:solidFill>
                  <a:srgbClr val="121212"/>
                </a:solidFill>
                <a:effectLst/>
                <a:uLnTx/>
                <a:uFillTx/>
                <a:latin typeface="Source Sans Pro"/>
                <a:ea typeface="+mn-ea"/>
                <a:cs typeface="+mn-cs"/>
              </a:rPr>
              <a:t>Active Listings Relative to 2019 (2024Q4 vs. 2019Q4)</a:t>
            </a:r>
          </a:p>
        </p:txBody>
      </p:sp>
      <p:pic>
        <p:nvPicPr>
          <p:cNvPr id="8" name="Picture 7">
            <a:extLst>
              <a:ext uri="{FF2B5EF4-FFF2-40B4-BE49-F238E27FC236}">
                <a16:creationId xmlns:a16="http://schemas.microsoft.com/office/drawing/2014/main" id="{94C92695-B9C0-EE1A-4AC8-11BB6C8A94AE}"/>
              </a:ext>
            </a:extLst>
          </p:cNvPr>
          <p:cNvPicPr>
            <a:picLocks noChangeAspect="1"/>
          </p:cNvPicPr>
          <p:nvPr/>
        </p:nvPicPr>
        <p:blipFill>
          <a:blip r:embed="rId4"/>
          <a:srcRect t="31495" b="24215"/>
          <a:stretch/>
        </p:blipFill>
        <p:spPr>
          <a:xfrm>
            <a:off x="1236499" y="5721505"/>
            <a:ext cx="1749532" cy="329756"/>
          </a:xfrm>
          <a:prstGeom prst="rect">
            <a:avLst/>
          </a:prstGeom>
        </p:spPr>
      </p:pic>
      <p:sp>
        <p:nvSpPr>
          <p:cNvPr id="9" name="TextBox 8">
            <a:extLst>
              <a:ext uri="{FF2B5EF4-FFF2-40B4-BE49-F238E27FC236}">
                <a16:creationId xmlns:a16="http://schemas.microsoft.com/office/drawing/2014/main" id="{3F02AC29-790A-A4DB-7F8B-5736D1C36EAC}"/>
              </a:ext>
            </a:extLst>
          </p:cNvPr>
          <p:cNvSpPr txBox="1"/>
          <p:nvPr/>
        </p:nvSpPr>
        <p:spPr>
          <a:xfrm>
            <a:off x="2654599" y="5941387"/>
            <a:ext cx="762207"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16%</a:t>
            </a:r>
          </a:p>
        </p:txBody>
      </p:sp>
      <p:sp>
        <p:nvSpPr>
          <p:cNvPr id="10" name="TextBox 9">
            <a:extLst>
              <a:ext uri="{FF2B5EF4-FFF2-40B4-BE49-F238E27FC236}">
                <a16:creationId xmlns:a16="http://schemas.microsoft.com/office/drawing/2014/main" id="{C3001833-FC1A-23A9-0528-FA64E5E6791C}"/>
              </a:ext>
            </a:extLst>
          </p:cNvPr>
          <p:cNvSpPr txBox="1"/>
          <p:nvPr/>
        </p:nvSpPr>
        <p:spPr>
          <a:xfrm>
            <a:off x="914400" y="5955117"/>
            <a:ext cx="762207"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-71%</a:t>
            </a:r>
          </a:p>
        </p:txBody>
      </p:sp>
      <p:sp>
        <p:nvSpPr>
          <p:cNvPr id="11" name="TextBox 10">
            <a:extLst>
              <a:ext uri="{FF2B5EF4-FFF2-40B4-BE49-F238E27FC236}">
                <a16:creationId xmlns:a16="http://schemas.microsoft.com/office/drawing/2014/main" id="{AF699A3C-8BDC-30DE-E98F-D9598E3FFB0F}"/>
              </a:ext>
            </a:extLst>
          </p:cNvPr>
          <p:cNvSpPr txBox="1"/>
          <p:nvPr/>
        </p:nvSpPr>
        <p:spPr>
          <a:xfrm>
            <a:off x="3235382" y="6136866"/>
            <a:ext cx="2049868"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0% = Same listings as in 2019</a:t>
            </a:r>
          </a:p>
        </p:txBody>
      </p:sp>
    </p:spTree>
    <p:extLst>
      <p:ext uri="{BB962C8B-B14F-4D97-AF65-F5344CB8AC3E}">
        <p14:creationId xmlns:p14="http://schemas.microsoft.com/office/powerpoint/2010/main" val="945197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a:extLst>
              <a:ext uri="{FF2B5EF4-FFF2-40B4-BE49-F238E27FC236}">
                <a16:creationId xmlns:a16="http://schemas.microsoft.com/office/drawing/2014/main" id="{01390BC0-899C-41DA-B7C2-E935D156819A}"/>
              </a:ext>
            </a:extLst>
          </p:cNvPr>
          <p:cNvSpPr txBox="1">
            <a:spLocks/>
          </p:cNvSpPr>
          <p:nvPr/>
        </p:nvSpPr>
        <p:spPr>
          <a:xfrm>
            <a:off x="821088" y="6499787"/>
            <a:ext cx="321912" cy="153888"/>
          </a:xfrm>
        </p:spPr>
        <p:txBody>
          <a:bodyP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A40F6220-3843-4368-9AEB-1A179F7BFCD6}" type="slidenum">
              <a:rPr kumimoji="0" lang="en-US" sz="1000" b="0" i="0" u="none" strike="noStrike" kern="1200" cap="none" spc="0" normalizeH="0" baseline="0" noProof="0" smtClean="0">
                <a:ln>
                  <a:noFill/>
                </a:ln>
                <a:solidFill>
                  <a:srgbClr val="121212"/>
                </a:solidFill>
                <a:effectLst/>
                <a:uLnTx/>
                <a:uFillTx/>
                <a:latin typeface="Source Sans Pro" panose="020B0503030403020204" pitchFamily="34" charset="0"/>
                <a:ea typeface="Source Sans Pro" panose="020B0503030403020204" pitchFamily="34" charset="0"/>
                <a:cs typeface="+mn-cs"/>
              </a:rPr>
              <a:pPr marL="0" marR="0" lvl="0" indent="0" algn="l" defTabSz="914400" rtl="0" eaLnBrk="1" fontAlgn="auto" latinLnBrk="0" hangingPunct="1">
                <a:lnSpc>
                  <a:spcPct val="100000"/>
                </a:lnSpc>
                <a:spcBef>
                  <a:spcPts val="0"/>
                </a:spcBef>
                <a:spcAft>
                  <a:spcPts val="0"/>
                </a:spcAft>
                <a:buClrTx/>
                <a:buSzTx/>
                <a:buFontTx/>
                <a:buNone/>
                <a:tabLst/>
                <a:defRPr/>
              </a:pPr>
              <a:t>29</a:t>
            </a:fld>
            <a:endParaRPr kumimoji="0" lang="en-US" sz="10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endParaRPr>
          </a:p>
        </p:txBody>
      </p:sp>
      <p:sp>
        <p:nvSpPr>
          <p:cNvPr id="8" name="Footer Placeholder 4">
            <a:extLst>
              <a:ext uri="{FF2B5EF4-FFF2-40B4-BE49-F238E27FC236}">
                <a16:creationId xmlns:a16="http://schemas.microsoft.com/office/drawing/2014/main" id="{BC3B134B-7357-4904-B79C-0ED73508AD53}"/>
              </a:ext>
            </a:extLst>
          </p:cNvPr>
          <p:cNvSpPr txBox="1">
            <a:spLocks/>
          </p:cNvSpPr>
          <p:nvPr/>
        </p:nvSpPr>
        <p:spPr>
          <a:xfrm>
            <a:off x="1076959" y="6499469"/>
            <a:ext cx="8313687" cy="24622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121212"/>
                </a:solidFill>
                <a:effectLst/>
                <a:uLnTx/>
                <a:uFillTx/>
                <a:latin typeface="Source Sans Pro"/>
                <a:ea typeface="+mn-ea"/>
                <a:cs typeface="+mn-cs"/>
              </a:rPr>
              <a:t>Source: Realtor.com, Zillow</a:t>
            </a:r>
          </a:p>
        </p:txBody>
      </p:sp>
      <p:sp>
        <p:nvSpPr>
          <p:cNvPr id="4" name="Title 3">
            <a:extLst>
              <a:ext uri="{FF2B5EF4-FFF2-40B4-BE49-F238E27FC236}">
                <a16:creationId xmlns:a16="http://schemas.microsoft.com/office/drawing/2014/main" id="{D3390DA8-869D-B959-CD56-24354C81A847}"/>
              </a:ext>
            </a:extLst>
          </p:cNvPr>
          <p:cNvSpPr>
            <a:spLocks noGrp="1"/>
          </p:cNvSpPr>
          <p:nvPr>
            <p:ph type="title"/>
          </p:nvPr>
        </p:nvSpPr>
        <p:spPr>
          <a:xfrm>
            <a:off x="914400" y="526601"/>
            <a:ext cx="9448800" cy="775597"/>
          </a:xfrm>
        </p:spPr>
        <p:txBody>
          <a:bodyPr/>
          <a:lstStyle/>
          <a:p>
            <a:r>
              <a:rPr lang="en-US" sz="2800"/>
              <a:t>For top 100 metros, there is a strong relationship between active listings and price growth</a:t>
            </a:r>
          </a:p>
        </p:txBody>
      </p:sp>
      <p:graphicFrame>
        <p:nvGraphicFramePr>
          <p:cNvPr id="2" name="Chart 1">
            <a:extLst>
              <a:ext uri="{FF2B5EF4-FFF2-40B4-BE49-F238E27FC236}">
                <a16:creationId xmlns:a16="http://schemas.microsoft.com/office/drawing/2014/main" id="{D0F39E3B-9371-DDFA-61A9-B39BECF525CB}"/>
              </a:ext>
            </a:extLst>
          </p:cNvPr>
          <p:cNvGraphicFramePr>
            <a:graphicFrameLocks noGrp="1"/>
          </p:cNvGraphicFramePr>
          <p:nvPr/>
        </p:nvGraphicFramePr>
        <p:xfrm>
          <a:off x="633663" y="1905000"/>
          <a:ext cx="10964779" cy="4502455"/>
        </p:xfrm>
        <a:graphic>
          <a:graphicData uri="http://schemas.openxmlformats.org/drawingml/2006/chart">
            <c:chart xmlns:c="http://schemas.openxmlformats.org/drawingml/2006/chart" xmlns:r="http://schemas.openxmlformats.org/officeDocument/2006/relationships" r:id="rId3"/>
          </a:graphicData>
        </a:graphic>
      </p:graphicFrame>
      <p:sp>
        <p:nvSpPr>
          <p:cNvPr id="3" name="Slide Number Placeholder 2">
            <a:extLst>
              <a:ext uri="{FF2B5EF4-FFF2-40B4-BE49-F238E27FC236}">
                <a16:creationId xmlns:a16="http://schemas.microsoft.com/office/drawing/2014/main" id="{44FFF20B-A174-8B9F-6B19-84CD0DBE8357}"/>
              </a:ext>
            </a:extLst>
          </p:cNvPr>
          <p:cNvSpPr>
            <a:spLocks noGrp="1"/>
          </p:cNvSpPr>
          <p:nvPr>
            <p:ph type="sldNum" sz="quarter" idx="14"/>
          </p:nvPr>
        </p:nvSpPr>
        <p:spPr/>
        <p:txBody>
          <a:bodyPr/>
          <a:lstStyle/>
          <a:p>
            <a:fld id="{A40F6220-3843-4368-9AEB-1A179F7BFCD6}" type="slidenum">
              <a:rPr lang="en-US" smtClean="0"/>
              <a:pPr/>
              <a:t>29</a:t>
            </a:fld>
            <a:endParaRPr lang="en-US"/>
          </a:p>
        </p:txBody>
      </p:sp>
    </p:spTree>
    <p:extLst>
      <p:ext uri="{BB962C8B-B14F-4D97-AF65-F5344CB8AC3E}">
        <p14:creationId xmlns:p14="http://schemas.microsoft.com/office/powerpoint/2010/main" val="16109236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6FBF8-9362-A25B-D692-1143DEF0C327}"/>
              </a:ext>
            </a:extLst>
          </p:cNvPr>
          <p:cNvSpPr>
            <a:spLocks noGrp="1"/>
          </p:cNvSpPr>
          <p:nvPr>
            <p:ph type="title"/>
          </p:nvPr>
        </p:nvSpPr>
        <p:spPr/>
        <p:txBody>
          <a:bodyPr/>
          <a:lstStyle/>
          <a:p>
            <a:r>
              <a:rPr lang="en-US"/>
              <a:t>Contents</a:t>
            </a:r>
          </a:p>
        </p:txBody>
      </p:sp>
      <p:graphicFrame>
        <p:nvGraphicFramePr>
          <p:cNvPr id="6" name="Table 5">
            <a:extLst>
              <a:ext uri="{FF2B5EF4-FFF2-40B4-BE49-F238E27FC236}">
                <a16:creationId xmlns:a16="http://schemas.microsoft.com/office/drawing/2014/main" id="{8B00C23C-512F-370F-F11E-432EC2E42D62}"/>
              </a:ext>
            </a:extLst>
          </p:cNvPr>
          <p:cNvGraphicFramePr>
            <a:graphicFrameLocks noGrp="1"/>
          </p:cNvGraphicFramePr>
          <p:nvPr>
            <p:extLst>
              <p:ext uri="{D42A27DB-BD31-4B8C-83A1-F6EECF244321}">
                <p14:modId xmlns:p14="http://schemas.microsoft.com/office/powerpoint/2010/main" val="474218349"/>
              </p:ext>
            </p:extLst>
          </p:nvPr>
        </p:nvGraphicFramePr>
        <p:xfrm>
          <a:off x="584791" y="1861796"/>
          <a:ext cx="6754902" cy="1584960"/>
        </p:xfrm>
        <a:graphic>
          <a:graphicData uri="http://schemas.openxmlformats.org/drawingml/2006/table">
            <a:tbl>
              <a:tblPr firstRow="1" bandRow="1">
                <a:tableStyleId>{21E4AEA4-8DFA-4A89-87EB-49C32662AFE0}</a:tableStyleId>
              </a:tblPr>
              <a:tblGrid>
                <a:gridCol w="6048494">
                  <a:extLst>
                    <a:ext uri="{9D8B030D-6E8A-4147-A177-3AD203B41FA5}">
                      <a16:colId xmlns:a16="http://schemas.microsoft.com/office/drawing/2014/main" val="20000"/>
                    </a:ext>
                  </a:extLst>
                </a:gridCol>
                <a:gridCol w="706408">
                  <a:extLst>
                    <a:ext uri="{9D8B030D-6E8A-4147-A177-3AD203B41FA5}">
                      <a16:colId xmlns:a16="http://schemas.microsoft.com/office/drawing/2014/main" val="20001"/>
                    </a:ext>
                  </a:extLst>
                </a:gridCol>
              </a:tblGrid>
              <a:tr h="334838">
                <a:tc>
                  <a:txBody>
                    <a:bodyPr/>
                    <a:lstStyle/>
                    <a:p>
                      <a:r>
                        <a:rPr lang="en-US" sz="1400" b="1">
                          <a:solidFill>
                            <a:schemeClr val="bg1"/>
                          </a:solidFill>
                        </a:rPr>
                        <a:t>Economic &amp; Housing Outlook</a:t>
                      </a:r>
                    </a:p>
                  </a:txBody>
                  <a:tcPr marL="0" marR="0" marT="91440" marB="91440" anchor="ctr">
                    <a:lnL w="12700" cmpd="sng">
                      <a:noFill/>
                    </a:lnL>
                    <a:lnR w="6350" cap="flat" cmpd="sng" algn="ctr">
                      <a:noFill/>
                      <a:prstDash val="sysDot"/>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Source Sans Pro"/>
                          <a:ea typeface="+mn-ea"/>
                          <a:cs typeface="+mn-cs"/>
                          <a:hlinkClick r:id="rId2" action="ppaction://hlinksldjump">
                            <a:extLst>
                              <a:ext uri="{A12FA001-AC4F-418D-AE19-62706E023703}">
                                <ahyp:hlinkClr xmlns:ahyp="http://schemas.microsoft.com/office/drawing/2018/hyperlinkcolor" val="tx"/>
                              </a:ext>
                            </a:extLst>
                          </a:hlinkClick>
                        </a:rPr>
                        <a:t>p. 4</a:t>
                      </a:r>
                      <a:endParaRPr kumimoji="0" lang="en-US" sz="1400" b="1" i="0" u="none" strike="noStrike" kern="1200" cap="none" spc="0" normalizeH="0" baseline="0" noProof="0">
                        <a:ln>
                          <a:noFill/>
                        </a:ln>
                        <a:solidFill>
                          <a:schemeClr val="bg1"/>
                        </a:solidFill>
                        <a:effectLst/>
                        <a:uLnTx/>
                        <a:uFillTx/>
                        <a:latin typeface="Source Sans Pro"/>
                        <a:ea typeface="+mn-ea"/>
                        <a:cs typeface="+mn-cs"/>
                      </a:endParaRPr>
                    </a:p>
                  </a:txBody>
                  <a:tcPr marL="0" marR="0" marT="91440" marB="91440" anchor="ctr">
                    <a:lnL w="6350" cap="flat" cmpd="sng" algn="ctr">
                      <a:noFill/>
                      <a:prstDash val="sysDot"/>
                      <a:round/>
                      <a:headEnd type="none" w="med" len="med"/>
                      <a:tailEnd type="none" w="med" len="med"/>
                    </a:lnL>
                    <a:lnR w="12700" cmpd="sng">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34838">
                <a:tc>
                  <a:txBody>
                    <a:bodyPr/>
                    <a:lstStyle/>
                    <a:p>
                      <a:r>
                        <a:rPr lang="en-US" sz="1400" b="1">
                          <a:solidFill>
                            <a:schemeClr val="bg1"/>
                          </a:solidFill>
                        </a:rPr>
                        <a:t>Enterprise Regulatory Capital Framework (ERCF)</a:t>
                      </a:r>
                    </a:p>
                  </a:txBody>
                  <a:tcPr marL="0" marR="0" marT="91440" marB="91440" anchor="ctr">
                    <a:lnL w="12700" cmpd="sng">
                      <a:noFill/>
                    </a:lnL>
                    <a:lnR w="6350" cap="flat" cmpd="sng" algn="ctr">
                      <a:noFill/>
                      <a:prstDash val="sysDot"/>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Source Sans Pro"/>
                          <a:ea typeface="+mn-ea"/>
                          <a:cs typeface="+mn-cs"/>
                          <a:hlinkClick r:id="rId3" action="ppaction://hlinksldjump">
                            <a:extLst>
                              <a:ext uri="{A12FA001-AC4F-418D-AE19-62706E023703}">
                                <ahyp:hlinkClr xmlns:ahyp="http://schemas.microsoft.com/office/drawing/2018/hyperlinkcolor" val="tx"/>
                              </a:ext>
                            </a:extLst>
                          </a:hlinkClick>
                        </a:rPr>
                        <a:t>p. 38</a:t>
                      </a:r>
                      <a:endParaRPr kumimoji="0" lang="en-US" sz="1400" b="1" i="0" u="none" strike="noStrike" kern="1200" cap="none" spc="0" normalizeH="0" baseline="0" noProof="0">
                        <a:ln>
                          <a:noFill/>
                        </a:ln>
                        <a:solidFill>
                          <a:schemeClr val="bg1"/>
                        </a:solidFill>
                        <a:effectLst/>
                        <a:uLnTx/>
                        <a:uFillTx/>
                        <a:latin typeface="Source Sans Pro"/>
                        <a:ea typeface="+mn-ea"/>
                        <a:cs typeface="+mn-cs"/>
                      </a:endParaRPr>
                    </a:p>
                  </a:txBody>
                  <a:tcPr marL="0" marR="0" marT="91440" marB="91440" anchor="ctr">
                    <a:lnL w="6350" cap="flat" cmpd="sng" algn="ctr">
                      <a:noFill/>
                      <a:prstDash val="sysDot"/>
                      <a:round/>
                      <a:headEnd type="none" w="med" len="med"/>
                      <a:tailEnd type="none" w="med" len="med"/>
                    </a:lnL>
                    <a:lnR w="12700" cmpd="sng">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334838">
                <a:tc>
                  <a:txBody>
                    <a:bodyPr/>
                    <a:lstStyle/>
                    <a:p>
                      <a:r>
                        <a:rPr lang="en-US" sz="1400" b="1">
                          <a:solidFill>
                            <a:schemeClr val="bg1"/>
                          </a:solidFill>
                        </a:rPr>
                        <a:t>Desktop Underwriter® 12.0 Updates</a:t>
                      </a:r>
                    </a:p>
                  </a:txBody>
                  <a:tcPr marL="0" marR="0" marT="91440" marB="91440" anchor="ctr">
                    <a:lnL w="12700" cmpd="sng">
                      <a:noFill/>
                    </a:lnL>
                    <a:lnR w="6350" cap="flat" cmpd="sng" algn="ctr">
                      <a:noFill/>
                      <a:prstDash val="sysDot"/>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Source Sans Pro"/>
                          <a:ea typeface="+mn-ea"/>
                          <a:cs typeface="+mn-cs"/>
                          <a:hlinkClick r:id="rId3" action="ppaction://hlinksldjump">
                            <a:extLst>
                              <a:ext uri="{A12FA001-AC4F-418D-AE19-62706E023703}">
                                <ahyp:hlinkClr xmlns:ahyp="http://schemas.microsoft.com/office/drawing/2018/hyperlinkcolor" val="tx"/>
                              </a:ext>
                            </a:extLst>
                          </a:hlinkClick>
                        </a:rPr>
                        <a:t>p. 44</a:t>
                      </a:r>
                      <a:endParaRPr kumimoji="0" lang="en-US" sz="1400" b="1" i="0" u="none" strike="noStrike" kern="1200" cap="none" spc="0" normalizeH="0" baseline="0" noProof="0">
                        <a:ln>
                          <a:noFill/>
                        </a:ln>
                        <a:solidFill>
                          <a:schemeClr val="bg1"/>
                        </a:solidFill>
                        <a:effectLst/>
                        <a:uLnTx/>
                        <a:uFillTx/>
                        <a:latin typeface="Source Sans Pro"/>
                        <a:ea typeface="+mn-ea"/>
                        <a:cs typeface="+mn-cs"/>
                      </a:endParaRPr>
                    </a:p>
                  </a:txBody>
                  <a:tcPr marL="0" marR="0" marT="91440" marB="91440" anchor="ctr">
                    <a:lnL w="6350" cap="flat" cmpd="sng" algn="ctr">
                      <a:noFill/>
                      <a:prstDash val="sysDot"/>
                      <a:round/>
                      <a:headEnd type="none" w="med" len="med"/>
                      <a:tailEnd type="none" w="med" len="med"/>
                    </a:lnL>
                    <a:lnR w="12700" cmpd="sng">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34838">
                <a:tc>
                  <a:txBody>
                    <a:bodyPr/>
                    <a:lstStyle/>
                    <a:p>
                      <a:r>
                        <a:rPr lang="en-US" sz="1400" b="1">
                          <a:solidFill>
                            <a:schemeClr val="bg1"/>
                          </a:solidFill>
                        </a:rPr>
                        <a:t>Multifamily Credit Risk Transfer</a:t>
                      </a:r>
                    </a:p>
                  </a:txBody>
                  <a:tcPr marL="0" marR="0" marT="91440" marB="91440" anchor="ctr">
                    <a:lnL w="12700" cmpd="sng">
                      <a:noFill/>
                    </a:lnL>
                    <a:lnR w="6350" cap="flat" cmpd="sng" algn="ctr">
                      <a:noFill/>
                      <a:prstDash val="sysDot"/>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Source Sans Pro"/>
                          <a:ea typeface="+mn-ea"/>
                          <a:cs typeface="+mn-cs"/>
                          <a:hlinkClick r:id="rId4" action="ppaction://hlinksldjump">
                            <a:extLst>
                              <a:ext uri="{A12FA001-AC4F-418D-AE19-62706E023703}">
                                <ahyp:hlinkClr xmlns:ahyp="http://schemas.microsoft.com/office/drawing/2018/hyperlinkcolor" val="tx"/>
                              </a:ext>
                            </a:extLst>
                          </a:hlinkClick>
                        </a:rPr>
                        <a:t>p. 35</a:t>
                      </a:r>
                      <a:endParaRPr kumimoji="0" lang="en-US" sz="1400" b="1" i="0" u="none" strike="noStrike" kern="1200" cap="none" spc="0" normalizeH="0" baseline="0" noProof="0">
                        <a:ln>
                          <a:noFill/>
                        </a:ln>
                        <a:solidFill>
                          <a:schemeClr val="bg1"/>
                        </a:solidFill>
                        <a:effectLst/>
                        <a:uLnTx/>
                        <a:uFillTx/>
                        <a:latin typeface="Source Sans Pro"/>
                        <a:ea typeface="+mn-ea"/>
                        <a:cs typeface="+mn-cs"/>
                      </a:endParaRPr>
                    </a:p>
                  </a:txBody>
                  <a:tcPr marL="0" marR="0" marT="91440" marB="91440" anchor="ctr">
                    <a:lnL w="6350" cap="flat" cmpd="sng" algn="ctr">
                      <a:noFill/>
                      <a:prstDash val="sysDot"/>
                      <a:round/>
                      <a:headEnd type="none" w="med" len="med"/>
                      <a:tailEnd type="none" w="med" len="med"/>
                    </a:lnL>
                    <a:lnR w="12700" cmpd="sng">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1313067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3D2C1A-7DF9-1820-F9DF-670612092057}"/>
            </a:ext>
          </a:extLst>
        </p:cNvPr>
        <p:cNvGrpSpPr/>
        <p:nvPr/>
      </p:nvGrpSpPr>
      <p:grpSpPr>
        <a:xfrm>
          <a:off x="0" y="0"/>
          <a:ext cx="0" cy="0"/>
          <a:chOff x="0" y="0"/>
          <a:chExt cx="0" cy="0"/>
        </a:xfrm>
      </p:grpSpPr>
      <p:sp>
        <p:nvSpPr>
          <p:cNvPr id="2" name="Footer Placeholder 4">
            <a:extLst>
              <a:ext uri="{FF2B5EF4-FFF2-40B4-BE49-F238E27FC236}">
                <a16:creationId xmlns:a16="http://schemas.microsoft.com/office/drawing/2014/main" id="{B5FF59B2-ADDB-2FBA-676B-7ABF35592EA9}"/>
              </a:ext>
            </a:extLst>
          </p:cNvPr>
          <p:cNvSpPr txBox="1">
            <a:spLocks/>
          </p:cNvSpPr>
          <p:nvPr/>
        </p:nvSpPr>
        <p:spPr>
          <a:xfrm>
            <a:off x="1188720" y="6492240"/>
            <a:ext cx="9886950" cy="24622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121212"/>
                </a:solidFill>
                <a:effectLst/>
                <a:uLnTx/>
                <a:uFillTx/>
                <a:latin typeface="Source Sans Pro"/>
                <a:ea typeface="+mn-ea"/>
                <a:cs typeface="+mn-cs"/>
              </a:rPr>
              <a:t>Source: Redfin</a:t>
            </a:r>
          </a:p>
        </p:txBody>
      </p:sp>
      <p:sp>
        <p:nvSpPr>
          <p:cNvPr id="9" name="Title 3">
            <a:extLst>
              <a:ext uri="{FF2B5EF4-FFF2-40B4-BE49-F238E27FC236}">
                <a16:creationId xmlns:a16="http://schemas.microsoft.com/office/drawing/2014/main" id="{D4B81157-D1C7-0F3A-6ACB-13CB837D7D6B}"/>
              </a:ext>
            </a:extLst>
          </p:cNvPr>
          <p:cNvSpPr txBox="1">
            <a:spLocks/>
          </p:cNvSpPr>
          <p:nvPr/>
        </p:nvSpPr>
        <p:spPr>
          <a:xfrm>
            <a:off x="873039" y="536857"/>
            <a:ext cx="11001676" cy="7755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spcAft>
                <a:spcPts val="1200"/>
              </a:spcAft>
              <a:buNone/>
              <a:defRPr sz="4000" b="1" i="0" kern="1200">
                <a:solidFill>
                  <a:schemeClr val="tx2"/>
                </a:solidFill>
                <a:latin typeface="Source Sans Pro" panose="020B0503030403020204" pitchFamily="34" charset="0"/>
                <a:ea typeface="Source Sans Pro" panose="020B0503030403020204" pitchFamily="34" charset="0"/>
                <a:cs typeface="+mj-cs"/>
              </a:defRPr>
            </a:lvl1pPr>
          </a:lstStyle>
          <a:p>
            <a:pPr marL="0" marR="0" lvl="0" indent="0" algn="l" defTabSz="914400" rtl="0" eaLnBrk="1" fontAlgn="auto" latinLnBrk="0" hangingPunct="1">
              <a:lnSpc>
                <a:spcPct val="90000"/>
              </a:lnSpc>
              <a:spcBef>
                <a:spcPct val="0"/>
              </a:spcBef>
              <a:spcAft>
                <a:spcPts val="1200"/>
              </a:spcAft>
              <a:buClrTx/>
              <a:buSzTx/>
              <a:buFontTx/>
              <a:buNone/>
              <a:tabLst/>
              <a:defRPr/>
            </a:pPr>
            <a:r>
              <a:rPr kumimoji="0" lang="en-US" sz="2800" b="1" i="0" u="none" strike="noStrike" kern="1200" cap="none" spc="0" normalizeH="0" baseline="0" noProof="0">
                <a:ln>
                  <a:noFill/>
                </a:ln>
                <a:solidFill>
                  <a:srgbClr val="05304D"/>
                </a:solidFill>
                <a:effectLst/>
                <a:uLnTx/>
                <a:uFillTx/>
                <a:latin typeface="Source Sans Pro" panose="020B0503030403020204" pitchFamily="34" charset="0"/>
                <a:ea typeface="Source Sans Pro" panose="020B0503030403020204" pitchFamily="34" charset="0"/>
                <a:cs typeface="+mj-cs"/>
              </a:rPr>
              <a:t>Delisting appears to have risen nationally; however a closer look shows that the phenomenon is driven almost entirely by CA</a:t>
            </a:r>
          </a:p>
        </p:txBody>
      </p:sp>
      <p:graphicFrame>
        <p:nvGraphicFramePr>
          <p:cNvPr id="4" name="Chart 3">
            <a:extLst>
              <a:ext uri="{FF2B5EF4-FFF2-40B4-BE49-F238E27FC236}">
                <a16:creationId xmlns:a16="http://schemas.microsoft.com/office/drawing/2014/main" id="{55367F44-F9DC-F53E-6BEC-BBBF36574D6E}"/>
              </a:ext>
            </a:extLst>
          </p:cNvPr>
          <p:cNvGraphicFramePr>
            <a:graphicFrameLocks/>
          </p:cNvGraphicFramePr>
          <p:nvPr/>
        </p:nvGraphicFramePr>
        <p:xfrm>
          <a:off x="914400" y="1905000"/>
          <a:ext cx="10363199" cy="44958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722AC597-079E-AFD0-49F2-D61B26CA8A2B}"/>
              </a:ext>
            </a:extLst>
          </p:cNvPr>
          <p:cNvSpPr txBox="1"/>
          <p:nvPr/>
        </p:nvSpPr>
        <p:spPr>
          <a:xfrm>
            <a:off x="4158185" y="6446073"/>
            <a:ext cx="537293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1000" b="0" i="0" u="none" strike="noStrike" kern="1200" cap="none" spc="0" normalizeH="0" baseline="0" noProof="0">
                <a:ln>
                  <a:noFill/>
                </a:ln>
                <a:solidFill>
                  <a:srgbClr val="121212"/>
                </a:solidFill>
                <a:effectLst/>
                <a:uLnTx/>
                <a:uFillTx/>
                <a:latin typeface="Source Sans Pro"/>
                <a:ea typeface="+mn-ea"/>
                <a:cs typeface="+mn-cs"/>
              </a:rPr>
              <a:t>*Note: Some large MSAs like Atlanta and Dallas do not have any delisting data in Redfin, which would further skew the data towards CA</a:t>
            </a:r>
          </a:p>
        </p:txBody>
      </p:sp>
      <p:sp>
        <p:nvSpPr>
          <p:cNvPr id="3" name="Slide Number Placeholder 2">
            <a:extLst>
              <a:ext uri="{FF2B5EF4-FFF2-40B4-BE49-F238E27FC236}">
                <a16:creationId xmlns:a16="http://schemas.microsoft.com/office/drawing/2014/main" id="{290B2F89-0BD0-862F-DE94-55C2D061B8FE}"/>
              </a:ext>
            </a:extLst>
          </p:cNvPr>
          <p:cNvSpPr>
            <a:spLocks noGrp="1"/>
          </p:cNvSpPr>
          <p:nvPr>
            <p:ph type="sldNum" sz="quarter" idx="14"/>
          </p:nvPr>
        </p:nvSpPr>
        <p:spPr/>
        <p:txBody>
          <a:bodyPr/>
          <a:lstStyle/>
          <a:p>
            <a:fld id="{A40F6220-3843-4368-9AEB-1A179F7BFCD6}" type="slidenum">
              <a:rPr lang="en-US" smtClean="0"/>
              <a:pPr/>
              <a:t>30</a:t>
            </a:fld>
            <a:endParaRPr lang="en-US"/>
          </a:p>
        </p:txBody>
      </p:sp>
    </p:spTree>
    <p:extLst>
      <p:ext uri="{BB962C8B-B14F-4D97-AF65-F5344CB8AC3E}">
        <p14:creationId xmlns:p14="http://schemas.microsoft.com/office/powerpoint/2010/main" val="4706233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3">
            <a:extLst>
              <a:ext uri="{FF2B5EF4-FFF2-40B4-BE49-F238E27FC236}">
                <a16:creationId xmlns:a16="http://schemas.microsoft.com/office/drawing/2014/main" id="{9D64E694-789A-BAD0-2030-1400567F3E84}"/>
              </a:ext>
            </a:extLst>
          </p:cNvPr>
          <p:cNvSpPr txBox="1">
            <a:spLocks/>
          </p:cNvSpPr>
          <p:nvPr/>
        </p:nvSpPr>
        <p:spPr>
          <a:xfrm>
            <a:off x="787724" y="577683"/>
            <a:ext cx="11344511" cy="377283"/>
          </a:xfrm>
          <a:prstGeom prst="rect">
            <a:avLst/>
          </a:prstGeom>
        </p:spPr>
        <p:txBody>
          <a:bodyPr vert="horz" wrap="square" lIns="0" tIns="0" rIns="0" bIns="0" rtlCol="0" anchor="t">
            <a:spAutoFit/>
          </a:bodyPr>
          <a:lstStyle>
            <a:lvl1pPr algn="l" defTabSz="914400" rtl="0" eaLnBrk="1" latinLnBrk="0" hangingPunct="1">
              <a:lnSpc>
                <a:spcPct val="80000"/>
              </a:lnSpc>
              <a:spcBef>
                <a:spcPct val="0"/>
              </a:spcBef>
              <a:spcAft>
                <a:spcPts val="1200"/>
              </a:spcAft>
              <a:buNone/>
              <a:defRPr sz="4000" b="1" kern="1200">
                <a:solidFill>
                  <a:schemeClr val="tx2"/>
                </a:solidFill>
                <a:latin typeface="+mj-lt"/>
                <a:ea typeface="+mj-ea"/>
                <a:cs typeface="+mj-cs"/>
              </a:defRPr>
            </a:lvl1pPr>
          </a:lstStyle>
          <a:p>
            <a:pPr marL="0" marR="0" lvl="0" indent="0" algn="l" defTabSz="914400" rtl="0" eaLnBrk="1" fontAlgn="auto" latinLnBrk="0" hangingPunct="1">
              <a:lnSpc>
                <a:spcPct val="80000"/>
              </a:lnSpc>
              <a:spcBef>
                <a:spcPct val="0"/>
              </a:spcBef>
              <a:spcAft>
                <a:spcPts val="1200"/>
              </a:spcAft>
              <a:buClrTx/>
              <a:buSzTx/>
              <a:buFontTx/>
              <a:buNone/>
              <a:tabLst/>
              <a:defRPr/>
            </a:pPr>
            <a:r>
              <a:rPr kumimoji="0" lang="en-US" sz="3000" b="1" i="0" u="none" strike="noStrike" kern="1200" cap="none" spc="0" normalizeH="0" baseline="0" noProof="0">
                <a:ln>
                  <a:noFill/>
                </a:ln>
                <a:solidFill>
                  <a:srgbClr val="05304D"/>
                </a:solidFill>
                <a:effectLst/>
                <a:uLnTx/>
                <a:uFillTx/>
                <a:latin typeface="Source Sans Pro"/>
                <a:ea typeface="+mj-ea"/>
                <a:cs typeface="+mj-cs"/>
              </a:rPr>
              <a:t>Home price growth has become uneven across top 100 metros</a:t>
            </a:r>
          </a:p>
        </p:txBody>
      </p:sp>
      <p:graphicFrame>
        <p:nvGraphicFramePr>
          <p:cNvPr id="5" name="Chart 4">
            <a:extLst>
              <a:ext uri="{FF2B5EF4-FFF2-40B4-BE49-F238E27FC236}">
                <a16:creationId xmlns:a16="http://schemas.microsoft.com/office/drawing/2014/main" id="{726FBDE5-8D52-D3A4-9E0B-B060263BF7AF}"/>
              </a:ext>
            </a:extLst>
          </p:cNvPr>
          <p:cNvGraphicFramePr>
            <a:graphicFrameLocks noGrp="1"/>
          </p:cNvGraphicFramePr>
          <p:nvPr/>
        </p:nvGraphicFramePr>
        <p:xfrm>
          <a:off x="914401" y="1905000"/>
          <a:ext cx="10363200" cy="4495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Table 1">
            <a:extLst>
              <a:ext uri="{FF2B5EF4-FFF2-40B4-BE49-F238E27FC236}">
                <a16:creationId xmlns:a16="http://schemas.microsoft.com/office/drawing/2014/main" id="{AB555EBD-8D53-9A51-1A80-09F1A2C9D9A3}"/>
              </a:ext>
            </a:extLst>
          </p:cNvPr>
          <p:cNvGraphicFramePr>
            <a:graphicFrameLocks noGrp="1"/>
          </p:cNvGraphicFramePr>
          <p:nvPr/>
        </p:nvGraphicFramePr>
        <p:xfrm>
          <a:off x="6806152" y="4599456"/>
          <a:ext cx="1689100" cy="1144905"/>
        </p:xfrm>
        <a:graphic>
          <a:graphicData uri="http://schemas.openxmlformats.org/drawingml/2006/table">
            <a:tbl>
              <a:tblPr>
                <a:tableStyleId>{793D81CF-94F2-401A-BA57-92F5A7B2D0C5}</a:tableStyleId>
              </a:tblPr>
              <a:tblGrid>
                <a:gridCol w="1078352">
                  <a:extLst>
                    <a:ext uri="{9D8B030D-6E8A-4147-A177-3AD203B41FA5}">
                      <a16:colId xmlns:a16="http://schemas.microsoft.com/office/drawing/2014/main" val="2622603720"/>
                    </a:ext>
                  </a:extLst>
                </a:gridCol>
                <a:gridCol w="610748">
                  <a:extLst>
                    <a:ext uri="{9D8B030D-6E8A-4147-A177-3AD203B41FA5}">
                      <a16:colId xmlns:a16="http://schemas.microsoft.com/office/drawing/2014/main" val="543974625"/>
                    </a:ext>
                  </a:extLst>
                </a:gridCol>
              </a:tblGrid>
              <a:tr h="0">
                <a:tc gridSpan="2">
                  <a:txBody>
                    <a:bodyPr/>
                    <a:lstStyle/>
                    <a:p>
                      <a:pPr algn="ctr" fontAlgn="b"/>
                      <a:r>
                        <a:rPr lang="en-US" sz="1200" b="1" u="none" strike="noStrike">
                          <a:effectLst/>
                        </a:rPr>
                        <a:t>Top 5 Y/Y% Growth</a:t>
                      </a:r>
                      <a:endParaRPr lang="en-US" sz="1200" b="1" i="0" u="none" strike="noStrike">
                        <a:solidFill>
                          <a:srgbClr val="121212"/>
                        </a:solidFill>
                        <a:effectLst/>
                        <a:latin typeface="Source Sans Pro" panose="020B0503030403020204" pitchFamily="34" charset="0"/>
                      </a:endParaRPr>
                    </a:p>
                  </a:txBody>
                  <a:tcPr marL="9525" marR="9525" marT="9525" marB="0" anchor="b"/>
                </a:tc>
                <a:tc hMerge="1">
                  <a:txBody>
                    <a:bodyPr/>
                    <a:lstStyle/>
                    <a:p>
                      <a:endParaRPr lang="en-US"/>
                    </a:p>
                  </a:txBody>
                  <a:tcPr/>
                </a:tc>
                <a:extLst>
                  <a:ext uri="{0D108BD9-81ED-4DB2-BD59-A6C34878D82A}">
                    <a16:rowId xmlns:a16="http://schemas.microsoft.com/office/drawing/2014/main" val="737256256"/>
                  </a:ext>
                </a:extLst>
              </a:tr>
              <a:tr h="190500">
                <a:tc>
                  <a:txBody>
                    <a:bodyPr/>
                    <a:lstStyle/>
                    <a:p>
                      <a:pPr algn="l" fontAlgn="b"/>
                      <a:r>
                        <a:rPr lang="en-US" sz="1100" b="0" i="0" u="none" strike="noStrike">
                          <a:solidFill>
                            <a:srgbClr val="121212"/>
                          </a:solidFill>
                          <a:effectLst/>
                          <a:latin typeface="Source Sans Pro" panose="020B0503030403020204" pitchFamily="34" charset="0"/>
                        </a:rPr>
                        <a:t>Honolulu, HI</a:t>
                      </a:r>
                    </a:p>
                  </a:txBody>
                  <a:tcPr marL="9525" marR="9525" marT="9525" marB="0" anchor="b"/>
                </a:tc>
                <a:tc>
                  <a:txBody>
                    <a:bodyPr/>
                    <a:lstStyle/>
                    <a:p>
                      <a:pPr algn="r" fontAlgn="b"/>
                      <a:r>
                        <a:rPr lang="en-US" sz="1100" b="0" i="0" u="none" strike="noStrike">
                          <a:solidFill>
                            <a:srgbClr val="121212"/>
                          </a:solidFill>
                          <a:effectLst/>
                          <a:latin typeface="Source Sans Pro" panose="020B0503030403020204" pitchFamily="34" charset="0"/>
                        </a:rPr>
                        <a:t>18.7%</a:t>
                      </a:r>
                    </a:p>
                  </a:txBody>
                  <a:tcPr marL="9525" marR="9525" marT="9525" marB="0" anchor="b"/>
                </a:tc>
                <a:extLst>
                  <a:ext uri="{0D108BD9-81ED-4DB2-BD59-A6C34878D82A}">
                    <a16:rowId xmlns:a16="http://schemas.microsoft.com/office/drawing/2014/main" val="1619364335"/>
                  </a:ext>
                </a:extLst>
              </a:tr>
              <a:tr h="190500">
                <a:tc>
                  <a:txBody>
                    <a:bodyPr/>
                    <a:lstStyle/>
                    <a:p>
                      <a:pPr algn="l" fontAlgn="b"/>
                      <a:r>
                        <a:rPr lang="en-US" sz="1100" b="0" i="0" u="none" strike="noStrike">
                          <a:solidFill>
                            <a:srgbClr val="121212"/>
                          </a:solidFill>
                          <a:effectLst/>
                          <a:latin typeface="Source Sans Pro" panose="020B0503030403020204" pitchFamily="34" charset="0"/>
                        </a:rPr>
                        <a:t>Anaheim, CA</a:t>
                      </a:r>
                    </a:p>
                  </a:txBody>
                  <a:tcPr marL="9525" marR="9525" marT="9525" marB="0" anchor="b"/>
                </a:tc>
                <a:tc>
                  <a:txBody>
                    <a:bodyPr/>
                    <a:lstStyle/>
                    <a:p>
                      <a:pPr algn="r" fontAlgn="b"/>
                      <a:r>
                        <a:rPr lang="en-US" sz="1100" b="0" i="0" u="none" strike="noStrike">
                          <a:solidFill>
                            <a:srgbClr val="121212"/>
                          </a:solidFill>
                          <a:effectLst/>
                          <a:latin typeface="Source Sans Pro" panose="020B0503030403020204" pitchFamily="34" charset="0"/>
                        </a:rPr>
                        <a:t>12.2%</a:t>
                      </a:r>
                    </a:p>
                  </a:txBody>
                  <a:tcPr marL="9525" marR="9525" marT="9525" marB="0" anchor="b"/>
                </a:tc>
                <a:extLst>
                  <a:ext uri="{0D108BD9-81ED-4DB2-BD59-A6C34878D82A}">
                    <a16:rowId xmlns:a16="http://schemas.microsoft.com/office/drawing/2014/main" val="2523023400"/>
                  </a:ext>
                </a:extLst>
              </a:tr>
              <a:tr h="190500">
                <a:tc>
                  <a:txBody>
                    <a:bodyPr/>
                    <a:lstStyle/>
                    <a:p>
                      <a:pPr algn="l" fontAlgn="b"/>
                      <a:r>
                        <a:rPr lang="en-US" sz="1100" b="0" i="0" u="none" strike="noStrike">
                          <a:solidFill>
                            <a:srgbClr val="121212"/>
                          </a:solidFill>
                          <a:effectLst/>
                          <a:latin typeface="Source Sans Pro" panose="020B0503030403020204" pitchFamily="34" charset="0"/>
                        </a:rPr>
                        <a:t>Newark, NJ</a:t>
                      </a:r>
                    </a:p>
                  </a:txBody>
                  <a:tcPr marL="9525" marR="9525" marT="9525" marB="0" anchor="b"/>
                </a:tc>
                <a:tc>
                  <a:txBody>
                    <a:bodyPr/>
                    <a:lstStyle/>
                    <a:p>
                      <a:pPr algn="r" fontAlgn="b"/>
                      <a:r>
                        <a:rPr lang="en-US" sz="1100" b="0" i="0" u="none" strike="noStrike">
                          <a:solidFill>
                            <a:srgbClr val="121212"/>
                          </a:solidFill>
                          <a:effectLst/>
                          <a:latin typeface="Source Sans Pro" panose="020B0503030403020204" pitchFamily="34" charset="0"/>
                        </a:rPr>
                        <a:t>12.2%</a:t>
                      </a:r>
                    </a:p>
                  </a:txBody>
                  <a:tcPr marL="9525" marR="9525" marT="9525" marB="0" anchor="b"/>
                </a:tc>
                <a:extLst>
                  <a:ext uri="{0D108BD9-81ED-4DB2-BD59-A6C34878D82A}">
                    <a16:rowId xmlns:a16="http://schemas.microsoft.com/office/drawing/2014/main" val="2420681232"/>
                  </a:ext>
                </a:extLst>
              </a:tr>
              <a:tr h="190500">
                <a:tc>
                  <a:txBody>
                    <a:bodyPr/>
                    <a:lstStyle/>
                    <a:p>
                      <a:pPr algn="l" fontAlgn="b"/>
                      <a:r>
                        <a:rPr lang="en-US" sz="1100" b="0" i="0" u="none" strike="noStrike">
                          <a:solidFill>
                            <a:srgbClr val="121212"/>
                          </a:solidFill>
                          <a:effectLst/>
                          <a:latin typeface="Source Sans Pro" panose="020B0503030403020204" pitchFamily="34" charset="0"/>
                        </a:rPr>
                        <a:t>Lake County, IL</a:t>
                      </a:r>
                    </a:p>
                  </a:txBody>
                  <a:tcPr marL="9525" marR="9525" marT="9525" marB="0" anchor="b"/>
                </a:tc>
                <a:tc>
                  <a:txBody>
                    <a:bodyPr/>
                    <a:lstStyle/>
                    <a:p>
                      <a:pPr algn="r" fontAlgn="b"/>
                      <a:r>
                        <a:rPr lang="en-US" sz="1100" b="0" i="0" u="none" strike="noStrike">
                          <a:solidFill>
                            <a:srgbClr val="121212"/>
                          </a:solidFill>
                          <a:effectLst/>
                          <a:latin typeface="Source Sans Pro" panose="020B0503030403020204" pitchFamily="34" charset="0"/>
                        </a:rPr>
                        <a:t>11.1%</a:t>
                      </a:r>
                    </a:p>
                  </a:txBody>
                  <a:tcPr marL="9525" marR="9525" marT="9525" marB="0" anchor="b"/>
                </a:tc>
                <a:extLst>
                  <a:ext uri="{0D108BD9-81ED-4DB2-BD59-A6C34878D82A}">
                    <a16:rowId xmlns:a16="http://schemas.microsoft.com/office/drawing/2014/main" val="2581589680"/>
                  </a:ext>
                </a:extLst>
              </a:tr>
              <a:tr h="190500">
                <a:tc>
                  <a:txBody>
                    <a:bodyPr/>
                    <a:lstStyle/>
                    <a:p>
                      <a:pPr algn="l" fontAlgn="b"/>
                      <a:r>
                        <a:rPr lang="en-US" sz="1100" b="0" i="0" u="none" strike="noStrike">
                          <a:solidFill>
                            <a:srgbClr val="121212"/>
                          </a:solidFill>
                          <a:effectLst/>
                          <a:latin typeface="Source Sans Pro" panose="020B0503030403020204" pitchFamily="34" charset="0"/>
                        </a:rPr>
                        <a:t>Rochester, NY</a:t>
                      </a:r>
                    </a:p>
                  </a:txBody>
                  <a:tcPr marL="9525" marR="9525" marT="9525" marB="0" anchor="b"/>
                </a:tc>
                <a:tc>
                  <a:txBody>
                    <a:bodyPr/>
                    <a:lstStyle/>
                    <a:p>
                      <a:pPr algn="r" fontAlgn="b"/>
                      <a:r>
                        <a:rPr lang="en-US" sz="1100" b="0" i="0" u="none" strike="noStrike">
                          <a:solidFill>
                            <a:srgbClr val="121212"/>
                          </a:solidFill>
                          <a:effectLst/>
                          <a:latin typeface="Source Sans Pro" panose="020B0503030403020204" pitchFamily="34" charset="0"/>
                        </a:rPr>
                        <a:t>10.8%</a:t>
                      </a:r>
                    </a:p>
                  </a:txBody>
                  <a:tcPr marL="9525" marR="9525" marT="9525" marB="0" anchor="b"/>
                </a:tc>
                <a:extLst>
                  <a:ext uri="{0D108BD9-81ED-4DB2-BD59-A6C34878D82A}">
                    <a16:rowId xmlns:a16="http://schemas.microsoft.com/office/drawing/2014/main" val="2001461647"/>
                  </a:ext>
                </a:extLst>
              </a:tr>
            </a:tbl>
          </a:graphicData>
        </a:graphic>
      </p:graphicFrame>
      <p:graphicFrame>
        <p:nvGraphicFramePr>
          <p:cNvPr id="4" name="Table 3">
            <a:extLst>
              <a:ext uri="{FF2B5EF4-FFF2-40B4-BE49-F238E27FC236}">
                <a16:creationId xmlns:a16="http://schemas.microsoft.com/office/drawing/2014/main" id="{2226BE8D-D49A-411E-918F-7A0EBD64D3B5}"/>
              </a:ext>
            </a:extLst>
          </p:cNvPr>
          <p:cNvGraphicFramePr>
            <a:graphicFrameLocks noGrp="1"/>
          </p:cNvGraphicFramePr>
          <p:nvPr/>
        </p:nvGraphicFramePr>
        <p:xfrm>
          <a:off x="9029700" y="4610886"/>
          <a:ext cx="2044700" cy="1143000"/>
        </p:xfrm>
        <a:graphic>
          <a:graphicData uri="http://schemas.openxmlformats.org/drawingml/2006/table">
            <a:tbl>
              <a:tblPr>
                <a:tableStyleId>{793D81CF-94F2-401A-BA57-92F5A7B2D0C5}</a:tableStyleId>
              </a:tblPr>
              <a:tblGrid>
                <a:gridCol w="1433201">
                  <a:extLst>
                    <a:ext uri="{9D8B030D-6E8A-4147-A177-3AD203B41FA5}">
                      <a16:colId xmlns:a16="http://schemas.microsoft.com/office/drawing/2014/main" val="3339599732"/>
                    </a:ext>
                  </a:extLst>
                </a:gridCol>
                <a:gridCol w="611499">
                  <a:extLst>
                    <a:ext uri="{9D8B030D-6E8A-4147-A177-3AD203B41FA5}">
                      <a16:colId xmlns:a16="http://schemas.microsoft.com/office/drawing/2014/main" val="1480599949"/>
                    </a:ext>
                  </a:extLst>
                </a:gridCol>
              </a:tblGrid>
              <a:tr h="190500">
                <a:tc gridSpan="2">
                  <a:txBody>
                    <a:bodyPr/>
                    <a:lstStyle/>
                    <a:p>
                      <a:pPr algn="ctr" fontAlgn="b"/>
                      <a:r>
                        <a:rPr lang="en-US" sz="1100" b="1" u="none" strike="noStrike">
                          <a:effectLst/>
                        </a:rPr>
                        <a:t>Bottom 5 Y/Y% Growth</a:t>
                      </a:r>
                      <a:endParaRPr lang="en-US" sz="1100" b="1" i="0" u="none" strike="noStrike">
                        <a:solidFill>
                          <a:srgbClr val="121212"/>
                        </a:solidFill>
                        <a:effectLst/>
                        <a:latin typeface="Source Sans Pro" panose="020B0503030403020204" pitchFamily="34" charset="0"/>
                      </a:endParaRPr>
                    </a:p>
                  </a:txBody>
                  <a:tcPr marL="9525" marR="9525" marT="9525" marB="0" anchor="b"/>
                </a:tc>
                <a:tc hMerge="1">
                  <a:txBody>
                    <a:bodyPr/>
                    <a:lstStyle/>
                    <a:p>
                      <a:endParaRPr lang="en-US"/>
                    </a:p>
                  </a:txBody>
                  <a:tcPr/>
                </a:tc>
                <a:extLst>
                  <a:ext uri="{0D108BD9-81ED-4DB2-BD59-A6C34878D82A}">
                    <a16:rowId xmlns:a16="http://schemas.microsoft.com/office/drawing/2014/main" val="1033731416"/>
                  </a:ext>
                </a:extLst>
              </a:tr>
              <a:tr h="190500">
                <a:tc>
                  <a:txBody>
                    <a:bodyPr/>
                    <a:lstStyle/>
                    <a:p>
                      <a:pPr algn="l" fontAlgn="b"/>
                      <a:r>
                        <a:rPr lang="en-US" sz="1100" b="0" i="0" u="none" strike="noStrike">
                          <a:solidFill>
                            <a:srgbClr val="121212"/>
                          </a:solidFill>
                          <a:effectLst/>
                          <a:latin typeface="Source Sans Pro" panose="020B0503030403020204" pitchFamily="34" charset="0"/>
                        </a:rPr>
                        <a:t>Cape Coral, FL</a:t>
                      </a:r>
                    </a:p>
                  </a:txBody>
                  <a:tcPr marL="9525" marR="9525" marT="9525" marB="0" anchor="b"/>
                </a:tc>
                <a:tc>
                  <a:txBody>
                    <a:bodyPr/>
                    <a:lstStyle/>
                    <a:p>
                      <a:pPr algn="r" fontAlgn="b"/>
                      <a:r>
                        <a:rPr lang="en-US" sz="1100" b="0" i="0" u="none" strike="noStrike">
                          <a:solidFill>
                            <a:srgbClr val="121212"/>
                          </a:solidFill>
                          <a:effectLst/>
                          <a:latin typeface="Source Sans Pro" panose="020B0503030403020204" pitchFamily="34" charset="0"/>
                        </a:rPr>
                        <a:t>6.3%</a:t>
                      </a:r>
                    </a:p>
                  </a:txBody>
                  <a:tcPr marL="9525" marR="9525" marT="9525" marB="0" anchor="b"/>
                </a:tc>
                <a:extLst>
                  <a:ext uri="{0D108BD9-81ED-4DB2-BD59-A6C34878D82A}">
                    <a16:rowId xmlns:a16="http://schemas.microsoft.com/office/drawing/2014/main" val="2047001474"/>
                  </a:ext>
                </a:extLst>
              </a:tr>
              <a:tr h="190500">
                <a:tc>
                  <a:txBody>
                    <a:bodyPr/>
                    <a:lstStyle/>
                    <a:p>
                      <a:pPr algn="l" fontAlgn="b"/>
                      <a:r>
                        <a:rPr lang="en-US" sz="1100" b="0" i="0" u="none" strike="noStrike">
                          <a:solidFill>
                            <a:srgbClr val="121212"/>
                          </a:solidFill>
                          <a:effectLst/>
                          <a:latin typeface="Source Sans Pro" panose="020B0503030403020204" pitchFamily="34" charset="0"/>
                        </a:rPr>
                        <a:t>North Port, FL</a:t>
                      </a:r>
                    </a:p>
                  </a:txBody>
                  <a:tcPr marL="9525" marR="9525" marT="9525" marB="0" anchor="b"/>
                </a:tc>
                <a:tc>
                  <a:txBody>
                    <a:bodyPr/>
                    <a:lstStyle/>
                    <a:p>
                      <a:pPr algn="r" fontAlgn="b"/>
                      <a:r>
                        <a:rPr lang="en-US" sz="1100" b="0" i="0" u="none" strike="noStrike">
                          <a:solidFill>
                            <a:srgbClr val="121212"/>
                          </a:solidFill>
                          <a:effectLst/>
                          <a:latin typeface="Source Sans Pro" panose="020B0503030403020204" pitchFamily="34" charset="0"/>
                        </a:rPr>
                        <a:t>-4.3%</a:t>
                      </a:r>
                    </a:p>
                  </a:txBody>
                  <a:tcPr marL="9525" marR="9525" marT="9525" marB="0" anchor="b"/>
                </a:tc>
                <a:extLst>
                  <a:ext uri="{0D108BD9-81ED-4DB2-BD59-A6C34878D82A}">
                    <a16:rowId xmlns:a16="http://schemas.microsoft.com/office/drawing/2014/main" val="1853322445"/>
                  </a:ext>
                </a:extLst>
              </a:tr>
              <a:tr h="190500">
                <a:tc>
                  <a:txBody>
                    <a:bodyPr/>
                    <a:lstStyle/>
                    <a:p>
                      <a:pPr algn="l" fontAlgn="b"/>
                      <a:r>
                        <a:rPr lang="en-US" sz="1100" b="0" i="0" u="none" strike="noStrike">
                          <a:solidFill>
                            <a:srgbClr val="121212"/>
                          </a:solidFill>
                          <a:effectLst/>
                          <a:latin typeface="Source Sans Pro" panose="020B0503030403020204" pitchFamily="34" charset="0"/>
                        </a:rPr>
                        <a:t>Austin, TX</a:t>
                      </a:r>
                    </a:p>
                  </a:txBody>
                  <a:tcPr marL="9525" marR="9525" marT="9525" marB="0" anchor="b"/>
                </a:tc>
                <a:tc>
                  <a:txBody>
                    <a:bodyPr/>
                    <a:lstStyle/>
                    <a:p>
                      <a:pPr algn="r" fontAlgn="b"/>
                      <a:r>
                        <a:rPr lang="en-US" sz="1100" b="0" i="0" u="none" strike="noStrike">
                          <a:solidFill>
                            <a:srgbClr val="121212"/>
                          </a:solidFill>
                          <a:effectLst/>
                          <a:latin typeface="Source Sans Pro" panose="020B0503030403020204" pitchFamily="34" charset="0"/>
                        </a:rPr>
                        <a:t>-2.3%</a:t>
                      </a:r>
                    </a:p>
                  </a:txBody>
                  <a:tcPr marL="9525" marR="9525" marT="9525" marB="0" anchor="b"/>
                </a:tc>
                <a:extLst>
                  <a:ext uri="{0D108BD9-81ED-4DB2-BD59-A6C34878D82A}">
                    <a16:rowId xmlns:a16="http://schemas.microsoft.com/office/drawing/2014/main" val="728076684"/>
                  </a:ext>
                </a:extLst>
              </a:tr>
              <a:tr h="190500">
                <a:tc>
                  <a:txBody>
                    <a:bodyPr/>
                    <a:lstStyle/>
                    <a:p>
                      <a:pPr algn="l" fontAlgn="b"/>
                      <a:r>
                        <a:rPr lang="en-US" sz="1100" b="0" i="0" u="none" strike="noStrike">
                          <a:solidFill>
                            <a:srgbClr val="121212"/>
                          </a:solidFill>
                          <a:effectLst/>
                          <a:latin typeface="Source Sans Pro" panose="020B0503030403020204" pitchFamily="34" charset="0"/>
                        </a:rPr>
                        <a:t>Tucson, AZ</a:t>
                      </a:r>
                    </a:p>
                  </a:txBody>
                  <a:tcPr marL="9525" marR="9525" marT="9525" marB="0" anchor="b"/>
                </a:tc>
                <a:tc>
                  <a:txBody>
                    <a:bodyPr/>
                    <a:lstStyle/>
                    <a:p>
                      <a:pPr algn="r" fontAlgn="b"/>
                      <a:r>
                        <a:rPr lang="en-US" sz="1100" b="0" i="0" u="none" strike="noStrike">
                          <a:solidFill>
                            <a:srgbClr val="121212"/>
                          </a:solidFill>
                          <a:effectLst/>
                          <a:latin typeface="Source Sans Pro" panose="020B0503030403020204" pitchFamily="34" charset="0"/>
                        </a:rPr>
                        <a:t>-0.8%</a:t>
                      </a:r>
                    </a:p>
                  </a:txBody>
                  <a:tcPr marL="9525" marR="9525" marT="9525" marB="0" anchor="b"/>
                </a:tc>
                <a:extLst>
                  <a:ext uri="{0D108BD9-81ED-4DB2-BD59-A6C34878D82A}">
                    <a16:rowId xmlns:a16="http://schemas.microsoft.com/office/drawing/2014/main" val="1453092948"/>
                  </a:ext>
                </a:extLst>
              </a:tr>
              <a:tr h="190500">
                <a:tc>
                  <a:txBody>
                    <a:bodyPr/>
                    <a:lstStyle/>
                    <a:p>
                      <a:pPr algn="l" fontAlgn="b"/>
                      <a:r>
                        <a:rPr lang="en-US" sz="1100" b="0" i="0" u="none" strike="noStrike">
                          <a:solidFill>
                            <a:srgbClr val="121212"/>
                          </a:solidFill>
                          <a:effectLst/>
                          <a:latin typeface="Source Sans Pro" panose="020B0503030403020204" pitchFamily="34" charset="0"/>
                        </a:rPr>
                        <a:t>New Orleans, LA</a:t>
                      </a:r>
                    </a:p>
                  </a:txBody>
                  <a:tcPr marL="9525" marR="9525" marT="9525" marB="0" anchor="b"/>
                </a:tc>
                <a:tc>
                  <a:txBody>
                    <a:bodyPr/>
                    <a:lstStyle/>
                    <a:p>
                      <a:pPr algn="r" fontAlgn="b"/>
                      <a:r>
                        <a:rPr lang="en-US" sz="1100" b="0" i="0" u="none" strike="noStrike">
                          <a:solidFill>
                            <a:srgbClr val="121212"/>
                          </a:solidFill>
                          <a:effectLst/>
                          <a:latin typeface="Source Sans Pro" panose="020B0503030403020204" pitchFamily="34" charset="0"/>
                        </a:rPr>
                        <a:t>-0.8%</a:t>
                      </a:r>
                    </a:p>
                  </a:txBody>
                  <a:tcPr marL="9525" marR="9525" marT="9525" marB="0" anchor="b"/>
                </a:tc>
                <a:extLst>
                  <a:ext uri="{0D108BD9-81ED-4DB2-BD59-A6C34878D82A}">
                    <a16:rowId xmlns:a16="http://schemas.microsoft.com/office/drawing/2014/main" val="2432926316"/>
                  </a:ext>
                </a:extLst>
              </a:tr>
            </a:tbl>
          </a:graphicData>
        </a:graphic>
      </p:graphicFrame>
      <p:sp>
        <p:nvSpPr>
          <p:cNvPr id="3" name="Slide Number Placeholder 1">
            <a:extLst>
              <a:ext uri="{FF2B5EF4-FFF2-40B4-BE49-F238E27FC236}">
                <a16:creationId xmlns:a16="http://schemas.microsoft.com/office/drawing/2014/main" id="{65ECEE40-CDB8-3638-1A52-17EA6ACDD7A6}"/>
              </a:ext>
            </a:extLst>
          </p:cNvPr>
          <p:cNvSpPr txBox="1">
            <a:spLocks/>
          </p:cNvSpPr>
          <p:nvPr/>
        </p:nvSpPr>
        <p:spPr>
          <a:xfrm>
            <a:off x="821088" y="6499787"/>
            <a:ext cx="321912" cy="153888"/>
          </a:xfrm>
        </p:spPr>
        <p:txBody>
          <a:bodyP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A40F6220-3843-4368-9AEB-1A179F7BFCD6}" type="slidenum">
              <a:rPr kumimoji="0" lang="en-US" sz="1000" b="0" i="0" u="none" strike="noStrike" kern="1200" cap="none" spc="0" normalizeH="0" baseline="0" noProof="0" smtClean="0">
                <a:ln>
                  <a:noFill/>
                </a:ln>
                <a:solidFill>
                  <a:srgbClr val="121212"/>
                </a:solidFill>
                <a:effectLst/>
                <a:uLnTx/>
                <a:uFillTx/>
                <a:latin typeface="Source Sans Pro" panose="020B0503030403020204" pitchFamily="34" charset="0"/>
                <a:ea typeface="Source Sans Pro" panose="020B0503030403020204" pitchFamily="34" charset="0"/>
                <a:cs typeface="+mn-cs"/>
              </a:rPr>
              <a:pPr marL="0" marR="0" lvl="0" indent="0" algn="l" defTabSz="914400" rtl="0" eaLnBrk="1" fontAlgn="auto" latinLnBrk="0" hangingPunct="1">
                <a:lnSpc>
                  <a:spcPct val="100000"/>
                </a:lnSpc>
                <a:spcBef>
                  <a:spcPts val="0"/>
                </a:spcBef>
                <a:spcAft>
                  <a:spcPts val="0"/>
                </a:spcAft>
                <a:buClrTx/>
                <a:buSzTx/>
                <a:buFontTx/>
                <a:buNone/>
                <a:tabLst/>
                <a:defRPr/>
              </a:pPr>
              <a:t>31</a:t>
            </a:fld>
            <a:endParaRPr kumimoji="0" lang="en-US" sz="10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endParaRPr>
          </a:p>
        </p:txBody>
      </p:sp>
      <p:sp>
        <p:nvSpPr>
          <p:cNvPr id="6" name="Footer Placeholder 4">
            <a:extLst>
              <a:ext uri="{FF2B5EF4-FFF2-40B4-BE49-F238E27FC236}">
                <a16:creationId xmlns:a16="http://schemas.microsoft.com/office/drawing/2014/main" id="{75DF30C3-1793-DEE6-53FD-532373A32215}"/>
              </a:ext>
            </a:extLst>
          </p:cNvPr>
          <p:cNvSpPr txBox="1">
            <a:spLocks/>
          </p:cNvSpPr>
          <p:nvPr/>
        </p:nvSpPr>
        <p:spPr>
          <a:xfrm>
            <a:off x="1076959" y="6499469"/>
            <a:ext cx="8313687" cy="24622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121212"/>
                </a:solidFill>
                <a:effectLst/>
                <a:uLnTx/>
                <a:uFillTx/>
                <a:latin typeface="Source Sans Pro"/>
                <a:ea typeface="+mn-ea"/>
                <a:cs typeface="+mn-cs"/>
              </a:rPr>
              <a:t>Source: Federal Housing Finance Agency</a:t>
            </a:r>
          </a:p>
        </p:txBody>
      </p:sp>
      <p:sp>
        <p:nvSpPr>
          <p:cNvPr id="7" name="Slide Number Placeholder 6">
            <a:extLst>
              <a:ext uri="{FF2B5EF4-FFF2-40B4-BE49-F238E27FC236}">
                <a16:creationId xmlns:a16="http://schemas.microsoft.com/office/drawing/2014/main" id="{6455E5D2-CF3D-5E68-4651-5836E26448C3}"/>
              </a:ext>
            </a:extLst>
          </p:cNvPr>
          <p:cNvSpPr>
            <a:spLocks noGrp="1"/>
          </p:cNvSpPr>
          <p:nvPr>
            <p:ph type="sldNum" sz="quarter" idx="14"/>
          </p:nvPr>
        </p:nvSpPr>
        <p:spPr/>
        <p:txBody>
          <a:bodyPr/>
          <a:lstStyle/>
          <a:p>
            <a:fld id="{A40F6220-3843-4368-9AEB-1A179F7BFCD6}" type="slidenum">
              <a:rPr lang="en-US" smtClean="0"/>
              <a:pPr/>
              <a:t>31</a:t>
            </a:fld>
            <a:endParaRPr lang="en-US"/>
          </a:p>
        </p:txBody>
      </p:sp>
    </p:spTree>
    <p:extLst>
      <p:ext uri="{BB962C8B-B14F-4D97-AF65-F5344CB8AC3E}">
        <p14:creationId xmlns:p14="http://schemas.microsoft.com/office/powerpoint/2010/main" val="27804962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27330A8A-7D75-830B-2271-604F76ABB2B6}"/>
              </a:ext>
            </a:extLst>
          </p:cNvPr>
          <p:cNvGraphicFramePr>
            <a:graphicFrameLocks noGrp="1"/>
          </p:cNvGraphicFramePr>
          <p:nvPr/>
        </p:nvGraphicFramePr>
        <p:xfrm>
          <a:off x="873039" y="1811163"/>
          <a:ext cx="10640088" cy="427001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6CDC2F89-40F2-3102-98D4-1650C7511EAF}"/>
              </a:ext>
            </a:extLst>
          </p:cNvPr>
          <p:cNvSpPr txBox="1"/>
          <p:nvPr/>
        </p:nvSpPr>
        <p:spPr>
          <a:xfrm>
            <a:off x="4866748" y="1617264"/>
            <a:ext cx="2530893" cy="19389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Fannie Mae HPI (YoY, % Growth)</a:t>
            </a:r>
          </a:p>
        </p:txBody>
      </p:sp>
      <p:sp>
        <p:nvSpPr>
          <p:cNvPr id="2" name="Footer Placeholder 4">
            <a:extLst>
              <a:ext uri="{FF2B5EF4-FFF2-40B4-BE49-F238E27FC236}">
                <a16:creationId xmlns:a16="http://schemas.microsoft.com/office/drawing/2014/main" id="{0C8E4555-72DA-0A8D-6E81-AFBC494EBFD3}"/>
              </a:ext>
            </a:extLst>
          </p:cNvPr>
          <p:cNvSpPr txBox="1">
            <a:spLocks/>
          </p:cNvSpPr>
          <p:nvPr/>
        </p:nvSpPr>
        <p:spPr>
          <a:xfrm>
            <a:off x="1188720" y="6492240"/>
            <a:ext cx="9886950" cy="24622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121212"/>
                </a:solidFill>
                <a:effectLst/>
                <a:uLnTx/>
                <a:uFillTx/>
                <a:latin typeface="Source Sans Pro"/>
                <a:ea typeface="+mn-ea"/>
                <a:cs typeface="+mn-cs"/>
              </a:rPr>
              <a:t>Source: Fannie Mae Economic &amp; Strategic Research February 2025 Forecast – Data in Forecast as of 02/12/2025, Fannie Mae Q4 Home Price Forecast</a:t>
            </a:r>
          </a:p>
        </p:txBody>
      </p:sp>
      <p:sp>
        <p:nvSpPr>
          <p:cNvPr id="7" name="Content Placeholder 2">
            <a:extLst>
              <a:ext uri="{FF2B5EF4-FFF2-40B4-BE49-F238E27FC236}">
                <a16:creationId xmlns:a16="http://schemas.microsoft.com/office/drawing/2014/main" id="{DA9988FB-8D21-09B2-12F5-76060C4CD0C8}"/>
              </a:ext>
            </a:extLst>
          </p:cNvPr>
          <p:cNvSpPr txBox="1">
            <a:spLocks/>
          </p:cNvSpPr>
          <p:nvPr/>
        </p:nvSpPr>
        <p:spPr>
          <a:xfrm>
            <a:off x="873039" y="1058714"/>
            <a:ext cx="10942027" cy="276999"/>
          </a:xfrm>
          <a:prstGeom prst="rect">
            <a:avLst/>
          </a:prstGeom>
        </p:spPr>
        <p:txBody>
          <a:bodyPr vert="horz" lIns="0" tIns="0" rIns="0" bIns="0" rtlCol="0">
            <a:spAutoFit/>
          </a:bodyPr>
          <a:lstStyle>
            <a:lvl1pPr marL="0" indent="0" algn="l" defTabSz="914400" rtl="0" eaLnBrk="1" latinLnBrk="0" hangingPunct="1">
              <a:lnSpc>
                <a:spcPct val="100000"/>
              </a:lnSpc>
              <a:spcBef>
                <a:spcPts val="1200"/>
              </a:spcBef>
              <a:buFont typeface="Arial" panose="020B0604020202020204" pitchFamily="34" charset="0"/>
              <a:buNone/>
              <a:defRPr sz="1600" kern="1200">
                <a:solidFill>
                  <a:schemeClr val="accent2"/>
                </a:solidFill>
                <a:latin typeface="+mn-lt"/>
                <a:ea typeface="+mn-ea"/>
                <a:cs typeface="+mn-cs"/>
              </a:defRPr>
            </a:lvl1pPr>
            <a:lvl2pPr marL="283464" indent="-283464" algn="l" defTabSz="914400" rtl="0" eaLnBrk="1" latinLnBrk="0" hangingPunct="1">
              <a:lnSpc>
                <a:spcPct val="100000"/>
              </a:lnSpc>
              <a:spcBef>
                <a:spcPts val="500"/>
              </a:spcBef>
              <a:buFont typeface="Arial" panose="020B0604020202020204" pitchFamily="34" charset="0"/>
              <a:buChar char="•"/>
              <a:tabLst/>
              <a:defRPr sz="1600" kern="1200">
                <a:solidFill>
                  <a:schemeClr val="tx1"/>
                </a:solidFill>
                <a:latin typeface="+mn-lt"/>
                <a:ea typeface="+mn-ea"/>
                <a:cs typeface="+mn-cs"/>
              </a:defRPr>
            </a:lvl2pPr>
            <a:lvl3pPr marL="573088" indent="-287338" algn="l" defTabSz="914400" rtl="0" eaLnBrk="1" latinLnBrk="0" hangingPunct="1">
              <a:lnSpc>
                <a:spcPct val="100000"/>
              </a:lnSpc>
              <a:spcBef>
                <a:spcPts val="500"/>
              </a:spcBef>
              <a:buFont typeface="Arial" panose="020B0604020202020204" pitchFamily="34" charset="0"/>
              <a:buChar char="•"/>
              <a:tabLst/>
              <a:defRPr sz="1600" kern="1200">
                <a:solidFill>
                  <a:schemeClr val="tx1"/>
                </a:solidFill>
                <a:latin typeface="+mn-lt"/>
                <a:ea typeface="+mn-ea"/>
                <a:cs typeface="+mn-cs"/>
              </a:defRPr>
            </a:lvl3pPr>
            <a:lvl4pPr marL="860425" indent="-287338" algn="l" defTabSz="914400" rtl="0" eaLnBrk="1" latinLnBrk="0" hangingPunct="1">
              <a:lnSpc>
                <a:spcPct val="100000"/>
              </a:lnSpc>
              <a:spcBef>
                <a:spcPts val="500"/>
              </a:spcBef>
              <a:buFont typeface="Arial" panose="020B0604020202020204" pitchFamily="34" charset="0"/>
              <a:buChar char="•"/>
              <a:tabLst/>
              <a:defRPr sz="1600" kern="1200">
                <a:solidFill>
                  <a:schemeClr val="tx1"/>
                </a:solidFill>
                <a:latin typeface="+mn-lt"/>
                <a:ea typeface="+mn-ea"/>
                <a:cs typeface="+mn-cs"/>
              </a:defRPr>
            </a:lvl4pPr>
            <a:lvl5pPr marL="1147763" indent="-287338" algn="l" defTabSz="914400" rtl="0" eaLnBrk="1" latinLnBrk="0" hangingPunct="1">
              <a:lnSpc>
                <a:spcPct val="100000"/>
              </a:lnSpc>
              <a:spcBef>
                <a:spcPts val="500"/>
              </a:spcBef>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200"/>
              </a:spcBef>
              <a:spcAft>
                <a:spcPts val="1200"/>
              </a:spcAft>
              <a:buClrTx/>
              <a:buSzTx/>
              <a:buFont typeface="Arial" panose="020B0604020202020204" pitchFamily="34" charset="0"/>
              <a:buNone/>
              <a:tabLst/>
              <a:defRPr/>
            </a:pPr>
            <a:r>
              <a:rPr kumimoji="0" lang="en-US" sz="1800" b="1" i="0" u="none" strike="noStrike" kern="1200" cap="none" spc="0" normalizeH="0" baseline="0" noProof="0">
                <a:ln>
                  <a:noFill/>
                </a:ln>
                <a:solidFill>
                  <a:srgbClr val="238196"/>
                </a:solidFill>
                <a:effectLst/>
                <a:uLnTx/>
                <a:uFillTx/>
                <a:latin typeface="Source Sans Pro SemiBold" panose="020B0503030403020204" pitchFamily="34" charset="0"/>
                <a:ea typeface="Source Sans Pro SemiBold" panose="020B0503030403020204" pitchFamily="34" charset="0"/>
                <a:cs typeface="+mn-cs"/>
              </a:rPr>
              <a:t>But the story varies depending on the metro</a:t>
            </a:r>
          </a:p>
        </p:txBody>
      </p:sp>
      <p:sp>
        <p:nvSpPr>
          <p:cNvPr id="9" name="Title 3">
            <a:extLst>
              <a:ext uri="{FF2B5EF4-FFF2-40B4-BE49-F238E27FC236}">
                <a16:creationId xmlns:a16="http://schemas.microsoft.com/office/drawing/2014/main" id="{122A5C25-F948-E803-197C-92934B94FC8B}"/>
              </a:ext>
            </a:extLst>
          </p:cNvPr>
          <p:cNvSpPr txBox="1">
            <a:spLocks/>
          </p:cNvSpPr>
          <p:nvPr/>
        </p:nvSpPr>
        <p:spPr>
          <a:xfrm>
            <a:off x="873039" y="536857"/>
            <a:ext cx="11001676" cy="3877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spcAft>
                <a:spcPts val="1200"/>
              </a:spcAft>
              <a:buNone/>
              <a:defRPr sz="4000" b="1" i="0" kern="1200">
                <a:solidFill>
                  <a:schemeClr val="tx2"/>
                </a:solidFill>
                <a:latin typeface="Source Sans Pro" panose="020B0503030403020204" pitchFamily="34" charset="0"/>
                <a:ea typeface="Source Sans Pro" panose="020B0503030403020204" pitchFamily="34" charset="0"/>
                <a:cs typeface="+mj-cs"/>
              </a:defRPr>
            </a:lvl1pPr>
          </a:lstStyle>
          <a:p>
            <a:pPr marL="0" marR="0" lvl="0" indent="0" algn="l" defTabSz="914400" rtl="0" eaLnBrk="1" fontAlgn="auto" latinLnBrk="0" hangingPunct="1">
              <a:lnSpc>
                <a:spcPct val="90000"/>
              </a:lnSpc>
              <a:spcBef>
                <a:spcPct val="0"/>
              </a:spcBef>
              <a:spcAft>
                <a:spcPts val="1200"/>
              </a:spcAft>
              <a:buClrTx/>
              <a:buSzTx/>
              <a:buFontTx/>
              <a:buNone/>
              <a:tabLst/>
              <a:defRPr/>
            </a:pPr>
            <a:r>
              <a:rPr kumimoji="0" lang="en-US" sz="2800" b="1" i="0" u="none" strike="noStrike" kern="1200" cap="none" spc="0" normalizeH="0" baseline="0" noProof="0">
                <a:ln>
                  <a:noFill/>
                </a:ln>
                <a:solidFill>
                  <a:srgbClr val="05304D"/>
                </a:solidFill>
                <a:effectLst/>
                <a:uLnTx/>
                <a:uFillTx/>
                <a:latin typeface="Source Sans Pro" panose="020B0503030403020204" pitchFamily="34" charset="0"/>
                <a:ea typeface="Source Sans Pro" panose="020B0503030403020204" pitchFamily="34" charset="0"/>
                <a:cs typeface="+mj-cs"/>
              </a:rPr>
              <a:t>National home price growth is expected to decelerate</a:t>
            </a:r>
          </a:p>
        </p:txBody>
      </p:sp>
      <p:sp>
        <p:nvSpPr>
          <p:cNvPr id="4" name="Slide Number Placeholder 3">
            <a:extLst>
              <a:ext uri="{FF2B5EF4-FFF2-40B4-BE49-F238E27FC236}">
                <a16:creationId xmlns:a16="http://schemas.microsoft.com/office/drawing/2014/main" id="{188E06FF-3814-8603-3B94-DCC95BD0A60E}"/>
              </a:ext>
            </a:extLst>
          </p:cNvPr>
          <p:cNvSpPr>
            <a:spLocks noGrp="1"/>
          </p:cNvSpPr>
          <p:nvPr>
            <p:ph type="sldNum" sz="quarter" idx="14"/>
          </p:nvPr>
        </p:nvSpPr>
        <p:spPr/>
        <p:txBody>
          <a:bodyPr/>
          <a:lstStyle/>
          <a:p>
            <a:fld id="{A40F6220-3843-4368-9AEB-1A179F7BFCD6}" type="slidenum">
              <a:rPr lang="en-US" smtClean="0"/>
              <a:pPr/>
              <a:t>32</a:t>
            </a:fld>
            <a:endParaRPr lang="en-US"/>
          </a:p>
        </p:txBody>
      </p:sp>
    </p:spTree>
    <p:extLst>
      <p:ext uri="{BB962C8B-B14F-4D97-AF65-F5344CB8AC3E}">
        <p14:creationId xmlns:p14="http://schemas.microsoft.com/office/powerpoint/2010/main" val="13937244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9CDCD7-0366-4B35-B79D-DD50C6FEB8E6}"/>
              </a:ext>
            </a:extLst>
          </p:cNvPr>
          <p:cNvSpPr>
            <a:spLocks noGrp="1"/>
          </p:cNvSpPr>
          <p:nvPr>
            <p:ph type="sldNum" sz="quarter" idx="1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40F6220-3843-4368-9AEB-1A179F7BFCD6}" type="slidenum">
              <a:rPr kumimoji="0" lang="en-US" sz="1000" b="0" i="0" u="none" strike="noStrike" kern="1200" cap="none" spc="0" normalizeH="0" baseline="0" noProof="0" smtClean="0">
                <a:ln>
                  <a:noFill/>
                </a:ln>
                <a:solidFill>
                  <a:srgbClr val="121212"/>
                </a:solidFill>
                <a:effectLst/>
                <a:uLnTx/>
                <a:uFillTx/>
                <a:latin typeface="Source Sans Pro" panose="020B0503030403020204" pitchFamily="34" charset="0"/>
                <a:ea typeface="Source Sans Pro" panose="020B0503030403020204" pitchFamily="34" charset="0"/>
                <a:cs typeface="+mn-cs"/>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en-US" sz="10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endParaRPr>
          </a:p>
        </p:txBody>
      </p:sp>
      <p:sp>
        <p:nvSpPr>
          <p:cNvPr id="10" name="Footer Placeholder 4">
            <a:extLst>
              <a:ext uri="{FF2B5EF4-FFF2-40B4-BE49-F238E27FC236}">
                <a16:creationId xmlns:a16="http://schemas.microsoft.com/office/drawing/2014/main" id="{91B5EDE1-2A4B-413E-8968-DCD9283CC12A}"/>
              </a:ext>
            </a:extLst>
          </p:cNvPr>
          <p:cNvSpPr txBox="1">
            <a:spLocks/>
          </p:cNvSpPr>
          <p:nvPr/>
        </p:nvSpPr>
        <p:spPr>
          <a:xfrm>
            <a:off x="1076960" y="6499469"/>
            <a:ext cx="6109148" cy="24557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121212"/>
                </a:solidFill>
                <a:effectLst/>
                <a:uLnTx/>
                <a:uFillTx/>
                <a:latin typeface="Source Sans Pro"/>
                <a:ea typeface="+mn-ea"/>
                <a:cs typeface="+mn-cs"/>
              </a:rPr>
              <a:t>Source: Fannie Mae Multifamily ESR 	Note:    * Projected     </a:t>
            </a:r>
          </a:p>
        </p:txBody>
      </p:sp>
      <p:sp>
        <p:nvSpPr>
          <p:cNvPr id="8" name="Content Placeholder 2">
            <a:extLst>
              <a:ext uri="{FF2B5EF4-FFF2-40B4-BE49-F238E27FC236}">
                <a16:creationId xmlns:a16="http://schemas.microsoft.com/office/drawing/2014/main" id="{53520780-7B53-4DE2-B810-AE3801D53CBD}"/>
              </a:ext>
            </a:extLst>
          </p:cNvPr>
          <p:cNvSpPr txBox="1">
            <a:spLocks/>
          </p:cNvSpPr>
          <p:nvPr/>
        </p:nvSpPr>
        <p:spPr>
          <a:xfrm>
            <a:off x="747264" y="1390939"/>
            <a:ext cx="10842463" cy="798092"/>
          </a:xfrm>
          <a:prstGeom prst="rect">
            <a:avLst/>
          </a:prstGeom>
        </p:spPr>
        <p:txBody>
          <a:bodyPr lIns="91440" tIns="45720" rIns="91440" bIns="45720" anchor="t"/>
          <a:lstStyle>
            <a:lvl1pPr marL="0" indent="0" algn="l" defTabSz="914400" rtl="0" eaLnBrk="1" latinLnBrk="0" hangingPunct="1">
              <a:lnSpc>
                <a:spcPct val="100000"/>
              </a:lnSpc>
              <a:spcBef>
                <a:spcPts val="1200"/>
              </a:spcBef>
              <a:buFont typeface="Arial" panose="020B0604020202020204" pitchFamily="34" charset="0"/>
              <a:buNone/>
              <a:defRPr sz="2600" kern="1200">
                <a:solidFill>
                  <a:schemeClr val="tx1"/>
                </a:solidFill>
                <a:latin typeface="+mn-lt"/>
                <a:ea typeface="+mn-ea"/>
                <a:cs typeface="+mn-cs"/>
              </a:defRPr>
            </a:lvl1pPr>
            <a:lvl2pPr marL="283464" indent="-283464"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2pPr>
            <a:lvl3pPr marL="573088"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3pPr>
            <a:lvl4pPr marL="860425"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4pPr>
            <a:lvl5pPr marL="1147763"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r>
              <a:rPr kumimoji="0" lang="en-US" sz="1800" b="1" i="0" u="none" strike="noStrike" kern="1200" cap="none" spc="0" normalizeH="0" baseline="0" noProof="0">
                <a:ln>
                  <a:noFill/>
                </a:ln>
                <a:solidFill>
                  <a:srgbClr val="238196"/>
                </a:solidFill>
                <a:effectLst/>
                <a:uLnTx/>
                <a:uFillTx/>
                <a:latin typeface="Source Sans Pro SemiBold"/>
                <a:ea typeface="Source Sans Pro SemiBold"/>
                <a:cs typeface="+mn-cs"/>
              </a:rPr>
              <a:t>We estimate that annualized rent ended 2024 at 1.0%, which was within our expected range. We expect rent growth to increase to a range of 2.0% to 2.5% in 2025 and 3.0% to 3.5% in 2026  </a:t>
            </a:r>
          </a:p>
        </p:txBody>
      </p:sp>
      <p:sp>
        <p:nvSpPr>
          <p:cNvPr id="6" name="Title 1">
            <a:extLst>
              <a:ext uri="{FF2B5EF4-FFF2-40B4-BE49-F238E27FC236}">
                <a16:creationId xmlns:a16="http://schemas.microsoft.com/office/drawing/2014/main" id="{F8E0F74F-7334-6B66-86CC-F20D38FF5ECF}"/>
              </a:ext>
            </a:extLst>
          </p:cNvPr>
          <p:cNvSpPr txBox="1">
            <a:spLocks/>
          </p:cNvSpPr>
          <p:nvPr/>
        </p:nvSpPr>
        <p:spPr>
          <a:xfrm>
            <a:off x="825688" y="480898"/>
            <a:ext cx="9448800" cy="503023"/>
          </a:xfrm>
          <a:prstGeom prst="rect">
            <a:avLst/>
          </a:prstGeom>
        </p:spPr>
        <p:txBody>
          <a:bodyPr lIns="91440" tIns="45720" rIns="91440" bIns="45720" anchor="t">
            <a:noAutofit/>
          </a:bodyPr>
          <a:lstStyle>
            <a:lvl1pPr algn="l" defTabSz="914400" rtl="0" eaLnBrk="1" latinLnBrk="0" hangingPunct="1">
              <a:lnSpc>
                <a:spcPct val="90000"/>
              </a:lnSpc>
              <a:spcBef>
                <a:spcPct val="0"/>
              </a:spcBef>
              <a:spcAft>
                <a:spcPts val="1200"/>
              </a:spcAft>
              <a:buNone/>
              <a:defRPr sz="3000" b="1" i="0" kern="1200">
                <a:solidFill>
                  <a:schemeClr val="tx2"/>
                </a:solidFill>
                <a:latin typeface="Source Sans Pro" panose="020B0503030403020204" pitchFamily="34" charset="0"/>
                <a:ea typeface="Source Sans Pro" panose="020B0503030403020204" pitchFamily="34" charset="0"/>
                <a:cs typeface="+mj-cs"/>
              </a:defRPr>
            </a:lvl1pPr>
          </a:lstStyle>
          <a:p>
            <a:pPr marL="0" marR="0" lvl="0" indent="0" algn="l" defTabSz="914400" rtl="0" eaLnBrk="1" fontAlgn="auto" latinLnBrk="0" hangingPunct="1">
              <a:lnSpc>
                <a:spcPct val="90000"/>
              </a:lnSpc>
              <a:spcBef>
                <a:spcPct val="0"/>
              </a:spcBef>
              <a:spcAft>
                <a:spcPts val="1200"/>
              </a:spcAft>
              <a:buClrTx/>
              <a:buSzTx/>
              <a:buFontTx/>
              <a:buNone/>
              <a:tabLst/>
              <a:defRPr/>
            </a:pPr>
            <a:r>
              <a:rPr kumimoji="0" lang="en-US" sz="3000" b="1" i="0" u="none" strike="noStrike" kern="1200" cap="none" spc="0" normalizeH="0" baseline="0" noProof="0">
                <a:ln>
                  <a:noFill/>
                </a:ln>
                <a:solidFill>
                  <a:srgbClr val="05304D"/>
                </a:solidFill>
                <a:effectLst/>
                <a:uLnTx/>
                <a:uFillTx/>
                <a:latin typeface="Source Sans Pro"/>
                <a:ea typeface="Source Sans Pro"/>
                <a:cs typeface="+mj-cs"/>
              </a:rPr>
              <a:t>Multifamily Rent and Vacancy</a:t>
            </a:r>
            <a:endParaRPr kumimoji="0" lang="en-US" sz="3000" b="1" i="0" u="none" strike="noStrike" kern="1200" cap="none" spc="0" normalizeH="0" baseline="0" noProof="0">
              <a:ln>
                <a:noFill/>
              </a:ln>
              <a:solidFill>
                <a:srgbClr val="05304D"/>
              </a:solidFill>
              <a:effectLst/>
              <a:uLnTx/>
              <a:uFillTx/>
              <a:latin typeface="Source Sans Pro" panose="020B0503030403020204" pitchFamily="34" charset="0"/>
              <a:ea typeface="Source Sans Pro" panose="020B0503030403020204" pitchFamily="34" charset="0"/>
              <a:cs typeface="+mj-cs"/>
            </a:endParaRPr>
          </a:p>
        </p:txBody>
      </p:sp>
      <p:graphicFrame>
        <p:nvGraphicFramePr>
          <p:cNvPr id="4" name="Content Placeholder 123">
            <a:extLst>
              <a:ext uri="{FF2B5EF4-FFF2-40B4-BE49-F238E27FC236}">
                <a16:creationId xmlns:a16="http://schemas.microsoft.com/office/drawing/2014/main" id="{7D973295-975C-0FDC-A6D0-3377921BAE2A}"/>
              </a:ext>
            </a:extLst>
          </p:cNvPr>
          <p:cNvGraphicFramePr>
            <a:graphicFrameLocks/>
          </p:cNvGraphicFramePr>
          <p:nvPr/>
        </p:nvGraphicFramePr>
        <p:xfrm>
          <a:off x="932691" y="2116959"/>
          <a:ext cx="10654308" cy="424216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306548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10">
            <a:extLst>
              <a:ext uri="{FF2B5EF4-FFF2-40B4-BE49-F238E27FC236}">
                <a16:creationId xmlns:a16="http://schemas.microsoft.com/office/drawing/2014/main" id="{E1C2D581-EAF4-49F9-BCCF-0B48BAB9927C}"/>
              </a:ext>
            </a:extLst>
          </p:cNvPr>
          <p:cNvGraphicFramePr>
            <a:graphicFrameLocks/>
          </p:cNvGraphicFramePr>
          <p:nvPr/>
        </p:nvGraphicFramePr>
        <p:xfrm>
          <a:off x="660620" y="2145412"/>
          <a:ext cx="11190294" cy="4018325"/>
        </p:xfrm>
        <a:graphic>
          <a:graphicData uri="http://schemas.openxmlformats.org/drawingml/2006/chart">
            <c:chart xmlns:c="http://schemas.openxmlformats.org/drawingml/2006/chart" xmlns:r="http://schemas.openxmlformats.org/officeDocument/2006/relationships" r:id="rId3"/>
          </a:graphicData>
        </a:graphic>
      </p:graphicFrame>
      <p:sp>
        <p:nvSpPr>
          <p:cNvPr id="2" name="Slide Number Placeholder 1">
            <a:extLst>
              <a:ext uri="{FF2B5EF4-FFF2-40B4-BE49-F238E27FC236}">
                <a16:creationId xmlns:a16="http://schemas.microsoft.com/office/drawing/2014/main" id="{169CDCD7-0366-4B35-B79D-DD50C6FEB8E6}"/>
              </a:ext>
            </a:extLst>
          </p:cNvPr>
          <p:cNvSpPr>
            <a:spLocks noGrp="1"/>
          </p:cNvSpPr>
          <p:nvPr>
            <p:ph type="sldNum" sz="quarter" idx="1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40F6220-3843-4368-9AEB-1A179F7BFCD6}" type="slidenum">
              <a:rPr kumimoji="0" lang="en-US" sz="1000" b="0" i="0" u="none" strike="noStrike" kern="1200" cap="none" spc="0" normalizeH="0" baseline="0" noProof="0" smtClean="0">
                <a:ln>
                  <a:noFill/>
                </a:ln>
                <a:solidFill>
                  <a:srgbClr val="121212"/>
                </a:solidFill>
                <a:effectLst/>
                <a:uLnTx/>
                <a:uFillTx/>
                <a:latin typeface="Source Sans Pro" panose="020B0503030403020204" pitchFamily="34" charset="0"/>
                <a:ea typeface="Source Sans Pro" panose="020B0503030403020204" pitchFamily="34" charset="0"/>
                <a:cs typeface="+mn-cs"/>
              </a:rPr>
              <a:pPr marL="0" marR="0" lvl="0" indent="0" algn="l" defTabSz="914400" rtl="0" eaLnBrk="1" fontAlgn="auto" latinLnBrk="0" hangingPunct="1">
                <a:lnSpc>
                  <a:spcPct val="100000"/>
                </a:lnSpc>
                <a:spcBef>
                  <a:spcPts val="0"/>
                </a:spcBef>
                <a:spcAft>
                  <a:spcPts val="0"/>
                </a:spcAft>
                <a:buClrTx/>
                <a:buSzTx/>
                <a:buFontTx/>
                <a:buNone/>
                <a:tabLst/>
                <a:defRPr/>
              </a:pPr>
              <a:t>34</a:t>
            </a:fld>
            <a:endParaRPr kumimoji="0" lang="en-US" sz="10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endParaRPr>
          </a:p>
        </p:txBody>
      </p:sp>
      <p:sp>
        <p:nvSpPr>
          <p:cNvPr id="10" name="Footer Placeholder 4">
            <a:extLst>
              <a:ext uri="{FF2B5EF4-FFF2-40B4-BE49-F238E27FC236}">
                <a16:creationId xmlns:a16="http://schemas.microsoft.com/office/drawing/2014/main" id="{91B5EDE1-2A4B-413E-8968-DCD9283CC12A}"/>
              </a:ext>
            </a:extLst>
          </p:cNvPr>
          <p:cNvSpPr txBox="1">
            <a:spLocks/>
          </p:cNvSpPr>
          <p:nvPr/>
        </p:nvSpPr>
        <p:spPr>
          <a:xfrm>
            <a:off x="1135019" y="6502066"/>
            <a:ext cx="7022011" cy="32434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121212"/>
                </a:solidFill>
                <a:effectLst/>
                <a:uLnTx/>
                <a:uFillTx/>
                <a:latin typeface="Arial" panose="020B0604020202020204"/>
                <a:ea typeface="+mn-ea"/>
                <a:cs typeface="+mn-cs"/>
              </a:rPr>
              <a:t>Source: Dodge Data &amp; Analytics, Q2 2024 – Metros with 5,000 or more units underway or completed.</a:t>
            </a:r>
          </a:p>
        </p:txBody>
      </p:sp>
      <p:sp>
        <p:nvSpPr>
          <p:cNvPr id="14" name="Content Placeholder 2">
            <a:extLst>
              <a:ext uri="{FF2B5EF4-FFF2-40B4-BE49-F238E27FC236}">
                <a16:creationId xmlns:a16="http://schemas.microsoft.com/office/drawing/2014/main" id="{9487F354-C69D-4D23-B029-5C55AD23ACDC}"/>
              </a:ext>
            </a:extLst>
          </p:cNvPr>
          <p:cNvSpPr>
            <a:spLocks noGrp="1"/>
          </p:cNvSpPr>
          <p:nvPr>
            <p:ph sz="quarter" idx="18"/>
          </p:nvPr>
        </p:nvSpPr>
        <p:spPr>
          <a:xfrm>
            <a:off x="805386" y="1357974"/>
            <a:ext cx="10581499" cy="276999"/>
          </a:xfrm>
        </p:spPr>
        <p:txBody>
          <a:bodyPr vert="horz" wrap="square" lIns="0" tIns="0" rIns="0" bIns="0" rtlCol="0" anchor="t">
            <a:spAutoFit/>
          </a:bodyPr>
          <a:lstStyle/>
          <a:p>
            <a:r>
              <a:rPr lang="en-US" b="1">
                <a:latin typeface="Source Sans Pro SemiBold"/>
                <a:ea typeface="Source Sans Pro SemiBold"/>
                <a:cs typeface="Arial"/>
              </a:rPr>
              <a:t>Flow of new units onto the market is settling down following the surge in starts in 2021 and 2022</a:t>
            </a:r>
            <a:endParaRPr lang="en-US"/>
          </a:p>
        </p:txBody>
      </p:sp>
      <p:sp>
        <p:nvSpPr>
          <p:cNvPr id="17" name="Rectangle 16">
            <a:extLst>
              <a:ext uri="{FF2B5EF4-FFF2-40B4-BE49-F238E27FC236}">
                <a16:creationId xmlns:a16="http://schemas.microsoft.com/office/drawing/2014/main" id="{D22EC58C-07A2-4F71-AF61-2AAF96125386}"/>
              </a:ext>
            </a:extLst>
          </p:cNvPr>
          <p:cNvSpPr/>
          <p:nvPr/>
        </p:nvSpPr>
        <p:spPr>
          <a:xfrm>
            <a:off x="837702" y="6163737"/>
            <a:ext cx="9602196" cy="21544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a:ln>
                  <a:noFill/>
                </a:ln>
                <a:solidFill>
                  <a:srgbClr val="121212"/>
                </a:solidFill>
                <a:effectLst/>
                <a:uLnTx/>
                <a:uFillTx/>
                <a:latin typeface="Arial" panose="020B0604020202020204"/>
                <a:ea typeface="+mn-ea"/>
                <a:cs typeface="+mn-cs"/>
              </a:rPr>
              <a:t>NOTE:  Supply Track data is not an actual forecast of activity, it is a monitor of activity reported on to-date. As more projects are planned and tracked, figures in future periods might go up. </a:t>
            </a:r>
          </a:p>
        </p:txBody>
      </p:sp>
      <p:sp>
        <p:nvSpPr>
          <p:cNvPr id="11" name="TextBox 9">
            <a:extLst>
              <a:ext uri="{FF2B5EF4-FFF2-40B4-BE49-F238E27FC236}">
                <a16:creationId xmlns:a16="http://schemas.microsoft.com/office/drawing/2014/main" id="{98295F28-A2DC-49C6-9B73-36E1FF66EECD}"/>
              </a:ext>
            </a:extLst>
          </p:cNvPr>
          <p:cNvSpPr txBox="1">
            <a:spLocks noChangeArrowheads="1"/>
          </p:cNvSpPr>
          <p:nvPr/>
        </p:nvSpPr>
        <p:spPr bwMode="auto">
          <a:xfrm>
            <a:off x="8422428" y="2387366"/>
            <a:ext cx="2597603" cy="461665"/>
          </a:xfrm>
          <a:prstGeom prst="rect">
            <a:avLst/>
          </a:prstGeom>
          <a:solidFill>
            <a:schemeClr val="bg1"/>
          </a:solid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a:ln>
                  <a:noFill/>
                </a:ln>
                <a:solidFill>
                  <a:srgbClr val="121212"/>
                </a:solidFill>
                <a:effectLst/>
                <a:uLnTx/>
                <a:uFillTx/>
                <a:latin typeface="Arial" panose="020B0604020202020204"/>
                <a:ea typeface="+mn-ea"/>
                <a:cs typeface="+mn-cs"/>
              </a:rPr>
              <a:t>Year of Completion/Expected Completion</a:t>
            </a:r>
          </a:p>
        </p:txBody>
      </p:sp>
      <p:sp>
        <p:nvSpPr>
          <p:cNvPr id="15" name="Text Box 14">
            <a:extLst>
              <a:ext uri="{FF2B5EF4-FFF2-40B4-BE49-F238E27FC236}">
                <a16:creationId xmlns:a16="http://schemas.microsoft.com/office/drawing/2014/main" id="{C476611F-AC9E-4FE8-B571-0C183AA80AAF}"/>
              </a:ext>
            </a:extLst>
          </p:cNvPr>
          <p:cNvSpPr txBox="1">
            <a:spLocks noChangeArrowheads="1"/>
          </p:cNvSpPr>
          <p:nvPr/>
        </p:nvSpPr>
        <p:spPr bwMode="auto">
          <a:xfrm>
            <a:off x="3234484" y="1884423"/>
            <a:ext cx="5723032" cy="307777"/>
          </a:xfrm>
          <a:prstGeom prst="rect">
            <a:avLst/>
          </a:prstGeom>
          <a:noFill/>
          <a:ln w="9525">
            <a:noFill/>
            <a:miter lim="800000"/>
            <a:headEnd/>
            <a:tailEnd/>
          </a:ln>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121212"/>
                </a:solidFill>
                <a:effectLst/>
                <a:uLnTx/>
                <a:uFillTx/>
                <a:latin typeface="Arial" panose="020B0604020202020204"/>
                <a:ea typeface="+mn-ea"/>
                <a:cs typeface="+mn-cs"/>
              </a:rPr>
              <a:t>Multifamily Apartment Units Underway (</a:t>
            </a:r>
            <a:r>
              <a:rPr kumimoji="0" lang="en-US" sz="1400" b="1" i="0" u="none" strike="noStrike" kern="1200" cap="none" spc="0" normalizeH="0" baseline="0" noProof="0" err="1">
                <a:ln>
                  <a:noFill/>
                </a:ln>
                <a:solidFill>
                  <a:srgbClr val="121212"/>
                </a:solidFill>
                <a:effectLst/>
                <a:uLnTx/>
                <a:uFillTx/>
                <a:latin typeface="Arial" panose="020B0604020202020204"/>
                <a:ea typeface="+mn-ea"/>
                <a:cs typeface="+mn-cs"/>
              </a:rPr>
              <a:t>Thous</a:t>
            </a:r>
            <a:r>
              <a:rPr kumimoji="0" lang="en-US" sz="1400" b="1" i="0" u="none" strike="noStrike" kern="1200" cap="none" spc="0" normalizeH="0" baseline="0" noProof="0">
                <a:ln>
                  <a:noFill/>
                </a:ln>
                <a:solidFill>
                  <a:srgbClr val="121212"/>
                </a:solidFill>
                <a:effectLst/>
                <a:uLnTx/>
                <a:uFillTx/>
                <a:latin typeface="Arial" panose="020B0604020202020204"/>
                <a:ea typeface="+mn-ea"/>
                <a:cs typeface="+mn-cs"/>
              </a:rPr>
              <a:t>) – Select Metros</a:t>
            </a:r>
          </a:p>
        </p:txBody>
      </p:sp>
      <p:sp>
        <p:nvSpPr>
          <p:cNvPr id="12" name="Title 1">
            <a:extLst>
              <a:ext uri="{FF2B5EF4-FFF2-40B4-BE49-F238E27FC236}">
                <a16:creationId xmlns:a16="http://schemas.microsoft.com/office/drawing/2014/main" id="{5ABC02E9-1A72-4E63-AFA8-36EF774B4CE4}"/>
              </a:ext>
            </a:extLst>
          </p:cNvPr>
          <p:cNvSpPr>
            <a:spLocks noGrp="1"/>
          </p:cNvSpPr>
          <p:nvPr>
            <p:ph type="title"/>
          </p:nvPr>
        </p:nvSpPr>
        <p:spPr>
          <a:xfrm>
            <a:off x="914400" y="524273"/>
            <a:ext cx="10966494" cy="411480"/>
          </a:xfrm>
        </p:spPr>
        <p:txBody>
          <a:bodyPr>
            <a:noAutofit/>
          </a:bodyPr>
          <a:lstStyle/>
          <a:p>
            <a:r>
              <a:rPr lang="en-US" sz="3000" spc="0">
                <a:latin typeface="+mj-lt"/>
                <a:cs typeface="Arial"/>
              </a:rPr>
              <a:t>Multifamily </a:t>
            </a:r>
            <a:r>
              <a:rPr lang="en-US" sz="3000">
                <a:latin typeface="+mj-lt"/>
                <a:cs typeface="Arial"/>
              </a:rPr>
              <a:t>Construction</a:t>
            </a:r>
            <a:endParaRPr lang="en-US" sz="3000" spc="0">
              <a:latin typeface="+mj-lt"/>
            </a:endParaRPr>
          </a:p>
        </p:txBody>
      </p:sp>
    </p:spTree>
    <p:extLst>
      <p:ext uri="{BB962C8B-B14F-4D97-AF65-F5344CB8AC3E}">
        <p14:creationId xmlns:p14="http://schemas.microsoft.com/office/powerpoint/2010/main" val="17351120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01B1C-4393-CD49-F560-D6825A4843DF}"/>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7ECBA39-9992-B49D-B9F9-0E4464554266}"/>
              </a:ext>
            </a:extLst>
          </p:cNvPr>
          <p:cNvSpPr>
            <a:spLocks noGrp="1"/>
          </p:cNvSpPr>
          <p:nvPr>
            <p:ph type="sldNum" sz="quarter" idx="4"/>
          </p:nvPr>
        </p:nvSpPr>
        <p:spPr>
          <a:xfrm>
            <a:off x="949233" y="6551953"/>
            <a:ext cx="212434"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9A7B2CC-D0DD-4B46-8236-2D7E2E95984A}" type="slidenum">
              <a:rPr kumimoji="0" lang="en-US" sz="1000" b="0" i="0" u="none" strike="noStrike" kern="1200" cap="none" spc="-10" normalizeH="0" baseline="0" noProof="0" smtClean="0">
                <a:ln>
                  <a:noFill/>
                </a:ln>
                <a:solidFill>
                  <a:srgbClr val="05304D"/>
                </a:solidFill>
                <a:effectLst/>
                <a:uLnTx/>
                <a:uFillTx/>
                <a:latin typeface="Source Sans Pro" panose="020B0503030403020204" pitchFamily="34" charset="0"/>
                <a:ea typeface="Source Sans Pro" panose="020B0503030403020204" pitchFamily="34" charset="0"/>
                <a:cs typeface="+mn-cs"/>
              </a:rPr>
              <a:pPr marL="0" marR="0" lvl="0" indent="0" algn="l" defTabSz="914400" rtl="0" eaLnBrk="1" fontAlgn="auto" latinLnBrk="0" hangingPunct="1">
                <a:lnSpc>
                  <a:spcPct val="100000"/>
                </a:lnSpc>
                <a:spcBef>
                  <a:spcPts val="0"/>
                </a:spcBef>
                <a:spcAft>
                  <a:spcPts val="0"/>
                </a:spcAft>
                <a:buClrTx/>
                <a:buSzTx/>
                <a:buFontTx/>
                <a:buNone/>
                <a:tabLst/>
                <a:defRPr/>
              </a:pPr>
              <a:t>35</a:t>
            </a:fld>
            <a:endParaRPr kumimoji="0" lang="en-US" sz="1000" b="0" i="0" u="none" strike="noStrike" kern="1200" cap="none" spc="-10" normalizeH="0" baseline="0" noProof="0">
              <a:ln>
                <a:noFill/>
              </a:ln>
              <a:solidFill>
                <a:srgbClr val="05304D"/>
              </a:solidFill>
              <a:effectLst/>
              <a:uLnTx/>
              <a:uFillTx/>
              <a:latin typeface="Source Sans Pro" panose="020B0503030403020204" pitchFamily="34" charset="0"/>
              <a:ea typeface="Source Sans Pro" panose="020B0503030403020204" pitchFamily="34" charset="0"/>
              <a:cs typeface="+mn-cs"/>
            </a:endParaRPr>
          </a:p>
        </p:txBody>
      </p:sp>
      <p:sp>
        <p:nvSpPr>
          <p:cNvPr id="26" name="Title 1">
            <a:extLst>
              <a:ext uri="{FF2B5EF4-FFF2-40B4-BE49-F238E27FC236}">
                <a16:creationId xmlns:a16="http://schemas.microsoft.com/office/drawing/2014/main" id="{F2E814F2-07E0-E55B-A839-1423932B8EB6}"/>
              </a:ext>
            </a:extLst>
          </p:cNvPr>
          <p:cNvSpPr>
            <a:spLocks noGrp="1"/>
          </p:cNvSpPr>
          <p:nvPr>
            <p:ph type="title"/>
          </p:nvPr>
        </p:nvSpPr>
        <p:spPr>
          <a:xfrm>
            <a:off x="914400" y="523390"/>
            <a:ext cx="10966494" cy="411480"/>
          </a:xfrm>
        </p:spPr>
        <p:txBody>
          <a:bodyPr>
            <a:noAutofit/>
          </a:bodyPr>
          <a:lstStyle/>
          <a:p>
            <a:r>
              <a:rPr lang="en-US" sz="3000" spc="0">
                <a:latin typeface="+mj-lt"/>
              </a:rPr>
              <a:t>Multifamily Market Fundamentals</a:t>
            </a:r>
          </a:p>
        </p:txBody>
      </p:sp>
      <p:sp>
        <p:nvSpPr>
          <p:cNvPr id="11" name="Rectangle 10">
            <a:extLst>
              <a:ext uri="{FF2B5EF4-FFF2-40B4-BE49-F238E27FC236}">
                <a16:creationId xmlns:a16="http://schemas.microsoft.com/office/drawing/2014/main" id="{92DCB5D3-BCA9-A658-B627-76B64B3E1BB1}"/>
              </a:ext>
            </a:extLst>
          </p:cNvPr>
          <p:cNvSpPr/>
          <p:nvPr/>
        </p:nvSpPr>
        <p:spPr>
          <a:xfrm>
            <a:off x="1934095" y="6408856"/>
            <a:ext cx="4257698" cy="246221"/>
          </a:xfrm>
          <a:prstGeom prst="rect">
            <a:avLst/>
          </a:prstGeom>
        </p:spPr>
        <p:txBody>
          <a:bodyPr wrap="square">
            <a:spAutoFit/>
          </a:bodyPr>
          <a:lstStyle/>
          <a:p>
            <a:pPr marL="0" marR="0" lvl="0" indent="0" algn="l" defTabSz="685800" rtl="0" eaLnBrk="1" fontAlgn="auto" latinLnBrk="0" hangingPunct="1">
              <a:lnSpc>
                <a:spcPct val="100000"/>
              </a:lnSpc>
              <a:spcBef>
                <a:spcPct val="50000"/>
              </a:spcBef>
              <a:spcAft>
                <a:spcPts val="0"/>
              </a:spcAft>
              <a:buClrTx/>
              <a:buSzTx/>
              <a:buFontTx/>
              <a:buNone/>
              <a:tabLst/>
              <a:defRPr/>
            </a:pPr>
            <a:r>
              <a:rPr kumimoji="0" lang="en-US" sz="1000" b="0" i="0" u="none" strike="noStrike" kern="1200" cap="none" spc="0" normalizeH="0" baseline="0" noProof="0">
                <a:ln>
                  <a:noFill/>
                </a:ln>
                <a:solidFill>
                  <a:srgbClr val="121212"/>
                </a:solidFill>
                <a:effectLst/>
                <a:uLnTx/>
                <a:uFillTx/>
                <a:latin typeface="Source Sans Pro"/>
                <a:ea typeface="+mn-ea"/>
                <a:cs typeface="+mn-cs"/>
              </a:rPr>
              <a:t>Source: MSCI Real Assets		 	</a:t>
            </a:r>
            <a:endParaRPr kumimoji="0" lang="en-US" sz="1000" b="0" i="1" u="none" strike="noStrike" kern="1200" cap="none" spc="0" normalizeH="0" baseline="0" noProof="0">
              <a:ln>
                <a:noFill/>
              </a:ln>
              <a:solidFill>
                <a:srgbClr val="121212"/>
              </a:solidFill>
              <a:effectLst/>
              <a:uLnTx/>
              <a:uFillTx/>
              <a:latin typeface="Source Sans Pro"/>
              <a:ea typeface="+mn-ea"/>
              <a:cs typeface="+mn-cs"/>
            </a:endParaRPr>
          </a:p>
        </p:txBody>
      </p:sp>
      <p:sp>
        <p:nvSpPr>
          <p:cNvPr id="8" name="Content Placeholder 2">
            <a:extLst>
              <a:ext uri="{FF2B5EF4-FFF2-40B4-BE49-F238E27FC236}">
                <a16:creationId xmlns:a16="http://schemas.microsoft.com/office/drawing/2014/main" id="{6627DBB0-E074-F0BB-73EA-AB744C71B29E}"/>
              </a:ext>
            </a:extLst>
          </p:cNvPr>
          <p:cNvSpPr txBox="1">
            <a:spLocks/>
          </p:cNvSpPr>
          <p:nvPr/>
        </p:nvSpPr>
        <p:spPr>
          <a:xfrm>
            <a:off x="680056" y="1300820"/>
            <a:ext cx="11045531" cy="417449"/>
          </a:xfrm>
          <a:prstGeom prst="rect">
            <a:avLst/>
          </a:prstGeom>
        </p:spPr>
        <p:txBody>
          <a:bodyPr lIns="91440" tIns="45720" rIns="91440" bIns="45720" anchor="t"/>
          <a:lstStyle>
            <a:lvl1pPr marL="0" indent="0" algn="l" defTabSz="914400" rtl="0" eaLnBrk="1" latinLnBrk="0" hangingPunct="1">
              <a:lnSpc>
                <a:spcPct val="100000"/>
              </a:lnSpc>
              <a:spcBef>
                <a:spcPts val="1200"/>
              </a:spcBef>
              <a:buFont typeface="Arial" panose="020B0604020202020204" pitchFamily="34" charset="0"/>
              <a:buNone/>
              <a:defRPr sz="2600" kern="1200">
                <a:solidFill>
                  <a:schemeClr val="tx1"/>
                </a:solidFill>
                <a:latin typeface="+mn-lt"/>
                <a:ea typeface="+mn-ea"/>
                <a:cs typeface="+mn-cs"/>
              </a:defRPr>
            </a:lvl1pPr>
            <a:lvl2pPr marL="283464" indent="-283464"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2pPr>
            <a:lvl3pPr marL="573088"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3pPr>
            <a:lvl4pPr marL="860425"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4pPr>
            <a:lvl5pPr marL="1147763"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r>
              <a:rPr kumimoji="0" lang="en-US" sz="1800" b="1" i="0" u="none" strike="noStrike" kern="1200" cap="none" spc="0" normalizeH="0" baseline="0" noProof="0">
                <a:ln>
                  <a:noFill/>
                </a:ln>
                <a:solidFill>
                  <a:srgbClr val="238196"/>
                </a:solidFill>
                <a:effectLst/>
                <a:uLnTx/>
                <a:uFillTx/>
                <a:latin typeface="Source Sans Pro SemiBold"/>
                <a:ea typeface="Source Sans Pro SemiBold"/>
                <a:cs typeface="+mn-cs"/>
              </a:rPr>
              <a:t> Property values are adjusting to a higher rates and operating costs along with more modest rent outlook</a:t>
            </a:r>
          </a:p>
        </p:txBody>
      </p:sp>
      <p:sp>
        <p:nvSpPr>
          <p:cNvPr id="2" name="Rectangle 1">
            <a:extLst>
              <a:ext uri="{FF2B5EF4-FFF2-40B4-BE49-F238E27FC236}">
                <a16:creationId xmlns:a16="http://schemas.microsoft.com/office/drawing/2014/main" id="{541E5BF9-238D-2F77-54CC-95AE065B7671}"/>
              </a:ext>
            </a:extLst>
          </p:cNvPr>
          <p:cNvSpPr/>
          <p:nvPr/>
        </p:nvSpPr>
        <p:spPr>
          <a:xfrm>
            <a:off x="949233" y="2059941"/>
            <a:ext cx="6479659" cy="300082"/>
          </a:xfrm>
          <a:prstGeom prst="rect">
            <a:avLst/>
          </a:prstGeom>
        </p:spPr>
        <p:txBody>
          <a:bodyPr wrap="none">
            <a:spAutoFit/>
          </a:bodyPr>
          <a:lstStyle/>
          <a:p>
            <a:pPr marL="0" marR="0" lvl="0" indent="0" algn="ctr" defTabSz="685800" rtl="0" eaLnBrk="1" fontAlgn="auto" latinLnBrk="0" hangingPunct="1">
              <a:lnSpc>
                <a:spcPct val="100000"/>
              </a:lnSpc>
              <a:spcBef>
                <a:spcPct val="50000"/>
              </a:spcBef>
              <a:spcAft>
                <a:spcPts val="0"/>
              </a:spcAft>
              <a:buClrTx/>
              <a:buSzTx/>
              <a:buFontTx/>
              <a:buNone/>
              <a:tabLst/>
              <a:defRPr/>
            </a:pPr>
            <a:r>
              <a:rPr kumimoji="0" lang="en-US" sz="1350" b="1" i="0" u="none" strike="noStrike" kern="1200" cap="none" spc="0" normalizeH="0" baseline="0" noProof="0">
                <a:ln>
                  <a:noFill/>
                </a:ln>
                <a:solidFill>
                  <a:srgbClr val="121212"/>
                </a:solidFill>
                <a:effectLst/>
                <a:uLnTx/>
                <a:uFillTx/>
                <a:latin typeface="Source Sans Pro"/>
                <a:ea typeface="+mn-ea"/>
                <a:cs typeface="+mn-cs"/>
              </a:rPr>
              <a:t>MSCI Commercial Property Price Index – Apartments Only – Year over Year Change </a:t>
            </a:r>
          </a:p>
        </p:txBody>
      </p:sp>
      <p:graphicFrame>
        <p:nvGraphicFramePr>
          <p:cNvPr id="6" name="Chart 5">
            <a:extLst>
              <a:ext uri="{FF2B5EF4-FFF2-40B4-BE49-F238E27FC236}">
                <a16:creationId xmlns:a16="http://schemas.microsoft.com/office/drawing/2014/main" id="{86DC84E3-95FF-F521-7A9A-3DE426909191}"/>
              </a:ext>
            </a:extLst>
          </p:cNvPr>
          <p:cNvGraphicFramePr/>
          <p:nvPr/>
        </p:nvGraphicFramePr>
        <p:xfrm>
          <a:off x="949233" y="2360023"/>
          <a:ext cx="10485121" cy="377831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A4037C29-A055-DE46-C337-6282777D0500}"/>
              </a:ext>
            </a:extLst>
          </p:cNvPr>
          <p:cNvSpPr txBox="1"/>
          <p:nvPr/>
        </p:nvSpPr>
        <p:spPr>
          <a:xfrm>
            <a:off x="8411861" y="4230073"/>
            <a:ext cx="1906509" cy="408623"/>
          </a:xfrm>
          <a:prstGeom prst="roundRect">
            <a:avLst/>
          </a:prstGeom>
          <a:solidFill>
            <a:srgbClr val="FFFF00"/>
          </a:solidFill>
          <a:ln>
            <a:solidFill>
              <a:schemeClr val="tx1"/>
            </a:solid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121212"/>
                </a:solidFill>
                <a:effectLst/>
                <a:uLnTx/>
                <a:uFillTx/>
                <a:latin typeface="Arial" panose="020B0604020202020204"/>
                <a:ea typeface="+mn-ea"/>
                <a:cs typeface="Arial" panose="020B0604020202020204" pitchFamily="34" charset="0"/>
              </a:rPr>
              <a:t>Peak-to-current: -19.2%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121212"/>
                </a:solidFill>
                <a:effectLst/>
                <a:uLnTx/>
                <a:uFillTx/>
                <a:latin typeface="Arial" panose="020B0604020202020204"/>
                <a:ea typeface="+mn-ea"/>
                <a:cs typeface="Arial" panose="020B0604020202020204" pitchFamily="34" charset="0"/>
              </a:rPr>
              <a:t> YoY Dec 2024:  -4.24%</a:t>
            </a:r>
          </a:p>
        </p:txBody>
      </p:sp>
    </p:spTree>
    <p:extLst>
      <p:ext uri="{BB962C8B-B14F-4D97-AF65-F5344CB8AC3E}">
        <p14:creationId xmlns:p14="http://schemas.microsoft.com/office/powerpoint/2010/main" val="18835648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17C76347-1057-4A8B-9CB4-E63A8EA61CB3}"/>
              </a:ext>
            </a:extLst>
          </p:cNvPr>
          <p:cNvSpPr>
            <a:spLocks noGrp="1"/>
          </p:cNvSpPr>
          <p:nvPr>
            <p:ph type="sldNum" sz="quarter" idx="1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F113B49-C4D2-453F-848F-33FCBA6F44B6}" type="slidenum">
              <a:rPr kumimoji="0" lang="en-US" sz="1000" b="0" i="0" u="none" strike="noStrike" kern="1200" cap="none" spc="0" normalizeH="0" baseline="0" noProof="0" smtClean="0">
                <a:ln>
                  <a:noFill/>
                </a:ln>
                <a:solidFill>
                  <a:srgbClr val="121212"/>
                </a:solidFill>
                <a:effectLst/>
                <a:uLnTx/>
                <a:uFillTx/>
                <a:latin typeface="Source Sans Pro" panose="020B0503030403020204" pitchFamily="34" charset="0"/>
                <a:ea typeface="Source Sans Pro" panose="020B0503030403020204" pitchFamily="34" charset="0"/>
                <a:cs typeface="+mn-cs"/>
              </a:rPr>
              <a:pPr marL="0" marR="0" lvl="0" indent="0" algn="l" defTabSz="914400" rtl="0" eaLnBrk="1" fontAlgn="auto" latinLnBrk="0" hangingPunct="1">
                <a:lnSpc>
                  <a:spcPct val="100000"/>
                </a:lnSpc>
                <a:spcBef>
                  <a:spcPts val="0"/>
                </a:spcBef>
                <a:spcAft>
                  <a:spcPts val="0"/>
                </a:spcAft>
                <a:buClrTx/>
                <a:buSzTx/>
                <a:buFontTx/>
                <a:buNone/>
                <a:tabLst/>
                <a:defRPr/>
              </a:pPr>
              <a:t>36</a:t>
            </a:fld>
            <a:endParaRPr kumimoji="0" lang="en-US" sz="10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endParaRPr>
          </a:p>
        </p:txBody>
      </p:sp>
      <p:sp>
        <p:nvSpPr>
          <p:cNvPr id="2" name="Title 1">
            <a:extLst>
              <a:ext uri="{FF2B5EF4-FFF2-40B4-BE49-F238E27FC236}">
                <a16:creationId xmlns:a16="http://schemas.microsoft.com/office/drawing/2014/main" id="{62C00619-EFAF-441E-959C-46B92AAE294B}"/>
              </a:ext>
            </a:extLst>
          </p:cNvPr>
          <p:cNvSpPr>
            <a:spLocks noGrp="1"/>
          </p:cNvSpPr>
          <p:nvPr>
            <p:ph type="title"/>
          </p:nvPr>
        </p:nvSpPr>
        <p:spPr>
          <a:xfrm>
            <a:off x="914400" y="598084"/>
            <a:ext cx="10870532" cy="503023"/>
          </a:xfrm>
        </p:spPr>
        <p:txBody>
          <a:bodyPr>
            <a:noAutofit/>
          </a:bodyPr>
          <a:lstStyle/>
          <a:p>
            <a:r>
              <a:rPr lang="en-US" sz="3000"/>
              <a:t>Macroeconomic outlook</a:t>
            </a:r>
          </a:p>
        </p:txBody>
      </p:sp>
      <p:sp>
        <p:nvSpPr>
          <p:cNvPr id="3" name="Footer Placeholder 3">
            <a:extLst>
              <a:ext uri="{FF2B5EF4-FFF2-40B4-BE49-F238E27FC236}">
                <a16:creationId xmlns:a16="http://schemas.microsoft.com/office/drawing/2014/main" id="{FDB34A4A-C8FF-43B5-999E-9398E7D63176}"/>
              </a:ext>
            </a:extLst>
          </p:cNvPr>
          <p:cNvSpPr txBox="1">
            <a:spLocks/>
          </p:cNvSpPr>
          <p:nvPr/>
        </p:nvSpPr>
        <p:spPr>
          <a:xfrm>
            <a:off x="1638300" y="5772152"/>
            <a:ext cx="5166360" cy="62865"/>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675" b="0" i="0" u="none" strike="noStrike" kern="1200" cap="none" spc="0" normalizeH="0" baseline="0" noProof="0">
              <a:ln>
                <a:noFill/>
              </a:ln>
              <a:solidFill>
                <a:srgbClr val="121212">
                  <a:lumMod val="50000"/>
                  <a:lumOff val="50000"/>
                </a:srgbClr>
              </a:solidFill>
              <a:effectLst/>
              <a:uLnTx/>
              <a:uFillTx/>
              <a:latin typeface="Arial" panose="020B0604020202020204" pitchFamily="34" charset="0"/>
              <a:ea typeface="+mn-ea"/>
              <a:cs typeface="Arial" panose="020B0604020202020204" pitchFamily="34" charset="0"/>
            </a:endParaRPr>
          </a:p>
        </p:txBody>
      </p:sp>
      <p:sp>
        <p:nvSpPr>
          <p:cNvPr id="10" name="TextBox 9">
            <a:extLst>
              <a:ext uri="{FF2B5EF4-FFF2-40B4-BE49-F238E27FC236}">
                <a16:creationId xmlns:a16="http://schemas.microsoft.com/office/drawing/2014/main" id="{81B7D25D-CB8E-4D16-C2BD-D653802B1D4F}"/>
              </a:ext>
            </a:extLst>
          </p:cNvPr>
          <p:cNvSpPr txBox="1"/>
          <p:nvPr/>
        </p:nvSpPr>
        <p:spPr>
          <a:xfrm>
            <a:off x="837565" y="6030686"/>
            <a:ext cx="1005967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21212"/>
                </a:solidFill>
                <a:effectLst/>
                <a:uLnTx/>
                <a:uFillTx/>
                <a:latin typeface="Source Sans Pro"/>
                <a:ea typeface="+mn-ea"/>
                <a:cs typeface="+mn-cs"/>
              </a:rPr>
              <a:t>For the full forecast and economic commentary, visit: </a:t>
            </a:r>
            <a:r>
              <a:rPr kumimoji="0" lang="en-US" sz="1200" b="0" i="0" u="none" strike="noStrike" kern="1200" cap="none" spc="0" normalizeH="0" baseline="0" noProof="0">
                <a:ln>
                  <a:noFill/>
                </a:ln>
                <a:solidFill>
                  <a:srgbClr val="121212"/>
                </a:solidFill>
                <a:effectLst/>
                <a:uLnTx/>
                <a:uFillTx/>
                <a:latin typeface="Source Sans Pro"/>
                <a:ea typeface="+mn-ea"/>
                <a:cs typeface="+mn-cs"/>
                <a:hlinkClick r:id="rId3"/>
              </a:rPr>
              <a:t>https://www.fanniemae.com/research-and-insights/forecast</a:t>
            </a:r>
            <a:endParaRPr kumimoji="0" lang="en-US" sz="1200" b="0" i="0" u="none" strike="noStrike" kern="1200" cap="none" spc="0" normalizeH="0" baseline="0" noProof="0">
              <a:ln>
                <a:noFill/>
              </a:ln>
              <a:solidFill>
                <a:srgbClr val="121212"/>
              </a:solidFill>
              <a:effectLst/>
              <a:uLnTx/>
              <a:uFillTx/>
              <a:latin typeface="Source Sans Pro"/>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121212"/>
              </a:solidFill>
              <a:effectLst/>
              <a:uLnTx/>
              <a:uFillTx/>
              <a:latin typeface="Source Sans Pro"/>
              <a:ea typeface="+mn-ea"/>
              <a:cs typeface="+mn-cs"/>
            </a:endParaRPr>
          </a:p>
        </p:txBody>
      </p:sp>
      <p:graphicFrame>
        <p:nvGraphicFramePr>
          <p:cNvPr id="4" name="Table 3">
            <a:extLst>
              <a:ext uri="{FF2B5EF4-FFF2-40B4-BE49-F238E27FC236}">
                <a16:creationId xmlns:a16="http://schemas.microsoft.com/office/drawing/2014/main" id="{954DF7EF-FE6F-BC2C-9CAD-958F9411BEFF}"/>
              </a:ext>
            </a:extLst>
          </p:cNvPr>
          <p:cNvGraphicFramePr>
            <a:graphicFrameLocks noGrp="1"/>
          </p:cNvGraphicFramePr>
          <p:nvPr/>
        </p:nvGraphicFramePr>
        <p:xfrm>
          <a:off x="862912" y="1398729"/>
          <a:ext cx="10414685" cy="4373422"/>
        </p:xfrm>
        <a:graphic>
          <a:graphicData uri="http://schemas.openxmlformats.org/drawingml/2006/table">
            <a:tbl>
              <a:tblPr bandRow="1"/>
              <a:tblGrid>
                <a:gridCol w="5069061">
                  <a:extLst>
                    <a:ext uri="{9D8B030D-6E8A-4147-A177-3AD203B41FA5}">
                      <a16:colId xmlns:a16="http://schemas.microsoft.com/office/drawing/2014/main" val="20000"/>
                    </a:ext>
                  </a:extLst>
                </a:gridCol>
                <a:gridCol w="1089100">
                  <a:extLst>
                    <a:ext uri="{9D8B030D-6E8A-4147-A177-3AD203B41FA5}">
                      <a16:colId xmlns:a16="http://schemas.microsoft.com/office/drawing/2014/main" val="20004"/>
                    </a:ext>
                  </a:extLst>
                </a:gridCol>
                <a:gridCol w="1064131">
                  <a:extLst>
                    <a:ext uri="{9D8B030D-6E8A-4147-A177-3AD203B41FA5}">
                      <a16:colId xmlns:a16="http://schemas.microsoft.com/office/drawing/2014/main" val="1462570304"/>
                    </a:ext>
                  </a:extLst>
                </a:gridCol>
                <a:gridCol w="1064131">
                  <a:extLst>
                    <a:ext uri="{9D8B030D-6E8A-4147-A177-3AD203B41FA5}">
                      <a16:colId xmlns:a16="http://schemas.microsoft.com/office/drawing/2014/main" val="1419941831"/>
                    </a:ext>
                  </a:extLst>
                </a:gridCol>
                <a:gridCol w="1064131">
                  <a:extLst>
                    <a:ext uri="{9D8B030D-6E8A-4147-A177-3AD203B41FA5}">
                      <a16:colId xmlns:a16="http://schemas.microsoft.com/office/drawing/2014/main" val="1227483715"/>
                    </a:ext>
                  </a:extLst>
                </a:gridCol>
                <a:gridCol w="1064131">
                  <a:extLst>
                    <a:ext uri="{9D8B030D-6E8A-4147-A177-3AD203B41FA5}">
                      <a16:colId xmlns:a16="http://schemas.microsoft.com/office/drawing/2014/main" val="19915197"/>
                    </a:ext>
                  </a:extLst>
                </a:gridCol>
              </a:tblGrid>
              <a:tr h="481771">
                <a:tc>
                  <a:txBody>
                    <a:bodyPr/>
                    <a:lstStyle/>
                    <a:p>
                      <a:pPr marL="0" algn="ctr" defTabSz="914400" rtl="0" eaLnBrk="1" latinLnBrk="0" hangingPunct="1"/>
                      <a:endParaRPr lang="en-US" sz="2000" b="1" i="0" kern="1200">
                        <a:solidFill>
                          <a:schemeClr val="bg1"/>
                        </a:solidFill>
                        <a:latin typeface="Source Sans Pro" panose="020B0503030403020204" pitchFamily="34" charset="0"/>
                        <a:ea typeface="Source Sans Pro" panose="020B0503030403020204" pitchFamily="34" charset="0"/>
                        <a:cs typeface="+mn-cs"/>
                      </a:endParaRPr>
                    </a:p>
                  </a:txBody>
                  <a:tcPr marL="42790" marR="42790" marT="21395" marB="21395">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endParaRPr lang="en-US" sz="2000" b="1" i="0" kern="1200">
                        <a:solidFill>
                          <a:schemeClr val="bg1"/>
                        </a:solidFill>
                        <a:latin typeface="Source Sans Pro" panose="020B0503030403020204" pitchFamily="34" charset="0"/>
                        <a:ea typeface="Source Sans Pro" panose="020B0503030403020204" pitchFamily="34" charset="0"/>
                        <a:cs typeface="+mn-cs"/>
                      </a:endParaRPr>
                    </a:p>
                  </a:txBody>
                  <a:tcPr marL="42790" marR="42790" marT="21395" marB="21395" anchor="ctr">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endParaRPr lang="en-US" sz="2000" b="1" i="0" kern="1200">
                        <a:solidFill>
                          <a:schemeClr val="bg1"/>
                        </a:solidFill>
                        <a:latin typeface="Source Sans Pro" panose="020B0503030403020204" pitchFamily="34" charset="0"/>
                        <a:ea typeface="Source Sans Pro" panose="020B0503030403020204" pitchFamily="34" charset="0"/>
                        <a:cs typeface="+mn-cs"/>
                      </a:endParaRPr>
                    </a:p>
                  </a:txBody>
                  <a:tcPr marL="42790" marR="42790" marT="21395" marB="21395" anchor="ctr">
                    <a:lnL w="12700" cmpd="sng">
                      <a:noFill/>
                      <a:prstDash val="solid"/>
                    </a:lnL>
                    <a:lnR w="12700" cmpd="sng">
                      <a:noFill/>
                    </a:lnR>
                    <a:lnT w="6350"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endParaRPr lang="en-US" sz="2000" b="1" i="0" kern="1200">
                        <a:solidFill>
                          <a:schemeClr val="bg1"/>
                        </a:solidFill>
                        <a:latin typeface="Source Sans Pro" panose="020B0503030403020204" pitchFamily="34" charset="0"/>
                        <a:ea typeface="Source Sans Pro" panose="020B0503030403020204" pitchFamily="34" charset="0"/>
                        <a:cs typeface="+mn-cs"/>
                      </a:endParaRPr>
                    </a:p>
                  </a:txBody>
                  <a:tcPr marL="42790" marR="42790" marT="21395" marB="21395" anchor="ctr">
                    <a:lnL w="12700" cmpd="sng">
                      <a:noFill/>
                      <a:prstDash val="solid"/>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2000" b="1" i="0">
                          <a:solidFill>
                            <a:schemeClr val="bg1"/>
                          </a:solidFill>
                          <a:latin typeface="Source Sans Pro" panose="020B0503030403020204" pitchFamily="34" charset="0"/>
                          <a:ea typeface="Source Sans Pro" panose="020B0503030403020204" pitchFamily="34" charset="0"/>
                        </a:rPr>
                        <a:t>Forecast</a:t>
                      </a:r>
                    </a:p>
                  </a:txBody>
                  <a:tcPr marL="42790" marR="42790" marT="21395" marB="21395" anchor="ctr">
                    <a:lnL w="12700" cmpd="sng">
                      <a:noFill/>
                      <a:prstDash val="solid"/>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pPr algn="ctr"/>
                      <a:endParaRPr lang="en-US" sz="2000" b="1" i="0">
                        <a:solidFill>
                          <a:schemeClr val="bg1"/>
                        </a:solidFill>
                        <a:latin typeface="Source Sans Pro" panose="020B0503030403020204" pitchFamily="34" charset="0"/>
                        <a:ea typeface="Source Sans Pro" panose="020B0503030403020204" pitchFamily="34" charset="0"/>
                      </a:endParaRPr>
                    </a:p>
                  </a:txBody>
                  <a:tcPr marL="42790" marR="42790" marT="21395" marB="21395" anchor="ctr">
                    <a:lnL w="12700" cmpd="sng">
                      <a:noFill/>
                      <a:prstDash val="solid"/>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564215360"/>
                  </a:ext>
                </a:extLst>
              </a:tr>
              <a:tr h="481771">
                <a:tc>
                  <a:txBody>
                    <a:bodyPr/>
                    <a:lstStyle>
                      <a:lvl1pPr marL="0" algn="l" defTabSz="914400" rtl="0" eaLnBrk="1" latinLnBrk="0" hangingPunct="1">
                        <a:defRPr sz="1800" b="1" kern="1200">
                          <a:solidFill>
                            <a:schemeClr val="lt1"/>
                          </a:solidFill>
                          <a:latin typeface="Arial"/>
                          <a:ea typeface="ＭＳ Ｐゴシック"/>
                          <a:cs typeface="Arial"/>
                        </a:defRPr>
                      </a:lvl1pPr>
                      <a:lvl2pPr marL="457200" algn="l" defTabSz="914400" rtl="0" eaLnBrk="1" latinLnBrk="0" hangingPunct="1">
                        <a:defRPr sz="1800" b="1" kern="1200">
                          <a:solidFill>
                            <a:schemeClr val="lt1"/>
                          </a:solidFill>
                          <a:latin typeface="Arial"/>
                          <a:ea typeface="ＭＳ Ｐゴシック"/>
                          <a:cs typeface="Arial"/>
                        </a:defRPr>
                      </a:lvl2pPr>
                      <a:lvl3pPr marL="914400" algn="l" defTabSz="914400" rtl="0" eaLnBrk="1" latinLnBrk="0" hangingPunct="1">
                        <a:defRPr sz="1800" b="1" kern="1200">
                          <a:solidFill>
                            <a:schemeClr val="lt1"/>
                          </a:solidFill>
                          <a:latin typeface="Arial"/>
                          <a:ea typeface="ＭＳ Ｐゴシック"/>
                          <a:cs typeface="Arial"/>
                        </a:defRPr>
                      </a:lvl3pPr>
                      <a:lvl4pPr marL="1371600" algn="l" defTabSz="914400" rtl="0" eaLnBrk="1" latinLnBrk="0" hangingPunct="1">
                        <a:defRPr sz="1800" b="1" kern="1200">
                          <a:solidFill>
                            <a:schemeClr val="lt1"/>
                          </a:solidFill>
                          <a:latin typeface="Arial"/>
                          <a:ea typeface="ＭＳ Ｐゴシック"/>
                          <a:cs typeface="Arial"/>
                        </a:defRPr>
                      </a:lvl4pPr>
                      <a:lvl5pPr marL="1828800" algn="l" defTabSz="914400" rtl="0" eaLnBrk="1" latinLnBrk="0" hangingPunct="1">
                        <a:defRPr sz="1800" b="1" kern="1200">
                          <a:solidFill>
                            <a:schemeClr val="lt1"/>
                          </a:solidFill>
                          <a:latin typeface="Arial"/>
                          <a:ea typeface="ＭＳ Ｐゴシック"/>
                          <a:cs typeface="Arial"/>
                        </a:defRPr>
                      </a:lvl5pPr>
                      <a:lvl6pPr marL="2286000" algn="l" defTabSz="914400" rtl="0" eaLnBrk="1" latinLnBrk="0" hangingPunct="1">
                        <a:defRPr sz="1800" b="1" kern="1200">
                          <a:solidFill>
                            <a:schemeClr val="lt1"/>
                          </a:solidFill>
                          <a:latin typeface="Arial"/>
                          <a:ea typeface="ＭＳ Ｐゴシック"/>
                          <a:cs typeface="Arial"/>
                        </a:defRPr>
                      </a:lvl6pPr>
                      <a:lvl7pPr marL="2743200" algn="l" defTabSz="914400" rtl="0" eaLnBrk="1" latinLnBrk="0" hangingPunct="1">
                        <a:defRPr sz="1800" b="1" kern="1200">
                          <a:solidFill>
                            <a:schemeClr val="lt1"/>
                          </a:solidFill>
                          <a:latin typeface="Arial"/>
                          <a:ea typeface="ＭＳ Ｐゴシック"/>
                          <a:cs typeface="Arial"/>
                        </a:defRPr>
                      </a:lvl7pPr>
                      <a:lvl8pPr marL="3200400" algn="l" defTabSz="914400" rtl="0" eaLnBrk="1" latinLnBrk="0" hangingPunct="1">
                        <a:defRPr sz="1800" b="1" kern="1200">
                          <a:solidFill>
                            <a:schemeClr val="lt1"/>
                          </a:solidFill>
                          <a:latin typeface="Arial"/>
                          <a:ea typeface="ＭＳ Ｐゴシック"/>
                          <a:cs typeface="Arial"/>
                        </a:defRPr>
                      </a:lvl8pPr>
                      <a:lvl9pPr marL="3657600" algn="l" defTabSz="914400" rtl="0" eaLnBrk="1" latinLnBrk="0" hangingPunct="1">
                        <a:defRPr sz="1800" b="1" kern="1200">
                          <a:solidFill>
                            <a:schemeClr val="lt1"/>
                          </a:solidFill>
                          <a:latin typeface="Arial"/>
                          <a:ea typeface="ＭＳ Ｐゴシック"/>
                          <a:cs typeface="Arial"/>
                        </a:defRPr>
                      </a:lvl9pPr>
                    </a:lstStyle>
                    <a:p>
                      <a:pPr algn="r"/>
                      <a:endParaRPr lang="en-US" sz="2000">
                        <a:latin typeface="+mj-lt"/>
                      </a:endParaRPr>
                    </a:p>
                  </a:txBody>
                  <a:tcPr marL="42790" marR="42790" marT="21395" marB="21395">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i="0">
                          <a:solidFill>
                            <a:schemeClr val="tx1"/>
                          </a:solidFill>
                          <a:latin typeface="Source Sans Pro" panose="020B0503030403020204" pitchFamily="34" charset="0"/>
                          <a:ea typeface="Source Sans Pro" panose="020B0503030403020204" pitchFamily="34" charset="0"/>
                        </a:rPr>
                        <a:t>2022</a:t>
                      </a:r>
                    </a:p>
                  </a:txBody>
                  <a:tcPr marL="42790" marR="42790" marT="21395" marB="21395"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i="0">
                          <a:solidFill>
                            <a:schemeClr val="tx1"/>
                          </a:solidFill>
                          <a:latin typeface="Source Sans Pro" panose="020B0503030403020204" pitchFamily="34" charset="0"/>
                          <a:ea typeface="Source Sans Pro" panose="020B0503030403020204" pitchFamily="34" charset="0"/>
                        </a:rPr>
                        <a:t>2023</a:t>
                      </a:r>
                    </a:p>
                  </a:txBody>
                  <a:tcPr marL="42790" marR="42790" marT="21395" marB="21395" anchor="ctr">
                    <a:lnL w="1270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r>
                        <a:rPr lang="en-US" sz="2000" b="1" i="0" kern="1200">
                          <a:solidFill>
                            <a:schemeClr val="tx1"/>
                          </a:solidFill>
                          <a:latin typeface="Source Sans Pro" panose="020B0503030403020204" pitchFamily="34" charset="0"/>
                          <a:ea typeface="Source Sans Pro" panose="020B0503030403020204" pitchFamily="34" charset="0"/>
                          <a:cs typeface="+mn-cs"/>
                        </a:rPr>
                        <a:t>2024</a:t>
                      </a:r>
                    </a:p>
                  </a:txBody>
                  <a:tcPr marL="42790" marR="42790" marT="21395" marB="21395" anchor="ctr">
                    <a:lnL w="12700" cap="flat" cmpd="sng" algn="ctr">
                      <a:noFill/>
                      <a:prstDash val="solid"/>
                      <a:round/>
                      <a:headEnd type="none" w="med" len="med"/>
                      <a:tailEnd type="none" w="med" len="med"/>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b="1" i="0">
                          <a:solidFill>
                            <a:schemeClr val="bg1"/>
                          </a:solidFill>
                          <a:latin typeface="Source Sans Pro" panose="020B0503030403020204" pitchFamily="34" charset="0"/>
                          <a:ea typeface="Source Sans Pro" panose="020B0503030403020204" pitchFamily="34" charset="0"/>
                        </a:rPr>
                        <a:t>2025</a:t>
                      </a:r>
                    </a:p>
                  </a:txBody>
                  <a:tcPr marL="42790" marR="42790" marT="21395" marB="21395" anchor="ctr">
                    <a:lnL w="12700" cmpd="sng">
                      <a:noFill/>
                      <a:prstDash val="solid"/>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2000" b="1" i="0">
                          <a:solidFill>
                            <a:schemeClr val="bg1"/>
                          </a:solidFill>
                          <a:latin typeface="Source Sans Pro" panose="020B0503030403020204" pitchFamily="34" charset="0"/>
                          <a:ea typeface="Source Sans Pro" panose="020B0503030403020204" pitchFamily="34" charset="0"/>
                        </a:rPr>
                        <a:t>2026</a:t>
                      </a:r>
                    </a:p>
                  </a:txBody>
                  <a:tcPr marL="42790" marR="42790" marT="21395" marB="21395" anchor="ctr">
                    <a:lnL w="12700" cmpd="sng">
                      <a:noFill/>
                      <a:prstDash val="solid"/>
                    </a:lnL>
                    <a:lnR w="12700" cmpd="sng">
                      <a:noFill/>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681976">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r>
                        <a:rPr lang="en-US" sz="2000" b="1" i="0">
                          <a:solidFill>
                            <a:schemeClr val="tx1"/>
                          </a:solidFill>
                          <a:latin typeface="Source Sans Pro SemiBold"/>
                          <a:ea typeface="Source Sans Pro SemiBold"/>
                        </a:rPr>
                        <a:t>Real GDP</a:t>
                      </a:r>
                      <a:r>
                        <a:rPr lang="en-US" sz="2000" b="1" i="0" baseline="0">
                          <a:solidFill>
                            <a:schemeClr val="tx1"/>
                          </a:solidFill>
                          <a:latin typeface="Source Sans Pro SemiBold"/>
                          <a:ea typeface="Source Sans Pro SemiBold"/>
                        </a:rPr>
                        <a:t> annual growth (% Q4-over-Q4)</a:t>
                      </a:r>
                      <a:endParaRPr lang="en-US" sz="2000" b="1" i="0">
                        <a:solidFill>
                          <a:schemeClr val="tx1"/>
                        </a:solidFill>
                        <a:latin typeface="Source Sans Pro SemiBold"/>
                        <a:ea typeface="Source Sans Pro SemiBold"/>
                      </a:endParaRPr>
                    </a:p>
                  </a:txBody>
                  <a:tcPr marR="42790" marT="21395" marB="21395" anchor="ctr">
                    <a:lnL w="12700"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r>
                        <a:rPr lang="en-US" sz="2000" kern="1200">
                          <a:solidFill>
                            <a:schemeClr val="tx1"/>
                          </a:solidFill>
                          <a:latin typeface="+mj-lt"/>
                          <a:ea typeface="+mn-ea"/>
                          <a:cs typeface="Arial" panose="020B0604020202020204" pitchFamily="34" charset="0"/>
                        </a:rPr>
                        <a:t>1.3</a:t>
                      </a:r>
                    </a:p>
                  </a:txBody>
                  <a:tcPr marL="42790" marR="42790" marT="21395" marB="21395"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r>
                        <a:rPr lang="en-US" sz="2000" kern="1200">
                          <a:solidFill>
                            <a:schemeClr val="tx1"/>
                          </a:solidFill>
                          <a:latin typeface="+mj-lt"/>
                          <a:ea typeface="+mn-ea"/>
                          <a:cs typeface="Arial"/>
                        </a:rPr>
                        <a:t>3.2</a:t>
                      </a:r>
                    </a:p>
                  </a:txBody>
                  <a:tcPr marL="42790" marR="42790" marT="21395" marB="21395"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r>
                        <a:rPr lang="en-US" sz="2000" kern="1200">
                          <a:solidFill>
                            <a:schemeClr val="tx1"/>
                          </a:solidFill>
                          <a:latin typeface="+mj-lt"/>
                          <a:ea typeface="+mn-ea"/>
                          <a:cs typeface="Arial"/>
                        </a:rPr>
                        <a:t>2.5</a:t>
                      </a:r>
                    </a:p>
                  </a:txBody>
                  <a:tcPr marL="42790" marR="42790" marT="21395" marB="21395"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r>
                        <a:rPr lang="en-US" sz="2000" kern="1200">
                          <a:solidFill>
                            <a:schemeClr val="tx1"/>
                          </a:solidFill>
                          <a:latin typeface="+mj-lt"/>
                          <a:ea typeface="+mn-ea"/>
                          <a:cs typeface="Arial"/>
                        </a:rPr>
                        <a:t>2.2</a:t>
                      </a:r>
                    </a:p>
                  </a:txBody>
                  <a:tcPr marL="42790" marR="42790" marT="21395" marB="21395"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r>
                        <a:rPr lang="en-US" sz="2000" kern="1200">
                          <a:solidFill>
                            <a:schemeClr val="tx1"/>
                          </a:solidFill>
                          <a:latin typeface="+mj-lt"/>
                          <a:ea typeface="+mn-ea"/>
                          <a:cs typeface="Arial"/>
                        </a:rPr>
                        <a:t>2.2</a:t>
                      </a:r>
                    </a:p>
                  </a:txBody>
                  <a:tcPr marL="42790" marR="42790" marT="21395" marB="21395"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81976">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r>
                        <a:rPr lang="en-US" sz="2000" b="1" i="0">
                          <a:solidFill>
                            <a:schemeClr val="tx1"/>
                          </a:solidFill>
                          <a:latin typeface="Source Sans Pro SemiBold"/>
                          <a:ea typeface="Source Sans Pro SemiBold"/>
                        </a:rPr>
                        <a:t>Unemployment</a:t>
                      </a:r>
                      <a:r>
                        <a:rPr lang="en-US" sz="2000" b="1" i="0" baseline="0">
                          <a:solidFill>
                            <a:schemeClr val="tx1"/>
                          </a:solidFill>
                          <a:latin typeface="Source Sans Pro SemiBold"/>
                          <a:ea typeface="Source Sans Pro SemiBold"/>
                        </a:rPr>
                        <a:t> rate (%, Q4)</a:t>
                      </a:r>
                      <a:endParaRPr lang="en-US" sz="2000" b="1" i="0">
                        <a:solidFill>
                          <a:schemeClr val="tx1"/>
                        </a:solidFill>
                        <a:latin typeface="Source Sans Pro SemiBold"/>
                        <a:ea typeface="Source Sans Pro SemiBold"/>
                      </a:endParaRPr>
                    </a:p>
                  </a:txBody>
                  <a:tcPr marR="42790" marT="21395" marB="21395" anchor="ctr">
                    <a:lnL w="12700"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p>
                      <a:pPr marL="0" algn="ctr" defTabSz="914400" rtl="0" eaLnBrk="1" latinLnBrk="0" hangingPunct="1"/>
                      <a:r>
                        <a:rPr lang="en-US" sz="2000" kern="1200">
                          <a:solidFill>
                            <a:schemeClr val="tx1"/>
                          </a:solidFill>
                          <a:latin typeface="+mj-lt"/>
                          <a:ea typeface="+mn-ea"/>
                          <a:cs typeface="Arial" panose="020B0604020202020204" pitchFamily="34" charset="0"/>
                        </a:rPr>
                        <a:t>3.6</a:t>
                      </a:r>
                    </a:p>
                  </a:txBody>
                  <a:tcPr marL="42790" marR="42790" marT="21395" marB="21395"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p>
                      <a:pPr marL="0" algn="ctr" defTabSz="914400" rtl="0" eaLnBrk="1" latinLnBrk="0" hangingPunct="1"/>
                      <a:r>
                        <a:rPr lang="en-US" sz="2000" kern="1200">
                          <a:solidFill>
                            <a:schemeClr val="tx1"/>
                          </a:solidFill>
                          <a:latin typeface="+mj-lt"/>
                          <a:ea typeface="+mn-ea"/>
                          <a:cs typeface="Arial" panose="020B0604020202020204" pitchFamily="34" charset="0"/>
                        </a:rPr>
                        <a:t>3.8</a:t>
                      </a:r>
                    </a:p>
                  </a:txBody>
                  <a:tcPr marL="42790" marR="42790" marT="21395" marB="21395"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p>
                      <a:pPr marL="0" algn="ctr" defTabSz="914400" rtl="0" eaLnBrk="1" latinLnBrk="0" hangingPunct="1"/>
                      <a:r>
                        <a:rPr lang="en-US" sz="2000" kern="1200">
                          <a:solidFill>
                            <a:schemeClr val="tx1"/>
                          </a:solidFill>
                          <a:latin typeface="+mj-lt"/>
                          <a:ea typeface="+mn-ea"/>
                          <a:cs typeface="Arial" panose="020B0604020202020204" pitchFamily="34" charset="0"/>
                        </a:rPr>
                        <a:t>4.1</a:t>
                      </a:r>
                    </a:p>
                  </a:txBody>
                  <a:tcPr marL="42790" marR="42790" marT="21395" marB="21395"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p>
                      <a:pPr marL="0" algn="ctr" defTabSz="914400" rtl="0" eaLnBrk="1" latinLnBrk="0" hangingPunct="1"/>
                      <a:r>
                        <a:rPr lang="en-US" sz="2000" kern="1200">
                          <a:solidFill>
                            <a:schemeClr val="tx1"/>
                          </a:solidFill>
                          <a:latin typeface="+mj-lt"/>
                          <a:ea typeface="+mn-ea"/>
                          <a:cs typeface="Arial" panose="020B0604020202020204" pitchFamily="34" charset="0"/>
                        </a:rPr>
                        <a:t>4.2</a:t>
                      </a:r>
                    </a:p>
                  </a:txBody>
                  <a:tcPr marL="42790" marR="42790" marT="21395" marB="21395"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p>
                      <a:pPr marL="0" algn="ctr" defTabSz="914400" rtl="0" eaLnBrk="1" latinLnBrk="0" hangingPunct="1"/>
                      <a:r>
                        <a:rPr lang="en-US" sz="2000" kern="1200">
                          <a:solidFill>
                            <a:schemeClr val="tx1"/>
                          </a:solidFill>
                          <a:latin typeface="+mj-lt"/>
                          <a:ea typeface="+mn-ea"/>
                          <a:cs typeface="Arial" panose="020B0604020202020204" pitchFamily="34" charset="0"/>
                        </a:rPr>
                        <a:t>4.3</a:t>
                      </a:r>
                    </a:p>
                  </a:txBody>
                  <a:tcPr marL="42790" marR="42790" marT="21395" marB="21395"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extLst>
                  <a:ext uri="{0D108BD9-81ED-4DB2-BD59-A6C34878D82A}">
                    <a16:rowId xmlns:a16="http://schemas.microsoft.com/office/drawing/2014/main" val="10002"/>
                  </a:ext>
                </a:extLst>
              </a:tr>
              <a:tr h="681976">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algn="l" defTabSz="914400" rtl="0" eaLnBrk="1" latinLnBrk="0" hangingPunct="1"/>
                      <a:r>
                        <a:rPr lang="en-US" sz="2000" b="1" i="0" kern="1200">
                          <a:solidFill>
                            <a:schemeClr val="dk1"/>
                          </a:solidFill>
                          <a:latin typeface="Source Sans Pro SemiBold" panose="020B0503030403020204" pitchFamily="34" charset="0"/>
                          <a:ea typeface="Source Sans Pro SemiBold" panose="020B0503030403020204" pitchFamily="34" charset="0"/>
                          <a:cs typeface="Arial" panose="020B0604020202020204" pitchFamily="34" charset="0"/>
                        </a:rPr>
                        <a:t>Core CPI (year-end, % year-over-year)</a:t>
                      </a:r>
                    </a:p>
                  </a:txBody>
                  <a:tcPr marR="42790" marT="21395" marB="21395" anchor="ctr">
                    <a:lnL w="12700"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r>
                        <a:rPr lang="en-US" sz="2000" kern="1200">
                          <a:solidFill>
                            <a:schemeClr val="tx1"/>
                          </a:solidFill>
                          <a:latin typeface="+mj-lt"/>
                          <a:ea typeface="+mn-ea"/>
                          <a:cs typeface="Arial" panose="020B0604020202020204" pitchFamily="34" charset="0"/>
                        </a:rPr>
                        <a:t>6.0</a:t>
                      </a:r>
                    </a:p>
                  </a:txBody>
                  <a:tcPr marL="42790" marR="42790" marT="21395" marB="21395"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r>
                        <a:rPr lang="en-US" sz="2000" kern="1200">
                          <a:solidFill>
                            <a:schemeClr val="tx1"/>
                          </a:solidFill>
                          <a:latin typeface="+mj-lt"/>
                          <a:ea typeface="+mn-ea"/>
                          <a:cs typeface="Arial"/>
                        </a:rPr>
                        <a:t>4.0</a:t>
                      </a:r>
                    </a:p>
                  </a:txBody>
                  <a:tcPr marL="42790" marR="42790" marT="21395" marB="21395"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r>
                        <a:rPr lang="en-US" sz="2000" kern="1200">
                          <a:solidFill>
                            <a:schemeClr val="tx1"/>
                          </a:solidFill>
                          <a:latin typeface="+mj-lt"/>
                          <a:ea typeface="+mn-ea"/>
                          <a:cs typeface="Arial"/>
                        </a:rPr>
                        <a:t>3.3</a:t>
                      </a:r>
                      <a:endParaRPr lang="en-US" sz="2000" kern="1200">
                        <a:solidFill>
                          <a:schemeClr val="tx1"/>
                        </a:solidFill>
                        <a:latin typeface="+mj-lt"/>
                        <a:ea typeface="+mn-ea"/>
                        <a:cs typeface="Arial" panose="020B0604020202020204" pitchFamily="34" charset="0"/>
                      </a:endParaRPr>
                    </a:p>
                  </a:txBody>
                  <a:tcPr marL="42790" marR="42790" marT="21395" marB="21395"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r>
                        <a:rPr lang="en-US" sz="2000" kern="1200">
                          <a:solidFill>
                            <a:schemeClr val="tx1"/>
                          </a:solidFill>
                          <a:latin typeface="+mj-lt"/>
                          <a:ea typeface="+mn-ea"/>
                          <a:cs typeface="Arial" panose="020B0604020202020204" pitchFamily="34" charset="0"/>
                        </a:rPr>
                        <a:t>2.9</a:t>
                      </a:r>
                    </a:p>
                  </a:txBody>
                  <a:tcPr marL="42790" marR="42790" marT="21395" marB="21395"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r>
                        <a:rPr lang="en-US" sz="2000" kern="1200">
                          <a:solidFill>
                            <a:schemeClr val="tx1"/>
                          </a:solidFill>
                          <a:latin typeface="+mj-lt"/>
                          <a:ea typeface="+mn-ea"/>
                          <a:cs typeface="Arial" panose="020B0604020202020204" pitchFamily="34" charset="0"/>
                        </a:rPr>
                        <a:t>2.3</a:t>
                      </a:r>
                    </a:p>
                  </a:txBody>
                  <a:tcPr marL="42790" marR="42790" marT="21395" marB="21395"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681976">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r>
                        <a:rPr lang="en-US" sz="2000" b="1" i="0">
                          <a:solidFill>
                            <a:schemeClr val="tx1"/>
                          </a:solidFill>
                          <a:latin typeface="Source Sans Pro SemiBold"/>
                          <a:ea typeface="Source Sans Pro SemiBold"/>
                        </a:rPr>
                        <a:t>10</a:t>
                      </a:r>
                      <a:r>
                        <a:rPr lang="en-US" sz="2000" b="1" i="0" baseline="0">
                          <a:solidFill>
                            <a:schemeClr val="tx1"/>
                          </a:solidFill>
                          <a:latin typeface="Source Sans Pro SemiBold"/>
                          <a:ea typeface="Source Sans Pro SemiBold"/>
                        </a:rPr>
                        <a:t>-year Treasury bond yield</a:t>
                      </a:r>
                    </a:p>
                    <a:p>
                      <a:r>
                        <a:rPr lang="en-US" sz="2000" b="1" i="0" baseline="0">
                          <a:solidFill>
                            <a:schemeClr val="tx1"/>
                          </a:solidFill>
                          <a:latin typeface="Source Sans Pro SemiBold"/>
                          <a:ea typeface="Source Sans Pro SemiBold"/>
                        </a:rPr>
                        <a:t>(%, Annual average)</a:t>
                      </a:r>
                      <a:endParaRPr lang="en-US" sz="2000" b="1" i="0">
                        <a:solidFill>
                          <a:schemeClr val="tx1"/>
                        </a:solidFill>
                        <a:latin typeface="Source Sans Pro SemiBold"/>
                        <a:ea typeface="Source Sans Pro SemiBold"/>
                      </a:endParaRPr>
                    </a:p>
                  </a:txBody>
                  <a:tcPr marR="42790" marT="21395" marB="21395" anchor="ctr">
                    <a:lnL w="12700"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p>
                      <a:pPr marL="0" algn="ctr" defTabSz="914400" rtl="0" eaLnBrk="1" latinLnBrk="0" hangingPunct="1"/>
                      <a:r>
                        <a:rPr lang="en-US" sz="2000" kern="1200">
                          <a:solidFill>
                            <a:schemeClr val="tx1"/>
                          </a:solidFill>
                          <a:latin typeface="+mj-lt"/>
                          <a:ea typeface="+mn-ea"/>
                          <a:cs typeface="Arial" panose="020B0604020202020204" pitchFamily="34" charset="0"/>
                        </a:rPr>
                        <a:t>3.0</a:t>
                      </a:r>
                    </a:p>
                  </a:txBody>
                  <a:tcPr marL="42790" marR="42790" marT="21395" marB="21395"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p>
                      <a:pPr marL="0" algn="ctr" defTabSz="914400" rtl="0" eaLnBrk="1" latinLnBrk="0" hangingPunct="1"/>
                      <a:r>
                        <a:rPr lang="en-US" sz="2000" kern="1200">
                          <a:solidFill>
                            <a:schemeClr val="tx1"/>
                          </a:solidFill>
                          <a:latin typeface="+mj-lt"/>
                          <a:ea typeface="+mn-ea"/>
                          <a:cs typeface="Arial"/>
                        </a:rPr>
                        <a:t>4.0</a:t>
                      </a:r>
                      <a:endParaRPr lang="en-US" sz="2000" kern="1200">
                        <a:solidFill>
                          <a:schemeClr val="tx1"/>
                        </a:solidFill>
                        <a:latin typeface="+mj-lt"/>
                        <a:ea typeface="+mn-ea"/>
                        <a:cs typeface="Arial" panose="020B0604020202020204" pitchFamily="34" charset="0"/>
                      </a:endParaRPr>
                    </a:p>
                  </a:txBody>
                  <a:tcPr marL="42790" marR="42790" marT="21395" marB="21395"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p>
                      <a:pPr marL="0" algn="ctr" defTabSz="914400" rtl="0" eaLnBrk="1" latinLnBrk="0" hangingPunct="1"/>
                      <a:r>
                        <a:rPr lang="en-US" sz="2000" kern="1200">
                          <a:solidFill>
                            <a:schemeClr val="tx1"/>
                          </a:solidFill>
                          <a:latin typeface="+mj-lt"/>
                          <a:ea typeface="+mn-ea"/>
                          <a:cs typeface="Arial"/>
                        </a:rPr>
                        <a:t>4.2</a:t>
                      </a:r>
                      <a:endParaRPr lang="en-US" sz="2000" kern="1200">
                        <a:solidFill>
                          <a:schemeClr val="tx1"/>
                        </a:solidFill>
                        <a:latin typeface="+mj-lt"/>
                        <a:ea typeface="+mn-ea"/>
                        <a:cs typeface="Arial" panose="020B0604020202020204" pitchFamily="34" charset="0"/>
                      </a:endParaRPr>
                    </a:p>
                  </a:txBody>
                  <a:tcPr marL="42790" marR="42790" marT="21395" marB="21395"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p>
                      <a:pPr marL="0" algn="ctr" defTabSz="914400" rtl="0" eaLnBrk="1" latinLnBrk="0" hangingPunct="1"/>
                      <a:r>
                        <a:rPr lang="en-US" sz="2000" kern="1200">
                          <a:solidFill>
                            <a:schemeClr val="tx1"/>
                          </a:solidFill>
                          <a:latin typeface="+mj-lt"/>
                          <a:ea typeface="+mn-ea"/>
                          <a:cs typeface="Arial" panose="020B0604020202020204" pitchFamily="34" charset="0"/>
                        </a:rPr>
                        <a:t>4.6</a:t>
                      </a:r>
                    </a:p>
                  </a:txBody>
                  <a:tcPr marL="42790" marR="42790" marT="21395" marB="21395"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p>
                      <a:pPr marL="0" algn="ctr" defTabSz="914400" rtl="0" eaLnBrk="1" latinLnBrk="0" hangingPunct="1"/>
                      <a:r>
                        <a:rPr lang="en-US" sz="2000" kern="1200">
                          <a:solidFill>
                            <a:schemeClr val="tx1"/>
                          </a:solidFill>
                          <a:latin typeface="+mj-lt"/>
                          <a:ea typeface="+mn-ea"/>
                          <a:cs typeface="Arial" panose="020B0604020202020204" pitchFamily="34" charset="0"/>
                        </a:rPr>
                        <a:t>4.7</a:t>
                      </a:r>
                    </a:p>
                  </a:txBody>
                  <a:tcPr marL="42790" marR="42790" marT="21395" marB="21395"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extLst>
                  <a:ext uri="{0D108BD9-81ED-4DB2-BD59-A6C34878D82A}">
                    <a16:rowId xmlns:a16="http://schemas.microsoft.com/office/drawing/2014/main" val="10004"/>
                  </a:ext>
                </a:extLst>
              </a:tr>
              <a:tr h="681976">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algn="l" defTabSz="914400" rtl="0" eaLnBrk="1" latinLnBrk="0" hangingPunct="1"/>
                      <a:r>
                        <a:rPr lang="en-US" sz="2000" b="1" i="0" kern="1200">
                          <a:solidFill>
                            <a:schemeClr val="dk1"/>
                          </a:solidFill>
                          <a:latin typeface="Source Sans Pro SemiBold" panose="020B0503030403020204" pitchFamily="34" charset="0"/>
                          <a:ea typeface="Source Sans Pro SemiBold" panose="020B0503030403020204" pitchFamily="34" charset="0"/>
                          <a:cs typeface="Arial" panose="020B0604020202020204" pitchFamily="34" charset="0"/>
                        </a:rPr>
                        <a:t>30-Year Fixed-Rate Mortgage </a:t>
                      </a:r>
                    </a:p>
                    <a:p>
                      <a:pPr marL="0" algn="l" defTabSz="914400" rtl="0" eaLnBrk="1" latinLnBrk="0" hangingPunct="1"/>
                      <a:r>
                        <a:rPr lang="en-US" sz="2000" b="1" i="0" kern="1200">
                          <a:solidFill>
                            <a:schemeClr val="dk1"/>
                          </a:solidFill>
                          <a:latin typeface="Source Sans Pro SemiBold" panose="020B0503030403020204" pitchFamily="34" charset="0"/>
                          <a:ea typeface="Source Sans Pro SemiBold" panose="020B0503030403020204" pitchFamily="34" charset="0"/>
                          <a:cs typeface="Arial" panose="020B0604020202020204" pitchFamily="34" charset="0"/>
                        </a:rPr>
                        <a:t>(%, Annual average)</a:t>
                      </a:r>
                    </a:p>
                  </a:txBody>
                  <a:tcPr marL="32053" marR="32053" marT="16027" marB="16027" anchor="ctr">
                    <a:lnL w="12700"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algn="ctr" defTabSz="914400" rtl="0" eaLnBrk="1" latinLnBrk="0" hangingPunct="1"/>
                      <a:r>
                        <a:rPr lang="en-US" sz="2000" kern="1200">
                          <a:solidFill>
                            <a:schemeClr val="tx1"/>
                          </a:solidFill>
                          <a:latin typeface="+mj-lt"/>
                          <a:ea typeface="+mn-ea"/>
                          <a:cs typeface="Arial" panose="020B0604020202020204" pitchFamily="34" charset="0"/>
                        </a:rPr>
                        <a:t>5.3</a:t>
                      </a:r>
                    </a:p>
                  </a:txBody>
                  <a:tcPr marL="32053" marR="32053" marT="16027" marB="16027"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algn="ctr" defTabSz="914400" rtl="0" eaLnBrk="1" latinLnBrk="0" hangingPunct="1"/>
                      <a:r>
                        <a:rPr lang="en-US" sz="2000" kern="1200">
                          <a:solidFill>
                            <a:schemeClr val="tx1"/>
                          </a:solidFill>
                          <a:latin typeface="+mj-lt"/>
                          <a:ea typeface="+mn-ea"/>
                          <a:cs typeface="Arial" panose="020B0604020202020204" pitchFamily="34" charset="0"/>
                        </a:rPr>
                        <a:t>6.8</a:t>
                      </a:r>
                    </a:p>
                  </a:txBody>
                  <a:tcPr marL="32053" marR="32053" marT="16027" marB="16027"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r>
                        <a:rPr lang="en-US" sz="2000" kern="1200">
                          <a:solidFill>
                            <a:schemeClr val="tx1"/>
                          </a:solidFill>
                          <a:latin typeface="+mj-lt"/>
                          <a:ea typeface="+mn-ea"/>
                          <a:cs typeface="Arial" panose="020B0604020202020204" pitchFamily="34" charset="0"/>
                        </a:rPr>
                        <a:t>6.7</a:t>
                      </a:r>
                    </a:p>
                  </a:txBody>
                  <a:tcPr marL="32053" marR="32053" marT="16027" marB="16027"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r>
                        <a:rPr lang="en-US" sz="2000" kern="1200">
                          <a:solidFill>
                            <a:schemeClr val="tx1"/>
                          </a:solidFill>
                          <a:latin typeface="+mj-lt"/>
                          <a:ea typeface="+mn-ea"/>
                          <a:cs typeface="Arial" panose="020B0604020202020204" pitchFamily="34" charset="0"/>
                        </a:rPr>
                        <a:t>6.8</a:t>
                      </a:r>
                    </a:p>
                  </a:txBody>
                  <a:tcPr marL="32053" marR="32053" marT="16027" marB="16027"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r>
                        <a:rPr lang="en-US" sz="2000" kern="1200">
                          <a:solidFill>
                            <a:schemeClr val="tx1"/>
                          </a:solidFill>
                          <a:latin typeface="+mj-lt"/>
                          <a:ea typeface="+mn-ea"/>
                          <a:cs typeface="Arial" panose="020B0604020202020204" pitchFamily="34" charset="0"/>
                        </a:rPr>
                        <a:t>6.5</a:t>
                      </a:r>
                    </a:p>
                  </a:txBody>
                  <a:tcPr marL="32053" marR="32053" marT="16027" marB="16027"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47856314"/>
                  </a:ext>
                </a:extLst>
              </a:tr>
            </a:tbl>
          </a:graphicData>
        </a:graphic>
      </p:graphicFrame>
    </p:spTree>
    <p:extLst>
      <p:ext uri="{BB962C8B-B14F-4D97-AF65-F5344CB8AC3E}">
        <p14:creationId xmlns:p14="http://schemas.microsoft.com/office/powerpoint/2010/main" val="24031659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7007FDB1-479D-49A4-A1F7-91ECB9E136EF}"/>
              </a:ext>
            </a:extLst>
          </p:cNvPr>
          <p:cNvSpPr>
            <a:spLocks noGrp="1"/>
          </p:cNvSpPr>
          <p:nvPr>
            <p:ph type="sldNum" sz="quarter" idx="1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F113B49-C4D2-453F-848F-33FCBA6F44B6}" type="slidenum">
              <a:rPr kumimoji="0" lang="en-US" sz="1000" b="0" i="0" u="none" strike="noStrike" kern="1200" cap="none" spc="0" normalizeH="0" baseline="0" noProof="0" dirty="0">
                <a:ln>
                  <a:noFill/>
                </a:ln>
                <a:solidFill>
                  <a:srgbClr val="121212"/>
                </a:solidFill>
                <a:effectLst/>
                <a:uLnTx/>
                <a:uFillTx/>
                <a:latin typeface="Source Sans Pro" panose="020B0503030403020204" pitchFamily="34" charset="0"/>
                <a:ea typeface="Source Sans Pro" panose="020B0503030403020204" pitchFamily="34" charset="0"/>
                <a:cs typeface="+mn-cs"/>
              </a:rPr>
              <a:pPr marL="0" marR="0" lvl="0" indent="0" algn="l" defTabSz="914400" rtl="0" eaLnBrk="1" fontAlgn="auto" latinLnBrk="0" hangingPunct="1">
                <a:lnSpc>
                  <a:spcPct val="100000"/>
                </a:lnSpc>
                <a:spcBef>
                  <a:spcPts val="0"/>
                </a:spcBef>
                <a:spcAft>
                  <a:spcPts val="0"/>
                </a:spcAft>
                <a:buClrTx/>
                <a:buSzTx/>
                <a:buFontTx/>
                <a:buNone/>
                <a:tabLst/>
                <a:defRPr/>
              </a:pPr>
              <a:t>37</a:t>
            </a:fld>
            <a:endParaRPr kumimoji="0" lang="en-US" sz="10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endParaRPr>
          </a:p>
        </p:txBody>
      </p:sp>
      <p:sp>
        <p:nvSpPr>
          <p:cNvPr id="2" name="Title 1">
            <a:extLst>
              <a:ext uri="{FF2B5EF4-FFF2-40B4-BE49-F238E27FC236}">
                <a16:creationId xmlns:a16="http://schemas.microsoft.com/office/drawing/2014/main" id="{62C00619-EFAF-441E-959C-46B92AAE294B}"/>
              </a:ext>
            </a:extLst>
          </p:cNvPr>
          <p:cNvSpPr>
            <a:spLocks noGrp="1"/>
          </p:cNvSpPr>
          <p:nvPr>
            <p:ph type="title"/>
          </p:nvPr>
        </p:nvSpPr>
        <p:spPr>
          <a:xfrm>
            <a:off x="914400" y="480898"/>
            <a:ext cx="9448800" cy="503023"/>
          </a:xfrm>
        </p:spPr>
        <p:txBody>
          <a:bodyPr>
            <a:noAutofit/>
          </a:bodyPr>
          <a:lstStyle/>
          <a:p>
            <a:r>
              <a:rPr lang="en-US" sz="3000"/>
              <a:t>Housing and mortgage market outlook</a:t>
            </a:r>
          </a:p>
        </p:txBody>
      </p:sp>
      <p:sp>
        <p:nvSpPr>
          <p:cNvPr id="9" name="Footer Placeholder 9">
            <a:extLst>
              <a:ext uri="{FF2B5EF4-FFF2-40B4-BE49-F238E27FC236}">
                <a16:creationId xmlns:a16="http://schemas.microsoft.com/office/drawing/2014/main" id="{D8EA3A12-CB1E-4015-B22B-9B56CCBCB893}"/>
              </a:ext>
            </a:extLst>
          </p:cNvPr>
          <p:cNvSpPr txBox="1">
            <a:spLocks/>
          </p:cNvSpPr>
          <p:nvPr/>
        </p:nvSpPr>
        <p:spPr>
          <a:xfrm>
            <a:off x="1076959" y="6486768"/>
            <a:ext cx="9771743" cy="371231"/>
          </a:xfrm>
          <a:prstGeom prst="rect">
            <a:avLst/>
          </a:prstGeom>
        </p:spPr>
        <p:txBody>
          <a:bodyPr lIns="91440" tIns="45720" rIns="91440" bIns="4572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121212"/>
                </a:solidFill>
                <a:effectLst/>
                <a:uLnTx/>
                <a:uFillTx/>
                <a:latin typeface="Source Sans Pro"/>
                <a:ea typeface="+mn-ea"/>
                <a:cs typeface="+mn-cs"/>
              </a:rPr>
              <a:t>Source: Fannie Mae Economic &amp; Strategic Research February 2025 Forecast – Data in Forecast as of 02/12/2025 - Interest rate forecasts are based on rates from January 31, 2025.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121212"/>
                </a:solidFill>
                <a:effectLst/>
                <a:uLnTx/>
                <a:uFillTx/>
                <a:latin typeface="Source Sans Pro"/>
                <a:ea typeface="+mn-ea"/>
                <a:cs typeface="+mn-cs"/>
              </a:rPr>
              <a:t>The Fannie Mae HPI forecast is updated on the first month of every quarter (last updated January 2025)</a:t>
            </a:r>
            <a:endParaRPr kumimoji="0" lang="en-US" sz="1000" b="0" i="0" u="none" strike="noStrike" kern="1200" cap="none" spc="0" normalizeH="0" baseline="0" noProof="0">
              <a:ln>
                <a:noFill/>
              </a:ln>
              <a:solidFill>
                <a:srgbClr val="121212"/>
              </a:solidFill>
              <a:effectLst/>
              <a:uLnTx/>
              <a:uFillTx/>
              <a:latin typeface="Source Sans Pro"/>
              <a:ea typeface="Source Sans Pro"/>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121212"/>
              </a:solidFill>
              <a:effectLst/>
              <a:uLnTx/>
              <a:uFillTx/>
              <a:latin typeface="Source Sans Pro"/>
              <a:ea typeface="Source Sans Pro"/>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121212"/>
              </a:solidFill>
              <a:effectLst/>
              <a:uLnTx/>
              <a:uFillTx/>
              <a:latin typeface="Source Sans Pro"/>
              <a:ea typeface="+mn-ea"/>
              <a:cs typeface="+mn-cs"/>
            </a:endParaRPr>
          </a:p>
        </p:txBody>
      </p:sp>
      <p:sp>
        <p:nvSpPr>
          <p:cNvPr id="10" name="TextBox 9">
            <a:extLst>
              <a:ext uri="{FF2B5EF4-FFF2-40B4-BE49-F238E27FC236}">
                <a16:creationId xmlns:a16="http://schemas.microsoft.com/office/drawing/2014/main" id="{23B91C2C-C363-D5F7-8098-F2098B0A2DFB}"/>
              </a:ext>
            </a:extLst>
          </p:cNvPr>
          <p:cNvSpPr txBox="1"/>
          <p:nvPr/>
        </p:nvSpPr>
        <p:spPr>
          <a:xfrm>
            <a:off x="837565" y="6030686"/>
            <a:ext cx="1005967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21212"/>
                </a:solidFill>
                <a:effectLst/>
                <a:uLnTx/>
                <a:uFillTx/>
                <a:latin typeface="Source Sans Pro"/>
                <a:ea typeface="+mn-ea"/>
                <a:cs typeface="+mn-cs"/>
              </a:rPr>
              <a:t>For the full forecast and economic commentary, visit: </a:t>
            </a:r>
            <a:r>
              <a:rPr kumimoji="0" lang="en-US" sz="1200" b="0" i="0" u="none" strike="noStrike" kern="1200" cap="none" spc="0" normalizeH="0" baseline="0" noProof="0">
                <a:ln>
                  <a:noFill/>
                </a:ln>
                <a:solidFill>
                  <a:srgbClr val="121212"/>
                </a:solidFill>
                <a:effectLst/>
                <a:uLnTx/>
                <a:uFillTx/>
                <a:latin typeface="Source Sans Pro"/>
                <a:ea typeface="+mn-ea"/>
                <a:cs typeface="+mn-cs"/>
                <a:hlinkClick r:id="rId3"/>
              </a:rPr>
              <a:t>https://www.fanniemae.com/research-and-insights/forecast</a:t>
            </a:r>
            <a:endParaRPr kumimoji="0" lang="en-US" sz="1200" b="0" i="0" u="none" strike="noStrike" kern="1200" cap="none" spc="0" normalizeH="0" baseline="0" noProof="0">
              <a:ln>
                <a:noFill/>
              </a:ln>
              <a:solidFill>
                <a:srgbClr val="121212"/>
              </a:solidFill>
              <a:effectLst/>
              <a:uLnTx/>
              <a:uFillTx/>
              <a:latin typeface="Source Sans Pro"/>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121212"/>
              </a:solidFill>
              <a:effectLst/>
              <a:uLnTx/>
              <a:uFillTx/>
              <a:latin typeface="Source Sans Pro"/>
              <a:ea typeface="+mn-ea"/>
              <a:cs typeface="+mn-cs"/>
            </a:endParaRPr>
          </a:p>
        </p:txBody>
      </p:sp>
      <p:graphicFrame>
        <p:nvGraphicFramePr>
          <p:cNvPr id="3" name="Table 2">
            <a:extLst>
              <a:ext uri="{FF2B5EF4-FFF2-40B4-BE49-F238E27FC236}">
                <a16:creationId xmlns:a16="http://schemas.microsoft.com/office/drawing/2014/main" id="{8B3DCAF7-725B-51F2-245A-D4E42E6DB432}"/>
              </a:ext>
            </a:extLst>
          </p:cNvPr>
          <p:cNvGraphicFramePr>
            <a:graphicFrameLocks noGrp="1"/>
          </p:cNvGraphicFramePr>
          <p:nvPr/>
        </p:nvGraphicFramePr>
        <p:xfrm>
          <a:off x="855688" y="1205459"/>
          <a:ext cx="10421910" cy="4717037"/>
        </p:xfrm>
        <a:graphic>
          <a:graphicData uri="http://schemas.openxmlformats.org/drawingml/2006/table">
            <a:tbl>
              <a:tblPr firstRow="1" bandRow="1"/>
              <a:tblGrid>
                <a:gridCol w="3449481">
                  <a:extLst>
                    <a:ext uri="{9D8B030D-6E8A-4147-A177-3AD203B41FA5}">
                      <a16:colId xmlns:a16="http://schemas.microsoft.com/office/drawing/2014/main" val="20000"/>
                    </a:ext>
                  </a:extLst>
                </a:gridCol>
                <a:gridCol w="1415865">
                  <a:extLst>
                    <a:ext uri="{9D8B030D-6E8A-4147-A177-3AD203B41FA5}">
                      <a16:colId xmlns:a16="http://schemas.microsoft.com/office/drawing/2014/main" val="20003"/>
                    </a:ext>
                  </a:extLst>
                </a:gridCol>
                <a:gridCol w="1389141">
                  <a:extLst>
                    <a:ext uri="{9D8B030D-6E8A-4147-A177-3AD203B41FA5}">
                      <a16:colId xmlns:a16="http://schemas.microsoft.com/office/drawing/2014/main" val="20004"/>
                    </a:ext>
                  </a:extLst>
                </a:gridCol>
                <a:gridCol w="1389141">
                  <a:extLst>
                    <a:ext uri="{9D8B030D-6E8A-4147-A177-3AD203B41FA5}">
                      <a16:colId xmlns:a16="http://schemas.microsoft.com/office/drawing/2014/main" val="1819617753"/>
                    </a:ext>
                  </a:extLst>
                </a:gridCol>
                <a:gridCol w="1389141">
                  <a:extLst>
                    <a:ext uri="{9D8B030D-6E8A-4147-A177-3AD203B41FA5}">
                      <a16:colId xmlns:a16="http://schemas.microsoft.com/office/drawing/2014/main" val="2281189462"/>
                    </a:ext>
                  </a:extLst>
                </a:gridCol>
                <a:gridCol w="1389141">
                  <a:extLst>
                    <a:ext uri="{9D8B030D-6E8A-4147-A177-3AD203B41FA5}">
                      <a16:colId xmlns:a16="http://schemas.microsoft.com/office/drawing/2014/main" val="2668810237"/>
                    </a:ext>
                  </a:extLst>
                </a:gridCol>
              </a:tblGrid>
              <a:tr h="219892">
                <a:tc>
                  <a:txBody>
                    <a:bodyPr/>
                    <a:lstStyle/>
                    <a:p>
                      <a:pPr algn="l"/>
                      <a:endParaRPr lang="en-US" sz="1200" b="1" i="0">
                        <a:solidFill>
                          <a:schemeClr val="tx2"/>
                        </a:solidFill>
                        <a:latin typeface="Source Sans Pro SemiBold" panose="020B0503030403020204" pitchFamily="34" charset="0"/>
                        <a:ea typeface="Source Sans Pro SemiBold" panose="020B0503030403020204" pitchFamily="34" charset="0"/>
                      </a:endParaRPr>
                    </a:p>
                  </a:txBody>
                  <a:tcPr marL="32053" marR="32053" marT="16027" marB="16027">
                    <a:lnL w="12700" cmpd="sng">
                      <a:noFill/>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endParaRPr lang="en-US" sz="1200" b="1" i="0" kern="1200" baseline="0">
                        <a:solidFill>
                          <a:schemeClr val="tx1"/>
                        </a:solidFill>
                        <a:latin typeface="Source Sans Pro"/>
                        <a:ea typeface="Source Sans Pro" panose="020B0503030403020204" pitchFamily="34" charset="0"/>
                        <a:cs typeface="+mn-cs"/>
                      </a:endParaRPr>
                    </a:p>
                  </a:txBody>
                  <a:tcPr marL="32053" marR="32053" marT="16027" marB="16027"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endParaRPr lang="en-US" sz="1200" b="1" i="0" kern="1200" baseline="0">
                        <a:solidFill>
                          <a:schemeClr val="bg1"/>
                        </a:solidFill>
                        <a:latin typeface="Source Sans Pro"/>
                        <a:ea typeface="Source Sans Pro"/>
                        <a:cs typeface="+mn-cs"/>
                      </a:endParaRPr>
                    </a:p>
                  </a:txBody>
                  <a:tcPr marL="32053" marR="32053" marT="16027" marB="16027"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b="1" i="0" kern="1200" baseline="0">
                        <a:solidFill>
                          <a:schemeClr val="bg1"/>
                        </a:solidFill>
                        <a:latin typeface="+mn-lt"/>
                        <a:ea typeface="Source Sans Pro"/>
                        <a:cs typeface="+mn-cs"/>
                      </a:endParaRPr>
                    </a:p>
                  </a:txBody>
                  <a:tcPr marL="32053" marR="32053" marT="16027" marB="16027"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kern="1200" baseline="0">
                          <a:solidFill>
                            <a:schemeClr val="bg1"/>
                          </a:solidFill>
                          <a:latin typeface="+mn-lt"/>
                          <a:ea typeface="Source Sans Pro"/>
                          <a:cs typeface="+mn-cs"/>
                        </a:rPr>
                        <a:t>Forecast</a:t>
                      </a:r>
                    </a:p>
                  </a:txBody>
                  <a:tcPr marL="32053" marR="32053" marT="16027" marB="16027"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b="1" i="0" kern="1200" baseline="0">
                        <a:solidFill>
                          <a:schemeClr val="bg1"/>
                        </a:solidFill>
                        <a:latin typeface="+mn-lt"/>
                        <a:ea typeface="Source Sans Pro"/>
                        <a:cs typeface="+mn-cs"/>
                      </a:endParaRPr>
                    </a:p>
                  </a:txBody>
                  <a:tcPr marL="32053" marR="32053" marT="16027" marB="16027"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704125697"/>
                  </a:ext>
                </a:extLst>
              </a:tr>
              <a:tr h="219892">
                <a:tc>
                  <a:txBody>
                    <a:bodyPr/>
                    <a:lstStyle>
                      <a:lvl1pPr marL="0" algn="l" defTabSz="914400" rtl="0" eaLnBrk="1" latinLnBrk="0" hangingPunct="1">
                        <a:defRPr sz="1800" b="1" kern="1200">
                          <a:solidFill>
                            <a:schemeClr val="lt1"/>
                          </a:solidFill>
                          <a:latin typeface="Arial"/>
                          <a:ea typeface="ＭＳ Ｐゴシック"/>
                          <a:cs typeface="Arial"/>
                        </a:defRPr>
                      </a:lvl1pPr>
                      <a:lvl2pPr marL="457200" algn="l" defTabSz="914400" rtl="0" eaLnBrk="1" latinLnBrk="0" hangingPunct="1">
                        <a:defRPr sz="1800" b="1" kern="1200">
                          <a:solidFill>
                            <a:schemeClr val="lt1"/>
                          </a:solidFill>
                          <a:latin typeface="Arial"/>
                          <a:ea typeface="ＭＳ Ｐゴシック"/>
                          <a:cs typeface="Arial"/>
                        </a:defRPr>
                      </a:lvl2pPr>
                      <a:lvl3pPr marL="914400" algn="l" defTabSz="914400" rtl="0" eaLnBrk="1" latinLnBrk="0" hangingPunct="1">
                        <a:defRPr sz="1800" b="1" kern="1200">
                          <a:solidFill>
                            <a:schemeClr val="lt1"/>
                          </a:solidFill>
                          <a:latin typeface="Arial"/>
                          <a:ea typeface="ＭＳ Ｐゴシック"/>
                          <a:cs typeface="Arial"/>
                        </a:defRPr>
                      </a:lvl3pPr>
                      <a:lvl4pPr marL="1371600" algn="l" defTabSz="914400" rtl="0" eaLnBrk="1" latinLnBrk="0" hangingPunct="1">
                        <a:defRPr sz="1800" b="1" kern="1200">
                          <a:solidFill>
                            <a:schemeClr val="lt1"/>
                          </a:solidFill>
                          <a:latin typeface="Arial"/>
                          <a:ea typeface="ＭＳ Ｐゴシック"/>
                          <a:cs typeface="Arial"/>
                        </a:defRPr>
                      </a:lvl4pPr>
                      <a:lvl5pPr marL="1828800" algn="l" defTabSz="914400" rtl="0" eaLnBrk="1" latinLnBrk="0" hangingPunct="1">
                        <a:defRPr sz="1800" b="1" kern="1200">
                          <a:solidFill>
                            <a:schemeClr val="lt1"/>
                          </a:solidFill>
                          <a:latin typeface="Arial"/>
                          <a:ea typeface="ＭＳ Ｐゴシック"/>
                          <a:cs typeface="Arial"/>
                        </a:defRPr>
                      </a:lvl5pPr>
                      <a:lvl6pPr marL="2286000" algn="l" defTabSz="914400" rtl="0" eaLnBrk="1" latinLnBrk="0" hangingPunct="1">
                        <a:defRPr sz="1800" b="1" kern="1200">
                          <a:solidFill>
                            <a:schemeClr val="lt1"/>
                          </a:solidFill>
                          <a:latin typeface="Arial"/>
                          <a:ea typeface="ＭＳ Ｐゴシック"/>
                          <a:cs typeface="Arial"/>
                        </a:defRPr>
                      </a:lvl6pPr>
                      <a:lvl7pPr marL="2743200" algn="l" defTabSz="914400" rtl="0" eaLnBrk="1" latinLnBrk="0" hangingPunct="1">
                        <a:defRPr sz="1800" b="1" kern="1200">
                          <a:solidFill>
                            <a:schemeClr val="lt1"/>
                          </a:solidFill>
                          <a:latin typeface="Arial"/>
                          <a:ea typeface="ＭＳ Ｐゴシック"/>
                          <a:cs typeface="Arial"/>
                        </a:defRPr>
                      </a:lvl7pPr>
                      <a:lvl8pPr marL="3200400" algn="l" defTabSz="914400" rtl="0" eaLnBrk="1" latinLnBrk="0" hangingPunct="1">
                        <a:defRPr sz="1800" b="1" kern="1200">
                          <a:solidFill>
                            <a:schemeClr val="lt1"/>
                          </a:solidFill>
                          <a:latin typeface="Arial"/>
                          <a:ea typeface="ＭＳ Ｐゴシック"/>
                          <a:cs typeface="Arial"/>
                        </a:defRPr>
                      </a:lvl8pPr>
                      <a:lvl9pPr marL="3657600" algn="l" defTabSz="914400" rtl="0" eaLnBrk="1" latinLnBrk="0" hangingPunct="1">
                        <a:defRPr sz="1800" b="1" kern="1200">
                          <a:solidFill>
                            <a:schemeClr val="lt1"/>
                          </a:solidFill>
                          <a:latin typeface="Arial"/>
                          <a:ea typeface="ＭＳ Ｐゴシック"/>
                          <a:cs typeface="Arial"/>
                        </a:defRPr>
                      </a:lvl9pPr>
                    </a:lstStyle>
                    <a:p>
                      <a:pPr algn="l"/>
                      <a:endParaRPr lang="en-US" sz="1200" b="1" i="0">
                        <a:solidFill>
                          <a:schemeClr val="tx2"/>
                        </a:solidFill>
                        <a:latin typeface="Source Sans Pro SemiBold" panose="020B0503030403020204" pitchFamily="34" charset="0"/>
                        <a:ea typeface="Source Sans Pro SemiBold" panose="020B0503030403020204" pitchFamily="34" charset="0"/>
                      </a:endParaRPr>
                    </a:p>
                  </a:txBody>
                  <a:tcPr marL="32053" marR="32053" marT="16027" marB="16027">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r>
                        <a:rPr lang="en-US" sz="1200" b="1" i="0" kern="1200" baseline="0">
                          <a:solidFill>
                            <a:schemeClr val="tx1"/>
                          </a:solidFill>
                          <a:latin typeface="Source Sans Pro"/>
                          <a:ea typeface="Source Sans Pro"/>
                          <a:cs typeface="+mn-cs"/>
                        </a:rPr>
                        <a:t>2022</a:t>
                      </a:r>
                    </a:p>
                  </a:txBody>
                  <a:tcPr marL="32053" marR="32053" marT="16027" marB="16027"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r>
                        <a:rPr lang="en-US" sz="1200" b="1" i="0" kern="1200" baseline="0">
                          <a:solidFill>
                            <a:schemeClr val="tx1"/>
                          </a:solidFill>
                          <a:latin typeface="Source Sans Pro"/>
                          <a:ea typeface="Source Sans Pro"/>
                          <a:cs typeface="+mn-cs"/>
                        </a:rPr>
                        <a:t>2023</a:t>
                      </a:r>
                    </a:p>
                  </a:txBody>
                  <a:tcPr marL="32053" marR="32053" marT="16027" marB="16027"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r>
                        <a:rPr lang="en-US" sz="1200" b="1" i="0" kern="1200" baseline="0">
                          <a:solidFill>
                            <a:schemeClr val="tx1"/>
                          </a:solidFill>
                          <a:latin typeface="Source Sans Pro"/>
                          <a:ea typeface="Source Sans Pro"/>
                          <a:cs typeface="+mn-cs"/>
                        </a:rPr>
                        <a:t>2024</a:t>
                      </a:r>
                    </a:p>
                  </a:txBody>
                  <a:tcPr marL="32053" marR="32053" marT="16027" marB="16027" anchor="ctr">
                    <a:lnL w="12700" cap="flat" cmpd="sng" algn="ctr">
                      <a:solidFill>
                        <a:schemeClr val="bg2"/>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latinLnBrk="0" hangingPunct="1"/>
                      <a:r>
                        <a:rPr lang="en-US" sz="1200" b="1" i="0" kern="1200" baseline="0">
                          <a:solidFill>
                            <a:schemeClr val="bg1"/>
                          </a:solidFill>
                          <a:latin typeface="Source Sans Pro"/>
                          <a:ea typeface="Source Sans Pro"/>
                          <a:cs typeface="+mn-cs"/>
                        </a:rPr>
                        <a:t>2025</a:t>
                      </a:r>
                    </a:p>
                  </a:txBody>
                  <a:tcPr marL="32053" marR="32053" marT="16027" marB="16027"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algn="ctr" defTabSz="914400" rtl="0" eaLnBrk="1" latinLnBrk="0" hangingPunct="1"/>
                      <a:r>
                        <a:rPr lang="en-US" sz="1200" b="1" i="0" kern="1200" baseline="0">
                          <a:solidFill>
                            <a:schemeClr val="bg1"/>
                          </a:solidFill>
                          <a:latin typeface="Source Sans Pro"/>
                          <a:ea typeface="Source Sans Pro"/>
                          <a:cs typeface="+mn-cs"/>
                        </a:rPr>
                        <a:t>2026</a:t>
                      </a:r>
                    </a:p>
                  </a:txBody>
                  <a:tcPr marL="32053" marR="32053" marT="16027" marB="16027"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4336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kern="1200">
                          <a:solidFill>
                            <a:schemeClr val="dk1"/>
                          </a:solidFill>
                          <a:latin typeface="Source Sans Pro SemiBold"/>
                          <a:ea typeface="Source Sans Pro SemiBold"/>
                          <a:cs typeface="Arial"/>
                        </a:rPr>
                        <a:t>10-Year Treasury (Annual</a:t>
                      </a:r>
                      <a:r>
                        <a:rPr lang="en-US" sz="1200" b="1" i="0" kern="1200" baseline="0">
                          <a:solidFill>
                            <a:schemeClr val="dk1"/>
                          </a:solidFill>
                          <a:latin typeface="Source Sans Pro SemiBold"/>
                          <a:ea typeface="Source Sans Pro SemiBold"/>
                          <a:cs typeface="Arial"/>
                        </a:rPr>
                        <a:t> Average</a:t>
                      </a:r>
                      <a:r>
                        <a:rPr lang="en-US" sz="1200" b="1" i="0" kern="1200">
                          <a:solidFill>
                            <a:schemeClr val="dk1"/>
                          </a:solidFill>
                          <a:latin typeface="Source Sans Pro SemiBold"/>
                          <a:ea typeface="Source Sans Pro SemiBold"/>
                          <a:cs typeface="Arial"/>
                        </a:rPr>
                        <a:t>)</a:t>
                      </a:r>
                    </a:p>
                  </a:txBody>
                  <a:tcPr marL="32053" marR="32053" marT="16027" marB="16027" anchor="ctr">
                    <a:lnL w="12700" cap="flat" cmpd="sng" algn="ctr">
                      <a:solidFill>
                        <a:schemeClr val="bg2"/>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kern="1200">
                          <a:solidFill>
                            <a:schemeClr val="dk1"/>
                          </a:solidFill>
                          <a:latin typeface="+mj-lt"/>
                          <a:ea typeface="+mn-ea"/>
                          <a:cs typeface="+mn-cs"/>
                        </a:rPr>
                        <a:t>3.0%</a:t>
                      </a:r>
                    </a:p>
                  </a:txBody>
                  <a:tcPr marL="42736" marR="42736" marT="21370" marB="2137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12700" cap="flat" cmpd="sng" algn="ctr">
                      <a:solidFill>
                        <a:schemeClr val="bg2"/>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kern="1200">
                          <a:solidFill>
                            <a:schemeClr val="dk1"/>
                          </a:solidFill>
                          <a:latin typeface="+mj-lt"/>
                          <a:ea typeface="+mn-ea"/>
                          <a:cs typeface="+mn-cs"/>
                        </a:rPr>
                        <a:t>4.0%</a:t>
                      </a:r>
                    </a:p>
                  </a:txBody>
                  <a:tcPr marL="42736" marR="42736" marT="21370" marB="2137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12700" cap="flat" cmpd="sng" algn="ctr">
                      <a:solidFill>
                        <a:schemeClr val="bg2"/>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kern="1200">
                          <a:solidFill>
                            <a:schemeClr val="dk1"/>
                          </a:solidFill>
                          <a:latin typeface="+mj-lt"/>
                          <a:ea typeface="+mn-ea"/>
                          <a:cs typeface="+mn-cs"/>
                        </a:rPr>
                        <a:t>4.2%</a:t>
                      </a:r>
                    </a:p>
                  </a:txBody>
                  <a:tcPr marL="42736" marR="42736" marT="21370" marB="2137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kern="1200">
                          <a:solidFill>
                            <a:schemeClr val="dk1"/>
                          </a:solidFill>
                          <a:latin typeface="+mj-lt"/>
                          <a:ea typeface="+mn-ea"/>
                          <a:cs typeface="+mn-cs"/>
                        </a:rPr>
                        <a:t>4.6%</a:t>
                      </a:r>
                    </a:p>
                  </a:txBody>
                  <a:tcPr marL="42736" marR="42736" marT="21370" marB="2137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kern="1200">
                          <a:solidFill>
                            <a:schemeClr val="dk1"/>
                          </a:solidFill>
                          <a:latin typeface="+mj-lt"/>
                          <a:ea typeface="+mn-ea"/>
                          <a:cs typeface="+mn-cs"/>
                        </a:rPr>
                        <a:t>4.7%</a:t>
                      </a:r>
                    </a:p>
                  </a:txBody>
                  <a:tcPr marL="42736" marR="42736" marT="21370" marB="21370"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26039531"/>
                  </a:ext>
                </a:extLst>
              </a:tr>
              <a:tr h="433676">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algn="l" defTabSz="914400" rtl="0" eaLnBrk="1" latinLnBrk="0" hangingPunct="1"/>
                      <a:r>
                        <a:rPr lang="en-US" sz="1200" b="1" i="0" kern="1200">
                          <a:solidFill>
                            <a:schemeClr val="dk1"/>
                          </a:solidFill>
                          <a:latin typeface="Source Sans Pro SemiBold"/>
                          <a:ea typeface="Source Sans Pro SemiBold"/>
                          <a:cs typeface="+mn-cs"/>
                        </a:rPr>
                        <a:t>30-Year Fixed-Rate Mortgage (Annual Average)</a:t>
                      </a:r>
                    </a:p>
                  </a:txBody>
                  <a:tcPr marL="32053" marR="32053" marT="16027" marB="16027" anchor="ctr">
                    <a:lnL w="12700" cap="flat" cmpd="sng" algn="ctr">
                      <a:solidFill>
                        <a:schemeClr val="bg2"/>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algn="ctr" defTabSz="914400" rtl="0" eaLnBrk="1" latinLnBrk="0" hangingPunct="1"/>
                      <a:r>
                        <a:rPr lang="en-US" sz="1200" kern="1200">
                          <a:solidFill>
                            <a:schemeClr val="dk1"/>
                          </a:solidFill>
                          <a:latin typeface="+mj-lt"/>
                          <a:ea typeface="+mn-ea"/>
                          <a:cs typeface="+mn-cs"/>
                        </a:rPr>
                        <a:t>5.3%</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algn="ctr" defTabSz="914400" rtl="0" eaLnBrk="1" latinLnBrk="0" hangingPunct="1"/>
                      <a:r>
                        <a:rPr lang="en-US" sz="1200" i="0" kern="1200">
                          <a:solidFill>
                            <a:schemeClr val="dk1"/>
                          </a:solidFill>
                          <a:latin typeface="+mj-lt"/>
                          <a:ea typeface="+mn-ea"/>
                          <a:cs typeface="+mn-cs"/>
                        </a:rPr>
                        <a:t>6.8</a:t>
                      </a:r>
                      <a:r>
                        <a:rPr lang="en-US" sz="1200" kern="1200">
                          <a:solidFill>
                            <a:schemeClr val="dk1"/>
                          </a:solidFill>
                          <a:latin typeface="+mj-lt"/>
                          <a:ea typeface="+mn-ea"/>
                          <a:cs typeface="+mn-cs"/>
                        </a:rPr>
                        <a:t>%</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r>
                        <a:rPr lang="en-US" sz="1200" kern="1200">
                          <a:solidFill>
                            <a:schemeClr val="dk1"/>
                          </a:solidFill>
                          <a:latin typeface="+mj-lt"/>
                          <a:ea typeface="+mn-ea"/>
                          <a:cs typeface="+mn-cs"/>
                        </a:rPr>
                        <a:t>6.7%</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r>
                        <a:rPr lang="en-US" sz="1200" kern="1200">
                          <a:solidFill>
                            <a:schemeClr val="dk1"/>
                          </a:solidFill>
                          <a:latin typeface="+mj-lt"/>
                          <a:ea typeface="+mn-ea"/>
                          <a:cs typeface="+mn-cs"/>
                        </a:rPr>
                        <a:t>6.8%</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r>
                        <a:rPr lang="en-US" sz="1200" kern="1200">
                          <a:solidFill>
                            <a:schemeClr val="dk1"/>
                          </a:solidFill>
                          <a:latin typeface="+mj-lt"/>
                          <a:ea typeface="+mn-ea"/>
                          <a:cs typeface="+mn-cs"/>
                        </a:rPr>
                        <a:t>6.5%</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41316743"/>
                  </a:ext>
                </a:extLst>
              </a:tr>
              <a:tr h="433676">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r>
                        <a:rPr lang="en-US" sz="1200" b="1" i="0">
                          <a:latin typeface="Source Sans Pro SemiBold"/>
                          <a:ea typeface="Source Sans Pro SemiBold"/>
                        </a:rPr>
                        <a:t>Single-Family Housing Starts</a:t>
                      </a:r>
                    </a:p>
                    <a:p>
                      <a:r>
                        <a:rPr lang="en-US" sz="1200" b="1" i="0">
                          <a:latin typeface="Source Sans Pro SemiBold"/>
                          <a:ea typeface="Source Sans Pro SemiBold"/>
                        </a:rPr>
                        <a:t>(Percent Change</a:t>
                      </a:r>
                      <a:r>
                        <a:rPr lang="en-US" sz="1200" b="1" i="0" baseline="0">
                          <a:latin typeface="Source Sans Pro SemiBold"/>
                          <a:ea typeface="Source Sans Pro SemiBold"/>
                        </a:rPr>
                        <a:t> Year-Over-Year)</a:t>
                      </a:r>
                      <a:endParaRPr lang="en-US" sz="1200" b="1" i="0">
                        <a:latin typeface="Source Sans Pro SemiBold"/>
                        <a:ea typeface="Source Sans Pro SemiBold"/>
                      </a:endParaRPr>
                    </a:p>
                  </a:txBody>
                  <a:tcPr marL="32053" marR="32053" marT="16027" marB="16027" anchor="ctr">
                    <a:lnL w="12700" cap="flat" cmpd="sng" algn="ctr">
                      <a:solidFill>
                        <a:schemeClr val="bg2"/>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j-lt"/>
                          <a:ea typeface="ＭＳ Ｐゴシック"/>
                          <a:cs typeface="Arial"/>
                        </a:rPr>
                        <a:t>1,005 thousand</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j-lt"/>
                          <a:ea typeface="ＭＳ Ｐゴシック"/>
                          <a:cs typeface="Arial"/>
                        </a:rPr>
                        <a:t>-10.8%</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j-lt"/>
                          <a:ea typeface="ＭＳ Ｐゴシック"/>
                          <a:cs typeface="Arial"/>
                        </a:rPr>
                        <a:t>948 thousand</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j-lt"/>
                          <a:ea typeface="ＭＳ Ｐゴシック"/>
                          <a:cs typeface="Arial"/>
                        </a:rPr>
                        <a:t>-5.7%</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n-lt"/>
                          <a:ea typeface="ＭＳ Ｐゴシック"/>
                          <a:cs typeface="Arial"/>
                        </a:rPr>
                        <a:t>1,009 thousand</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n-lt"/>
                          <a:ea typeface="ＭＳ Ｐゴシック"/>
                          <a:cs typeface="Arial"/>
                        </a:rPr>
                        <a:t>6.5%</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n-lt"/>
                          <a:ea typeface="ＭＳ Ｐゴシック"/>
                          <a:cs typeface="Arial"/>
                        </a:rPr>
                        <a:t>995 thousand</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n-lt"/>
                          <a:ea typeface="ＭＳ Ｐゴシック"/>
                          <a:cs typeface="Arial"/>
                        </a:rPr>
                        <a:t>-1.4%</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n-lt"/>
                          <a:ea typeface="ＭＳ Ｐゴシック"/>
                          <a:cs typeface="Arial"/>
                        </a:rPr>
                        <a:t>991 thousand</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n-lt"/>
                          <a:ea typeface="ＭＳ Ｐゴシック"/>
                          <a:cs typeface="Arial"/>
                        </a:rPr>
                        <a:t>-0.4%</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1074284"/>
                  </a:ext>
                </a:extLst>
              </a:tr>
              <a:tr h="433676">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r>
                        <a:rPr lang="en-US" sz="1200" b="1" i="0">
                          <a:latin typeface="Source Sans Pro SemiBold"/>
                          <a:ea typeface="Source Sans Pro SemiBold"/>
                        </a:rPr>
                        <a:t>Multifamily Housing Starts</a:t>
                      </a:r>
                    </a:p>
                    <a:p>
                      <a:r>
                        <a:rPr lang="en-US" sz="1200" b="1" i="0">
                          <a:latin typeface="Source Sans Pro SemiBold"/>
                          <a:ea typeface="Source Sans Pro SemiBold"/>
                        </a:rPr>
                        <a:t>(Percent Change</a:t>
                      </a:r>
                      <a:r>
                        <a:rPr lang="en-US" sz="1200" b="1" i="0" baseline="0">
                          <a:latin typeface="Source Sans Pro SemiBold"/>
                          <a:ea typeface="Source Sans Pro SemiBold"/>
                        </a:rPr>
                        <a:t> Year-Over-Year)</a:t>
                      </a:r>
                      <a:endParaRPr lang="en-US" sz="1200" b="1" i="0">
                        <a:latin typeface="Source Sans Pro SemiBold"/>
                        <a:ea typeface="Source Sans Pro SemiBold"/>
                      </a:endParaRPr>
                    </a:p>
                  </a:txBody>
                  <a:tcPr marL="32053" marR="32053" marT="16027" marB="16027" anchor="ctr">
                    <a:lnL w="12700" cap="flat" cmpd="sng" algn="ctr">
                      <a:solidFill>
                        <a:schemeClr val="bg2"/>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j-lt"/>
                          <a:ea typeface="ＭＳ Ｐゴシック"/>
                          <a:cs typeface="Arial"/>
                        </a:rPr>
                        <a:t>547 thousand</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j-lt"/>
                          <a:ea typeface="ＭＳ Ｐゴシック"/>
                          <a:cs typeface="Arial"/>
                        </a:rPr>
                        <a:t>15.5%</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j-lt"/>
                          <a:ea typeface="ＭＳ Ｐゴシック"/>
                          <a:cs typeface="Arial"/>
                        </a:rPr>
                        <a:t>472 thousand</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j-lt"/>
                          <a:ea typeface="ＭＳ Ｐゴシック"/>
                          <a:cs typeface="Arial"/>
                        </a:rPr>
                        <a:t>-13.7%</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n-lt"/>
                          <a:ea typeface="ＭＳ Ｐゴシック"/>
                          <a:cs typeface="Arial"/>
                        </a:rPr>
                        <a:t>355 thousand</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n-lt"/>
                          <a:ea typeface="ＭＳ Ｐゴシック"/>
                          <a:cs typeface="Arial"/>
                        </a:rPr>
                        <a:t>-24.9%</a:t>
                      </a:r>
                      <a:endParaRPr lang="en-US" sz="1200" kern="1200">
                        <a:solidFill>
                          <a:schemeClr val="dk1"/>
                        </a:solidFill>
                        <a:latin typeface="+mj-lt"/>
                        <a:ea typeface="ＭＳ Ｐゴシック"/>
                        <a:cs typeface="Arial"/>
                      </a:endParaRP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n-lt"/>
                          <a:ea typeface="ＭＳ Ｐゴシック"/>
                          <a:cs typeface="Arial"/>
                        </a:rPr>
                        <a:t>346 thousand</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n-lt"/>
                          <a:ea typeface="ＭＳ Ｐゴシック"/>
                          <a:cs typeface="Arial"/>
                        </a:rPr>
                        <a:t>-2.5%</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n-lt"/>
                          <a:ea typeface="ＭＳ Ｐゴシック"/>
                          <a:cs typeface="Arial"/>
                        </a:rPr>
                        <a:t>390 thousand</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n-lt"/>
                          <a:ea typeface="ＭＳ Ｐゴシック"/>
                          <a:cs typeface="Arial"/>
                        </a:rPr>
                        <a:t>12.8%</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90919">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algn="l" defTabSz="914400" rtl="0" eaLnBrk="1" latinLnBrk="0" hangingPunct="1"/>
                      <a:r>
                        <a:rPr lang="en-US" sz="1200" b="1" i="0">
                          <a:latin typeface="Source Sans Pro SemiBold"/>
                          <a:ea typeface="Source Sans Pro SemiBold"/>
                        </a:rPr>
                        <a:t>New Single-Family Home Sales</a:t>
                      </a:r>
                      <a:r>
                        <a:rPr lang="en-US" sz="1200" b="1" i="0" baseline="0">
                          <a:latin typeface="Source Sans Pro SemiBold"/>
                          <a:ea typeface="Source Sans Pro SemiBold"/>
                        </a:rPr>
                        <a:t> </a:t>
                      </a:r>
                      <a:br>
                        <a:rPr lang="en-US" sz="1200" b="1" i="0" baseline="0">
                          <a:latin typeface="Source Sans Pro SemiBold"/>
                          <a:ea typeface="Source Sans Pro SemiBold"/>
                        </a:rPr>
                      </a:br>
                      <a:r>
                        <a:rPr lang="en-US" sz="1200" b="1" i="0" baseline="0">
                          <a:latin typeface="Source Sans Pro SemiBold"/>
                          <a:ea typeface="Source Sans Pro SemiBold"/>
                        </a:rPr>
                        <a:t>(Percent Change Year-Over-Year)</a:t>
                      </a:r>
                      <a:endParaRPr lang="en-US" sz="1200" b="1" i="0" kern="1200">
                        <a:solidFill>
                          <a:schemeClr val="dk1"/>
                        </a:solidFill>
                        <a:latin typeface="Source Sans Pro SemiBold"/>
                        <a:ea typeface="Source Sans Pro SemiBold"/>
                        <a:cs typeface="+mn-cs"/>
                      </a:endParaRPr>
                    </a:p>
                  </a:txBody>
                  <a:tcPr marL="32053" marR="32053" marT="16027" marB="16027" anchor="ctr">
                    <a:lnL w="12700" cap="flat" cmpd="sng" algn="ctr">
                      <a:solidFill>
                        <a:schemeClr val="bg2"/>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marR="0" indent="0" algn="ctr" rtl="0" eaLnBrk="1" fontAlgn="auto" latinLnBrk="0" hangingPunct="1">
                        <a:lnSpc>
                          <a:spcPct val="100000"/>
                        </a:lnSpc>
                        <a:spcBef>
                          <a:spcPts val="0"/>
                        </a:spcBef>
                        <a:spcAft>
                          <a:spcPts val="0"/>
                        </a:spcAft>
                        <a:buClrTx/>
                        <a:buSzTx/>
                        <a:buFontTx/>
                        <a:buNone/>
                      </a:pPr>
                      <a:r>
                        <a:rPr lang="en-US" sz="1200" baseline="0">
                          <a:latin typeface="+mj-lt"/>
                        </a:rPr>
                        <a:t> 641 thousand</a:t>
                      </a:r>
                      <a:br>
                        <a:rPr lang="en-US" sz="1200" baseline="0">
                          <a:latin typeface="+mj-lt"/>
                        </a:rPr>
                      </a:br>
                      <a:r>
                        <a:rPr lang="en-US" sz="1200" i="1" baseline="0">
                          <a:latin typeface="+mj-lt"/>
                        </a:rPr>
                        <a:t>-16.9%</a:t>
                      </a:r>
                      <a:endParaRPr lang="en-US" sz="1200" i="1">
                        <a:solidFill>
                          <a:schemeClr val="tx1"/>
                        </a:solidFill>
                        <a:latin typeface="+mj-lt"/>
                      </a:endParaRP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marR="0" indent="0" algn="ctr" rtl="0" eaLnBrk="1" fontAlgn="auto" latinLnBrk="0" hangingPunct="1">
                        <a:lnSpc>
                          <a:spcPct val="100000"/>
                        </a:lnSpc>
                        <a:spcBef>
                          <a:spcPts val="0"/>
                        </a:spcBef>
                        <a:spcAft>
                          <a:spcPts val="0"/>
                        </a:spcAft>
                        <a:buClrTx/>
                        <a:buSzTx/>
                        <a:buFontTx/>
                        <a:buNone/>
                      </a:pPr>
                      <a:r>
                        <a:rPr lang="en-US" sz="1200" baseline="0">
                          <a:latin typeface="+mj-lt"/>
                        </a:rPr>
                        <a:t> 666 thousand</a:t>
                      </a:r>
                      <a:br>
                        <a:rPr lang="en-US" sz="1200" baseline="0">
                          <a:latin typeface="+mj-lt"/>
                        </a:rPr>
                      </a:br>
                      <a:r>
                        <a:rPr lang="en-US" sz="1200" i="1" baseline="0">
                          <a:latin typeface="+mj-lt"/>
                        </a:rPr>
                        <a:t>3.9%</a:t>
                      </a:r>
                      <a:endParaRPr lang="en-US" sz="1200" i="1">
                        <a:solidFill>
                          <a:schemeClr val="tx1"/>
                        </a:solidFill>
                        <a:latin typeface="+mj-lt"/>
                      </a:endParaRP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baseline="0">
                          <a:solidFill>
                            <a:schemeClr val="tx1"/>
                          </a:solidFill>
                          <a:latin typeface="+mn-lt"/>
                          <a:ea typeface="+mn-ea"/>
                          <a:cs typeface="+mn-cs"/>
                        </a:rPr>
                        <a:t>683 thousand</a:t>
                      </a:r>
                      <a:br>
                        <a:rPr lang="en-US" sz="1200" kern="1200" baseline="0">
                          <a:solidFill>
                            <a:srgbClr val="121212"/>
                          </a:solidFill>
                          <a:latin typeface="+mn-lt"/>
                          <a:ea typeface="+mn-ea"/>
                          <a:cs typeface="+mn-cs"/>
                        </a:rPr>
                      </a:br>
                      <a:r>
                        <a:rPr lang="en-US" sz="1200" kern="1200" baseline="0">
                          <a:solidFill>
                            <a:srgbClr val="121212"/>
                          </a:solidFill>
                          <a:latin typeface="+mn-lt"/>
                          <a:ea typeface="+mn-ea"/>
                          <a:cs typeface="+mn-cs"/>
                        </a:rPr>
                        <a:t>2.6</a:t>
                      </a:r>
                      <a:r>
                        <a:rPr lang="en-US" sz="1200" i="1" kern="1200" baseline="0">
                          <a:solidFill>
                            <a:schemeClr val="tx1"/>
                          </a:solidFill>
                          <a:latin typeface="+mn-lt"/>
                          <a:ea typeface="+mn-ea"/>
                          <a:cs typeface="+mn-cs"/>
                        </a:rPr>
                        <a:t>%</a:t>
                      </a:r>
                      <a:endParaRPr lang="en-US" sz="1200" i="1" kern="1200">
                        <a:solidFill>
                          <a:schemeClr val="tx1"/>
                        </a:solidFill>
                        <a:latin typeface="+mn-lt"/>
                        <a:ea typeface="+mn-ea"/>
                        <a:cs typeface="+mn-cs"/>
                      </a:endParaRP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baseline="0">
                          <a:solidFill>
                            <a:schemeClr val="tx1"/>
                          </a:solidFill>
                          <a:latin typeface="+mn-lt"/>
                          <a:ea typeface="+mn-ea"/>
                          <a:cs typeface="+mn-cs"/>
                        </a:rPr>
                        <a:t>717 thousand</a:t>
                      </a:r>
                      <a:br>
                        <a:rPr lang="en-US" sz="1200" kern="1200" baseline="0">
                          <a:solidFill>
                            <a:srgbClr val="121212"/>
                          </a:solidFill>
                          <a:latin typeface="+mn-lt"/>
                          <a:ea typeface="+mn-ea"/>
                          <a:cs typeface="+mn-cs"/>
                        </a:rPr>
                      </a:br>
                      <a:r>
                        <a:rPr lang="en-US" sz="1200" kern="1200" baseline="0">
                          <a:solidFill>
                            <a:srgbClr val="121212"/>
                          </a:solidFill>
                          <a:latin typeface="+mn-lt"/>
                          <a:ea typeface="+mn-ea"/>
                          <a:cs typeface="+mn-cs"/>
                        </a:rPr>
                        <a:t>5.0</a:t>
                      </a:r>
                      <a:r>
                        <a:rPr lang="en-US" sz="1200" i="1" kern="1200" baseline="0">
                          <a:solidFill>
                            <a:schemeClr val="tx1"/>
                          </a:solidFill>
                          <a:latin typeface="+mn-lt"/>
                          <a:ea typeface="+mn-ea"/>
                          <a:cs typeface="+mn-cs"/>
                        </a:rPr>
                        <a:t>%</a:t>
                      </a:r>
                      <a:endParaRPr lang="en-US" sz="1200" i="1" kern="1200">
                        <a:solidFill>
                          <a:schemeClr val="tx1"/>
                        </a:solidFill>
                        <a:latin typeface="+mn-lt"/>
                        <a:ea typeface="+mn-ea"/>
                        <a:cs typeface="+mn-cs"/>
                      </a:endParaRP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n-lt"/>
                          <a:ea typeface="ＭＳ Ｐゴシック"/>
                          <a:cs typeface="Arial"/>
                        </a:rPr>
                        <a:t>736 thousand</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n-lt"/>
                          <a:ea typeface="ＭＳ Ｐゴシック"/>
                          <a:cs typeface="Arial"/>
                        </a:rPr>
                        <a:t>2.6%</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extLst>
                  <a:ext uri="{0D108BD9-81ED-4DB2-BD59-A6C34878D82A}">
                    <a16:rowId xmlns:a16="http://schemas.microsoft.com/office/drawing/2014/main" val="10002"/>
                  </a:ext>
                </a:extLst>
              </a:tr>
              <a:tr h="445893">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algn="l" defTabSz="914400" rtl="0" eaLnBrk="1" latinLnBrk="0" hangingPunct="1"/>
                      <a:r>
                        <a:rPr lang="en-US" sz="1200" b="1" i="0" kern="1200">
                          <a:solidFill>
                            <a:schemeClr val="dk1"/>
                          </a:solidFill>
                          <a:latin typeface="Source Sans Pro SemiBold"/>
                          <a:ea typeface="Source Sans Pro SemiBold"/>
                          <a:cs typeface="+mn-cs"/>
                        </a:rPr>
                        <a:t>Total Existing Home Sales </a:t>
                      </a:r>
                      <a:br>
                        <a:rPr lang="en-US" sz="1200" b="1" i="0" kern="1200">
                          <a:solidFill>
                            <a:srgbClr val="121212"/>
                          </a:solidFill>
                          <a:latin typeface="Source Sans Pro SemiBold"/>
                          <a:ea typeface="Source Sans Pro SemiBold"/>
                          <a:cs typeface="+mn-cs"/>
                        </a:rPr>
                      </a:br>
                      <a:r>
                        <a:rPr lang="en-US" sz="1200" b="1" i="0" baseline="0">
                          <a:latin typeface="Source Sans Pro SemiBold"/>
                          <a:ea typeface="Source Sans Pro SemiBold"/>
                        </a:rPr>
                        <a:t>(Percent Change Year-Over-Year)</a:t>
                      </a:r>
                      <a:endParaRPr lang="en-US" sz="1200" b="1" i="0" kern="1200">
                        <a:solidFill>
                          <a:schemeClr val="dk1"/>
                        </a:solidFill>
                        <a:latin typeface="Source Sans Pro SemiBold"/>
                        <a:ea typeface="Source Sans Pro SemiBold"/>
                        <a:cs typeface="+mn-cs"/>
                      </a:endParaRPr>
                    </a:p>
                  </a:txBody>
                  <a:tcPr marL="32053" marR="32053" marT="16027" marB="16027" anchor="ctr">
                    <a:lnL w="12700" cap="flat" cmpd="sng" algn="ctr">
                      <a:solidFill>
                        <a:schemeClr val="bg2"/>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j-lt"/>
                          <a:ea typeface="+mn-ea"/>
                          <a:cs typeface="+mn-cs"/>
                        </a:rPr>
                        <a:t>5.030 million</a:t>
                      </a:r>
                      <a:br>
                        <a:rPr lang="en-US" sz="1200" kern="1200">
                          <a:solidFill>
                            <a:srgbClr val="121212"/>
                          </a:solidFill>
                          <a:latin typeface="+mj-lt"/>
                          <a:ea typeface="+mn-ea"/>
                          <a:cs typeface="+mn-cs"/>
                        </a:rPr>
                      </a:br>
                      <a:r>
                        <a:rPr lang="en-US" sz="1200" i="1" kern="1200">
                          <a:solidFill>
                            <a:schemeClr val="dk1"/>
                          </a:solidFill>
                          <a:latin typeface="+mj-lt"/>
                          <a:ea typeface="+mn-ea"/>
                          <a:cs typeface="+mn-cs"/>
                        </a:rPr>
                        <a:t>-17.8%</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j-lt"/>
                          <a:ea typeface="+mn-ea"/>
                          <a:cs typeface="+mn-cs"/>
                        </a:rPr>
                        <a:t>4.090 million</a:t>
                      </a:r>
                      <a:br>
                        <a:rPr lang="en-US" sz="1200" kern="1200">
                          <a:solidFill>
                            <a:srgbClr val="121212"/>
                          </a:solidFill>
                          <a:latin typeface="+mj-lt"/>
                          <a:ea typeface="+mn-ea"/>
                          <a:cs typeface="+mn-cs"/>
                        </a:rPr>
                      </a:br>
                      <a:r>
                        <a:rPr lang="en-US" sz="1200" i="1" kern="1200">
                          <a:solidFill>
                            <a:srgbClr val="121212"/>
                          </a:solidFill>
                          <a:latin typeface="+mj-lt"/>
                          <a:ea typeface="+mn-ea"/>
                          <a:cs typeface="+mn-cs"/>
                        </a:rPr>
                        <a:t>-18.7</a:t>
                      </a:r>
                      <a:r>
                        <a:rPr lang="en-US" sz="1200" i="1" kern="1200">
                          <a:solidFill>
                            <a:schemeClr val="dk1"/>
                          </a:solidFill>
                          <a:latin typeface="+mj-lt"/>
                          <a:ea typeface="+mn-ea"/>
                          <a:cs typeface="+mn-cs"/>
                        </a:rPr>
                        <a:t>%</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n-lt"/>
                          <a:ea typeface="+mn-ea"/>
                          <a:cs typeface="+mn-cs"/>
                        </a:rPr>
                        <a:t>4.062 million</a:t>
                      </a:r>
                      <a:br>
                        <a:rPr lang="en-US" sz="1200" kern="1200">
                          <a:solidFill>
                            <a:srgbClr val="121212"/>
                          </a:solidFill>
                          <a:latin typeface="+mn-lt"/>
                          <a:ea typeface="+mn-ea"/>
                          <a:cs typeface="+mn-cs"/>
                        </a:rPr>
                      </a:br>
                      <a:r>
                        <a:rPr lang="en-US" sz="1200" kern="1200">
                          <a:solidFill>
                            <a:srgbClr val="121212"/>
                          </a:solidFill>
                          <a:latin typeface="+mn-lt"/>
                          <a:ea typeface="+mn-ea"/>
                          <a:cs typeface="+mn-cs"/>
                        </a:rPr>
                        <a:t>-0.6%</a:t>
                      </a:r>
                      <a:endParaRPr lang="en-US" sz="1200" i="1" kern="1200">
                        <a:solidFill>
                          <a:schemeClr val="dk1"/>
                        </a:solidFill>
                        <a:latin typeface="+mn-lt"/>
                        <a:ea typeface="+mn-ea"/>
                        <a:cs typeface="+mn-cs"/>
                      </a:endParaRP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n-lt"/>
                          <a:ea typeface="+mn-ea"/>
                          <a:cs typeface="+mn-cs"/>
                        </a:rPr>
                        <a:t>4.180 million</a:t>
                      </a:r>
                      <a:br>
                        <a:rPr lang="en-US" sz="1200" kern="1200">
                          <a:solidFill>
                            <a:srgbClr val="121212"/>
                          </a:solidFill>
                          <a:latin typeface="+mn-lt"/>
                          <a:ea typeface="+mn-ea"/>
                          <a:cs typeface="+mn-cs"/>
                        </a:rPr>
                      </a:br>
                      <a:r>
                        <a:rPr lang="en-US" sz="1200" kern="1200">
                          <a:solidFill>
                            <a:srgbClr val="121212"/>
                          </a:solidFill>
                          <a:latin typeface="+mn-lt"/>
                          <a:ea typeface="+mn-ea"/>
                          <a:cs typeface="+mn-cs"/>
                        </a:rPr>
                        <a:t>2.9</a:t>
                      </a:r>
                      <a:r>
                        <a:rPr lang="en-US" sz="1200" i="1" kern="1200">
                          <a:solidFill>
                            <a:schemeClr val="dk1"/>
                          </a:solidFill>
                          <a:latin typeface="+mn-lt"/>
                          <a:ea typeface="+mn-ea"/>
                          <a:cs typeface="+mn-cs"/>
                        </a:rPr>
                        <a:t>%</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n-lt"/>
                          <a:ea typeface="+mn-ea"/>
                          <a:cs typeface="+mn-cs"/>
                        </a:rPr>
                        <a:t>4.459 million</a:t>
                      </a:r>
                      <a:br>
                        <a:rPr lang="en-US" sz="1200" kern="1200">
                          <a:solidFill>
                            <a:srgbClr val="121212"/>
                          </a:solidFill>
                          <a:latin typeface="+mn-lt"/>
                          <a:ea typeface="+mn-ea"/>
                          <a:cs typeface="+mn-cs"/>
                        </a:rPr>
                      </a:br>
                      <a:r>
                        <a:rPr lang="en-US" sz="1200" kern="1200">
                          <a:solidFill>
                            <a:srgbClr val="121212"/>
                          </a:solidFill>
                          <a:latin typeface="+mn-lt"/>
                          <a:ea typeface="+mn-ea"/>
                          <a:cs typeface="+mn-cs"/>
                        </a:rPr>
                        <a:t>6.7</a:t>
                      </a:r>
                      <a:r>
                        <a:rPr lang="en-US" sz="1200" i="1" kern="1200">
                          <a:solidFill>
                            <a:schemeClr val="dk1"/>
                          </a:solidFill>
                          <a:latin typeface="+mn-lt"/>
                          <a:ea typeface="+mn-ea"/>
                          <a:cs typeface="+mn-cs"/>
                        </a:rPr>
                        <a:t>%</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90919">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algn="l" defTabSz="914400" rtl="0" eaLnBrk="1" latinLnBrk="0" hangingPunct="1"/>
                      <a:r>
                        <a:rPr lang="en-US" sz="1200" b="1" i="0" kern="1200">
                          <a:solidFill>
                            <a:schemeClr val="dk1"/>
                          </a:solidFill>
                          <a:latin typeface="Source Sans Pro SemiBold"/>
                          <a:ea typeface="Source Sans Pro SemiBold"/>
                          <a:cs typeface="Arial"/>
                        </a:rPr>
                        <a:t>Fannie Mae HPI</a:t>
                      </a:r>
                      <a:br>
                        <a:rPr lang="en-US" sz="1200" b="1" i="0" kern="1200">
                          <a:solidFill>
                            <a:srgbClr val="121212"/>
                          </a:solidFill>
                          <a:latin typeface="Source Sans Pro SemiBold"/>
                          <a:ea typeface="Source Sans Pro SemiBold"/>
                          <a:cs typeface="Arial"/>
                        </a:rPr>
                      </a:br>
                      <a:r>
                        <a:rPr lang="en-US" sz="1200" b="1" i="0" baseline="0">
                          <a:latin typeface="Source Sans Pro SemiBold"/>
                          <a:ea typeface="Source Sans Pro SemiBold"/>
                        </a:rPr>
                        <a:t>(Percent Change Q4/Q4)</a:t>
                      </a:r>
                      <a:endParaRPr lang="en-US" sz="1200" b="1" i="0" kern="1200">
                        <a:solidFill>
                          <a:schemeClr val="dk1"/>
                        </a:solidFill>
                        <a:latin typeface="Source Sans Pro SemiBold"/>
                        <a:ea typeface="Source Sans Pro SemiBold"/>
                        <a:cs typeface="Arial"/>
                      </a:endParaRPr>
                    </a:p>
                  </a:txBody>
                  <a:tcPr marL="32053" marR="32053" marT="16027" marB="16027" anchor="ctr">
                    <a:lnL w="12700" cap="flat" cmpd="sng" algn="ctr">
                      <a:solidFill>
                        <a:schemeClr val="bg2"/>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i="0" kern="1200">
                          <a:solidFill>
                            <a:schemeClr val="dk1"/>
                          </a:solidFill>
                          <a:latin typeface="+mj-lt"/>
                          <a:ea typeface="+mn-ea"/>
                          <a:cs typeface="+mn-cs"/>
                        </a:rPr>
                        <a:t>7.8%</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i="0" kern="1200">
                          <a:solidFill>
                            <a:schemeClr val="dk1"/>
                          </a:solidFill>
                          <a:latin typeface="+mj-lt"/>
                          <a:ea typeface="+mn-ea"/>
                          <a:cs typeface="+mn-cs"/>
                        </a:rPr>
                        <a:t>5.5%</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i="0" kern="1200">
                          <a:solidFill>
                            <a:schemeClr val="dk1"/>
                          </a:solidFill>
                          <a:latin typeface="+mj-lt"/>
                          <a:ea typeface="+mn-ea"/>
                          <a:cs typeface="+mn-cs"/>
                        </a:rPr>
                        <a:t>5.8%</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i="0" kern="1200">
                          <a:solidFill>
                            <a:schemeClr val="dk1"/>
                          </a:solidFill>
                          <a:latin typeface="+mj-lt"/>
                          <a:ea typeface="+mn-ea"/>
                          <a:cs typeface="+mn-cs"/>
                        </a:rPr>
                        <a:t>3.5%</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i="0" kern="1200">
                          <a:solidFill>
                            <a:schemeClr val="dk1"/>
                          </a:solidFill>
                          <a:latin typeface="+mj-lt"/>
                          <a:ea typeface="+mn-ea"/>
                          <a:cs typeface="+mn-cs"/>
                        </a:rPr>
                        <a:t>1.7%</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extLst>
                  <a:ext uri="{0D108BD9-81ED-4DB2-BD59-A6C34878D82A}">
                    <a16:rowId xmlns:a16="http://schemas.microsoft.com/office/drawing/2014/main" val="10004"/>
                  </a:ext>
                </a:extLst>
              </a:tr>
              <a:tr h="433676">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algn="l" rtl="0" eaLnBrk="1" latinLnBrk="0" hangingPunct="1"/>
                      <a:r>
                        <a:rPr lang="en-US" sz="1200" b="1" i="0" kern="1200">
                          <a:solidFill>
                            <a:schemeClr val="dk1"/>
                          </a:solidFill>
                          <a:latin typeface="Source Sans Pro SemiBold"/>
                          <a:ea typeface="Source Sans Pro SemiBold"/>
                          <a:cs typeface="+mn-cs"/>
                        </a:rPr>
                        <a:t>Single-Family Purchase Mortgage Originations</a:t>
                      </a:r>
                      <a:br>
                        <a:rPr lang="en-US" sz="1200" b="1" i="0" kern="1200">
                          <a:solidFill>
                            <a:srgbClr val="121212"/>
                          </a:solidFill>
                          <a:latin typeface="Source Sans Pro SemiBold"/>
                          <a:ea typeface="Source Sans Pro SemiBold"/>
                          <a:cs typeface="+mn-cs"/>
                        </a:rPr>
                      </a:br>
                      <a:r>
                        <a:rPr lang="en-US" sz="1200" b="1" i="0" baseline="0">
                          <a:latin typeface="Source Sans Pro SemiBold"/>
                          <a:ea typeface="Source Sans Pro SemiBold"/>
                        </a:rPr>
                        <a:t>(Percent Change Year-Over-Year)</a:t>
                      </a:r>
                      <a:endParaRPr lang="en-US" sz="1200" b="1" i="0" kern="1200">
                        <a:solidFill>
                          <a:schemeClr val="dk1"/>
                        </a:solidFill>
                        <a:latin typeface="Source Sans Pro SemiBold"/>
                        <a:ea typeface="Source Sans Pro SemiBold"/>
                        <a:cs typeface="+mn-cs"/>
                      </a:endParaRPr>
                    </a:p>
                  </a:txBody>
                  <a:tcPr marL="32053" marR="32053" marT="16027" marB="16027" anchor="ctr">
                    <a:lnL w="12700" cap="flat" cmpd="sng" algn="ctr">
                      <a:solidFill>
                        <a:schemeClr val="bg2"/>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j-lt"/>
                          <a:ea typeface="+mn-ea"/>
                          <a:cs typeface="+mn-cs"/>
                        </a:rPr>
                        <a:t>$1,644 billion</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i="1" kern="1200">
                          <a:solidFill>
                            <a:schemeClr val="dk1"/>
                          </a:solidFill>
                          <a:latin typeface="+mj-lt"/>
                          <a:ea typeface="+mn-ea"/>
                          <a:cs typeface="+mn-cs"/>
                        </a:rPr>
                        <a:t>-13.5%</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j-lt"/>
                          <a:ea typeface="+mn-ea"/>
                          <a:cs typeface="+mn-cs"/>
                        </a:rPr>
                        <a:t>$1,282 billion</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i="1" kern="1200">
                          <a:solidFill>
                            <a:schemeClr val="dk1"/>
                          </a:solidFill>
                          <a:latin typeface="+mj-lt"/>
                          <a:ea typeface="+mn-ea"/>
                          <a:cs typeface="+mn-cs"/>
                        </a:rPr>
                        <a:t>-22.0%</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n-lt"/>
                          <a:ea typeface="+mn-ea"/>
                          <a:cs typeface="+mn-cs"/>
                        </a:rPr>
                        <a:t>$1,301 billion</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i="1" kern="1200">
                          <a:solidFill>
                            <a:schemeClr val="dk1"/>
                          </a:solidFill>
                          <a:latin typeface="+mn-lt"/>
                          <a:ea typeface="+mn-ea"/>
                          <a:cs typeface="+mn-cs"/>
                        </a:rPr>
                        <a:t>0.5%</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n-lt"/>
                          <a:ea typeface="+mn-ea"/>
                          <a:cs typeface="+mn-cs"/>
                        </a:rPr>
                        <a:t>$1,423 billion</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i="1" kern="1200">
                          <a:solidFill>
                            <a:schemeClr val="dk1"/>
                          </a:solidFill>
                          <a:latin typeface="+mn-lt"/>
                          <a:ea typeface="+mn-ea"/>
                          <a:cs typeface="+mn-cs"/>
                        </a:rPr>
                        <a:t>9.4%</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dk1"/>
                          </a:solidFill>
                          <a:latin typeface="+mn-lt"/>
                          <a:ea typeface="+mn-ea"/>
                          <a:cs typeface="+mn-cs"/>
                        </a:rPr>
                        <a:t>$1,566 billion</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i="1" kern="1200">
                          <a:solidFill>
                            <a:schemeClr val="dk1"/>
                          </a:solidFill>
                          <a:latin typeface="+mn-lt"/>
                          <a:ea typeface="+mn-ea"/>
                          <a:cs typeface="+mn-cs"/>
                        </a:rPr>
                        <a:t>10%</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33676">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r>
                        <a:rPr lang="en-US" sz="1200" b="1" i="0">
                          <a:latin typeface="Source Sans Pro SemiBold"/>
                          <a:ea typeface="Source Sans Pro SemiBold"/>
                        </a:rPr>
                        <a:t>Single-Family Refinance Mortgage Originations</a:t>
                      </a:r>
                      <a:br>
                        <a:rPr lang="en-US" sz="1200" b="1" i="0">
                          <a:latin typeface="Source Sans Pro SemiBold"/>
                          <a:ea typeface="Source Sans Pro SemiBold"/>
                        </a:rPr>
                      </a:br>
                      <a:r>
                        <a:rPr lang="en-US" sz="1200" b="1" i="0" baseline="0">
                          <a:latin typeface="Source Sans Pro SemiBold"/>
                          <a:ea typeface="Source Sans Pro SemiBold"/>
                        </a:rPr>
                        <a:t>(Percent Change Year-Over-Year)</a:t>
                      </a:r>
                      <a:endParaRPr lang="en-US" sz="1200" b="1" i="0">
                        <a:solidFill>
                          <a:schemeClr val="tx1"/>
                        </a:solidFill>
                        <a:latin typeface="Source Sans Pro SemiBold"/>
                        <a:ea typeface="Source Sans Pro SemiBold"/>
                      </a:endParaRPr>
                    </a:p>
                  </a:txBody>
                  <a:tcPr marL="32053" marR="32053" marT="16027" marB="16027" anchor="ctr">
                    <a:lnL w="12700" cap="flat" cmpd="sng" algn="ctr">
                      <a:solidFill>
                        <a:schemeClr val="bg2"/>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a:latin typeface="+mj-lt"/>
                        </a:rPr>
                        <a:t>$730 billion</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i="1">
                          <a:latin typeface="+mj-lt"/>
                        </a:rPr>
                        <a:t>-72.7%</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a:latin typeface="+mj-lt"/>
                        </a:rPr>
                        <a:t>$221 billion</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i="1">
                          <a:latin typeface="+mj-lt"/>
                        </a:rPr>
                        <a:t>-69.7%</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latin typeface="+mn-lt"/>
                          <a:ea typeface="+mn-ea"/>
                          <a:cs typeface="+mn-cs"/>
                        </a:rPr>
                        <a:t>$360 billion</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latin typeface="+mn-lt"/>
                          <a:ea typeface="+mn-ea"/>
                          <a:cs typeface="+mn-cs"/>
                        </a:rPr>
                        <a:t>63.0%</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latin typeface="+mn-lt"/>
                          <a:ea typeface="+mn-ea"/>
                          <a:cs typeface="+mn-cs"/>
                        </a:rPr>
                        <a:t>$464 billion</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latin typeface="+mn-lt"/>
                          <a:ea typeface="+mn-ea"/>
                          <a:cs typeface="+mn-cs"/>
                        </a:rPr>
                        <a:t>19.5%</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latin typeface="+mn-lt"/>
                          <a:ea typeface="+mn-ea"/>
                          <a:cs typeface="+mn-cs"/>
                        </a:rPr>
                        <a:t>$650 billion</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latin typeface="+mn-lt"/>
                          <a:ea typeface="+mn-ea"/>
                          <a:cs typeface="+mn-cs"/>
                        </a:rPr>
                        <a:t>40.2%</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extLst>
                  <a:ext uri="{0D108BD9-81ED-4DB2-BD59-A6C34878D82A}">
                    <a16:rowId xmlns:a16="http://schemas.microsoft.com/office/drawing/2014/main" val="10006"/>
                  </a:ext>
                </a:extLst>
              </a:tr>
              <a:tr h="433676">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r>
                        <a:rPr lang="en-US" sz="1200" b="1" i="0">
                          <a:latin typeface="Source Sans Pro SemiBold"/>
                          <a:ea typeface="Source Sans Pro SemiBold"/>
                        </a:rPr>
                        <a:t>Total Single-Family Mortgage Originations</a:t>
                      </a:r>
                      <a:br>
                        <a:rPr lang="en-US" sz="1200" b="1" i="0">
                          <a:latin typeface="Source Sans Pro SemiBold"/>
                          <a:ea typeface="Source Sans Pro SemiBold"/>
                        </a:rPr>
                      </a:br>
                      <a:r>
                        <a:rPr lang="en-US" sz="1200" b="1" i="0" baseline="0">
                          <a:latin typeface="Source Sans Pro SemiBold"/>
                          <a:ea typeface="Source Sans Pro SemiBold"/>
                        </a:rPr>
                        <a:t>(Percent Change Year-Over-Year)</a:t>
                      </a:r>
                      <a:endParaRPr lang="en-US" sz="1200" b="1" i="0">
                        <a:solidFill>
                          <a:schemeClr val="tx1"/>
                        </a:solidFill>
                        <a:latin typeface="Source Sans Pro SemiBold"/>
                        <a:ea typeface="Source Sans Pro SemiBold"/>
                      </a:endParaRPr>
                    </a:p>
                  </a:txBody>
                  <a:tcPr marL="32053" marR="32053" marT="16027" marB="16027" anchor="ctr">
                    <a:lnL w="12700" cap="flat" cmpd="sng" algn="ctr">
                      <a:solidFill>
                        <a:schemeClr val="bg2"/>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a:latin typeface="+mj-lt"/>
                        </a:rPr>
                        <a:t>$2,374 billion</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i="1">
                          <a:latin typeface="+mj-lt"/>
                        </a:rPr>
                        <a:t>-48.1%</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lvl1pPr marL="0" algn="l" defTabSz="914400" rtl="0" eaLnBrk="1" latinLnBrk="0" hangingPunct="1">
                        <a:defRPr sz="1800" kern="1200">
                          <a:solidFill>
                            <a:schemeClr val="dk1"/>
                          </a:solidFill>
                          <a:latin typeface="Arial"/>
                          <a:ea typeface="ＭＳ Ｐゴシック"/>
                          <a:cs typeface="Arial"/>
                        </a:defRPr>
                      </a:lvl1pPr>
                      <a:lvl2pPr marL="457200" algn="l" defTabSz="914400" rtl="0" eaLnBrk="1" latinLnBrk="0" hangingPunct="1">
                        <a:defRPr sz="1800" kern="1200">
                          <a:solidFill>
                            <a:schemeClr val="dk1"/>
                          </a:solidFill>
                          <a:latin typeface="Arial"/>
                          <a:ea typeface="ＭＳ Ｐゴシック"/>
                          <a:cs typeface="Arial"/>
                        </a:defRPr>
                      </a:lvl2pPr>
                      <a:lvl3pPr marL="914400" algn="l" defTabSz="914400" rtl="0" eaLnBrk="1" latinLnBrk="0" hangingPunct="1">
                        <a:defRPr sz="1800" kern="1200">
                          <a:solidFill>
                            <a:schemeClr val="dk1"/>
                          </a:solidFill>
                          <a:latin typeface="Arial"/>
                          <a:ea typeface="ＭＳ Ｐゴシック"/>
                          <a:cs typeface="Arial"/>
                        </a:defRPr>
                      </a:lvl3pPr>
                      <a:lvl4pPr marL="1371600" algn="l" defTabSz="914400" rtl="0" eaLnBrk="1" latinLnBrk="0" hangingPunct="1">
                        <a:defRPr sz="1800" kern="1200">
                          <a:solidFill>
                            <a:schemeClr val="dk1"/>
                          </a:solidFill>
                          <a:latin typeface="Arial"/>
                          <a:ea typeface="ＭＳ Ｐゴシック"/>
                          <a:cs typeface="Arial"/>
                        </a:defRPr>
                      </a:lvl4pPr>
                      <a:lvl5pPr marL="1828800" algn="l" defTabSz="914400" rtl="0" eaLnBrk="1" latinLnBrk="0" hangingPunct="1">
                        <a:defRPr sz="1800" kern="1200">
                          <a:solidFill>
                            <a:schemeClr val="dk1"/>
                          </a:solidFill>
                          <a:latin typeface="Arial"/>
                          <a:ea typeface="ＭＳ Ｐゴシック"/>
                          <a:cs typeface="Arial"/>
                        </a:defRPr>
                      </a:lvl5pPr>
                      <a:lvl6pPr marL="2286000" algn="l" defTabSz="914400" rtl="0" eaLnBrk="1" latinLnBrk="0" hangingPunct="1">
                        <a:defRPr sz="1800" kern="1200">
                          <a:solidFill>
                            <a:schemeClr val="dk1"/>
                          </a:solidFill>
                          <a:latin typeface="Arial"/>
                          <a:ea typeface="ＭＳ Ｐゴシック"/>
                          <a:cs typeface="Arial"/>
                        </a:defRPr>
                      </a:lvl6pPr>
                      <a:lvl7pPr marL="2743200" algn="l" defTabSz="914400" rtl="0" eaLnBrk="1" latinLnBrk="0" hangingPunct="1">
                        <a:defRPr sz="1800" kern="1200">
                          <a:solidFill>
                            <a:schemeClr val="dk1"/>
                          </a:solidFill>
                          <a:latin typeface="Arial"/>
                          <a:ea typeface="ＭＳ Ｐゴシック"/>
                          <a:cs typeface="Arial"/>
                        </a:defRPr>
                      </a:lvl7pPr>
                      <a:lvl8pPr marL="3200400" algn="l" defTabSz="914400" rtl="0" eaLnBrk="1" latinLnBrk="0" hangingPunct="1">
                        <a:defRPr sz="1800" kern="1200">
                          <a:solidFill>
                            <a:schemeClr val="dk1"/>
                          </a:solidFill>
                          <a:latin typeface="Arial"/>
                          <a:ea typeface="ＭＳ Ｐゴシック"/>
                          <a:cs typeface="Arial"/>
                        </a:defRPr>
                      </a:lvl8pPr>
                      <a:lvl9pPr marL="3657600" algn="l" defTabSz="914400" rtl="0" eaLnBrk="1" latinLnBrk="0" hangingPunct="1">
                        <a:defRPr sz="1800" kern="1200">
                          <a:solidFill>
                            <a:schemeClr val="dk1"/>
                          </a:solidFill>
                          <a:latin typeface="Arial"/>
                          <a:ea typeface="ＭＳ Ｐゴシック"/>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a:latin typeface="+mj-lt"/>
                        </a:rPr>
                        <a:t>$1,503 billion</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i="1">
                          <a:latin typeface="+mj-lt"/>
                        </a:rPr>
                        <a:t>-36.7%</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latin typeface="+mn-lt"/>
                          <a:ea typeface="+mn-ea"/>
                          <a:cs typeface="+mn-cs"/>
                        </a:rPr>
                        <a:t>$1,689 billion</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latin typeface="+mn-lt"/>
                          <a:ea typeface="+mn-ea"/>
                          <a:cs typeface="+mn-cs"/>
                        </a:rPr>
                        <a:t>9.7%</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latin typeface="+mn-lt"/>
                          <a:ea typeface="+mn-ea"/>
                          <a:cs typeface="+mn-cs"/>
                        </a:rPr>
                        <a:t>$1,887 billion</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latin typeface="+mn-lt"/>
                          <a:ea typeface="+mn-ea"/>
                          <a:cs typeface="+mn-cs"/>
                        </a:rPr>
                        <a:t>11.7%</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latin typeface="+mn-lt"/>
                          <a:ea typeface="+mn-ea"/>
                          <a:cs typeface="+mn-cs"/>
                        </a:rPr>
                        <a:t>$2,216 billion</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latin typeface="+mn-lt"/>
                          <a:ea typeface="+mn-ea"/>
                          <a:cs typeface="+mn-cs"/>
                        </a:rPr>
                        <a:t>17.4%</a:t>
                      </a:r>
                    </a:p>
                  </a:txBody>
                  <a:tcPr marL="32053" marR="32053" marT="16027" marB="16027"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extLst>
                  <a:ext uri="{0D108BD9-81ED-4DB2-BD59-A6C34878D82A}">
                    <a16:rowId xmlns:a16="http://schemas.microsoft.com/office/drawing/2014/main" val="3192668467"/>
                  </a:ext>
                </a:extLst>
              </a:tr>
            </a:tbl>
          </a:graphicData>
        </a:graphic>
      </p:graphicFrame>
    </p:spTree>
    <p:extLst>
      <p:ext uri="{BB962C8B-B14F-4D97-AF65-F5344CB8AC3E}">
        <p14:creationId xmlns:p14="http://schemas.microsoft.com/office/powerpoint/2010/main" val="11727631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F64B0-2CC0-01D9-4072-040C4B8730E0}"/>
              </a:ext>
            </a:extLst>
          </p:cNvPr>
          <p:cNvSpPr>
            <a:spLocks noGrp="1"/>
          </p:cNvSpPr>
          <p:nvPr>
            <p:ph type="title"/>
          </p:nvPr>
        </p:nvSpPr>
        <p:spPr>
          <a:xfrm>
            <a:off x="914400" y="2750516"/>
            <a:ext cx="9906000" cy="1194558"/>
          </a:xfrm>
        </p:spPr>
        <p:txBody>
          <a:bodyPr/>
          <a:lstStyle/>
          <a:p>
            <a:r>
              <a:rPr lang="en-US"/>
              <a:t>Enterprise Regulatory Capital Framework (ERCF)</a:t>
            </a:r>
          </a:p>
        </p:txBody>
      </p:sp>
    </p:spTree>
    <p:extLst>
      <p:ext uri="{BB962C8B-B14F-4D97-AF65-F5344CB8AC3E}">
        <p14:creationId xmlns:p14="http://schemas.microsoft.com/office/powerpoint/2010/main" val="41045004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1">
            <a:extLst>
              <a:ext uri="{FF2B5EF4-FFF2-40B4-BE49-F238E27FC236}">
                <a16:creationId xmlns:a16="http://schemas.microsoft.com/office/drawing/2014/main" id="{824467D4-901A-53D5-4D6B-E7F38C3A452B}"/>
              </a:ext>
            </a:extLst>
          </p:cNvPr>
          <p:cNvSpPr>
            <a:spLocks noGrp="1"/>
          </p:cNvSpPr>
          <p:nvPr>
            <p:ph sz="quarter" idx="18"/>
          </p:nvPr>
        </p:nvSpPr>
        <p:spPr>
          <a:xfrm>
            <a:off x="911352" y="1330582"/>
            <a:ext cx="10363200" cy="221599"/>
          </a:xfrm>
        </p:spPr>
        <p:txBody>
          <a:bodyPr>
            <a:normAutofit/>
          </a:bodyPr>
          <a:lstStyle/>
          <a:p>
            <a:pPr>
              <a:lnSpc>
                <a:spcPct val="90000"/>
              </a:lnSpc>
            </a:pPr>
            <a:r>
              <a:rPr lang="en-US"/>
              <a:t>Increasing ERCF Capital Predominantly Driven by Increasing Countercyclical Adjustment &amp; Refi Burnout Factor</a:t>
            </a:r>
          </a:p>
        </p:txBody>
      </p:sp>
      <p:sp>
        <p:nvSpPr>
          <p:cNvPr id="12" name="Content Placeholder 2">
            <a:extLst>
              <a:ext uri="{FF2B5EF4-FFF2-40B4-BE49-F238E27FC236}">
                <a16:creationId xmlns:a16="http://schemas.microsoft.com/office/drawing/2014/main" id="{22718854-3CC5-32AC-FE50-472297BD268E}"/>
              </a:ext>
            </a:extLst>
          </p:cNvPr>
          <p:cNvSpPr>
            <a:spLocks noGrp="1"/>
          </p:cNvSpPr>
          <p:nvPr>
            <p:ph sz="quarter" idx="20"/>
          </p:nvPr>
        </p:nvSpPr>
        <p:spPr>
          <a:xfrm>
            <a:off x="7090512" y="1729474"/>
            <a:ext cx="4695876" cy="5076479"/>
          </a:xfrm>
        </p:spPr>
        <p:txBody>
          <a:bodyPr vert="horz" lIns="0" tIns="0" rIns="0" bIns="0" rtlCol="0" anchor="t">
            <a:normAutofit/>
          </a:bodyPr>
          <a:lstStyle/>
          <a:p>
            <a:pPr marL="285750" indent="-285750">
              <a:buFont typeface="Arial" panose="020B0604020202020204" pitchFamily="34" charset="0"/>
              <a:buChar char="•"/>
            </a:pPr>
            <a:r>
              <a:rPr lang="en-US" sz="1400"/>
              <a:t>Significant increase in the pre-deal ERCF capital since 2023 predominantly driven by increases in Base Capital, Countercyclical Adjustment, and Risk Multipliers. </a:t>
            </a:r>
          </a:p>
          <a:p>
            <a:pPr marL="285750" indent="-285750">
              <a:buFont typeface="Arial" panose="020B0604020202020204" pitchFamily="34" charset="0"/>
              <a:buChar char="•"/>
            </a:pPr>
            <a:r>
              <a:rPr lang="en-US" sz="1400"/>
              <a:t>Increases in capital-charge components since 2023 are attributed to:   </a:t>
            </a:r>
            <a:endParaRPr lang="en-US" sz="1400">
              <a:ea typeface="Source Sans Pro"/>
            </a:endParaRPr>
          </a:p>
          <a:p>
            <a:pPr marL="568960" lvl="1" indent="-285750"/>
            <a:r>
              <a:rPr lang="en-US" sz="1400" b="1"/>
              <a:t>Increase in pre-deal ERCF Base Capital </a:t>
            </a:r>
            <a:r>
              <a:rPr lang="en-US" sz="1400"/>
              <a:t>reflects higher embedded house price appreciation in 2022 acquired loans (CIRT 2023-1), which moderated for 2023 and 2024 acquired loans (CIRT 2024-1 and CIRT 2025-L1, respectively).  </a:t>
            </a:r>
            <a:endParaRPr lang="en-US" sz="1400">
              <a:ea typeface="Source Sans Pro"/>
            </a:endParaRPr>
          </a:p>
          <a:p>
            <a:pPr marL="568960" lvl="1" indent="-285750"/>
            <a:r>
              <a:rPr lang="en-US" sz="1400" b="1"/>
              <a:t>Higher Countercyclical Adjustment </a:t>
            </a:r>
            <a:r>
              <a:rPr lang="en-US" sz="1400"/>
              <a:t>in 2023 and 2024 acquired loans (CIRT 2024-1 and CIRT 2025-L1 deals, respectively) was due to sustained real home price appreciation, widening the gap between the real home price index and the FHFA long-term home price trend.  </a:t>
            </a:r>
            <a:endParaRPr lang="en-US" sz="1400">
              <a:ea typeface="Source Sans Pro"/>
            </a:endParaRPr>
          </a:p>
          <a:p>
            <a:pPr marL="568960" lvl="1" indent="-285750"/>
            <a:r>
              <a:rPr lang="en-US" sz="1400" b="1"/>
              <a:t>Risk multipliers </a:t>
            </a:r>
            <a:r>
              <a:rPr lang="en-US" sz="1400"/>
              <a:t>impact</a:t>
            </a:r>
            <a:r>
              <a:rPr lang="en-US" sz="1400" b="1"/>
              <a:t> </a:t>
            </a:r>
            <a:r>
              <a:rPr lang="en-US" sz="1400"/>
              <a:t>related to borrower and loan characteristics are similar since 2023; however, the </a:t>
            </a:r>
            <a:r>
              <a:rPr lang="en-US" sz="1400" b="1"/>
              <a:t>Refi Burn Out Factor </a:t>
            </a:r>
            <a:r>
              <a:rPr lang="en-US" sz="1400"/>
              <a:t>adds an additional 37% to the Risk Multiplier capital charge to 2024 acquired loans (CIRT 2025-L1).  </a:t>
            </a:r>
            <a:endParaRPr lang="en-US" sz="1400">
              <a:ea typeface="Source Sans Pro"/>
            </a:endParaRPr>
          </a:p>
          <a:p>
            <a:pPr marL="285750" indent="-285750"/>
            <a:r>
              <a:rPr lang="en-US" sz="1600"/>
              <a:t>     </a:t>
            </a:r>
            <a:endParaRPr lang="en-US" sz="1600">
              <a:ea typeface="Source Sans Pro"/>
            </a:endParaRPr>
          </a:p>
          <a:p>
            <a:pPr marL="568960" lvl="1" indent="-285750"/>
            <a:endParaRPr lang="en-US" sz="1200">
              <a:ea typeface="Source Sans Pro"/>
            </a:endParaRPr>
          </a:p>
          <a:p>
            <a:pPr marL="568960" lvl="1" indent="-285750"/>
            <a:endParaRPr lang="en-US" sz="1200">
              <a:ea typeface="Source Sans Pro"/>
            </a:endParaRPr>
          </a:p>
        </p:txBody>
      </p:sp>
      <p:sp>
        <p:nvSpPr>
          <p:cNvPr id="3" name="Title 2">
            <a:extLst>
              <a:ext uri="{FF2B5EF4-FFF2-40B4-BE49-F238E27FC236}">
                <a16:creationId xmlns:a16="http://schemas.microsoft.com/office/drawing/2014/main" id="{E11FA549-291E-69E3-752D-0368C743FC1F}"/>
              </a:ext>
            </a:extLst>
          </p:cNvPr>
          <p:cNvSpPr>
            <a:spLocks noGrp="1"/>
          </p:cNvSpPr>
          <p:nvPr>
            <p:ph type="title"/>
          </p:nvPr>
        </p:nvSpPr>
        <p:spPr>
          <a:xfrm>
            <a:off x="914400" y="914400"/>
            <a:ext cx="10360152" cy="377751"/>
          </a:xfrm>
        </p:spPr>
        <p:txBody>
          <a:bodyPr wrap="square" anchor="t">
            <a:noAutofit/>
          </a:bodyPr>
          <a:lstStyle/>
          <a:p>
            <a:r>
              <a:rPr lang="en-US" sz="3500"/>
              <a:t>Significant Increase in ERCF Capital Since 2023</a:t>
            </a:r>
          </a:p>
        </p:txBody>
      </p:sp>
      <p:graphicFrame>
        <p:nvGraphicFramePr>
          <p:cNvPr id="8" name="Chart 7">
            <a:extLst>
              <a:ext uri="{FF2B5EF4-FFF2-40B4-BE49-F238E27FC236}">
                <a16:creationId xmlns:a16="http://schemas.microsoft.com/office/drawing/2014/main" id="{68A126A6-29B9-4546-AC21-0D7BF7185610}"/>
              </a:ext>
            </a:extLst>
          </p:cNvPr>
          <p:cNvGraphicFramePr>
            <a:graphicFrameLocks/>
          </p:cNvGraphicFramePr>
          <p:nvPr/>
        </p:nvGraphicFramePr>
        <p:xfrm>
          <a:off x="304951" y="1588775"/>
          <a:ext cx="7267674" cy="5157038"/>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38">
            <a:extLst>
              <a:ext uri="{FF2B5EF4-FFF2-40B4-BE49-F238E27FC236}">
                <a16:creationId xmlns:a16="http://schemas.microsoft.com/office/drawing/2014/main" id="{A750B45E-15AC-4C36-9913-9828715C57D5}"/>
              </a:ext>
            </a:extLst>
          </p:cNvPr>
          <p:cNvSpPr txBox="1"/>
          <p:nvPr/>
        </p:nvSpPr>
        <p:spPr>
          <a:xfrm>
            <a:off x="1466086" y="3429000"/>
            <a:ext cx="951543" cy="30187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rgbClr val="656565"/>
                </a:solidFill>
                <a:effectLst/>
                <a:uLnTx/>
                <a:uFillTx/>
                <a:latin typeface="Source Sans Pro"/>
                <a:ea typeface="+mn-ea"/>
                <a:cs typeface="+mn-cs"/>
              </a:rPr>
              <a:t>ERCF Capital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rgbClr val="656565"/>
                </a:solidFill>
                <a:effectLst/>
                <a:uLnTx/>
                <a:uFillTx/>
                <a:latin typeface="Source Sans Pro"/>
                <a:ea typeface="+mn-ea"/>
                <a:cs typeface="+mn-cs"/>
              </a:rPr>
              <a:t>4.71%</a:t>
            </a:r>
          </a:p>
        </p:txBody>
      </p:sp>
      <p:sp>
        <p:nvSpPr>
          <p:cNvPr id="11" name="TextBox 38">
            <a:extLst>
              <a:ext uri="{FF2B5EF4-FFF2-40B4-BE49-F238E27FC236}">
                <a16:creationId xmlns:a16="http://schemas.microsoft.com/office/drawing/2014/main" id="{E5B40937-A026-100E-FDEF-0F3A4468A4B2}"/>
              </a:ext>
            </a:extLst>
          </p:cNvPr>
          <p:cNvSpPr txBox="1"/>
          <p:nvPr/>
        </p:nvSpPr>
        <p:spPr>
          <a:xfrm>
            <a:off x="3266197" y="2767681"/>
            <a:ext cx="951543" cy="30187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rgbClr val="656565"/>
                </a:solidFill>
                <a:effectLst/>
                <a:uLnTx/>
                <a:uFillTx/>
                <a:latin typeface="Source Sans Pro"/>
                <a:ea typeface="+mn-ea"/>
                <a:cs typeface="+mn-cs"/>
              </a:rPr>
              <a:t>ERCF Capital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rgbClr val="656565"/>
                </a:solidFill>
                <a:effectLst/>
                <a:uLnTx/>
                <a:uFillTx/>
                <a:latin typeface="Source Sans Pro"/>
                <a:ea typeface="+mn-ea"/>
                <a:cs typeface="+mn-cs"/>
              </a:rPr>
              <a:t>6.04%</a:t>
            </a:r>
          </a:p>
        </p:txBody>
      </p:sp>
      <p:sp>
        <p:nvSpPr>
          <p:cNvPr id="13" name="TextBox 38">
            <a:extLst>
              <a:ext uri="{FF2B5EF4-FFF2-40B4-BE49-F238E27FC236}">
                <a16:creationId xmlns:a16="http://schemas.microsoft.com/office/drawing/2014/main" id="{AEACF06C-6152-8522-B5E8-D8C4563AFECD}"/>
              </a:ext>
            </a:extLst>
          </p:cNvPr>
          <p:cNvSpPr txBox="1"/>
          <p:nvPr/>
        </p:nvSpPr>
        <p:spPr>
          <a:xfrm>
            <a:off x="4977834" y="2059618"/>
            <a:ext cx="951543" cy="30187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rgbClr val="656565"/>
                </a:solidFill>
                <a:effectLst/>
                <a:uLnTx/>
                <a:uFillTx/>
                <a:latin typeface="Source Sans Pro"/>
                <a:ea typeface="+mn-ea"/>
                <a:cs typeface="+mn-cs"/>
              </a:rPr>
              <a:t>ERCF Capital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rgbClr val="656565"/>
                </a:solidFill>
                <a:effectLst/>
                <a:uLnTx/>
                <a:uFillTx/>
                <a:latin typeface="Source Sans Pro"/>
                <a:ea typeface="+mn-ea"/>
                <a:cs typeface="+mn-cs"/>
              </a:rPr>
              <a:t>7.43%</a:t>
            </a:r>
          </a:p>
        </p:txBody>
      </p:sp>
      <p:sp>
        <p:nvSpPr>
          <p:cNvPr id="15" name="Right Brace 14">
            <a:extLst>
              <a:ext uri="{FF2B5EF4-FFF2-40B4-BE49-F238E27FC236}">
                <a16:creationId xmlns:a16="http://schemas.microsoft.com/office/drawing/2014/main" id="{3283405E-34E0-B856-6B78-0FD8C5AACAEB}"/>
              </a:ext>
            </a:extLst>
          </p:cNvPr>
          <p:cNvSpPr/>
          <p:nvPr/>
        </p:nvSpPr>
        <p:spPr>
          <a:xfrm>
            <a:off x="5781380" y="5048520"/>
            <a:ext cx="257578" cy="108939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21212"/>
              </a:solidFill>
              <a:effectLst/>
              <a:uLnTx/>
              <a:uFillTx/>
              <a:latin typeface="Source Sans Pro"/>
              <a:ea typeface="+mn-ea"/>
              <a:cs typeface="+mn-cs"/>
            </a:endParaRPr>
          </a:p>
        </p:txBody>
      </p:sp>
      <p:sp>
        <p:nvSpPr>
          <p:cNvPr id="16" name="Rectangle 15">
            <a:extLst>
              <a:ext uri="{FF2B5EF4-FFF2-40B4-BE49-F238E27FC236}">
                <a16:creationId xmlns:a16="http://schemas.microsoft.com/office/drawing/2014/main" id="{0E89DF55-0FCE-E3E0-867C-569BABD41E3C}"/>
              </a:ext>
            </a:extLst>
          </p:cNvPr>
          <p:cNvSpPr/>
          <p:nvPr/>
        </p:nvSpPr>
        <p:spPr>
          <a:xfrm>
            <a:off x="6045841" y="5309587"/>
            <a:ext cx="888642" cy="694576"/>
          </a:xfrm>
          <a:prstGeom prst="rect">
            <a:avLst/>
          </a:prstGeom>
          <a:noFill/>
          <a:ln>
            <a:solidFill>
              <a:srgbClr val="65656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656565"/>
                </a:solidFill>
                <a:effectLst/>
                <a:uLnTx/>
                <a:uFillTx/>
                <a:latin typeface="Source Sans Pro"/>
                <a:ea typeface="+mn-ea"/>
                <a:cs typeface="+mn-cs"/>
              </a:rPr>
              <a:t>Refreshed Credit Score, Unadjusted MTM LTV</a:t>
            </a:r>
          </a:p>
        </p:txBody>
      </p:sp>
      <p:sp>
        <p:nvSpPr>
          <p:cNvPr id="17" name="Right Brace 16">
            <a:extLst>
              <a:ext uri="{FF2B5EF4-FFF2-40B4-BE49-F238E27FC236}">
                <a16:creationId xmlns:a16="http://schemas.microsoft.com/office/drawing/2014/main" id="{4A4C7098-E7DB-4607-16B0-2AD392C118EF}"/>
              </a:ext>
            </a:extLst>
          </p:cNvPr>
          <p:cNvSpPr/>
          <p:nvPr/>
        </p:nvSpPr>
        <p:spPr>
          <a:xfrm>
            <a:off x="5767232" y="2781572"/>
            <a:ext cx="257578" cy="705335"/>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21212"/>
              </a:solidFill>
              <a:effectLst/>
              <a:uLnTx/>
              <a:uFillTx/>
              <a:latin typeface="Source Sans Pro"/>
              <a:ea typeface="+mn-ea"/>
              <a:cs typeface="+mn-cs"/>
            </a:endParaRPr>
          </a:p>
        </p:txBody>
      </p:sp>
      <p:sp>
        <p:nvSpPr>
          <p:cNvPr id="18" name="Rectangle 17">
            <a:extLst>
              <a:ext uri="{FF2B5EF4-FFF2-40B4-BE49-F238E27FC236}">
                <a16:creationId xmlns:a16="http://schemas.microsoft.com/office/drawing/2014/main" id="{7C82811B-9F53-B1E1-5180-BCF6543960DD}"/>
              </a:ext>
            </a:extLst>
          </p:cNvPr>
          <p:cNvSpPr/>
          <p:nvPr/>
        </p:nvSpPr>
        <p:spPr>
          <a:xfrm>
            <a:off x="6030022" y="3077688"/>
            <a:ext cx="888642" cy="879465"/>
          </a:xfrm>
          <a:prstGeom prst="rect">
            <a:avLst/>
          </a:prstGeom>
          <a:noFill/>
          <a:ln>
            <a:solidFill>
              <a:srgbClr val="65656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656565"/>
                </a:solidFill>
                <a:effectLst/>
                <a:uLnTx/>
                <a:uFillTx/>
                <a:latin typeface="Source Sans Pro"/>
                <a:ea typeface="+mn-ea"/>
                <a:cs typeface="+mn-cs"/>
              </a:rPr>
              <a:t>Product Type,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656565"/>
                </a:solidFill>
                <a:effectLst/>
                <a:uLnTx/>
                <a:uFillTx/>
                <a:latin typeface="Source Sans Pro"/>
                <a:ea typeface="+mn-ea"/>
                <a:cs typeface="+mn-cs"/>
              </a:rPr>
              <a:t>Loan Purpose,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656565"/>
                </a:solidFill>
                <a:effectLst/>
                <a:uLnTx/>
                <a:uFillTx/>
                <a:latin typeface="Source Sans Pro"/>
                <a:ea typeface="+mn-ea"/>
                <a:cs typeface="+mn-cs"/>
              </a:rPr>
              <a:t>Occupancy, DTI,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656565"/>
                </a:solidFill>
                <a:effectLst/>
                <a:uLnTx/>
                <a:uFillTx/>
                <a:latin typeface="Source Sans Pro"/>
                <a:ea typeface="+mn-ea"/>
                <a:cs typeface="+mn-cs"/>
              </a:rPr>
              <a:t>Loan Age,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656565"/>
                </a:solidFill>
                <a:effectLst/>
                <a:uLnTx/>
                <a:uFillTx/>
                <a:latin typeface="Source Sans Pro"/>
                <a:ea typeface="+mn-ea"/>
                <a:cs typeface="+mn-cs"/>
              </a:rPr>
              <a:t>etc.   </a:t>
            </a:r>
          </a:p>
        </p:txBody>
      </p:sp>
      <p:sp>
        <p:nvSpPr>
          <p:cNvPr id="19" name="Right Brace 18">
            <a:extLst>
              <a:ext uri="{FF2B5EF4-FFF2-40B4-BE49-F238E27FC236}">
                <a16:creationId xmlns:a16="http://schemas.microsoft.com/office/drawing/2014/main" id="{5CD6467F-8864-447D-8622-766F10714488}"/>
              </a:ext>
            </a:extLst>
          </p:cNvPr>
          <p:cNvSpPr/>
          <p:nvPr/>
        </p:nvSpPr>
        <p:spPr>
          <a:xfrm>
            <a:off x="5772135" y="2361494"/>
            <a:ext cx="257578" cy="420078"/>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21212"/>
              </a:solidFill>
              <a:effectLst/>
              <a:uLnTx/>
              <a:uFillTx/>
              <a:latin typeface="Source Sans Pro"/>
              <a:ea typeface="+mn-ea"/>
              <a:cs typeface="+mn-cs"/>
            </a:endParaRPr>
          </a:p>
        </p:txBody>
      </p:sp>
      <p:sp>
        <p:nvSpPr>
          <p:cNvPr id="20" name="Rectangle 19">
            <a:extLst>
              <a:ext uri="{FF2B5EF4-FFF2-40B4-BE49-F238E27FC236}">
                <a16:creationId xmlns:a16="http://schemas.microsoft.com/office/drawing/2014/main" id="{F172D42C-5955-0C73-8E1D-E48A053419FD}"/>
              </a:ext>
            </a:extLst>
          </p:cNvPr>
          <p:cNvSpPr/>
          <p:nvPr/>
        </p:nvSpPr>
        <p:spPr>
          <a:xfrm>
            <a:off x="6030022" y="1968363"/>
            <a:ext cx="888642" cy="1018564"/>
          </a:xfrm>
          <a:prstGeom prst="rect">
            <a:avLst/>
          </a:prstGeom>
          <a:noFill/>
          <a:ln>
            <a:solidFill>
              <a:srgbClr val="65656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656565"/>
                </a:solidFill>
                <a:effectLst/>
                <a:uLnTx/>
                <a:uFillTx/>
                <a:latin typeface="Source Sans Pro"/>
                <a:ea typeface="+mn-ea"/>
                <a:cs typeface="+mn-cs"/>
              </a:rPr>
              <a:t>Refi burn out factor of 1.2x capital charge  after 6 months of seasoning w/ 50 bps refi incentive</a:t>
            </a:r>
          </a:p>
        </p:txBody>
      </p:sp>
      <p:sp>
        <p:nvSpPr>
          <p:cNvPr id="21" name="Right Brace 20">
            <a:extLst>
              <a:ext uri="{FF2B5EF4-FFF2-40B4-BE49-F238E27FC236}">
                <a16:creationId xmlns:a16="http://schemas.microsoft.com/office/drawing/2014/main" id="{016BB1E8-087A-9B0A-30F2-C6F6569D5FF3}"/>
              </a:ext>
            </a:extLst>
          </p:cNvPr>
          <p:cNvSpPr/>
          <p:nvPr/>
        </p:nvSpPr>
        <p:spPr>
          <a:xfrm>
            <a:off x="5774497" y="3486908"/>
            <a:ext cx="257578" cy="1561612"/>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21212"/>
              </a:solidFill>
              <a:effectLst/>
              <a:uLnTx/>
              <a:uFillTx/>
              <a:latin typeface="Source Sans Pro"/>
              <a:ea typeface="+mn-ea"/>
              <a:cs typeface="+mn-cs"/>
            </a:endParaRPr>
          </a:p>
        </p:txBody>
      </p:sp>
      <p:sp>
        <p:nvSpPr>
          <p:cNvPr id="22" name="Rectangle 21">
            <a:extLst>
              <a:ext uri="{FF2B5EF4-FFF2-40B4-BE49-F238E27FC236}">
                <a16:creationId xmlns:a16="http://schemas.microsoft.com/office/drawing/2014/main" id="{6AE74D03-7FA8-5EB0-4B87-45812CB619CF}"/>
              </a:ext>
            </a:extLst>
          </p:cNvPr>
          <p:cNvSpPr/>
          <p:nvPr/>
        </p:nvSpPr>
        <p:spPr>
          <a:xfrm>
            <a:off x="6030022" y="4072405"/>
            <a:ext cx="888642" cy="1121930"/>
          </a:xfrm>
          <a:prstGeom prst="rect">
            <a:avLst/>
          </a:prstGeom>
          <a:noFill/>
          <a:ln>
            <a:solidFill>
              <a:srgbClr val="65656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656565"/>
                </a:solidFill>
                <a:effectLst/>
                <a:uLnTx/>
                <a:uFillTx/>
                <a:latin typeface="Source Sans Pro"/>
                <a:ea typeface="+mn-ea"/>
                <a:cs typeface="+mn-cs"/>
              </a:rPr>
              <a:t>Adjustment to MTM LTV for real home prices having increased more than long-term HPI trend</a:t>
            </a:r>
          </a:p>
        </p:txBody>
      </p:sp>
      <p:sp>
        <p:nvSpPr>
          <p:cNvPr id="2" name="Slide Number Placeholder 1">
            <a:extLst>
              <a:ext uri="{FF2B5EF4-FFF2-40B4-BE49-F238E27FC236}">
                <a16:creationId xmlns:a16="http://schemas.microsoft.com/office/drawing/2014/main" id="{96111989-39CE-B6FD-1DCA-1F200858A445}"/>
              </a:ext>
            </a:extLst>
          </p:cNvPr>
          <p:cNvSpPr>
            <a:spLocks noGrp="1"/>
          </p:cNvSpPr>
          <p:nvPr>
            <p:ph type="sldNum" sz="quarter" idx="14"/>
          </p:nvPr>
        </p:nvSpPr>
        <p:spPr/>
        <p:txBody>
          <a:bodyPr/>
          <a:lstStyle/>
          <a:p>
            <a:fld id="{A40F6220-3843-4368-9AEB-1A179F7BFCD6}" type="slidenum">
              <a:rPr lang="en-US" smtClean="0"/>
              <a:pPr/>
              <a:t>39</a:t>
            </a:fld>
            <a:endParaRPr lang="en-US"/>
          </a:p>
        </p:txBody>
      </p:sp>
    </p:spTree>
    <p:extLst>
      <p:ext uri="{BB962C8B-B14F-4D97-AF65-F5344CB8AC3E}">
        <p14:creationId xmlns:p14="http://schemas.microsoft.com/office/powerpoint/2010/main" val="3407164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97C33DD-9D9A-4B9D-88E2-71503B9040D5}"/>
              </a:ext>
            </a:extLst>
          </p:cNvPr>
          <p:cNvSpPr>
            <a:spLocks noGrp="1"/>
          </p:cNvSpPr>
          <p:nvPr>
            <p:ph type="title"/>
          </p:nvPr>
        </p:nvSpPr>
        <p:spPr>
          <a:xfrm>
            <a:off x="914400" y="2751138"/>
            <a:ext cx="9906000" cy="892745"/>
          </a:xfrm>
        </p:spPr>
        <p:txBody>
          <a:bodyPr/>
          <a:lstStyle/>
          <a:p>
            <a:r>
              <a:rPr lang="en-US" dirty="0"/>
              <a:t>Economic and Housing Outlook</a:t>
            </a:r>
            <a:br>
              <a:rPr lang="en-US" dirty="0"/>
            </a:br>
            <a:r>
              <a:rPr lang="en-US" sz="2400" b="0" dirty="0"/>
              <a:t>March 18, 2025</a:t>
            </a:r>
            <a:endParaRPr lang="en-US" b="0" dirty="0"/>
          </a:p>
        </p:txBody>
      </p:sp>
    </p:spTree>
    <p:extLst>
      <p:ext uri="{BB962C8B-B14F-4D97-AF65-F5344CB8AC3E}">
        <p14:creationId xmlns:p14="http://schemas.microsoft.com/office/powerpoint/2010/main" val="17900520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D3DAD2D6-C9EE-6657-AA43-EEA68D2FF9B0}"/>
              </a:ext>
            </a:extLst>
          </p:cNvPr>
          <p:cNvPicPr>
            <a:picLocks noChangeAspect="1"/>
          </p:cNvPicPr>
          <p:nvPr/>
        </p:nvPicPr>
        <p:blipFill>
          <a:blip r:embed="rId2"/>
          <a:stretch>
            <a:fillRect/>
          </a:stretch>
        </p:blipFill>
        <p:spPr>
          <a:xfrm>
            <a:off x="5263123" y="3022655"/>
            <a:ext cx="6336792" cy="2701341"/>
          </a:xfrm>
          <a:prstGeom prst="rect">
            <a:avLst/>
          </a:prstGeom>
        </p:spPr>
      </p:pic>
      <p:sp>
        <p:nvSpPr>
          <p:cNvPr id="2" name="Content Placeholder 1">
            <a:extLst>
              <a:ext uri="{FF2B5EF4-FFF2-40B4-BE49-F238E27FC236}">
                <a16:creationId xmlns:a16="http://schemas.microsoft.com/office/drawing/2014/main" id="{84290EF9-C040-0888-9AC6-FEADD3FA9819}"/>
              </a:ext>
            </a:extLst>
          </p:cNvPr>
          <p:cNvSpPr>
            <a:spLocks noGrp="1"/>
          </p:cNvSpPr>
          <p:nvPr>
            <p:ph sz="quarter" idx="18"/>
          </p:nvPr>
        </p:nvSpPr>
        <p:spPr>
          <a:xfrm>
            <a:off x="914400" y="1385147"/>
            <a:ext cx="10363200" cy="246221"/>
          </a:xfrm>
        </p:spPr>
        <p:txBody>
          <a:bodyPr/>
          <a:lstStyle/>
          <a:p>
            <a:r>
              <a:rPr lang="en-US"/>
              <a:t>Loans that do not take advantage of refinancing opportunities are considered riskier</a:t>
            </a:r>
          </a:p>
        </p:txBody>
      </p:sp>
      <p:sp>
        <p:nvSpPr>
          <p:cNvPr id="3" name="Title 2">
            <a:extLst>
              <a:ext uri="{FF2B5EF4-FFF2-40B4-BE49-F238E27FC236}">
                <a16:creationId xmlns:a16="http://schemas.microsoft.com/office/drawing/2014/main" id="{1F134190-F21D-A3F6-9128-23CBB337F134}"/>
              </a:ext>
            </a:extLst>
          </p:cNvPr>
          <p:cNvSpPr>
            <a:spLocks noGrp="1"/>
          </p:cNvSpPr>
          <p:nvPr>
            <p:ph type="title"/>
          </p:nvPr>
        </p:nvSpPr>
        <p:spPr>
          <a:xfrm>
            <a:off x="914400" y="914400"/>
            <a:ext cx="9448800" cy="440120"/>
          </a:xfrm>
        </p:spPr>
        <p:txBody>
          <a:bodyPr/>
          <a:lstStyle/>
          <a:p>
            <a:r>
              <a:rPr lang="en-US" sz="3500"/>
              <a:t>Refi Burnout Factor</a:t>
            </a:r>
          </a:p>
        </p:txBody>
      </p:sp>
      <p:sp>
        <p:nvSpPr>
          <p:cNvPr id="5" name="TextBox 4">
            <a:extLst>
              <a:ext uri="{FF2B5EF4-FFF2-40B4-BE49-F238E27FC236}">
                <a16:creationId xmlns:a16="http://schemas.microsoft.com/office/drawing/2014/main" id="{FDA60261-8F69-F48F-0A90-E059E7324678}"/>
              </a:ext>
            </a:extLst>
          </p:cNvPr>
          <p:cNvSpPr txBox="1"/>
          <p:nvPr/>
        </p:nvSpPr>
        <p:spPr>
          <a:xfrm>
            <a:off x="1003398" y="1773684"/>
            <a:ext cx="10274202" cy="945485"/>
          </a:xfrm>
          <a:prstGeom prst="rect">
            <a:avLst/>
          </a:prstGeom>
          <a:noFill/>
        </p:spPr>
        <p:txBody>
          <a:bodyPr wrap="square" lIns="0" tIns="0" rIns="0" bIns="0" numCol="1" spcCol="228600" rtlCol="0">
            <a:noAutofit/>
          </a:bodyPr>
          <a:lstStyle/>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1600" b="1" i="0" u="none" strike="noStrike" kern="1200" cap="none" spc="0" normalizeH="0" baseline="0" noProof="0">
                <a:ln>
                  <a:noFill/>
                </a:ln>
                <a:solidFill>
                  <a:srgbClr val="121212"/>
                </a:solidFill>
                <a:effectLst/>
                <a:uLnTx/>
                <a:uFillTx/>
                <a:latin typeface="Source Sans Pro"/>
                <a:ea typeface="+mn-ea"/>
                <a:cs typeface="+mn-cs"/>
              </a:rPr>
              <a:t>What is Burnout?</a:t>
            </a:r>
            <a:r>
              <a:rPr kumimoji="0" lang="en-US" sz="1600" b="0" i="0" u="none" strike="noStrike" kern="1200" cap="none" spc="0" normalizeH="0" baseline="0" noProof="0">
                <a:ln>
                  <a:noFill/>
                </a:ln>
                <a:solidFill>
                  <a:srgbClr val="121212"/>
                </a:solidFill>
                <a:effectLst/>
                <a:uLnTx/>
                <a:uFillTx/>
                <a:latin typeface="Source Sans Pro"/>
                <a:ea typeface="+mn-ea"/>
                <a:cs typeface="+mn-cs"/>
              </a:rPr>
              <a:t> Single-Family loans that have an incentive to refinance (&gt;50 bps) and do not refinance are subject to higher capital charges. Burnout multipliers apply to loans aged six months or greater. </a:t>
            </a:r>
          </a:p>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1600" b="0" i="0" u="none" strike="noStrike" kern="1200" cap="none" spc="0" normalizeH="0" baseline="0" noProof="0">
                <a:ln>
                  <a:noFill/>
                </a:ln>
                <a:solidFill>
                  <a:srgbClr val="121212"/>
                </a:solidFill>
                <a:effectLst/>
                <a:uLnTx/>
                <a:uFillTx/>
                <a:latin typeface="Source Sans Pro"/>
                <a:ea typeface="+mn-ea"/>
                <a:cs typeface="+mn-cs"/>
              </a:rPr>
              <a:t>The Sep. / Oct. 2024 rate decline  impacted the burnout classifications for loans originated in Feb. to May of 2024, while the originations from Jun. and Jul. 2024 were spared due to the age restriction. </a:t>
            </a:r>
          </a:p>
          <a:p>
            <a:pPr marL="0" marR="0" lvl="0" indent="0" algn="l" defTabSz="914400" rtl="0" eaLnBrk="1" fontAlgn="auto" latinLnBrk="0" hangingPunct="1">
              <a:lnSpc>
                <a:spcPct val="90000"/>
              </a:lnSpc>
              <a:spcBef>
                <a:spcPts val="0"/>
              </a:spcBef>
              <a:spcAft>
                <a:spcPts val="1200"/>
              </a:spcAft>
              <a:buClrTx/>
              <a:buSzTx/>
              <a:buFontTx/>
              <a:buNone/>
              <a:tabLst/>
              <a:defRPr/>
            </a:pPr>
            <a:endParaRPr kumimoji="0" lang="en-US" sz="1200" b="0" i="0" u="none" strike="noStrike" kern="1200" cap="none" spc="0" normalizeH="0" baseline="0" noProof="0">
              <a:ln>
                <a:noFill/>
              </a:ln>
              <a:solidFill>
                <a:srgbClr val="121212"/>
              </a:solidFill>
              <a:effectLst/>
              <a:uLnTx/>
              <a:uFillTx/>
              <a:latin typeface="Source Sans Pro"/>
              <a:ea typeface="+mn-ea"/>
              <a:cs typeface="+mn-cs"/>
            </a:endParaRPr>
          </a:p>
        </p:txBody>
      </p:sp>
      <p:graphicFrame>
        <p:nvGraphicFramePr>
          <p:cNvPr id="6" name="Table 5">
            <a:extLst>
              <a:ext uri="{FF2B5EF4-FFF2-40B4-BE49-F238E27FC236}">
                <a16:creationId xmlns:a16="http://schemas.microsoft.com/office/drawing/2014/main" id="{C835080D-2276-A39C-85E1-C264CFDB060A}"/>
              </a:ext>
            </a:extLst>
          </p:cNvPr>
          <p:cNvGraphicFramePr>
            <a:graphicFrameLocks noGrp="1"/>
          </p:cNvGraphicFramePr>
          <p:nvPr/>
        </p:nvGraphicFramePr>
        <p:xfrm>
          <a:off x="592085" y="3531765"/>
          <a:ext cx="4055416" cy="2023622"/>
        </p:xfrm>
        <a:graphic>
          <a:graphicData uri="http://schemas.openxmlformats.org/drawingml/2006/table">
            <a:tbl>
              <a:tblPr firstRow="1" bandRow="1">
                <a:tableStyleId>{21E4AEA4-8DFA-4A89-87EB-49C32662AFE0}</a:tableStyleId>
              </a:tblPr>
              <a:tblGrid>
                <a:gridCol w="1680565">
                  <a:extLst>
                    <a:ext uri="{9D8B030D-6E8A-4147-A177-3AD203B41FA5}">
                      <a16:colId xmlns:a16="http://schemas.microsoft.com/office/drawing/2014/main" val="3341966581"/>
                    </a:ext>
                  </a:extLst>
                </a:gridCol>
                <a:gridCol w="1124891">
                  <a:extLst>
                    <a:ext uri="{9D8B030D-6E8A-4147-A177-3AD203B41FA5}">
                      <a16:colId xmlns:a16="http://schemas.microsoft.com/office/drawing/2014/main" val="1319375683"/>
                    </a:ext>
                  </a:extLst>
                </a:gridCol>
                <a:gridCol w="1249960">
                  <a:extLst>
                    <a:ext uri="{9D8B030D-6E8A-4147-A177-3AD203B41FA5}">
                      <a16:colId xmlns:a16="http://schemas.microsoft.com/office/drawing/2014/main" val="3823542299"/>
                    </a:ext>
                  </a:extLst>
                </a:gridCol>
              </a:tblGrid>
              <a:tr h="867266">
                <a:tc>
                  <a:txBody>
                    <a:bodyPr/>
                    <a:lstStyle/>
                    <a:p>
                      <a:pPr algn="ctr"/>
                      <a:r>
                        <a:rPr lang="en-US" sz="1200">
                          <a:latin typeface="Source Sans Pro" panose="020B0503030403020204" pitchFamily="34" charset="0"/>
                          <a:ea typeface="Source Sans Pro" panose="020B0503030403020204" pitchFamily="34" charset="0"/>
                        </a:rPr>
                        <a:t>Missed Monthly Refinance Opportunities</a:t>
                      </a:r>
                      <a:r>
                        <a:rPr lang="en-US" sz="1200" baseline="30000">
                          <a:latin typeface="Source Sans Pro" panose="020B0503030403020204" pitchFamily="34" charset="0"/>
                          <a:ea typeface="Source Sans Pro" panose="020B0503030403020204" pitchFamily="34" charset="0"/>
                        </a:rPr>
                        <a:t>[*]</a:t>
                      </a:r>
                      <a:r>
                        <a:rPr lang="en-US" sz="1200">
                          <a:latin typeface="Source Sans Pro" panose="020B0503030403020204" pitchFamily="34" charset="0"/>
                          <a:ea typeface="Source Sans Pro" panose="020B0503030403020204" pitchFamily="34" charset="0"/>
                        </a:rPr>
                        <a:t> (&gt;50bp)</a:t>
                      </a:r>
                    </a:p>
                  </a:txBody>
                  <a:tcPr anchor="ctr"/>
                </a:tc>
                <a:tc>
                  <a:txBody>
                    <a:bodyPr/>
                    <a:lstStyle/>
                    <a:p>
                      <a:pPr algn="ctr"/>
                      <a:r>
                        <a:rPr lang="en-US" sz="1200">
                          <a:latin typeface="Source Sans Pro" panose="020B0503030403020204" pitchFamily="34" charset="0"/>
                          <a:ea typeface="Source Sans Pro" panose="020B0503030403020204" pitchFamily="34" charset="0"/>
                        </a:rPr>
                        <a:t>Classification</a:t>
                      </a:r>
                    </a:p>
                  </a:txBody>
                  <a:tcPr anchor="ctr"/>
                </a:tc>
                <a:tc>
                  <a:txBody>
                    <a:bodyPr/>
                    <a:lstStyle/>
                    <a:p>
                      <a:pPr algn="ctr"/>
                      <a:r>
                        <a:rPr lang="en-US" sz="1200">
                          <a:latin typeface="Source Sans Pro" panose="020B0503030403020204" pitchFamily="34" charset="0"/>
                          <a:ea typeface="Source Sans Pro" panose="020B0503030403020204" pitchFamily="34" charset="0"/>
                        </a:rPr>
                        <a:t>Risk Weight Multiplier</a:t>
                      </a:r>
                    </a:p>
                  </a:txBody>
                  <a:tcPr anchor="ctr"/>
                </a:tc>
                <a:extLst>
                  <a:ext uri="{0D108BD9-81ED-4DB2-BD59-A6C34878D82A}">
                    <a16:rowId xmlns:a16="http://schemas.microsoft.com/office/drawing/2014/main" val="416465016"/>
                  </a:ext>
                </a:extLst>
              </a:tr>
              <a:tr h="289089">
                <a:tc>
                  <a:txBody>
                    <a:bodyPr/>
                    <a:lstStyle/>
                    <a:p>
                      <a:pPr algn="ctr"/>
                      <a:r>
                        <a:rPr lang="en-US" sz="1200">
                          <a:latin typeface="Source Sans Pro" panose="020B0503030403020204" pitchFamily="34" charset="0"/>
                          <a:ea typeface="Source Sans Pro" panose="020B0503030403020204" pitchFamily="34" charset="0"/>
                        </a:rPr>
                        <a:t>None</a:t>
                      </a:r>
                    </a:p>
                  </a:txBody>
                  <a:tcPr/>
                </a:tc>
                <a:tc>
                  <a:txBody>
                    <a:bodyPr/>
                    <a:lstStyle/>
                    <a:p>
                      <a:pPr algn="ctr"/>
                      <a:r>
                        <a:rPr lang="en-US" sz="1200">
                          <a:latin typeface="Source Sans Pro" panose="020B0503030403020204" pitchFamily="34" charset="0"/>
                          <a:ea typeface="Source Sans Pro" panose="020B0503030403020204" pitchFamily="34" charset="0"/>
                        </a:rPr>
                        <a:t>None</a:t>
                      </a:r>
                    </a:p>
                  </a:txBody>
                  <a:tcPr/>
                </a:tc>
                <a:tc>
                  <a:txBody>
                    <a:bodyPr/>
                    <a:lstStyle/>
                    <a:p>
                      <a:pPr algn="ctr"/>
                      <a:r>
                        <a:rPr lang="en-US" sz="1200">
                          <a:latin typeface="Source Sans Pro" panose="020B0503030403020204" pitchFamily="34" charset="0"/>
                          <a:ea typeface="Source Sans Pro" panose="020B0503030403020204" pitchFamily="34" charset="0"/>
                        </a:rPr>
                        <a:t>1.0x</a:t>
                      </a:r>
                    </a:p>
                  </a:txBody>
                  <a:tcPr/>
                </a:tc>
                <a:extLst>
                  <a:ext uri="{0D108BD9-81ED-4DB2-BD59-A6C34878D82A}">
                    <a16:rowId xmlns:a16="http://schemas.microsoft.com/office/drawing/2014/main" val="2588768510"/>
                  </a:ext>
                </a:extLst>
              </a:tr>
              <a:tr h="289089">
                <a:tc>
                  <a:txBody>
                    <a:bodyPr/>
                    <a:lstStyle/>
                    <a:p>
                      <a:pPr algn="ctr"/>
                      <a:r>
                        <a:rPr lang="en-US" sz="1200">
                          <a:latin typeface="Source Sans Pro" panose="020B0503030403020204" pitchFamily="34" charset="0"/>
                          <a:ea typeface="Source Sans Pro" panose="020B0503030403020204" pitchFamily="34" charset="0"/>
                        </a:rPr>
                        <a:t>1-12</a:t>
                      </a:r>
                    </a:p>
                  </a:txBody>
                  <a:tcPr/>
                </a:tc>
                <a:tc>
                  <a:txBody>
                    <a:bodyPr/>
                    <a:lstStyle/>
                    <a:p>
                      <a:pPr algn="ctr"/>
                      <a:r>
                        <a:rPr lang="en-US" sz="1200">
                          <a:latin typeface="Source Sans Pro" panose="020B0503030403020204" pitchFamily="34" charset="0"/>
                          <a:ea typeface="Source Sans Pro" panose="020B0503030403020204" pitchFamily="34" charset="0"/>
                        </a:rPr>
                        <a:t>Low</a:t>
                      </a:r>
                    </a:p>
                  </a:txBody>
                  <a:tcPr/>
                </a:tc>
                <a:tc>
                  <a:txBody>
                    <a:bodyPr/>
                    <a:lstStyle/>
                    <a:p>
                      <a:pPr algn="ctr"/>
                      <a:r>
                        <a:rPr lang="en-US" sz="1200">
                          <a:latin typeface="Source Sans Pro" panose="020B0503030403020204" pitchFamily="34" charset="0"/>
                          <a:ea typeface="Source Sans Pro" panose="020B0503030403020204" pitchFamily="34" charset="0"/>
                        </a:rPr>
                        <a:t>1.2x</a:t>
                      </a:r>
                    </a:p>
                  </a:txBody>
                  <a:tcPr/>
                </a:tc>
                <a:extLst>
                  <a:ext uri="{0D108BD9-81ED-4DB2-BD59-A6C34878D82A}">
                    <a16:rowId xmlns:a16="http://schemas.microsoft.com/office/drawing/2014/main" val="2005493975"/>
                  </a:ext>
                </a:extLst>
              </a:tr>
              <a:tr h="289089">
                <a:tc>
                  <a:txBody>
                    <a:bodyPr/>
                    <a:lstStyle/>
                    <a:p>
                      <a:pPr algn="ctr"/>
                      <a:r>
                        <a:rPr lang="en-US" sz="1200">
                          <a:latin typeface="Source Sans Pro" panose="020B0503030403020204" pitchFamily="34" charset="0"/>
                          <a:ea typeface="Source Sans Pro" panose="020B0503030403020204" pitchFamily="34" charset="0"/>
                        </a:rPr>
                        <a:t>13-24</a:t>
                      </a:r>
                    </a:p>
                  </a:txBody>
                  <a:tcPr/>
                </a:tc>
                <a:tc>
                  <a:txBody>
                    <a:bodyPr/>
                    <a:lstStyle/>
                    <a:p>
                      <a:pPr algn="ctr"/>
                      <a:r>
                        <a:rPr lang="en-US" sz="1200">
                          <a:latin typeface="Source Sans Pro" panose="020B0503030403020204" pitchFamily="34" charset="0"/>
                          <a:ea typeface="Source Sans Pro" panose="020B0503030403020204" pitchFamily="34" charset="0"/>
                        </a:rPr>
                        <a:t>Medium</a:t>
                      </a:r>
                    </a:p>
                  </a:txBody>
                  <a:tcPr/>
                </a:tc>
                <a:tc>
                  <a:txBody>
                    <a:bodyPr/>
                    <a:lstStyle/>
                    <a:p>
                      <a:pPr algn="ctr"/>
                      <a:r>
                        <a:rPr lang="en-US" sz="1200">
                          <a:latin typeface="Source Sans Pro" panose="020B0503030403020204" pitchFamily="34" charset="0"/>
                          <a:ea typeface="Source Sans Pro" panose="020B0503030403020204" pitchFamily="34" charset="0"/>
                        </a:rPr>
                        <a:t>1.3x</a:t>
                      </a:r>
                    </a:p>
                  </a:txBody>
                  <a:tcPr/>
                </a:tc>
                <a:extLst>
                  <a:ext uri="{0D108BD9-81ED-4DB2-BD59-A6C34878D82A}">
                    <a16:rowId xmlns:a16="http://schemas.microsoft.com/office/drawing/2014/main" val="3988608415"/>
                  </a:ext>
                </a:extLst>
              </a:tr>
              <a:tr h="289089">
                <a:tc>
                  <a:txBody>
                    <a:bodyPr/>
                    <a:lstStyle/>
                    <a:p>
                      <a:pPr algn="ctr"/>
                      <a:r>
                        <a:rPr lang="en-US" sz="1200">
                          <a:latin typeface="Source Sans Pro" panose="020B0503030403020204" pitchFamily="34" charset="0"/>
                          <a:ea typeface="Source Sans Pro" panose="020B0503030403020204" pitchFamily="34" charset="0"/>
                        </a:rPr>
                        <a:t>More than 24</a:t>
                      </a:r>
                    </a:p>
                  </a:txBody>
                  <a:tcPr/>
                </a:tc>
                <a:tc>
                  <a:txBody>
                    <a:bodyPr/>
                    <a:lstStyle/>
                    <a:p>
                      <a:pPr algn="ctr"/>
                      <a:r>
                        <a:rPr lang="en-US" sz="1200">
                          <a:latin typeface="Source Sans Pro" panose="020B0503030403020204" pitchFamily="34" charset="0"/>
                          <a:ea typeface="Source Sans Pro" panose="020B0503030403020204" pitchFamily="34" charset="0"/>
                        </a:rPr>
                        <a:t>High</a:t>
                      </a:r>
                    </a:p>
                  </a:txBody>
                  <a:tcPr/>
                </a:tc>
                <a:tc>
                  <a:txBody>
                    <a:bodyPr/>
                    <a:lstStyle/>
                    <a:p>
                      <a:pPr algn="ctr"/>
                      <a:r>
                        <a:rPr lang="en-US" sz="1200">
                          <a:latin typeface="Source Sans Pro" panose="020B0503030403020204" pitchFamily="34" charset="0"/>
                          <a:ea typeface="Source Sans Pro" panose="020B0503030403020204" pitchFamily="34" charset="0"/>
                        </a:rPr>
                        <a:t>1.4x</a:t>
                      </a:r>
                    </a:p>
                  </a:txBody>
                  <a:tcPr/>
                </a:tc>
                <a:extLst>
                  <a:ext uri="{0D108BD9-81ED-4DB2-BD59-A6C34878D82A}">
                    <a16:rowId xmlns:a16="http://schemas.microsoft.com/office/drawing/2014/main" val="3402650796"/>
                  </a:ext>
                </a:extLst>
              </a:tr>
            </a:tbl>
          </a:graphicData>
        </a:graphic>
      </p:graphicFrame>
      <p:sp>
        <p:nvSpPr>
          <p:cNvPr id="10" name="Left Brace 9">
            <a:extLst>
              <a:ext uri="{FF2B5EF4-FFF2-40B4-BE49-F238E27FC236}">
                <a16:creationId xmlns:a16="http://schemas.microsoft.com/office/drawing/2014/main" id="{C98B3982-0F00-4A6C-E8D4-FE1E6F6FC8C8}"/>
              </a:ext>
            </a:extLst>
          </p:cNvPr>
          <p:cNvSpPr/>
          <p:nvPr/>
        </p:nvSpPr>
        <p:spPr>
          <a:xfrm rot="16200000">
            <a:off x="6810960" y="5036147"/>
            <a:ext cx="229644" cy="185866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21212"/>
              </a:solidFill>
              <a:effectLst/>
              <a:uLnTx/>
              <a:uFillTx/>
              <a:latin typeface="Source Sans Pro"/>
              <a:ea typeface="+mn-ea"/>
              <a:cs typeface="+mn-cs"/>
            </a:endParaRPr>
          </a:p>
        </p:txBody>
      </p:sp>
      <p:sp>
        <p:nvSpPr>
          <p:cNvPr id="11" name="TextBox 10">
            <a:extLst>
              <a:ext uri="{FF2B5EF4-FFF2-40B4-BE49-F238E27FC236}">
                <a16:creationId xmlns:a16="http://schemas.microsoft.com/office/drawing/2014/main" id="{CE48CE7E-D48C-FF71-EC8C-12329890CDF3}"/>
              </a:ext>
            </a:extLst>
          </p:cNvPr>
          <p:cNvSpPr txBox="1"/>
          <p:nvPr/>
        </p:nvSpPr>
        <p:spPr>
          <a:xfrm>
            <a:off x="5782850" y="6173243"/>
            <a:ext cx="2511468" cy="33239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121212"/>
                </a:solidFill>
                <a:effectLst/>
                <a:uLnTx/>
                <a:uFillTx/>
                <a:latin typeface="Source Sans Pro"/>
                <a:ea typeface="+mn-ea"/>
                <a:cs typeface="+mn-cs"/>
              </a:rPr>
              <a:t>Loans seasoned 6 months or more as of Nov. 2024 are “low burnout”</a:t>
            </a:r>
          </a:p>
        </p:txBody>
      </p:sp>
      <p:sp>
        <p:nvSpPr>
          <p:cNvPr id="13" name="TextBox 12">
            <a:extLst>
              <a:ext uri="{FF2B5EF4-FFF2-40B4-BE49-F238E27FC236}">
                <a16:creationId xmlns:a16="http://schemas.microsoft.com/office/drawing/2014/main" id="{6CABB871-9D8B-02B7-7E42-BB84700468C5}"/>
              </a:ext>
            </a:extLst>
          </p:cNvPr>
          <p:cNvSpPr txBox="1"/>
          <p:nvPr/>
        </p:nvSpPr>
        <p:spPr>
          <a:xfrm>
            <a:off x="8766132" y="6100362"/>
            <a:ext cx="2511468" cy="33239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121212"/>
                </a:solidFill>
                <a:effectLst/>
                <a:uLnTx/>
                <a:uFillTx/>
                <a:latin typeface="Source Sans Pro"/>
                <a:ea typeface="+mn-ea"/>
                <a:cs typeface="+mn-cs"/>
              </a:rPr>
              <a:t>If rates drop below 5.68% all 2024 acquisitions will be “low burnout”</a:t>
            </a:r>
          </a:p>
        </p:txBody>
      </p:sp>
      <p:cxnSp>
        <p:nvCxnSpPr>
          <p:cNvPr id="15" name="Straight Arrow Connector 14">
            <a:extLst>
              <a:ext uri="{FF2B5EF4-FFF2-40B4-BE49-F238E27FC236}">
                <a16:creationId xmlns:a16="http://schemas.microsoft.com/office/drawing/2014/main" id="{653906BC-B105-C0ED-1192-78B046D7BDF5}"/>
              </a:ext>
            </a:extLst>
          </p:cNvPr>
          <p:cNvCxnSpPr>
            <a:stCxn id="13" idx="0"/>
          </p:cNvCxnSpPr>
          <p:nvPr/>
        </p:nvCxnSpPr>
        <p:spPr>
          <a:xfrm flipH="1" flipV="1">
            <a:off x="9832932" y="5010411"/>
            <a:ext cx="188934" cy="1089951"/>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9579F3C2-68E2-EFA1-8E52-716892FFD8FB}"/>
              </a:ext>
            </a:extLst>
          </p:cNvPr>
          <p:cNvSpPr/>
          <p:nvPr/>
        </p:nvSpPr>
        <p:spPr>
          <a:xfrm>
            <a:off x="9544049" y="4696571"/>
            <a:ext cx="337629" cy="332399"/>
          </a:xfrm>
          <a:prstGeom prst="ellipse">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4" name="TextBox 3">
            <a:extLst>
              <a:ext uri="{FF2B5EF4-FFF2-40B4-BE49-F238E27FC236}">
                <a16:creationId xmlns:a16="http://schemas.microsoft.com/office/drawing/2014/main" id="{1D6A6E4A-2497-E637-559C-7895CFBE59C8}"/>
              </a:ext>
            </a:extLst>
          </p:cNvPr>
          <p:cNvSpPr txBox="1"/>
          <p:nvPr/>
        </p:nvSpPr>
        <p:spPr>
          <a:xfrm>
            <a:off x="726619" y="5850656"/>
            <a:ext cx="3920882" cy="498598"/>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1200" b="0" i="0" u="none" strike="noStrike" kern="1200" cap="none" spc="0" normalizeH="0" baseline="30000" noProof="0">
                <a:ln>
                  <a:noFill/>
                </a:ln>
                <a:solidFill>
                  <a:srgbClr val="121212"/>
                </a:solidFill>
                <a:effectLst/>
                <a:uLnTx/>
                <a:uFillTx/>
                <a:latin typeface="Source Sans Pro"/>
                <a:ea typeface="+mn-ea"/>
                <a:cs typeface="+mn-cs"/>
              </a:rPr>
              <a:t>[*]</a:t>
            </a:r>
            <a:r>
              <a:rPr kumimoji="0" lang="en-US" sz="1200" b="0" i="0" u="none" strike="noStrike" kern="1200" cap="none" spc="0" normalizeH="0" baseline="0" noProof="0">
                <a:ln>
                  <a:noFill/>
                </a:ln>
                <a:solidFill>
                  <a:srgbClr val="121212"/>
                </a:solidFill>
                <a:effectLst/>
                <a:uLnTx/>
                <a:uFillTx/>
                <a:latin typeface="Source Sans Pro"/>
                <a:ea typeface="+mn-ea"/>
                <a:cs typeface="+mn-cs"/>
              </a:rPr>
              <a:t> An opportunity to refinance occurs when prevailing current interest rates are 50 bps lower than the prevailing interest rate in the month when the loan was originated. </a:t>
            </a:r>
          </a:p>
        </p:txBody>
      </p:sp>
      <p:sp>
        <p:nvSpPr>
          <p:cNvPr id="7" name="Slide Number Placeholder 6">
            <a:extLst>
              <a:ext uri="{FF2B5EF4-FFF2-40B4-BE49-F238E27FC236}">
                <a16:creationId xmlns:a16="http://schemas.microsoft.com/office/drawing/2014/main" id="{F3F0D153-281F-D4CF-1A2D-CE5FAE9294F2}"/>
              </a:ext>
            </a:extLst>
          </p:cNvPr>
          <p:cNvSpPr>
            <a:spLocks noGrp="1"/>
          </p:cNvSpPr>
          <p:nvPr>
            <p:ph type="sldNum" sz="quarter" idx="14"/>
          </p:nvPr>
        </p:nvSpPr>
        <p:spPr/>
        <p:txBody>
          <a:bodyPr/>
          <a:lstStyle/>
          <a:p>
            <a:fld id="{A40F6220-3843-4368-9AEB-1A179F7BFCD6}" type="slidenum">
              <a:rPr lang="en-US" smtClean="0"/>
              <a:pPr/>
              <a:t>40</a:t>
            </a:fld>
            <a:endParaRPr lang="en-US"/>
          </a:p>
        </p:txBody>
      </p:sp>
    </p:spTree>
    <p:extLst>
      <p:ext uri="{BB962C8B-B14F-4D97-AF65-F5344CB8AC3E}">
        <p14:creationId xmlns:p14="http://schemas.microsoft.com/office/powerpoint/2010/main" val="26310533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A22333-6002-4C11-C178-2BE35AC4AD2F}"/>
              </a:ext>
            </a:extLst>
          </p:cNvPr>
          <p:cNvSpPr>
            <a:spLocks noGrp="1"/>
          </p:cNvSpPr>
          <p:nvPr>
            <p:ph sz="quarter" idx="18"/>
          </p:nvPr>
        </p:nvSpPr>
        <p:spPr>
          <a:xfrm>
            <a:off x="914400" y="1381529"/>
            <a:ext cx="10363200" cy="246221"/>
          </a:xfrm>
        </p:spPr>
        <p:txBody>
          <a:bodyPr vert="horz" lIns="0" tIns="0" rIns="0" bIns="0" rtlCol="0" anchor="t">
            <a:spAutoFit/>
          </a:bodyPr>
          <a:lstStyle/>
          <a:p>
            <a:r>
              <a:rPr lang="en-US"/>
              <a:t>Stylized Example of the Mechanics of the Loss Sharing Effectiveness Adjustment Haircut</a:t>
            </a:r>
            <a:endParaRPr lang="en-US">
              <a:ea typeface="Source Sans Pro"/>
            </a:endParaRPr>
          </a:p>
        </p:txBody>
      </p:sp>
      <p:sp>
        <p:nvSpPr>
          <p:cNvPr id="3" name="Title 2">
            <a:extLst>
              <a:ext uri="{FF2B5EF4-FFF2-40B4-BE49-F238E27FC236}">
                <a16:creationId xmlns:a16="http://schemas.microsoft.com/office/drawing/2014/main" id="{325AE87A-8C7E-5771-71F9-A014434312F3}"/>
              </a:ext>
            </a:extLst>
          </p:cNvPr>
          <p:cNvSpPr>
            <a:spLocks noGrp="1"/>
          </p:cNvSpPr>
          <p:nvPr>
            <p:ph type="title"/>
          </p:nvPr>
        </p:nvSpPr>
        <p:spPr>
          <a:xfrm>
            <a:off x="914400" y="914400"/>
            <a:ext cx="9448800" cy="440120"/>
          </a:xfrm>
        </p:spPr>
        <p:txBody>
          <a:bodyPr/>
          <a:lstStyle/>
          <a:p>
            <a:r>
              <a:rPr lang="en-US" sz="3500"/>
              <a:t>Loss Sharing Effectiveness Adjustment (LSEA)</a:t>
            </a:r>
          </a:p>
        </p:txBody>
      </p:sp>
      <p:sp>
        <p:nvSpPr>
          <p:cNvPr id="4" name="Rectangle 3">
            <a:extLst>
              <a:ext uri="{FF2B5EF4-FFF2-40B4-BE49-F238E27FC236}">
                <a16:creationId xmlns:a16="http://schemas.microsoft.com/office/drawing/2014/main" id="{95E3B8E7-A1BB-5B51-7245-3B696477699A}"/>
              </a:ext>
            </a:extLst>
          </p:cNvPr>
          <p:cNvSpPr/>
          <p:nvPr/>
        </p:nvSpPr>
        <p:spPr>
          <a:xfrm>
            <a:off x="3209860" y="5451197"/>
            <a:ext cx="1600200" cy="1064172"/>
          </a:xfrm>
          <a:prstGeom prst="rect">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21212"/>
                </a:solidFill>
                <a:effectLst/>
                <a:uLnTx/>
                <a:uFillTx/>
                <a:latin typeface="Source Sans Pro"/>
                <a:ea typeface="+mn-ea"/>
                <a:cs typeface="+mn-cs"/>
              </a:rPr>
              <a:t>Retention</a:t>
            </a:r>
          </a:p>
        </p:txBody>
      </p:sp>
      <p:sp>
        <p:nvSpPr>
          <p:cNvPr id="5" name="Rectangle 4">
            <a:extLst>
              <a:ext uri="{FF2B5EF4-FFF2-40B4-BE49-F238E27FC236}">
                <a16:creationId xmlns:a16="http://schemas.microsoft.com/office/drawing/2014/main" id="{A2E70321-C6DF-C2F7-A6DC-ABCDB8F59628}"/>
              </a:ext>
            </a:extLst>
          </p:cNvPr>
          <p:cNvSpPr/>
          <p:nvPr/>
        </p:nvSpPr>
        <p:spPr>
          <a:xfrm>
            <a:off x="3208631" y="2408453"/>
            <a:ext cx="1600200" cy="3042744"/>
          </a:xfrm>
          <a:prstGeom prst="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21212"/>
                </a:solidFill>
                <a:effectLst/>
                <a:uLnTx/>
                <a:uFillTx/>
                <a:latin typeface="Source Sans Pro"/>
                <a:ea typeface="+mn-ea"/>
                <a:cs typeface="+mn-cs"/>
              </a:rPr>
              <a:t>Ceded Limit</a:t>
            </a:r>
          </a:p>
        </p:txBody>
      </p:sp>
      <p:sp>
        <p:nvSpPr>
          <p:cNvPr id="6" name="Rectangle 5">
            <a:extLst>
              <a:ext uri="{FF2B5EF4-FFF2-40B4-BE49-F238E27FC236}">
                <a16:creationId xmlns:a16="http://schemas.microsoft.com/office/drawing/2014/main" id="{5737E5BC-4FC7-A646-64F2-201C38F10956}"/>
              </a:ext>
            </a:extLst>
          </p:cNvPr>
          <p:cNvSpPr/>
          <p:nvPr/>
        </p:nvSpPr>
        <p:spPr>
          <a:xfrm>
            <a:off x="5597119" y="4631391"/>
            <a:ext cx="1600200" cy="819806"/>
          </a:xfrm>
          <a:prstGeom prst="rect">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ysClr val="windowText" lastClr="000000"/>
                </a:solidFill>
                <a:effectLst/>
                <a:uLnTx/>
                <a:uFillTx/>
                <a:latin typeface="Source Sans Pro"/>
                <a:ea typeface="+mn-ea"/>
                <a:cs typeface="+mn-cs"/>
              </a:rPr>
              <a:t>Collateralized Limit</a:t>
            </a:r>
          </a:p>
        </p:txBody>
      </p:sp>
      <p:sp>
        <p:nvSpPr>
          <p:cNvPr id="7" name="Rectangle 6">
            <a:extLst>
              <a:ext uri="{FF2B5EF4-FFF2-40B4-BE49-F238E27FC236}">
                <a16:creationId xmlns:a16="http://schemas.microsoft.com/office/drawing/2014/main" id="{109CE210-38DC-CB60-F6B8-124CD3B917DD}"/>
              </a:ext>
            </a:extLst>
          </p:cNvPr>
          <p:cNvSpPr/>
          <p:nvPr/>
        </p:nvSpPr>
        <p:spPr>
          <a:xfrm>
            <a:off x="5597119" y="2408454"/>
            <a:ext cx="1600200" cy="2222938"/>
          </a:xfrm>
          <a:prstGeom prst="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121212"/>
                </a:solidFill>
                <a:effectLst/>
                <a:uLnTx/>
                <a:uFillTx/>
                <a:latin typeface="Source Sans Pro"/>
                <a:ea typeface="+mn-ea"/>
                <a:cs typeface="+mn-cs"/>
              </a:rPr>
              <a:t>Uncollateralized Limit</a:t>
            </a:r>
          </a:p>
        </p:txBody>
      </p:sp>
      <p:sp>
        <p:nvSpPr>
          <p:cNvPr id="12" name="Right Brace 11">
            <a:extLst>
              <a:ext uri="{FF2B5EF4-FFF2-40B4-BE49-F238E27FC236}">
                <a16:creationId xmlns:a16="http://schemas.microsoft.com/office/drawing/2014/main" id="{99BB51D1-6BAB-380C-7D45-E2856AFB87DD}"/>
              </a:ext>
            </a:extLst>
          </p:cNvPr>
          <p:cNvSpPr/>
          <p:nvPr/>
        </p:nvSpPr>
        <p:spPr>
          <a:xfrm>
            <a:off x="7197319" y="4631391"/>
            <a:ext cx="338959" cy="819806"/>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21212"/>
              </a:solidFill>
              <a:effectLst/>
              <a:uLnTx/>
              <a:uFillTx/>
              <a:latin typeface="Source Sans Pro"/>
              <a:ea typeface="+mn-ea"/>
              <a:cs typeface="+mn-cs"/>
            </a:endParaRPr>
          </a:p>
        </p:txBody>
      </p:sp>
      <p:sp>
        <p:nvSpPr>
          <p:cNvPr id="13" name="TextBox 12">
            <a:extLst>
              <a:ext uri="{FF2B5EF4-FFF2-40B4-BE49-F238E27FC236}">
                <a16:creationId xmlns:a16="http://schemas.microsoft.com/office/drawing/2014/main" id="{ABAADF27-39C8-D886-F332-C6F74DECD671}"/>
              </a:ext>
            </a:extLst>
          </p:cNvPr>
          <p:cNvSpPr txBox="1"/>
          <p:nvPr/>
        </p:nvSpPr>
        <p:spPr>
          <a:xfrm>
            <a:off x="7684544" y="4847395"/>
            <a:ext cx="1087672" cy="387798"/>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400" b="0" i="0" u="none" strike="noStrike" kern="1200" cap="none" spc="0" normalizeH="0" baseline="0" noProof="0">
                <a:ln>
                  <a:noFill/>
                </a:ln>
                <a:solidFill>
                  <a:srgbClr val="121212"/>
                </a:solidFill>
                <a:effectLst/>
                <a:uLnTx/>
                <a:uFillTx/>
                <a:latin typeface="Source Sans Pro"/>
                <a:ea typeface="+mn-ea"/>
                <a:cs typeface="+mn-cs"/>
              </a:rPr>
              <a:t>25% Collateralized</a:t>
            </a:r>
          </a:p>
        </p:txBody>
      </p:sp>
      <p:sp>
        <p:nvSpPr>
          <p:cNvPr id="14" name="Right Brace 13">
            <a:extLst>
              <a:ext uri="{FF2B5EF4-FFF2-40B4-BE49-F238E27FC236}">
                <a16:creationId xmlns:a16="http://schemas.microsoft.com/office/drawing/2014/main" id="{69706857-D60B-3E3B-5E80-2E06FAD0554C}"/>
              </a:ext>
            </a:extLst>
          </p:cNvPr>
          <p:cNvSpPr/>
          <p:nvPr/>
        </p:nvSpPr>
        <p:spPr>
          <a:xfrm>
            <a:off x="7197319" y="2408453"/>
            <a:ext cx="338959" cy="2203741"/>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21212"/>
              </a:solidFill>
              <a:effectLst/>
              <a:uLnTx/>
              <a:uFillTx/>
              <a:latin typeface="Source Sans Pro"/>
              <a:ea typeface="+mn-ea"/>
              <a:cs typeface="+mn-cs"/>
            </a:endParaRPr>
          </a:p>
        </p:txBody>
      </p:sp>
      <p:sp>
        <p:nvSpPr>
          <p:cNvPr id="15" name="TextBox 14">
            <a:extLst>
              <a:ext uri="{FF2B5EF4-FFF2-40B4-BE49-F238E27FC236}">
                <a16:creationId xmlns:a16="http://schemas.microsoft.com/office/drawing/2014/main" id="{C91BF2EA-C521-0E03-98CD-236ADB00B660}"/>
              </a:ext>
            </a:extLst>
          </p:cNvPr>
          <p:cNvSpPr txBox="1"/>
          <p:nvPr/>
        </p:nvSpPr>
        <p:spPr>
          <a:xfrm>
            <a:off x="7596711" y="3309437"/>
            <a:ext cx="1263339" cy="387798"/>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400" b="0" i="0" u="none" strike="noStrike" kern="1200" cap="none" spc="0" normalizeH="0" baseline="0" noProof="0">
                <a:ln>
                  <a:noFill/>
                </a:ln>
                <a:solidFill>
                  <a:srgbClr val="121212"/>
                </a:solidFill>
                <a:effectLst/>
                <a:uLnTx/>
                <a:uFillTx/>
                <a:latin typeface="Source Sans Pro"/>
                <a:ea typeface="+mn-ea"/>
                <a:cs typeface="+mn-cs"/>
              </a:rPr>
              <a:t>75% Uncollateralized</a:t>
            </a:r>
          </a:p>
        </p:txBody>
      </p:sp>
      <p:sp>
        <p:nvSpPr>
          <p:cNvPr id="8" name="Rectangle 7">
            <a:extLst>
              <a:ext uri="{FF2B5EF4-FFF2-40B4-BE49-F238E27FC236}">
                <a16:creationId xmlns:a16="http://schemas.microsoft.com/office/drawing/2014/main" id="{207C321F-EFE6-9008-3AE5-86BC6593B7D4}"/>
              </a:ext>
            </a:extLst>
          </p:cNvPr>
          <p:cNvSpPr/>
          <p:nvPr/>
        </p:nvSpPr>
        <p:spPr>
          <a:xfrm>
            <a:off x="868852" y="6146899"/>
            <a:ext cx="1600200" cy="380899"/>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21212"/>
                </a:solidFill>
                <a:effectLst/>
                <a:uLnTx/>
                <a:uFillTx/>
                <a:latin typeface="Source Sans Pro"/>
                <a:ea typeface="+mn-ea"/>
                <a:cs typeface="+mn-cs"/>
              </a:rPr>
              <a:t>Expected Loss</a:t>
            </a:r>
          </a:p>
        </p:txBody>
      </p:sp>
      <p:sp>
        <p:nvSpPr>
          <p:cNvPr id="16" name="Rectangle 15">
            <a:extLst>
              <a:ext uri="{FF2B5EF4-FFF2-40B4-BE49-F238E27FC236}">
                <a16:creationId xmlns:a16="http://schemas.microsoft.com/office/drawing/2014/main" id="{F5D57A47-04B4-C747-BA4D-CAB3F4BFC2B0}"/>
              </a:ext>
            </a:extLst>
          </p:cNvPr>
          <p:cNvSpPr/>
          <p:nvPr/>
        </p:nvSpPr>
        <p:spPr>
          <a:xfrm>
            <a:off x="868852" y="2018803"/>
            <a:ext cx="1600200" cy="412809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Source Sans Pro"/>
                <a:ea typeface="+mn-ea"/>
                <a:cs typeface="+mn-cs"/>
              </a:rPr>
              <a:t>Gross ERCF Capital Charge</a:t>
            </a:r>
          </a:p>
        </p:txBody>
      </p:sp>
      <p:cxnSp>
        <p:nvCxnSpPr>
          <p:cNvPr id="18" name="Straight Connector 17">
            <a:extLst>
              <a:ext uri="{FF2B5EF4-FFF2-40B4-BE49-F238E27FC236}">
                <a16:creationId xmlns:a16="http://schemas.microsoft.com/office/drawing/2014/main" id="{17FBC828-A72B-6264-7F31-3C70E5648BF7}"/>
              </a:ext>
            </a:extLst>
          </p:cNvPr>
          <p:cNvCxnSpPr>
            <a:cxnSpLocks/>
          </p:cNvCxnSpPr>
          <p:nvPr/>
        </p:nvCxnSpPr>
        <p:spPr>
          <a:xfrm>
            <a:off x="2482877" y="5451197"/>
            <a:ext cx="725754" cy="0"/>
          </a:xfrm>
          <a:prstGeom prst="line">
            <a:avLst/>
          </a:prstGeom>
          <a:ln w="19050" cap="flat" cmpd="sng" algn="ctr">
            <a:solidFill>
              <a:schemeClr val="bg1">
                <a:lumMod val="5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0" name="Straight Connector 19">
            <a:extLst>
              <a:ext uri="{FF2B5EF4-FFF2-40B4-BE49-F238E27FC236}">
                <a16:creationId xmlns:a16="http://schemas.microsoft.com/office/drawing/2014/main" id="{43C47618-6E37-7E22-944D-AC4862DBC811}"/>
              </a:ext>
            </a:extLst>
          </p:cNvPr>
          <p:cNvCxnSpPr>
            <a:cxnSpLocks/>
          </p:cNvCxnSpPr>
          <p:nvPr/>
        </p:nvCxnSpPr>
        <p:spPr>
          <a:xfrm>
            <a:off x="2469052" y="2408453"/>
            <a:ext cx="725754" cy="0"/>
          </a:xfrm>
          <a:prstGeom prst="line">
            <a:avLst/>
          </a:prstGeom>
          <a:ln w="19050" cap="flat" cmpd="sng" algn="ctr">
            <a:solidFill>
              <a:schemeClr val="bg1">
                <a:lumMod val="5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1" name="Straight Connector 20">
            <a:extLst>
              <a:ext uri="{FF2B5EF4-FFF2-40B4-BE49-F238E27FC236}">
                <a16:creationId xmlns:a16="http://schemas.microsoft.com/office/drawing/2014/main" id="{726D6C5A-A64E-9000-3E7C-164ED779175A}"/>
              </a:ext>
            </a:extLst>
          </p:cNvPr>
          <p:cNvCxnSpPr>
            <a:cxnSpLocks/>
          </p:cNvCxnSpPr>
          <p:nvPr/>
        </p:nvCxnSpPr>
        <p:spPr>
          <a:xfrm>
            <a:off x="4808831" y="2408453"/>
            <a:ext cx="725754" cy="0"/>
          </a:xfrm>
          <a:prstGeom prst="line">
            <a:avLst/>
          </a:prstGeom>
          <a:ln w="19050" cap="flat" cmpd="sng" algn="ctr">
            <a:solidFill>
              <a:schemeClr val="bg1">
                <a:lumMod val="5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2" name="Straight Connector 21">
            <a:extLst>
              <a:ext uri="{FF2B5EF4-FFF2-40B4-BE49-F238E27FC236}">
                <a16:creationId xmlns:a16="http://schemas.microsoft.com/office/drawing/2014/main" id="{5490E88E-3FF7-031F-90BE-9F176FF52044}"/>
              </a:ext>
            </a:extLst>
          </p:cNvPr>
          <p:cNvCxnSpPr>
            <a:cxnSpLocks/>
          </p:cNvCxnSpPr>
          <p:nvPr/>
        </p:nvCxnSpPr>
        <p:spPr>
          <a:xfrm>
            <a:off x="4808831" y="5455117"/>
            <a:ext cx="725754" cy="0"/>
          </a:xfrm>
          <a:prstGeom prst="line">
            <a:avLst/>
          </a:prstGeom>
          <a:ln w="19050" cap="flat" cmpd="sng" algn="ctr">
            <a:solidFill>
              <a:schemeClr val="bg1">
                <a:lumMod val="5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3" name="TextBox 22">
            <a:extLst>
              <a:ext uri="{FF2B5EF4-FFF2-40B4-BE49-F238E27FC236}">
                <a16:creationId xmlns:a16="http://schemas.microsoft.com/office/drawing/2014/main" id="{209F344C-BCC9-66A6-D12A-0A0ACA74FEBB}"/>
              </a:ext>
            </a:extLst>
          </p:cNvPr>
          <p:cNvSpPr txBox="1"/>
          <p:nvPr/>
        </p:nvSpPr>
        <p:spPr>
          <a:xfrm>
            <a:off x="8997196" y="2089102"/>
            <a:ext cx="2941086" cy="3216265"/>
          </a:xfrm>
          <a:prstGeom prst="rect">
            <a:avLst/>
          </a:prstGeom>
          <a:noFill/>
          <a:ln w="38100">
            <a:noFill/>
          </a:ln>
        </p:spPr>
        <p:txBody>
          <a:bodyPr wrap="square" lIns="0" tIns="0" rIns="0" bIns="0" rtlCol="0" anchor="t">
            <a:spAutoFit/>
          </a:bodyPr>
          <a:lstStyle/>
          <a:p>
            <a:pPr marL="285750" marR="0" lvl="0" indent="-285750" algn="l" defTabSz="914400" rtl="0" eaLnBrk="1" fontAlgn="auto" latinLnBrk="0" hangingPunct="1">
              <a:lnSpc>
                <a:spcPct val="90000"/>
              </a:lnSpc>
              <a:spcBef>
                <a:spcPts val="0"/>
              </a:spcBef>
              <a:spcAft>
                <a:spcPts val="12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121212"/>
                </a:solidFill>
                <a:effectLst/>
                <a:uLnTx/>
                <a:uFillTx/>
                <a:latin typeface="Aptos"/>
                <a:ea typeface="Aptos" panose="020B0004020202020204" pitchFamily="34" charset="0"/>
                <a:cs typeface="Times New Roman"/>
              </a:rPr>
              <a:t>A </a:t>
            </a:r>
            <a:r>
              <a:rPr kumimoji="0" lang="en-US" sz="1400" b="0" i="0" u="none" strike="noStrike" kern="1200" cap="none" spc="0" normalizeH="0" baseline="0" noProof="0">
                <a:ln>
                  <a:noFill/>
                </a:ln>
                <a:solidFill>
                  <a:srgbClr val="121212"/>
                </a:solidFill>
                <a:effectLst/>
                <a:uLnTx/>
                <a:uFillTx/>
                <a:latin typeface="Source Sans Pro"/>
                <a:ea typeface="+mn-ea"/>
                <a:cs typeface="+mn-cs"/>
              </a:rPr>
              <a:t> reinsurer with a ERCF counterparty rating of "3" has a 5.2% ERCF counterparty haircut applied to the capital reduction if the ceded Limit of Liability were 100% uncollateralized. </a:t>
            </a:r>
          </a:p>
          <a:p>
            <a:pPr marL="285750" marR="0" lvl="0" indent="-285750" algn="l" defTabSz="914400" rtl="0" eaLnBrk="1" fontAlgn="auto" latinLnBrk="0" hangingPunct="1">
              <a:lnSpc>
                <a:spcPct val="90000"/>
              </a:lnSpc>
              <a:spcBef>
                <a:spcPts val="0"/>
              </a:spcBef>
              <a:spcAft>
                <a:spcPts val="12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121212"/>
                </a:solidFill>
                <a:effectLst/>
                <a:uLnTx/>
                <a:uFillTx/>
                <a:latin typeface="Source Sans Pro"/>
                <a:ea typeface="+mn-ea"/>
                <a:cs typeface="+mn-cs"/>
              </a:rPr>
              <a:t>Assuming a 25% collateral requirement, the uncollateralized portion of the ceded Limit becomes 75%. </a:t>
            </a:r>
            <a:endParaRPr kumimoji="0" lang="en-US" sz="1400" b="0" i="0" u="none" strike="noStrike" kern="1200" cap="none" spc="0" normalizeH="0" baseline="0" noProof="0">
              <a:ln>
                <a:noFill/>
              </a:ln>
              <a:solidFill>
                <a:srgbClr val="121212"/>
              </a:solidFill>
              <a:effectLst/>
              <a:uLnTx/>
              <a:uFillTx/>
              <a:latin typeface="Source Sans Pro"/>
              <a:ea typeface="Source Sans Pro"/>
              <a:cs typeface="+mn-cs"/>
            </a:endParaRPr>
          </a:p>
          <a:p>
            <a:pPr marL="285750" marR="0" lvl="0" indent="-285750" algn="l" defTabSz="914400" rtl="0" eaLnBrk="1" fontAlgn="auto" latinLnBrk="0" hangingPunct="1">
              <a:lnSpc>
                <a:spcPct val="90000"/>
              </a:lnSpc>
              <a:spcBef>
                <a:spcPts val="0"/>
              </a:spcBef>
              <a:spcAft>
                <a:spcPts val="12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121212"/>
                </a:solidFill>
                <a:effectLst/>
                <a:uLnTx/>
                <a:uFillTx/>
                <a:latin typeface="Source Sans Pro"/>
                <a:ea typeface="+mn-ea"/>
                <a:cs typeface="+mn-cs"/>
              </a:rPr>
              <a:t>The 5.2% counterparty haircut on the ceded Limit applied to the uncollateralized Limit is therefore reduced by 25%, i.e., 5.2% x (100%-25%) = </a:t>
            </a:r>
            <a:r>
              <a:rPr kumimoji="0" lang="en-US" sz="1400" b="1" i="0" u="none" strike="noStrike" kern="1200" cap="none" spc="0" normalizeH="0" baseline="0" noProof="0">
                <a:ln>
                  <a:noFill/>
                </a:ln>
                <a:solidFill>
                  <a:srgbClr val="121212"/>
                </a:solidFill>
                <a:effectLst/>
                <a:uLnTx/>
                <a:uFillTx/>
                <a:latin typeface="Source Sans Pro"/>
                <a:ea typeface="+mn-ea"/>
                <a:cs typeface="+mn-cs"/>
              </a:rPr>
              <a:t>3.9%</a:t>
            </a:r>
            <a:r>
              <a:rPr kumimoji="0" lang="en-US" sz="1400" b="0" i="0" u="none" strike="noStrike" kern="1200" cap="none" spc="0" normalizeH="0" baseline="0" noProof="0">
                <a:ln>
                  <a:noFill/>
                </a:ln>
                <a:solidFill>
                  <a:srgbClr val="121212"/>
                </a:solidFill>
                <a:effectLst/>
                <a:uLnTx/>
                <a:uFillTx/>
                <a:latin typeface="Source Sans Pro"/>
                <a:ea typeface="+mn-ea"/>
                <a:cs typeface="+mn-cs"/>
              </a:rPr>
              <a:t>.   </a:t>
            </a:r>
            <a:endParaRPr kumimoji="0" lang="en-US" sz="1400" b="0" i="0" u="none" strike="noStrike" kern="1200" cap="none" spc="0" normalizeH="0" baseline="0" noProof="0">
              <a:ln>
                <a:noFill/>
              </a:ln>
              <a:solidFill>
                <a:srgbClr val="121212"/>
              </a:solidFill>
              <a:effectLst/>
              <a:uLnTx/>
              <a:uFillTx/>
              <a:latin typeface="Source Sans Pro"/>
              <a:ea typeface="Source Sans Pro"/>
              <a:cs typeface="+mn-cs"/>
            </a:endParaRPr>
          </a:p>
        </p:txBody>
      </p:sp>
      <p:sp>
        <p:nvSpPr>
          <p:cNvPr id="26" name="Left Brace 25">
            <a:extLst>
              <a:ext uri="{FF2B5EF4-FFF2-40B4-BE49-F238E27FC236}">
                <a16:creationId xmlns:a16="http://schemas.microsoft.com/office/drawing/2014/main" id="{43DE5EB8-5CCF-BA50-A8F3-3029F04526D5}"/>
              </a:ext>
            </a:extLst>
          </p:cNvPr>
          <p:cNvSpPr/>
          <p:nvPr/>
        </p:nvSpPr>
        <p:spPr>
          <a:xfrm>
            <a:off x="411607" y="2018803"/>
            <a:ext cx="457245" cy="4496566"/>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21212"/>
              </a:solidFill>
              <a:effectLst/>
              <a:uLnTx/>
              <a:uFillTx/>
              <a:latin typeface="Source Sans Pro"/>
              <a:ea typeface="+mn-ea"/>
              <a:cs typeface="+mn-cs"/>
            </a:endParaRPr>
          </a:p>
        </p:txBody>
      </p:sp>
      <p:sp>
        <p:nvSpPr>
          <p:cNvPr id="27" name="TextBox 26">
            <a:extLst>
              <a:ext uri="{FF2B5EF4-FFF2-40B4-BE49-F238E27FC236}">
                <a16:creationId xmlns:a16="http://schemas.microsoft.com/office/drawing/2014/main" id="{6B23A0EF-F1C8-9FC7-AE98-ADB75F257CA3}"/>
              </a:ext>
            </a:extLst>
          </p:cNvPr>
          <p:cNvSpPr txBox="1"/>
          <p:nvPr/>
        </p:nvSpPr>
        <p:spPr>
          <a:xfrm rot="16200000">
            <a:off x="-786407" y="4128015"/>
            <a:ext cx="2141567" cy="22159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600" b="0" i="0" u="none" strike="noStrike" kern="1200" cap="none" spc="0" normalizeH="0" baseline="0" noProof="0">
                <a:ln>
                  <a:noFill/>
                </a:ln>
                <a:solidFill>
                  <a:srgbClr val="121212"/>
                </a:solidFill>
                <a:effectLst/>
                <a:uLnTx/>
                <a:uFillTx/>
                <a:latin typeface="Source Sans Pro"/>
                <a:ea typeface="+mn-ea"/>
                <a:cs typeface="+mn-cs"/>
              </a:rPr>
              <a:t>Total Stress Loss (TSL)</a:t>
            </a:r>
          </a:p>
        </p:txBody>
      </p:sp>
      <p:cxnSp>
        <p:nvCxnSpPr>
          <p:cNvPr id="9" name="Straight Connector 8">
            <a:extLst>
              <a:ext uri="{FF2B5EF4-FFF2-40B4-BE49-F238E27FC236}">
                <a16:creationId xmlns:a16="http://schemas.microsoft.com/office/drawing/2014/main" id="{D3FC2CB0-B183-8866-FCB7-214DB9F8E8A0}"/>
              </a:ext>
            </a:extLst>
          </p:cNvPr>
          <p:cNvCxnSpPr>
            <a:cxnSpLocks/>
          </p:cNvCxnSpPr>
          <p:nvPr/>
        </p:nvCxnSpPr>
        <p:spPr>
          <a:xfrm>
            <a:off x="4808831" y="4631391"/>
            <a:ext cx="725754" cy="0"/>
          </a:xfrm>
          <a:prstGeom prst="line">
            <a:avLst/>
          </a:prstGeom>
          <a:ln w="19050" cap="flat" cmpd="sng" algn="ctr">
            <a:solidFill>
              <a:schemeClr val="bg1">
                <a:lumMod val="5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0" name="Slide Number Placeholder 9">
            <a:extLst>
              <a:ext uri="{FF2B5EF4-FFF2-40B4-BE49-F238E27FC236}">
                <a16:creationId xmlns:a16="http://schemas.microsoft.com/office/drawing/2014/main" id="{3607CE95-9098-3DF8-59C0-83B40446D632}"/>
              </a:ext>
            </a:extLst>
          </p:cNvPr>
          <p:cNvSpPr>
            <a:spLocks noGrp="1"/>
          </p:cNvSpPr>
          <p:nvPr>
            <p:ph type="sldNum" sz="quarter" idx="14"/>
          </p:nvPr>
        </p:nvSpPr>
        <p:spPr/>
        <p:txBody>
          <a:bodyPr/>
          <a:lstStyle/>
          <a:p>
            <a:fld id="{A40F6220-3843-4368-9AEB-1A179F7BFCD6}" type="slidenum">
              <a:rPr lang="en-US" smtClean="0"/>
              <a:pPr/>
              <a:t>41</a:t>
            </a:fld>
            <a:endParaRPr lang="en-US"/>
          </a:p>
        </p:txBody>
      </p:sp>
    </p:spTree>
    <p:extLst>
      <p:ext uri="{BB962C8B-B14F-4D97-AF65-F5344CB8AC3E}">
        <p14:creationId xmlns:p14="http://schemas.microsoft.com/office/powerpoint/2010/main" val="4148192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FD23CAF-E14D-F008-F0B2-5AD58E9A0367}"/>
              </a:ext>
            </a:extLst>
          </p:cNvPr>
          <p:cNvPicPr>
            <a:picLocks noChangeAspect="1"/>
          </p:cNvPicPr>
          <p:nvPr/>
        </p:nvPicPr>
        <p:blipFill>
          <a:blip r:embed="rId2"/>
          <a:stretch>
            <a:fillRect/>
          </a:stretch>
        </p:blipFill>
        <p:spPr>
          <a:xfrm>
            <a:off x="1495965" y="1765830"/>
            <a:ext cx="8285669" cy="4743544"/>
          </a:xfrm>
          <a:prstGeom prst="rect">
            <a:avLst/>
          </a:prstGeom>
          <a:noFill/>
        </p:spPr>
      </p:pic>
      <p:sp>
        <p:nvSpPr>
          <p:cNvPr id="19" name="Title 2">
            <a:extLst>
              <a:ext uri="{FF2B5EF4-FFF2-40B4-BE49-F238E27FC236}">
                <a16:creationId xmlns:a16="http://schemas.microsoft.com/office/drawing/2014/main" id="{3518147B-AD10-CA1E-53EE-E6C3B7E879BC}"/>
              </a:ext>
            </a:extLst>
          </p:cNvPr>
          <p:cNvSpPr>
            <a:spLocks noGrp="1"/>
          </p:cNvSpPr>
          <p:nvPr>
            <p:ph type="title"/>
          </p:nvPr>
        </p:nvSpPr>
        <p:spPr>
          <a:xfrm>
            <a:off x="914400" y="914400"/>
            <a:ext cx="9448800" cy="603627"/>
          </a:xfrm>
        </p:spPr>
        <p:txBody>
          <a:bodyPr/>
          <a:lstStyle/>
          <a:p>
            <a:r>
              <a:rPr lang="en-US"/>
              <a:t>ERCF Counterparty Haircuts Table</a:t>
            </a:r>
          </a:p>
        </p:txBody>
      </p:sp>
      <p:sp>
        <p:nvSpPr>
          <p:cNvPr id="4" name="Rectangle 3">
            <a:extLst>
              <a:ext uri="{FF2B5EF4-FFF2-40B4-BE49-F238E27FC236}">
                <a16:creationId xmlns:a16="http://schemas.microsoft.com/office/drawing/2014/main" id="{AACE30B3-9DF8-398B-D1CD-4997E1EE09AD}"/>
              </a:ext>
            </a:extLst>
          </p:cNvPr>
          <p:cNvSpPr/>
          <p:nvPr/>
        </p:nvSpPr>
        <p:spPr>
          <a:xfrm>
            <a:off x="2680138" y="3342292"/>
            <a:ext cx="804040" cy="2948148"/>
          </a:xfrm>
          <a:prstGeom prst="rect">
            <a:avLst/>
          </a:prstGeom>
          <a:noFill/>
          <a:ln w="28575">
            <a:solidFill>
              <a:srgbClr val="FF0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7" name="Rectangle 6">
            <a:extLst>
              <a:ext uri="{FF2B5EF4-FFF2-40B4-BE49-F238E27FC236}">
                <a16:creationId xmlns:a16="http://schemas.microsoft.com/office/drawing/2014/main" id="{073FC846-B9F5-2032-F8B9-41E520D9944D}"/>
              </a:ext>
            </a:extLst>
          </p:cNvPr>
          <p:cNvSpPr/>
          <p:nvPr/>
        </p:nvSpPr>
        <p:spPr>
          <a:xfrm>
            <a:off x="7120758" y="3342292"/>
            <a:ext cx="804040" cy="2948148"/>
          </a:xfrm>
          <a:prstGeom prst="rect">
            <a:avLst/>
          </a:prstGeom>
          <a:noFill/>
          <a:ln w="28575">
            <a:solidFill>
              <a:srgbClr val="FF0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8" name="Content Placeholder 9">
            <a:extLst>
              <a:ext uri="{FF2B5EF4-FFF2-40B4-BE49-F238E27FC236}">
                <a16:creationId xmlns:a16="http://schemas.microsoft.com/office/drawing/2014/main" id="{5562245B-0090-9379-847F-FDBAF1096DC4}"/>
              </a:ext>
            </a:extLst>
          </p:cNvPr>
          <p:cNvSpPr>
            <a:spLocks noGrp="1"/>
          </p:cNvSpPr>
          <p:nvPr>
            <p:ph sz="quarter" idx="18"/>
          </p:nvPr>
        </p:nvSpPr>
        <p:spPr>
          <a:xfrm>
            <a:off x="914400" y="1554480"/>
            <a:ext cx="10363200" cy="246221"/>
          </a:xfrm>
        </p:spPr>
        <p:txBody>
          <a:bodyPr/>
          <a:lstStyle/>
          <a:p>
            <a:r>
              <a:rPr lang="en-US"/>
              <a:t>Red boxes indicate the haircuts applicable to reinsurers for pools covering loans with 30-year original terms</a:t>
            </a:r>
          </a:p>
        </p:txBody>
      </p:sp>
      <p:sp>
        <p:nvSpPr>
          <p:cNvPr id="2" name="Slide Number Placeholder 1">
            <a:extLst>
              <a:ext uri="{FF2B5EF4-FFF2-40B4-BE49-F238E27FC236}">
                <a16:creationId xmlns:a16="http://schemas.microsoft.com/office/drawing/2014/main" id="{A9F16B7F-E343-BA24-ED0E-C7E34E8E7246}"/>
              </a:ext>
            </a:extLst>
          </p:cNvPr>
          <p:cNvSpPr>
            <a:spLocks noGrp="1"/>
          </p:cNvSpPr>
          <p:nvPr>
            <p:ph type="sldNum" sz="quarter" idx="14"/>
          </p:nvPr>
        </p:nvSpPr>
        <p:spPr/>
        <p:txBody>
          <a:bodyPr/>
          <a:lstStyle/>
          <a:p>
            <a:fld id="{A40F6220-3843-4368-9AEB-1A179F7BFCD6}" type="slidenum">
              <a:rPr lang="en-US" smtClean="0"/>
              <a:pPr/>
              <a:t>42</a:t>
            </a:fld>
            <a:endParaRPr lang="en-US"/>
          </a:p>
        </p:txBody>
      </p:sp>
    </p:spTree>
    <p:extLst>
      <p:ext uri="{BB962C8B-B14F-4D97-AF65-F5344CB8AC3E}">
        <p14:creationId xmlns:p14="http://schemas.microsoft.com/office/powerpoint/2010/main" val="14728736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D54368B7-988A-FE39-1D8B-7F3A2918CA39}"/>
              </a:ext>
            </a:extLst>
          </p:cNvPr>
          <p:cNvSpPr>
            <a:spLocks noGrp="1"/>
          </p:cNvSpPr>
          <p:nvPr>
            <p:ph sz="quarter" idx="18"/>
          </p:nvPr>
        </p:nvSpPr>
        <p:spPr>
          <a:xfrm>
            <a:off x="914400" y="1435272"/>
            <a:ext cx="10363200" cy="221599"/>
          </a:xfrm>
        </p:spPr>
        <p:txBody>
          <a:bodyPr>
            <a:normAutofit/>
          </a:bodyPr>
          <a:lstStyle/>
          <a:p>
            <a:pPr>
              <a:lnSpc>
                <a:spcPct val="90000"/>
              </a:lnSpc>
            </a:pPr>
            <a:r>
              <a:rPr lang="en-US"/>
              <a:t>Required collateral mitigates the Loss Sharing Effectiveness Adjustment (LSEA) counterparty haircuts</a:t>
            </a:r>
          </a:p>
        </p:txBody>
      </p:sp>
      <p:sp>
        <p:nvSpPr>
          <p:cNvPr id="15" name="Content Placeholder 3">
            <a:extLst>
              <a:ext uri="{FF2B5EF4-FFF2-40B4-BE49-F238E27FC236}">
                <a16:creationId xmlns:a16="http://schemas.microsoft.com/office/drawing/2014/main" id="{1527C842-52AD-01D0-F74D-CAC1CB4EBC2C}"/>
              </a:ext>
            </a:extLst>
          </p:cNvPr>
          <p:cNvSpPr>
            <a:spLocks noGrp="1"/>
          </p:cNvSpPr>
          <p:nvPr>
            <p:ph sz="quarter" idx="20"/>
          </p:nvPr>
        </p:nvSpPr>
        <p:spPr>
          <a:xfrm>
            <a:off x="7555831" y="1967746"/>
            <a:ext cx="4319005" cy="3539430"/>
          </a:xfrm>
        </p:spPr>
        <p:txBody>
          <a:bodyPr vert="horz" lIns="0" tIns="0" rIns="0" bIns="0" rtlCol="0" anchor="t">
            <a:spAutoFit/>
          </a:bodyPr>
          <a:lstStyle/>
          <a:p>
            <a:pPr marL="457200" indent="-457200">
              <a:buFont typeface="Arial" panose="020B0604020202020204" pitchFamily="34" charset="0"/>
              <a:buChar char="•"/>
            </a:pPr>
            <a:r>
              <a:rPr lang="en-US" sz="1500">
                <a:effectLst/>
                <a:latin typeface="Source Sans Pro (Body)"/>
                <a:ea typeface="Aptos" panose="020B0004020202020204" pitchFamily="34" charset="0"/>
                <a:cs typeface="Times New Roman"/>
              </a:rPr>
              <a:t>The amount of the counterparty haircut reduction depends on the collateralization rate and the portion of the ceded Limit that is </a:t>
            </a:r>
            <a:r>
              <a:rPr lang="en-US" sz="1500">
                <a:latin typeface="Source Sans Pro (Body)"/>
                <a:ea typeface="Aptos" panose="020B0004020202020204" pitchFamily="34" charset="0"/>
                <a:cs typeface="Times New Roman"/>
              </a:rPr>
              <a:t>exposed</a:t>
            </a:r>
            <a:r>
              <a:rPr lang="en-US" sz="1500">
                <a:effectLst/>
                <a:latin typeface="Source Sans Pro (Body)"/>
                <a:ea typeface="Aptos" panose="020B0004020202020204" pitchFamily="34" charset="0"/>
                <a:cs typeface="Times New Roman"/>
              </a:rPr>
              <a:t> to ERCF total stress losses (TSL). </a:t>
            </a:r>
          </a:p>
          <a:p>
            <a:pPr marL="457200" indent="-457200">
              <a:buFont typeface="Arial" panose="020B0604020202020204" pitchFamily="34" charset="0"/>
              <a:buChar char="•"/>
            </a:pPr>
            <a:r>
              <a:rPr lang="en-US" sz="1500">
                <a:effectLst/>
                <a:latin typeface="Source Sans Pro (Body)"/>
                <a:ea typeface="Aptos" panose="020B0004020202020204" pitchFamily="34" charset="0"/>
                <a:cs typeface="Times New Roman"/>
              </a:rPr>
              <a:t>Assuming a structure that detaches </a:t>
            </a:r>
            <a:r>
              <a:rPr lang="en-US" sz="1500">
                <a:latin typeface="Source Sans Pro (Body)"/>
                <a:ea typeface="Aptos" panose="020B0004020202020204" pitchFamily="34" charset="0"/>
                <a:cs typeface="Times New Roman"/>
              </a:rPr>
              <a:t>below the ERCF TSL (i.e., 100% of the Limit is exposed to TSL), t</a:t>
            </a:r>
            <a:r>
              <a:rPr lang="en-US" sz="1500">
                <a:effectLst/>
                <a:latin typeface="Source Sans Pro (Body)"/>
                <a:ea typeface="Aptos" panose="020B0004020202020204" pitchFamily="34" charset="0"/>
                <a:cs typeface="Times New Roman"/>
              </a:rPr>
              <a:t>he counterparty haircut percentage is proportionately reduced by the collateralization rate. </a:t>
            </a:r>
          </a:p>
          <a:p>
            <a:pPr marL="457200" indent="-457200">
              <a:buFont typeface="Arial" panose="020B0604020202020204" pitchFamily="34" charset="0"/>
              <a:buChar char="•"/>
            </a:pPr>
            <a:r>
              <a:rPr lang="en-US" sz="1500">
                <a:latin typeface="Source Sans Pro (Body)"/>
                <a:ea typeface="Source Sans Pro"/>
                <a:cs typeface="Times New Roman"/>
              </a:rPr>
              <a:t>Since the collateral requirement is defined as a percentage of the risk in force, if TSL is below detachment point, the collateral as a percent of TSL increases thereby decreasing the relative impact of haircut.</a:t>
            </a:r>
          </a:p>
        </p:txBody>
      </p:sp>
      <p:sp>
        <p:nvSpPr>
          <p:cNvPr id="3" name="Title 2">
            <a:extLst>
              <a:ext uri="{FF2B5EF4-FFF2-40B4-BE49-F238E27FC236}">
                <a16:creationId xmlns:a16="http://schemas.microsoft.com/office/drawing/2014/main" id="{43BBCEF5-EF44-A992-9DCD-7B7228427020}"/>
              </a:ext>
            </a:extLst>
          </p:cNvPr>
          <p:cNvSpPr>
            <a:spLocks noGrp="1"/>
          </p:cNvSpPr>
          <p:nvPr>
            <p:ph type="title"/>
          </p:nvPr>
        </p:nvSpPr>
        <p:spPr>
          <a:xfrm>
            <a:off x="914400" y="914400"/>
            <a:ext cx="10360152" cy="603627"/>
          </a:xfrm>
        </p:spPr>
        <p:txBody>
          <a:bodyPr wrap="square" anchor="t">
            <a:normAutofit/>
          </a:bodyPr>
          <a:lstStyle/>
          <a:p>
            <a:pPr>
              <a:lnSpc>
                <a:spcPct val="90000"/>
              </a:lnSpc>
            </a:pPr>
            <a:r>
              <a:rPr lang="en-US" sz="3400"/>
              <a:t>ERCF Counterparty Haircut Reductions</a:t>
            </a:r>
          </a:p>
        </p:txBody>
      </p:sp>
      <p:pic>
        <p:nvPicPr>
          <p:cNvPr id="2" name="Picture 1">
            <a:extLst>
              <a:ext uri="{FF2B5EF4-FFF2-40B4-BE49-F238E27FC236}">
                <a16:creationId xmlns:a16="http://schemas.microsoft.com/office/drawing/2014/main" id="{B41F7744-7CD2-25E9-BED9-96EA54C058BE}"/>
              </a:ext>
            </a:extLst>
          </p:cNvPr>
          <p:cNvPicPr>
            <a:picLocks noChangeAspect="1"/>
          </p:cNvPicPr>
          <p:nvPr/>
        </p:nvPicPr>
        <p:blipFill>
          <a:blip r:embed="rId2"/>
          <a:stretch>
            <a:fillRect/>
          </a:stretch>
        </p:blipFill>
        <p:spPr>
          <a:xfrm>
            <a:off x="431624" y="1967746"/>
            <a:ext cx="6883493" cy="3401445"/>
          </a:xfrm>
          <a:prstGeom prst="rect">
            <a:avLst/>
          </a:prstGeom>
        </p:spPr>
      </p:pic>
      <p:sp>
        <p:nvSpPr>
          <p:cNvPr id="4" name="Slide Number Placeholder 3">
            <a:extLst>
              <a:ext uri="{FF2B5EF4-FFF2-40B4-BE49-F238E27FC236}">
                <a16:creationId xmlns:a16="http://schemas.microsoft.com/office/drawing/2014/main" id="{46480DD2-7312-9F76-81CD-2F412A38C57F}"/>
              </a:ext>
            </a:extLst>
          </p:cNvPr>
          <p:cNvSpPr>
            <a:spLocks noGrp="1"/>
          </p:cNvSpPr>
          <p:nvPr>
            <p:ph type="sldNum" sz="quarter" idx="14"/>
          </p:nvPr>
        </p:nvSpPr>
        <p:spPr/>
        <p:txBody>
          <a:bodyPr/>
          <a:lstStyle/>
          <a:p>
            <a:fld id="{A40F6220-3843-4368-9AEB-1A179F7BFCD6}" type="slidenum">
              <a:rPr lang="en-US" smtClean="0"/>
              <a:pPr/>
              <a:t>43</a:t>
            </a:fld>
            <a:endParaRPr lang="en-US"/>
          </a:p>
        </p:txBody>
      </p:sp>
    </p:spTree>
    <p:extLst>
      <p:ext uri="{BB962C8B-B14F-4D97-AF65-F5344CB8AC3E}">
        <p14:creationId xmlns:p14="http://schemas.microsoft.com/office/powerpoint/2010/main" val="26551974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97C33DD-9D9A-4B9D-88E2-71503B9040D5}"/>
              </a:ext>
            </a:extLst>
          </p:cNvPr>
          <p:cNvSpPr>
            <a:spLocks noGrp="1"/>
          </p:cNvSpPr>
          <p:nvPr>
            <p:ph type="title"/>
          </p:nvPr>
        </p:nvSpPr>
        <p:spPr>
          <a:xfrm>
            <a:off x="914400" y="2751138"/>
            <a:ext cx="9906000" cy="603627"/>
          </a:xfrm>
        </p:spPr>
        <p:txBody>
          <a:bodyPr/>
          <a:lstStyle/>
          <a:p>
            <a:r>
              <a:rPr lang="en-US"/>
              <a:t>Desktop Underwriter® 12.0 Updates</a:t>
            </a:r>
          </a:p>
        </p:txBody>
      </p:sp>
    </p:spTree>
    <p:extLst>
      <p:ext uri="{BB962C8B-B14F-4D97-AF65-F5344CB8AC3E}">
        <p14:creationId xmlns:p14="http://schemas.microsoft.com/office/powerpoint/2010/main" val="5031489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59FF3F-D4CB-F142-E765-DA9D47DD45EE}"/>
            </a:ext>
          </a:extLst>
        </p:cNvPr>
        <p:cNvGrpSpPr/>
        <p:nvPr/>
      </p:nvGrpSpPr>
      <p:grpSpPr>
        <a:xfrm>
          <a:off x="0" y="0"/>
          <a:ext cx="0" cy="0"/>
          <a:chOff x="0" y="0"/>
          <a:chExt cx="0" cy="0"/>
        </a:xfrm>
      </p:grpSpPr>
      <p:sp>
        <p:nvSpPr>
          <p:cNvPr id="8" name="Text Placeholder 2">
            <a:extLst>
              <a:ext uri="{FF2B5EF4-FFF2-40B4-BE49-F238E27FC236}">
                <a16:creationId xmlns:a16="http://schemas.microsoft.com/office/drawing/2014/main" id="{D31E1BB5-E13A-C4FE-E8CF-32890A9F557C}"/>
              </a:ext>
            </a:extLst>
          </p:cNvPr>
          <p:cNvSpPr txBox="1">
            <a:spLocks/>
          </p:cNvSpPr>
          <p:nvPr/>
        </p:nvSpPr>
        <p:spPr>
          <a:xfrm>
            <a:off x="609600" y="906093"/>
            <a:ext cx="10972800" cy="307777"/>
          </a:xfrm>
          <a:prstGeom prst="rect">
            <a:avLst/>
          </a:prstGeom>
        </p:spPr>
        <p:txBody>
          <a:bodyPr vert="horz" wrap="square" lIns="0" tIns="0" rIns="0" bIns="0" rtlCol="0" anchor="ctr">
            <a:spAutoFit/>
          </a:bodyPr>
          <a:lstStyle>
            <a:defPPr>
              <a:defRPr lang="en-US"/>
            </a:defPPr>
            <a:lvl1pPr marL="0" algn="l" defTabSz="914400" rtl="0" eaLnBrk="1" latinLnBrk="0" hangingPunct="1">
              <a:defRPr lang="en-US" sz="800" b="0" i="0" kern="1200" baseline="0" smtClean="0">
                <a:solidFill>
                  <a:schemeClr val="tx2"/>
                </a:solidFill>
                <a:latin typeface="Source Sans Pro" panose="020B0503030403020204" pitchFamily="34" charset="0"/>
                <a:ea typeface="Source Sans Pro" panose="020B050303040302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a:t>DU 12.0 represents a significant update to DU’s ability to analyze mortgage delinquency risk.</a:t>
            </a:r>
          </a:p>
        </p:txBody>
      </p:sp>
      <p:sp>
        <p:nvSpPr>
          <p:cNvPr id="9" name="Rectangle: Single Corner Rounded 8">
            <a:extLst>
              <a:ext uri="{FF2B5EF4-FFF2-40B4-BE49-F238E27FC236}">
                <a16:creationId xmlns:a16="http://schemas.microsoft.com/office/drawing/2014/main" id="{F5877104-FE7E-E33C-9E58-E186B444367D}"/>
              </a:ext>
            </a:extLst>
          </p:cNvPr>
          <p:cNvSpPr/>
          <p:nvPr/>
        </p:nvSpPr>
        <p:spPr>
          <a:xfrm rot="10800000">
            <a:off x="3810000" y="1501647"/>
            <a:ext cx="8382000" cy="4734520"/>
          </a:xfrm>
          <a:prstGeom prst="round1Rect">
            <a:avLst>
              <a:gd name="adj" fmla="val 8017"/>
            </a:avLst>
          </a:prstGeom>
          <a:solidFill>
            <a:schemeClr val="accent2"/>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TextBox 9">
            <a:extLst>
              <a:ext uri="{FF2B5EF4-FFF2-40B4-BE49-F238E27FC236}">
                <a16:creationId xmlns:a16="http://schemas.microsoft.com/office/drawing/2014/main" id="{FA4CE3A5-C53A-2E91-6C2B-492D1902646B}"/>
              </a:ext>
            </a:extLst>
          </p:cNvPr>
          <p:cNvSpPr txBox="1"/>
          <p:nvPr/>
        </p:nvSpPr>
        <p:spPr>
          <a:xfrm>
            <a:off x="609600" y="1500947"/>
            <a:ext cx="2971800" cy="4370427"/>
          </a:xfrm>
          <a:prstGeom prst="rect">
            <a:avLst/>
          </a:prstGeom>
          <a:noFill/>
        </p:spPr>
        <p:txBody>
          <a:bodyPr wrap="square" lIns="0">
            <a:spAutoFit/>
          </a:bodyPr>
          <a:lstStyle/>
          <a:p>
            <a:pPr>
              <a:spcAft>
                <a:spcPts val="1200"/>
              </a:spcAft>
              <a:tabLst>
                <a:tab pos="2686050" algn="l"/>
              </a:tabLst>
            </a:pPr>
            <a:r>
              <a:rPr lang="en-US" sz="2400" b="1">
                <a:solidFill>
                  <a:schemeClr val="tx2"/>
                </a:solidFill>
                <a:latin typeface="Source Sans Pro" panose="020B0503030403020204" pitchFamily="34" charset="0"/>
                <a:ea typeface="Source Sans Pro" panose="020B0503030403020204" pitchFamily="34" charset="0"/>
              </a:rPr>
              <a:t>Background</a:t>
            </a:r>
            <a:endParaRPr lang="en-US" sz="2000" b="1">
              <a:solidFill>
                <a:schemeClr val="tx2"/>
              </a:solidFill>
              <a:latin typeface="Source Sans Pro" panose="020B0503030403020204" pitchFamily="34" charset="0"/>
              <a:ea typeface="Source Sans Pro" panose="020B0503030403020204" pitchFamily="34" charset="0"/>
            </a:endParaRPr>
          </a:p>
          <a:p>
            <a:pPr marL="234950" indent="-234950">
              <a:spcAft>
                <a:spcPts val="1200"/>
              </a:spcAft>
              <a:buFont typeface="Wingdings" panose="05000000000000000000" pitchFamily="2" charset="2"/>
              <a:buChar char="§"/>
              <a:tabLst>
                <a:tab pos="2686050" algn="l"/>
              </a:tabLst>
            </a:pPr>
            <a:r>
              <a:rPr lang="en-US" sz="1600" b="1">
                <a:latin typeface="Source Sans Pro" panose="020B0503030403020204" pitchFamily="34" charset="0"/>
                <a:ea typeface="Source Sans Pro" panose="020B0503030403020204" pitchFamily="34" charset="0"/>
              </a:rPr>
              <a:t>Fannie Mae regularly reviews and updates the DU risk assessment </a:t>
            </a:r>
            <a:r>
              <a:rPr lang="en-US" sz="1600">
                <a:latin typeface="Source Sans Pro" panose="020B0503030403020204" pitchFamily="34" charset="0"/>
                <a:ea typeface="Source Sans Pro" panose="020B0503030403020204" pitchFamily="34" charset="0"/>
              </a:rPr>
              <a:t>to incorporate the latest market conditions and loan performance data. </a:t>
            </a:r>
          </a:p>
          <a:p>
            <a:pPr marL="623888" lvl="1" indent="-166688">
              <a:spcAft>
                <a:spcPts val="1200"/>
              </a:spcAft>
              <a:buFont typeface="Courier New" panose="02070309020205020404" pitchFamily="49" charset="0"/>
              <a:buChar char="o"/>
              <a:tabLst>
                <a:tab pos="2686050" algn="l"/>
              </a:tabLst>
            </a:pPr>
            <a:r>
              <a:rPr lang="en-US" sz="1600">
                <a:latin typeface="Source Sans Pro" panose="020B0503030403020204" pitchFamily="34" charset="0"/>
                <a:ea typeface="Source Sans Pro" panose="020B0503030403020204" pitchFamily="34" charset="0"/>
              </a:rPr>
              <a:t>The last significant DU model update was DU version 11.0, which was released March 13, 2021. </a:t>
            </a:r>
          </a:p>
          <a:p>
            <a:pPr marL="234950" indent="-234950">
              <a:spcAft>
                <a:spcPts val="1200"/>
              </a:spcAft>
              <a:buFont typeface="Arial" panose="020B0604020202020204" pitchFamily="34" charset="0"/>
              <a:buChar char="•"/>
              <a:tabLst>
                <a:tab pos="2686050" algn="l"/>
              </a:tabLst>
            </a:pPr>
            <a:r>
              <a:rPr lang="en-US" sz="1600" b="1">
                <a:latin typeface="Source Sans Pro" panose="020B0503030403020204" pitchFamily="34" charset="0"/>
                <a:ea typeface="Source Sans Pro" panose="020B0503030403020204" pitchFamily="34" charset="0"/>
              </a:rPr>
              <a:t>DU 12.0 went to production during the weekend of January 11, 2025</a:t>
            </a:r>
            <a:r>
              <a:rPr lang="en-US" sz="1600">
                <a:latin typeface="Source Sans Pro" panose="020B0503030403020204" pitchFamily="34" charset="0"/>
                <a:ea typeface="Source Sans Pro" panose="020B0503030403020204" pitchFamily="34" charset="0"/>
              </a:rPr>
              <a:t>, impacting new loan applications submitted to DU.</a:t>
            </a:r>
          </a:p>
        </p:txBody>
      </p:sp>
      <p:sp>
        <p:nvSpPr>
          <p:cNvPr id="11" name="TextBox 10">
            <a:extLst>
              <a:ext uri="{FF2B5EF4-FFF2-40B4-BE49-F238E27FC236}">
                <a16:creationId xmlns:a16="http://schemas.microsoft.com/office/drawing/2014/main" id="{CB000C4D-29BD-55BB-CA95-DF563338B212}"/>
              </a:ext>
            </a:extLst>
          </p:cNvPr>
          <p:cNvSpPr txBox="1"/>
          <p:nvPr/>
        </p:nvSpPr>
        <p:spPr>
          <a:xfrm>
            <a:off x="4038600" y="1500947"/>
            <a:ext cx="8000999" cy="4747453"/>
          </a:xfrm>
          <a:prstGeom prst="rect">
            <a:avLst/>
          </a:prstGeom>
          <a:noFill/>
        </p:spPr>
        <p:txBody>
          <a:bodyPr wrap="square" lIns="0" tIns="45720" rIns="0" bIns="45720" anchor="t">
            <a:spAutoFit/>
          </a:bodyPr>
          <a:lstStyle/>
          <a:p>
            <a:pPr>
              <a:spcAft>
                <a:spcPts val="900"/>
              </a:spcAft>
              <a:tabLst>
                <a:tab pos="2686050" algn="l"/>
              </a:tabLst>
            </a:pPr>
            <a:r>
              <a:rPr lang="en-US" sz="2400" b="1">
                <a:solidFill>
                  <a:schemeClr val="bg1"/>
                </a:solidFill>
                <a:effectLst>
                  <a:outerShdw blurRad="38100" dist="38100" dir="2700000" algn="tl">
                    <a:srgbClr val="000000">
                      <a:alpha val="43137"/>
                    </a:srgbClr>
                  </a:outerShdw>
                </a:effectLst>
              </a:rPr>
              <a:t>Key Changes</a:t>
            </a:r>
          </a:p>
          <a:p>
            <a:pPr marL="166688" indent="-166688">
              <a:spcAft>
                <a:spcPts val="300"/>
              </a:spcAft>
              <a:buFont typeface="Wingdings" panose="05000000000000000000" pitchFamily="2" charset="2"/>
              <a:buChar char="§"/>
              <a:tabLst>
                <a:tab pos="2686050" algn="l"/>
              </a:tabLst>
            </a:pPr>
            <a:r>
              <a:rPr lang="en-US" b="1" i="1">
                <a:solidFill>
                  <a:schemeClr val="bg1"/>
                </a:solidFill>
              </a:rPr>
              <a:t>Updates to the DU Risk and Eligibility Assessment.</a:t>
            </a:r>
          </a:p>
          <a:p>
            <a:pPr marL="747713" lvl="1" indent="-173038">
              <a:spcAft>
                <a:spcPts val="300"/>
              </a:spcAft>
              <a:buFont typeface="Courier New" panose="02070309020205020404" pitchFamily="49" charset="0"/>
              <a:buChar char="o"/>
              <a:tabLst>
                <a:tab pos="2686050" algn="l"/>
              </a:tabLst>
            </a:pPr>
            <a:r>
              <a:rPr lang="en-US" sz="1600">
                <a:solidFill>
                  <a:schemeClr val="bg1"/>
                </a:solidFill>
              </a:rPr>
              <a:t>DU </a:t>
            </a:r>
            <a:r>
              <a:rPr lang="en-US" sz="1600" b="1">
                <a:solidFill>
                  <a:schemeClr val="bg1"/>
                </a:solidFill>
                <a:effectLst>
                  <a:outerShdw blurRad="38100" dist="38100" dir="2700000" algn="tl">
                    <a:srgbClr val="000000">
                      <a:alpha val="43137"/>
                    </a:srgbClr>
                  </a:outerShdw>
                </a:effectLst>
              </a:rPr>
              <a:t>no</a:t>
            </a:r>
            <a:r>
              <a:rPr lang="en-US" sz="1600">
                <a:solidFill>
                  <a:schemeClr val="bg1"/>
                </a:solidFill>
                <a:effectLst>
                  <a:outerShdw blurRad="38100" dist="38100" dir="2700000" algn="tl">
                    <a:srgbClr val="000000">
                      <a:alpha val="43137"/>
                    </a:srgbClr>
                  </a:outerShdw>
                </a:effectLst>
              </a:rPr>
              <a:t> </a:t>
            </a:r>
            <a:r>
              <a:rPr lang="en-US" sz="1600" b="1">
                <a:solidFill>
                  <a:schemeClr val="bg1"/>
                </a:solidFill>
                <a:effectLst>
                  <a:outerShdw blurRad="38100" dist="38100" dir="2700000" algn="tl">
                    <a:srgbClr val="000000">
                      <a:alpha val="43137"/>
                    </a:srgbClr>
                  </a:outerShdw>
                </a:effectLst>
              </a:rPr>
              <a:t>longer evaluates a borrower’s variable income </a:t>
            </a:r>
            <a:r>
              <a:rPr lang="en-US" sz="1600">
                <a:solidFill>
                  <a:schemeClr val="bg1"/>
                </a:solidFill>
              </a:rPr>
              <a:t>(e.g., bonus, overtime, commission) as a unique risk factor in the DU risk assessment. </a:t>
            </a:r>
          </a:p>
          <a:p>
            <a:pPr marL="747713" lvl="1" indent="-173038">
              <a:spcAft>
                <a:spcPts val="300"/>
              </a:spcAft>
              <a:buFont typeface="Courier New" panose="02070309020205020404" pitchFamily="49" charset="0"/>
              <a:buChar char="o"/>
              <a:tabLst>
                <a:tab pos="2686050" algn="l"/>
              </a:tabLst>
            </a:pPr>
            <a:r>
              <a:rPr lang="en-US" sz="1600">
                <a:solidFill>
                  <a:schemeClr val="bg1"/>
                </a:solidFill>
              </a:rPr>
              <a:t>DU </a:t>
            </a:r>
            <a:r>
              <a:rPr lang="en-US" sz="1600" b="1">
                <a:solidFill>
                  <a:schemeClr val="bg1"/>
                </a:solidFill>
                <a:effectLst>
                  <a:outerShdw blurRad="38100" dist="38100" dir="2700000" algn="tl">
                    <a:srgbClr val="000000">
                      <a:alpha val="43137"/>
                    </a:srgbClr>
                  </a:outerShdw>
                </a:effectLst>
              </a:rPr>
              <a:t>no longer looks at the composition of revolving debts within the borrower’s Debt-to-Income ratio</a:t>
            </a:r>
            <a:r>
              <a:rPr lang="en-US" sz="1600">
                <a:solidFill>
                  <a:schemeClr val="bg1"/>
                </a:solidFill>
              </a:rPr>
              <a:t>. </a:t>
            </a:r>
          </a:p>
          <a:p>
            <a:pPr marL="1317625" lvl="2" indent="-168275">
              <a:spcAft>
                <a:spcPts val="300"/>
              </a:spcAft>
              <a:buFont typeface="Arial" panose="020B0604020202020204" pitchFamily="34" charset="0"/>
              <a:buChar char="•"/>
              <a:tabLst>
                <a:tab pos="2686050" algn="l"/>
              </a:tabLst>
            </a:pPr>
            <a:r>
              <a:rPr lang="en-US" sz="1600">
                <a:solidFill>
                  <a:schemeClr val="bg1"/>
                </a:solidFill>
              </a:rPr>
              <a:t>DU will continue to look at the borrower’s debt composition in relation to student loan debts.</a:t>
            </a:r>
          </a:p>
          <a:p>
            <a:pPr marL="747713" lvl="1" indent="-173038">
              <a:spcAft>
                <a:spcPts val="300"/>
              </a:spcAft>
              <a:buFont typeface="Courier New" panose="02070309020205020404" pitchFamily="49" charset="0"/>
              <a:buChar char="o"/>
              <a:tabLst>
                <a:tab pos="2686050" algn="l"/>
              </a:tabLst>
            </a:pPr>
            <a:r>
              <a:rPr lang="en-US" sz="1600">
                <a:solidFill>
                  <a:schemeClr val="bg1"/>
                </a:solidFill>
              </a:rPr>
              <a:t>The presence of a </a:t>
            </a:r>
            <a:r>
              <a:rPr lang="en-US" sz="1600" b="1">
                <a:solidFill>
                  <a:schemeClr val="bg1"/>
                </a:solidFill>
                <a:effectLst>
                  <a:outerShdw blurRad="38100" dist="38100" dir="2700000" algn="tl">
                    <a:srgbClr val="000000">
                      <a:alpha val="43137"/>
                    </a:srgbClr>
                  </a:outerShdw>
                </a:effectLst>
              </a:rPr>
              <a:t>first-time homebuyer on the loan application is now considered </a:t>
            </a:r>
            <a:r>
              <a:rPr lang="en-US" sz="1600">
                <a:solidFill>
                  <a:schemeClr val="bg1"/>
                </a:solidFill>
              </a:rPr>
              <a:t>a mitigating factor in the DU risk assessment.</a:t>
            </a:r>
            <a:endParaRPr lang="en-US" sz="1600" b="1" i="1" u="sng">
              <a:solidFill>
                <a:schemeClr val="bg1"/>
              </a:solidFill>
            </a:endParaRPr>
          </a:p>
          <a:p>
            <a:pPr marL="166688" indent="-166688">
              <a:spcBef>
                <a:spcPts val="900"/>
              </a:spcBef>
              <a:buFont typeface="Wingdings" panose="05000000000000000000" pitchFamily="2" charset="2"/>
              <a:buChar char="§"/>
              <a:tabLst>
                <a:tab pos="2686050" algn="l"/>
              </a:tabLst>
            </a:pPr>
            <a:r>
              <a:rPr lang="en-US" b="1" i="1">
                <a:solidFill>
                  <a:schemeClr val="bg1"/>
                </a:solidFill>
              </a:rPr>
              <a:t>Updates to the treatment of loans for borrowers without credit scores </a:t>
            </a:r>
            <a:br>
              <a:rPr lang="en-US" b="1">
                <a:solidFill>
                  <a:schemeClr val="bg1"/>
                </a:solidFill>
              </a:rPr>
            </a:br>
            <a:r>
              <a:rPr lang="en-US" sz="1600">
                <a:solidFill>
                  <a:schemeClr val="bg1"/>
                </a:solidFill>
              </a:rPr>
              <a:t>enabling more borrowers to benefit from automated underwriting.</a:t>
            </a:r>
            <a:endParaRPr lang="en-US">
              <a:solidFill>
                <a:schemeClr val="bg1"/>
              </a:solidFill>
            </a:endParaRPr>
          </a:p>
          <a:p>
            <a:pPr marL="166688" indent="-166688">
              <a:spcBef>
                <a:spcPts val="900"/>
              </a:spcBef>
              <a:buFont typeface="Wingdings" panose="05000000000000000000" pitchFamily="2" charset="2"/>
              <a:buChar char="§"/>
              <a:tabLst>
                <a:tab pos="2686050" algn="l"/>
              </a:tabLst>
            </a:pPr>
            <a:r>
              <a:rPr lang="en-US" b="1" i="1">
                <a:solidFill>
                  <a:schemeClr val="bg1"/>
                </a:solidFill>
              </a:rPr>
              <a:t>Updates to our Cashflow Assessment and Rent Payment History assessments</a:t>
            </a:r>
            <a:r>
              <a:rPr lang="en-US">
                <a:solidFill>
                  <a:schemeClr val="bg1"/>
                </a:solidFill>
              </a:rPr>
              <a:t> </a:t>
            </a:r>
            <a:r>
              <a:rPr lang="en-US" sz="1600">
                <a:solidFill>
                  <a:schemeClr val="bg1"/>
                </a:solidFill>
              </a:rPr>
              <a:t>extending the benefits to more borrowers.</a:t>
            </a:r>
            <a:endParaRPr lang="en-US">
              <a:solidFill>
                <a:schemeClr val="bg1"/>
              </a:solidFill>
            </a:endParaRPr>
          </a:p>
          <a:p>
            <a:pPr marL="166688" indent="-166688">
              <a:spcBef>
                <a:spcPts val="900"/>
              </a:spcBef>
              <a:buFont typeface="Wingdings" panose="05000000000000000000" pitchFamily="2" charset="2"/>
              <a:buChar char="§"/>
              <a:tabLst>
                <a:tab pos="2686050" algn="l"/>
              </a:tabLst>
            </a:pPr>
            <a:r>
              <a:rPr lang="en-US" b="1" i="1">
                <a:solidFill>
                  <a:schemeClr val="bg1"/>
                </a:solidFill>
              </a:rPr>
              <a:t>Updates to the eligibility assessment for our Value Acceptance offering.</a:t>
            </a:r>
          </a:p>
        </p:txBody>
      </p:sp>
      <p:sp>
        <p:nvSpPr>
          <p:cNvPr id="12" name="Title 1">
            <a:extLst>
              <a:ext uri="{FF2B5EF4-FFF2-40B4-BE49-F238E27FC236}">
                <a16:creationId xmlns:a16="http://schemas.microsoft.com/office/drawing/2014/main" id="{00F812BA-93AF-A922-3001-B207A6A0AD04}"/>
              </a:ext>
            </a:extLst>
          </p:cNvPr>
          <p:cNvSpPr>
            <a:spLocks noGrp="1"/>
          </p:cNvSpPr>
          <p:nvPr>
            <p:ph type="title"/>
          </p:nvPr>
        </p:nvSpPr>
        <p:spPr>
          <a:xfrm>
            <a:off x="609601" y="453405"/>
            <a:ext cx="10972800" cy="402418"/>
          </a:xfrm>
        </p:spPr>
        <p:txBody>
          <a:bodyPr/>
          <a:lstStyle/>
          <a:p>
            <a:r>
              <a:rPr lang="en-US" sz="3200"/>
              <a:t>DU Version 12.0 Release Overview</a:t>
            </a:r>
          </a:p>
        </p:txBody>
      </p:sp>
      <p:sp>
        <p:nvSpPr>
          <p:cNvPr id="2" name="Slide Number Placeholder 1">
            <a:extLst>
              <a:ext uri="{FF2B5EF4-FFF2-40B4-BE49-F238E27FC236}">
                <a16:creationId xmlns:a16="http://schemas.microsoft.com/office/drawing/2014/main" id="{32F26A7A-CE28-2D31-F96E-FD857A2BD839}"/>
              </a:ext>
            </a:extLst>
          </p:cNvPr>
          <p:cNvSpPr>
            <a:spLocks noGrp="1"/>
          </p:cNvSpPr>
          <p:nvPr>
            <p:ph type="sldNum" sz="quarter" idx="14"/>
          </p:nvPr>
        </p:nvSpPr>
        <p:spPr/>
        <p:txBody>
          <a:bodyPr/>
          <a:lstStyle/>
          <a:p>
            <a:fld id="{A40F6220-3843-4368-9AEB-1A179F7BFCD6}" type="slidenum">
              <a:rPr lang="en-US" smtClean="0"/>
              <a:pPr/>
              <a:t>45</a:t>
            </a:fld>
            <a:endParaRPr lang="en-US"/>
          </a:p>
        </p:txBody>
      </p:sp>
    </p:spTree>
    <p:extLst>
      <p:ext uri="{BB962C8B-B14F-4D97-AF65-F5344CB8AC3E}">
        <p14:creationId xmlns:p14="http://schemas.microsoft.com/office/powerpoint/2010/main" val="36108898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59FF3F-D4CB-F142-E765-DA9D47DD45EE}"/>
            </a:ext>
          </a:extLst>
        </p:cNvPr>
        <p:cNvGrpSpPr/>
        <p:nvPr/>
      </p:nvGrpSpPr>
      <p:grpSpPr>
        <a:xfrm>
          <a:off x="0" y="0"/>
          <a:ext cx="0" cy="0"/>
          <a:chOff x="0" y="0"/>
          <a:chExt cx="0" cy="0"/>
        </a:xfrm>
      </p:grpSpPr>
      <p:grpSp>
        <p:nvGrpSpPr>
          <p:cNvPr id="8" name="Group 7">
            <a:extLst>
              <a:ext uri="{FF2B5EF4-FFF2-40B4-BE49-F238E27FC236}">
                <a16:creationId xmlns:a16="http://schemas.microsoft.com/office/drawing/2014/main" id="{6FF21391-804F-A371-7A7E-BBA8E00C6CE3}"/>
              </a:ext>
            </a:extLst>
          </p:cNvPr>
          <p:cNvGrpSpPr/>
          <p:nvPr/>
        </p:nvGrpSpPr>
        <p:grpSpPr>
          <a:xfrm>
            <a:off x="762000" y="1370186"/>
            <a:ext cx="5257801" cy="5016044"/>
            <a:chOff x="609598" y="1524000"/>
            <a:chExt cx="5562601" cy="4749939"/>
          </a:xfrm>
        </p:grpSpPr>
        <p:sp>
          <p:nvSpPr>
            <p:cNvPr id="9" name="Round Same Side Corner Rectangle 27">
              <a:extLst>
                <a:ext uri="{FF2B5EF4-FFF2-40B4-BE49-F238E27FC236}">
                  <a16:creationId xmlns:a16="http://schemas.microsoft.com/office/drawing/2014/main" id="{5F1AE619-D0BB-B6CC-13A5-30A1ACB8069B}"/>
                </a:ext>
              </a:extLst>
            </p:cNvPr>
            <p:cNvSpPr/>
            <p:nvPr/>
          </p:nvSpPr>
          <p:spPr>
            <a:xfrm>
              <a:off x="671943" y="1524002"/>
              <a:ext cx="5308630" cy="513542"/>
            </a:xfrm>
            <a:prstGeom prst="round2SameRect">
              <a:avLst>
                <a:gd name="adj1" fmla="val 20264"/>
                <a:gd name="adj2" fmla="val 0"/>
              </a:avLst>
            </a:prstGeom>
            <a:solidFill>
              <a:schemeClr val="accent1">
                <a:lumMod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10" name="Rounded Rectangle 28">
              <a:extLst>
                <a:ext uri="{FF2B5EF4-FFF2-40B4-BE49-F238E27FC236}">
                  <a16:creationId xmlns:a16="http://schemas.microsoft.com/office/drawing/2014/main" id="{1287915E-4C37-D085-BF83-641B7D52FD71}"/>
                </a:ext>
              </a:extLst>
            </p:cNvPr>
            <p:cNvSpPr/>
            <p:nvPr/>
          </p:nvSpPr>
          <p:spPr>
            <a:xfrm>
              <a:off x="609598" y="1653309"/>
              <a:ext cx="5562601" cy="4620630"/>
            </a:xfrm>
            <a:prstGeom prst="roundRect">
              <a:avLst>
                <a:gd name="adj" fmla="val 4979"/>
              </a:avLst>
            </a:prstGeom>
            <a:solidFill>
              <a:schemeClr val="accent1">
                <a:lumMod val="20000"/>
                <a:lumOff val="8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11" name="Round Same Side Corner Rectangle 29">
              <a:extLst>
                <a:ext uri="{FF2B5EF4-FFF2-40B4-BE49-F238E27FC236}">
                  <a16:creationId xmlns:a16="http://schemas.microsoft.com/office/drawing/2014/main" id="{FBF0C4F9-3AF7-726A-86E7-F64C9182C766}"/>
                </a:ext>
              </a:extLst>
            </p:cNvPr>
            <p:cNvSpPr/>
            <p:nvPr/>
          </p:nvSpPr>
          <p:spPr>
            <a:xfrm rot="10800000">
              <a:off x="914400" y="1524000"/>
              <a:ext cx="4863137" cy="513543"/>
            </a:xfrm>
            <a:prstGeom prst="round2SameRect">
              <a:avLst>
                <a:gd name="adj1" fmla="val 31862"/>
                <a:gd name="adj2" fmla="val 0"/>
              </a:avLst>
            </a:prstGeom>
            <a:solidFill>
              <a:schemeClr val="accent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12" name="TextBox 11">
              <a:extLst>
                <a:ext uri="{FF2B5EF4-FFF2-40B4-BE49-F238E27FC236}">
                  <a16:creationId xmlns:a16="http://schemas.microsoft.com/office/drawing/2014/main" id="{1B4F1362-C486-156F-3E31-9EC18E8C4F4C}"/>
                </a:ext>
              </a:extLst>
            </p:cNvPr>
            <p:cNvSpPr txBox="1"/>
            <p:nvPr/>
          </p:nvSpPr>
          <p:spPr>
            <a:xfrm>
              <a:off x="914400" y="1616734"/>
              <a:ext cx="4863138" cy="338554"/>
            </a:xfrm>
            <a:prstGeom prst="rect">
              <a:avLst/>
            </a:prstGeom>
            <a:noFill/>
            <a:effectLst>
              <a:outerShdw blurRad="50800" dist="38100" dir="8100000" algn="tr" rotWithShape="0">
                <a:prstClr val="black">
                  <a:alpha val="40000"/>
                </a:prstClr>
              </a:outerShdw>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Source Sans Pro" panose="020B0503030403020204" pitchFamily="34" charset="0"/>
                  <a:ea typeface="Source Sans Pro" panose="020B0503030403020204" pitchFamily="34" charset="0"/>
                  <a:cs typeface="+mn-cs"/>
                </a:rPr>
                <a:t>DU Risk Assessment Improvements</a:t>
              </a:r>
            </a:p>
          </p:txBody>
        </p:sp>
      </p:grpSp>
      <p:sp>
        <p:nvSpPr>
          <p:cNvPr id="13" name="Text Placeholder 2">
            <a:extLst>
              <a:ext uri="{FF2B5EF4-FFF2-40B4-BE49-F238E27FC236}">
                <a16:creationId xmlns:a16="http://schemas.microsoft.com/office/drawing/2014/main" id="{1216F42C-65F4-C7CA-3E5F-D3DCDCDAF9D1}"/>
              </a:ext>
            </a:extLst>
          </p:cNvPr>
          <p:cNvSpPr txBox="1">
            <a:spLocks/>
          </p:cNvSpPr>
          <p:nvPr/>
        </p:nvSpPr>
        <p:spPr>
          <a:xfrm>
            <a:off x="609600" y="906093"/>
            <a:ext cx="10972800" cy="307777"/>
          </a:xfrm>
          <a:prstGeom prst="rect">
            <a:avLst/>
          </a:prstGeom>
        </p:spPr>
        <p:txBody>
          <a:bodyPr vert="horz" wrap="square" lIns="0" tIns="0" rIns="0" bIns="0" rtlCol="0" anchor="ctr">
            <a:spAutoFit/>
          </a:bodyPr>
          <a:lstStyle>
            <a:defPPr>
              <a:defRPr lang="en-US"/>
            </a:defPPr>
            <a:lvl1pPr marL="0" algn="l" defTabSz="914400" rtl="0" eaLnBrk="1" latinLnBrk="0" hangingPunct="1">
              <a:defRPr lang="en-US" sz="800" b="0" i="0" kern="1200" baseline="0" smtClean="0">
                <a:solidFill>
                  <a:schemeClr val="tx2"/>
                </a:solidFill>
                <a:latin typeface="Source Sans Pro" panose="020B0503030403020204" pitchFamily="34" charset="0"/>
                <a:ea typeface="Source Sans Pro" panose="020B050303040302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a:t>DU 12.0 enables significant improvement in DU’s ability to analyze mortgage delinquency risk.</a:t>
            </a:r>
          </a:p>
        </p:txBody>
      </p:sp>
      <p:sp>
        <p:nvSpPr>
          <p:cNvPr id="14" name="Title 1">
            <a:extLst>
              <a:ext uri="{FF2B5EF4-FFF2-40B4-BE49-F238E27FC236}">
                <a16:creationId xmlns:a16="http://schemas.microsoft.com/office/drawing/2014/main" id="{5D670C12-69F9-52B3-C65E-1678812CB3F3}"/>
              </a:ext>
            </a:extLst>
          </p:cNvPr>
          <p:cNvSpPr>
            <a:spLocks noGrp="1"/>
          </p:cNvSpPr>
          <p:nvPr>
            <p:ph type="title"/>
          </p:nvPr>
        </p:nvSpPr>
        <p:spPr>
          <a:xfrm>
            <a:off x="609601" y="453405"/>
            <a:ext cx="10972800" cy="402418"/>
          </a:xfrm>
        </p:spPr>
        <p:txBody>
          <a:bodyPr/>
          <a:lstStyle/>
          <a:p>
            <a:r>
              <a:rPr lang="en-US" sz="3200"/>
              <a:t>DU Version 12.0 Release Overview</a:t>
            </a:r>
          </a:p>
        </p:txBody>
      </p:sp>
      <p:sp>
        <p:nvSpPr>
          <p:cNvPr id="15" name="TextBox 14">
            <a:extLst>
              <a:ext uri="{FF2B5EF4-FFF2-40B4-BE49-F238E27FC236}">
                <a16:creationId xmlns:a16="http://schemas.microsoft.com/office/drawing/2014/main" id="{A78E7A56-F992-84FA-2E63-FBC5A495BA4A}"/>
              </a:ext>
            </a:extLst>
          </p:cNvPr>
          <p:cNvSpPr txBox="1"/>
          <p:nvPr/>
        </p:nvSpPr>
        <p:spPr>
          <a:xfrm>
            <a:off x="914399" y="1954247"/>
            <a:ext cx="4863138" cy="4370427"/>
          </a:xfrm>
          <a:prstGeom prst="rect">
            <a:avLst/>
          </a:prstGeom>
          <a:noFill/>
        </p:spPr>
        <p:txBody>
          <a:bodyPr wrap="square">
            <a:spAutoFit/>
          </a:bodyPr>
          <a:lstStyle/>
          <a:p>
            <a:pPr marL="169863" marR="0" lvl="0" indent="-169863" algn="l" defTabSz="914400" rtl="0" eaLnBrk="1" fontAlgn="auto" latinLnBrk="0" hangingPunct="1">
              <a:lnSpc>
                <a:spcPct val="100000"/>
              </a:lnSpc>
              <a:spcAft>
                <a:spcPts val="60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Improves DU’s ability to analyze mortgage delinquency, within our long-standing credit risk framework</a:t>
            </a:r>
            <a:r>
              <a:rPr kumimoji="0" lang="en-US" sz="14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 across all consumer segments.</a:t>
            </a:r>
          </a:p>
          <a:p>
            <a:pPr marL="169863" marR="0" lvl="0" indent="-169863" algn="l" defTabSz="914400" rtl="0" eaLnBrk="1" fontAlgn="auto" latinLnBrk="0" hangingPunct="1">
              <a:lnSpc>
                <a:spcPct val="100000"/>
              </a:lnSpc>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We did this by:</a:t>
            </a:r>
          </a:p>
          <a:p>
            <a:pPr marL="568325" lvl="1" indent="-166688">
              <a:spcAft>
                <a:spcPts val="600"/>
              </a:spcAft>
              <a:buFont typeface="Arial" panose="020B0604020202020204" pitchFamily="34" charset="0"/>
              <a:buChar char="•"/>
              <a:defRPr/>
            </a:pPr>
            <a:r>
              <a:rPr kumimoji="0" lang="en-US" sz="14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Included </a:t>
            </a: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additional loan performance data across multiple economic cycles</a:t>
            </a:r>
            <a:r>
              <a:rPr kumimoji="0" lang="en-US" sz="14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 including the COVID pandemic time period.</a:t>
            </a:r>
          </a:p>
          <a:p>
            <a:pPr marL="568325" lvl="1" indent="-166688">
              <a:spcAft>
                <a:spcPts val="600"/>
              </a:spcAft>
              <a:buFont typeface="Arial" panose="020B0604020202020204" pitchFamily="34" charset="0"/>
              <a:buChar char="•"/>
              <a:defRPr/>
            </a:pP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Updated the underlying design of the DU risk assessment</a:t>
            </a:r>
            <a:r>
              <a:rPr kumimoji="0" lang="en-US" sz="14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 to enable greater precision.</a:t>
            </a:r>
          </a:p>
          <a:p>
            <a:pPr marL="568325" lvl="1" indent="-166688">
              <a:spcAft>
                <a:spcPts val="600"/>
              </a:spcAft>
              <a:buFont typeface="Arial" panose="020B0604020202020204" pitchFamily="34" charset="0"/>
              <a:buChar char="•"/>
              <a:defRPr/>
            </a:pP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Updated the risk factors evaluated </a:t>
            </a:r>
            <a:r>
              <a:rPr kumimoji="0" lang="en-US" sz="14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by DU.</a:t>
            </a:r>
          </a:p>
          <a:p>
            <a:pPr marL="568325" lvl="1" indent="-166688">
              <a:spcAft>
                <a:spcPts val="600"/>
              </a:spcAft>
              <a:buFont typeface="Arial" panose="020B0604020202020204" pitchFamily="34" charset="0"/>
              <a:buChar char="•"/>
              <a:defRPr/>
            </a:pP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Rearchitected the DU risk assessment to enable us to quickly adjust to changing market </a:t>
            </a:r>
            <a:r>
              <a:rPr kumimoji="0" lang="en-US" sz="14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and macro-economic factors.</a:t>
            </a:r>
          </a:p>
          <a:p>
            <a:pPr marL="169863" marR="0" lvl="0" indent="-169863" algn="l" defTabSz="914400" rtl="0" eaLnBrk="1" fontAlgn="auto" latinLnBrk="0" hangingPunct="1">
              <a:lnSpc>
                <a:spcPct val="100000"/>
              </a:lnSpc>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These updates have enabled us to:</a:t>
            </a:r>
          </a:p>
          <a:p>
            <a:pPr marL="568325" lvl="1" indent="-166688">
              <a:spcAft>
                <a:spcPts val="600"/>
              </a:spcAft>
              <a:buFont typeface="Arial" panose="020B0604020202020204" pitchFamily="34" charset="0"/>
              <a:buChar char="•"/>
              <a:defRPr/>
            </a:pP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Improve our ability to rank order the riskiness of loan applications by 14%</a:t>
            </a:r>
          </a:p>
          <a:p>
            <a:pPr marL="568325" lvl="1" indent="-166688">
              <a:spcAft>
                <a:spcPts val="600"/>
              </a:spcAft>
              <a:buFont typeface="Arial" panose="020B0604020202020204" pitchFamily="34" charset="0"/>
              <a:buChar char="•"/>
              <a:defRPr/>
            </a:pP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Improve our accuracy metric by 4.5x. </a:t>
            </a:r>
          </a:p>
        </p:txBody>
      </p:sp>
      <p:grpSp>
        <p:nvGrpSpPr>
          <p:cNvPr id="16" name="Group 15">
            <a:extLst>
              <a:ext uri="{FF2B5EF4-FFF2-40B4-BE49-F238E27FC236}">
                <a16:creationId xmlns:a16="http://schemas.microsoft.com/office/drawing/2014/main" id="{7ED53F7C-1D94-3E9C-006F-298E9463B40F}"/>
              </a:ext>
            </a:extLst>
          </p:cNvPr>
          <p:cNvGrpSpPr/>
          <p:nvPr/>
        </p:nvGrpSpPr>
        <p:grpSpPr>
          <a:xfrm>
            <a:off x="6400800" y="1370186"/>
            <a:ext cx="5257801" cy="5016044"/>
            <a:chOff x="6324599" y="1524000"/>
            <a:chExt cx="5562601" cy="4749939"/>
          </a:xfrm>
        </p:grpSpPr>
        <p:sp>
          <p:nvSpPr>
            <p:cNvPr id="17" name="Round Same Side Corner Rectangle 32">
              <a:extLst>
                <a:ext uri="{FF2B5EF4-FFF2-40B4-BE49-F238E27FC236}">
                  <a16:creationId xmlns:a16="http://schemas.microsoft.com/office/drawing/2014/main" id="{C2A751BB-C120-6039-2F3B-716F87DA88AF}"/>
                </a:ext>
              </a:extLst>
            </p:cNvPr>
            <p:cNvSpPr/>
            <p:nvPr/>
          </p:nvSpPr>
          <p:spPr>
            <a:xfrm>
              <a:off x="6386944" y="1524002"/>
              <a:ext cx="5308630" cy="513542"/>
            </a:xfrm>
            <a:prstGeom prst="round2SameRect">
              <a:avLst>
                <a:gd name="adj1" fmla="val 20264"/>
                <a:gd name="adj2" fmla="val 0"/>
              </a:avLst>
            </a:prstGeom>
            <a:solidFill>
              <a:schemeClr val="accent5">
                <a:lumMod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18" name="Rounded Rectangle 33">
              <a:extLst>
                <a:ext uri="{FF2B5EF4-FFF2-40B4-BE49-F238E27FC236}">
                  <a16:creationId xmlns:a16="http://schemas.microsoft.com/office/drawing/2014/main" id="{13909B53-75A6-AA7F-2163-F53EC8B845F4}"/>
                </a:ext>
              </a:extLst>
            </p:cNvPr>
            <p:cNvSpPr/>
            <p:nvPr/>
          </p:nvSpPr>
          <p:spPr>
            <a:xfrm>
              <a:off x="6324599" y="1653309"/>
              <a:ext cx="5562601" cy="4620630"/>
            </a:xfrm>
            <a:prstGeom prst="roundRect">
              <a:avLst>
                <a:gd name="adj" fmla="val 4979"/>
              </a:avLst>
            </a:prstGeom>
            <a:solidFill>
              <a:schemeClr val="accent5">
                <a:lumMod val="20000"/>
                <a:lumOff val="8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19" name="Round Same Side Corner Rectangle 34">
              <a:extLst>
                <a:ext uri="{FF2B5EF4-FFF2-40B4-BE49-F238E27FC236}">
                  <a16:creationId xmlns:a16="http://schemas.microsoft.com/office/drawing/2014/main" id="{2CE0A83B-0C26-8536-03A3-B85475173B02}"/>
                </a:ext>
              </a:extLst>
            </p:cNvPr>
            <p:cNvSpPr/>
            <p:nvPr/>
          </p:nvSpPr>
          <p:spPr>
            <a:xfrm rot="10800000">
              <a:off x="6629400" y="1524000"/>
              <a:ext cx="4863137" cy="513543"/>
            </a:xfrm>
            <a:prstGeom prst="round2SameRect">
              <a:avLst>
                <a:gd name="adj1" fmla="val 31862"/>
                <a:gd name="adj2" fmla="val 0"/>
              </a:avLst>
            </a:prstGeom>
            <a:solidFill>
              <a:schemeClr val="accent5"/>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20" name="TextBox 19">
              <a:extLst>
                <a:ext uri="{FF2B5EF4-FFF2-40B4-BE49-F238E27FC236}">
                  <a16:creationId xmlns:a16="http://schemas.microsoft.com/office/drawing/2014/main" id="{DC918736-C720-DF13-301F-496A6D6A6C8B}"/>
                </a:ext>
              </a:extLst>
            </p:cNvPr>
            <p:cNvSpPr txBox="1"/>
            <p:nvPr/>
          </p:nvSpPr>
          <p:spPr>
            <a:xfrm>
              <a:off x="6612674" y="1622785"/>
              <a:ext cx="4863138"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Source Sans Pro" panose="020B0503030403020204" pitchFamily="34" charset="0"/>
                  <a:ea typeface="Source Sans Pro" panose="020B0503030403020204" pitchFamily="34" charset="0"/>
                  <a:cs typeface="+mn-cs"/>
                </a:rPr>
                <a:t>Supporting</a:t>
              </a:r>
              <a:r>
                <a:rPr lang="en-US" sz="1600" b="1">
                  <a:solidFill>
                    <a:srgbClr val="FFFFFF"/>
                  </a:solidFill>
                  <a:latin typeface="Source Sans Pro" panose="020B0503030403020204" pitchFamily="34" charset="0"/>
                  <a:ea typeface="Source Sans Pro" panose="020B0503030403020204" pitchFamily="34" charset="0"/>
                </a:rPr>
                <a:t> </a:t>
              </a:r>
              <a:r>
                <a:rPr kumimoji="0" lang="en-US" sz="1600" b="1" i="0" u="none" strike="noStrike" kern="1200" cap="none" spc="0" normalizeH="0" baseline="0" noProof="0">
                  <a:ln>
                    <a:noFill/>
                  </a:ln>
                  <a:solidFill>
                    <a:srgbClr val="FFFFFF"/>
                  </a:solidFill>
                  <a:effectLst/>
                  <a:uLnTx/>
                  <a:uFillTx/>
                  <a:latin typeface="Source Sans Pro" panose="020B0503030403020204" pitchFamily="34" charset="0"/>
                  <a:ea typeface="Source Sans Pro" panose="020B0503030403020204" pitchFamily="34" charset="0"/>
                  <a:cs typeface="+mn-cs"/>
                </a:rPr>
                <a:t>Borrowers with limited credit history</a:t>
              </a:r>
            </a:p>
          </p:txBody>
        </p:sp>
      </p:grpSp>
      <p:sp>
        <p:nvSpPr>
          <p:cNvPr id="21" name="TextBox 20">
            <a:extLst>
              <a:ext uri="{FF2B5EF4-FFF2-40B4-BE49-F238E27FC236}">
                <a16:creationId xmlns:a16="http://schemas.microsoft.com/office/drawing/2014/main" id="{76955964-8ADC-A5D2-0AB9-08EEDC010700}"/>
              </a:ext>
            </a:extLst>
          </p:cNvPr>
          <p:cNvSpPr txBox="1"/>
          <p:nvPr/>
        </p:nvSpPr>
        <p:spPr>
          <a:xfrm>
            <a:off x="6553198" y="1954247"/>
            <a:ext cx="4863137" cy="4431983"/>
          </a:xfrm>
          <a:prstGeom prst="rect">
            <a:avLst/>
          </a:prstGeom>
          <a:noFill/>
        </p:spPr>
        <p:txBody>
          <a:bodyPr wrap="square">
            <a:spAutoFit/>
          </a:bodyPr>
          <a:lstStyle/>
          <a:p>
            <a:pPr marL="169863" marR="0" lvl="0" indent="-169863" algn="l" defTabSz="914400" rtl="0" eaLnBrk="1" fontAlgn="auto" latinLnBrk="0" hangingPunct="1">
              <a:lnSpc>
                <a:spcPct val="100000"/>
              </a:lnSpc>
              <a:spcAft>
                <a:spcPts val="60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Extends the benefits of automated underwriting to borrowers with limited and no credit histories.</a:t>
            </a:r>
          </a:p>
          <a:p>
            <a:pPr marL="169863" indent="-169863">
              <a:spcAft>
                <a:spcPts val="600"/>
              </a:spcAft>
              <a:buFont typeface="Arial" panose="020B0604020202020204" pitchFamily="34" charset="0"/>
              <a:buChar char="•"/>
              <a:defRPr/>
            </a:pPr>
            <a:r>
              <a:rPr kumimoji="0" lang="en-US" sz="14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We did this by:</a:t>
            </a:r>
          </a:p>
          <a:p>
            <a:pPr marL="574675" lvl="1" indent="-169863">
              <a:spcAft>
                <a:spcPts val="600"/>
              </a:spcAft>
              <a:buFont typeface="Arial" panose="020B0604020202020204" pitchFamily="34" charset="0"/>
              <a:buChar char="•"/>
              <a:defRPr/>
            </a:pPr>
            <a:r>
              <a:rPr kumimoji="0" lang="en-US" sz="140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Enabled the </a:t>
            </a: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evaluation rent payments identified on borrower credit reports</a:t>
            </a:r>
            <a:r>
              <a:rPr kumimoji="0" lang="en-US" sz="140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 in addition to rent payment history identified on 12-month asset verification reports*.</a:t>
            </a:r>
          </a:p>
          <a:p>
            <a:pPr marL="574675" lvl="1" indent="-169863">
              <a:spcAft>
                <a:spcPts val="600"/>
              </a:spcAft>
              <a:buFont typeface="Arial" panose="020B0604020202020204" pitchFamily="34" charset="0"/>
              <a:buChar char="•"/>
              <a:defRPr/>
            </a:pP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Extended the DU Cashflow assessment capability to borrowers with and without credit scores</a:t>
            </a:r>
            <a:r>
              <a:rPr kumimoji="0" lang="en-US" sz="140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a:t>
            </a:r>
          </a:p>
          <a:p>
            <a:pPr marL="1031875" lvl="2" indent="-169863">
              <a:spcAft>
                <a:spcPts val="600"/>
              </a:spcAft>
              <a:buFont typeface="Arial" panose="020B0604020202020204" pitchFamily="34" charset="0"/>
              <a:buChar char="•"/>
              <a:defRPr/>
            </a:pPr>
            <a:r>
              <a:rPr lang="en-US" sz="1400">
                <a:solidFill>
                  <a:srgbClr val="121212"/>
                </a:solidFill>
                <a:latin typeface="Source Sans Pro" panose="020B0503030403020204" pitchFamily="34" charset="0"/>
                <a:ea typeface="Source Sans Pro" panose="020B0503030403020204" pitchFamily="34" charset="0"/>
              </a:rPr>
              <a:t>Prior to DU 12.0, </a:t>
            </a:r>
            <a:r>
              <a:rPr kumimoji="0" lang="en-US" sz="140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DU only conducted a Cashflow assessment on loan applications where no borrower has a credit score.</a:t>
            </a:r>
            <a:endParaRPr lang="en-US" sz="1400">
              <a:solidFill>
                <a:srgbClr val="121212"/>
              </a:solidFill>
              <a:latin typeface="Source Sans Pro" panose="020B0503030403020204" pitchFamily="34" charset="0"/>
              <a:ea typeface="Source Sans Pro" panose="020B0503030403020204" pitchFamily="34" charset="0"/>
            </a:endParaRPr>
          </a:p>
          <a:p>
            <a:pPr marL="117475" indent="-169863">
              <a:spcAft>
                <a:spcPts val="600"/>
              </a:spcAft>
              <a:buFont typeface="Arial" panose="020B0604020202020204" pitchFamily="34" charset="0"/>
              <a:buChar char="•"/>
              <a:defRPr/>
            </a:pPr>
            <a:r>
              <a:rPr kumimoji="0" lang="en-US" sz="14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These updates have enabled us to:</a:t>
            </a:r>
          </a:p>
          <a:p>
            <a:pPr marL="574675" lvl="1" indent="-169863">
              <a:spcAft>
                <a:spcPts val="600"/>
              </a:spcAft>
              <a:buFont typeface="Arial" panose="020B0604020202020204" pitchFamily="34" charset="0"/>
              <a:buChar char="•"/>
              <a:defRPr/>
            </a:pPr>
            <a:r>
              <a:rPr lang="en-US" sz="1400" b="1">
                <a:solidFill>
                  <a:srgbClr val="121212"/>
                </a:solidFill>
                <a:latin typeface="Source Sans Pro" panose="020B0503030403020204" pitchFamily="34" charset="0"/>
                <a:ea typeface="Source Sans Pro" panose="020B0503030403020204" pitchFamily="34" charset="0"/>
              </a:rPr>
              <a:t>Extend the </a:t>
            </a: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benefits of positive rent payment history </a:t>
            </a:r>
            <a:r>
              <a:rPr kumimoji="0" lang="en-US" sz="140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to more borrowers, up from 2% of borrowers with sufficient rent payment information on 12-month asset verification reports </a:t>
            </a: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to 4.1% when including the rent payment  history found in credit reports</a:t>
            </a:r>
            <a:r>
              <a:rPr kumimoji="0" lang="en-US" sz="140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a:t>
            </a:r>
          </a:p>
        </p:txBody>
      </p:sp>
      <p:sp>
        <p:nvSpPr>
          <p:cNvPr id="22" name="TextBox 21">
            <a:extLst>
              <a:ext uri="{FF2B5EF4-FFF2-40B4-BE49-F238E27FC236}">
                <a16:creationId xmlns:a16="http://schemas.microsoft.com/office/drawing/2014/main" id="{17A294F7-860A-BAE9-21AB-56219A58F76C}"/>
              </a:ext>
            </a:extLst>
          </p:cNvPr>
          <p:cNvSpPr txBox="1"/>
          <p:nvPr/>
        </p:nvSpPr>
        <p:spPr>
          <a:xfrm>
            <a:off x="6507387" y="6434253"/>
            <a:ext cx="4770213" cy="261610"/>
          </a:xfrm>
          <a:prstGeom prst="rect">
            <a:avLst/>
          </a:prstGeom>
          <a:noFill/>
        </p:spPr>
        <p:txBody>
          <a:bodyPr wrap="square">
            <a:spAutoFit/>
          </a:bodyPr>
          <a:lstStyle/>
          <a:p>
            <a:pPr algn="r"/>
            <a:r>
              <a:rPr lang="en-US" sz="1050" i="1"/>
              <a:t>* This was added to DU with  the DU V. 11.0 update in September 2021.</a:t>
            </a:r>
          </a:p>
        </p:txBody>
      </p:sp>
      <p:sp>
        <p:nvSpPr>
          <p:cNvPr id="2" name="Slide Number Placeholder 1">
            <a:extLst>
              <a:ext uri="{FF2B5EF4-FFF2-40B4-BE49-F238E27FC236}">
                <a16:creationId xmlns:a16="http://schemas.microsoft.com/office/drawing/2014/main" id="{E9A69B07-94F7-5E49-315D-8CC53F7D4E0B}"/>
              </a:ext>
            </a:extLst>
          </p:cNvPr>
          <p:cNvSpPr>
            <a:spLocks noGrp="1"/>
          </p:cNvSpPr>
          <p:nvPr>
            <p:ph type="sldNum" sz="quarter" idx="14"/>
          </p:nvPr>
        </p:nvSpPr>
        <p:spPr/>
        <p:txBody>
          <a:bodyPr/>
          <a:lstStyle/>
          <a:p>
            <a:fld id="{A40F6220-3843-4368-9AEB-1A179F7BFCD6}" type="slidenum">
              <a:rPr lang="en-US" smtClean="0"/>
              <a:pPr/>
              <a:t>46</a:t>
            </a:fld>
            <a:endParaRPr lang="en-US"/>
          </a:p>
        </p:txBody>
      </p:sp>
    </p:spTree>
    <p:extLst>
      <p:ext uri="{BB962C8B-B14F-4D97-AF65-F5344CB8AC3E}">
        <p14:creationId xmlns:p14="http://schemas.microsoft.com/office/powerpoint/2010/main" val="2398191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97C33DD-9D9A-4B9D-88E2-71503B9040D5}"/>
              </a:ext>
            </a:extLst>
          </p:cNvPr>
          <p:cNvSpPr>
            <a:spLocks noGrp="1"/>
          </p:cNvSpPr>
          <p:nvPr>
            <p:ph type="title"/>
          </p:nvPr>
        </p:nvSpPr>
        <p:spPr>
          <a:xfrm>
            <a:off x="914400" y="2751138"/>
            <a:ext cx="9906000" cy="603627"/>
          </a:xfrm>
        </p:spPr>
        <p:txBody>
          <a:bodyPr/>
          <a:lstStyle/>
          <a:p>
            <a:r>
              <a:rPr lang="en-US"/>
              <a:t>Multifamily Credit Risk Transfer</a:t>
            </a:r>
          </a:p>
        </p:txBody>
      </p:sp>
    </p:spTree>
    <p:extLst>
      <p:ext uri="{BB962C8B-B14F-4D97-AF65-F5344CB8AC3E}">
        <p14:creationId xmlns:p14="http://schemas.microsoft.com/office/powerpoint/2010/main" val="15686221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1CFE7E10-F417-F020-7F2A-9C027A5AD278}"/>
              </a:ext>
            </a:extLst>
          </p:cNvPr>
          <p:cNvCxnSpPr>
            <a:cxnSpLocks/>
          </p:cNvCxnSpPr>
          <p:nvPr/>
        </p:nvCxnSpPr>
        <p:spPr>
          <a:xfrm>
            <a:off x="914400" y="3606800"/>
            <a:ext cx="9265226" cy="88790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E82371A8-2C09-B430-4C7D-3223E985F5F9}"/>
              </a:ext>
            </a:extLst>
          </p:cNvPr>
          <p:cNvCxnSpPr>
            <a:cxnSpLocks/>
          </p:cNvCxnSpPr>
          <p:nvPr/>
        </p:nvCxnSpPr>
        <p:spPr>
          <a:xfrm flipV="1">
            <a:off x="914400" y="2050377"/>
            <a:ext cx="9265226" cy="788073"/>
          </a:xfrm>
          <a:prstGeom prst="line">
            <a:avLst/>
          </a:prstGeom>
          <a:noFill/>
          <a:ln w="25400" cap="flat" cmpd="sng" algn="ctr">
            <a:solidFill>
              <a:schemeClr val="tx1"/>
            </a:solidFill>
            <a:prstDash val="solid"/>
            <a:miter lim="800000"/>
          </a:ln>
          <a:effectLst/>
        </p:spPr>
      </p:cxnSp>
      <p:cxnSp>
        <p:nvCxnSpPr>
          <p:cNvPr id="6" name="Straight Connector 5">
            <a:extLst>
              <a:ext uri="{FF2B5EF4-FFF2-40B4-BE49-F238E27FC236}">
                <a16:creationId xmlns:a16="http://schemas.microsoft.com/office/drawing/2014/main" id="{8186103E-1C6F-DC85-A09D-A81F4F050A12}"/>
              </a:ext>
            </a:extLst>
          </p:cNvPr>
          <p:cNvCxnSpPr>
            <a:cxnSpLocks/>
          </p:cNvCxnSpPr>
          <p:nvPr/>
        </p:nvCxnSpPr>
        <p:spPr>
          <a:xfrm>
            <a:off x="914400" y="1933287"/>
            <a:ext cx="19050" cy="4010313"/>
          </a:xfrm>
          <a:prstGeom prst="line">
            <a:avLst/>
          </a:prstGeom>
          <a:noFill/>
          <a:ln w="25400" cap="flat" cmpd="sng" algn="ctr">
            <a:solidFill>
              <a:schemeClr val="tx1"/>
            </a:solidFill>
            <a:prstDash val="solid"/>
            <a:miter lim="800000"/>
          </a:ln>
          <a:effectLst/>
        </p:spPr>
      </p:cxnSp>
      <p:cxnSp>
        <p:nvCxnSpPr>
          <p:cNvPr id="7" name="Straight Connector 6">
            <a:extLst>
              <a:ext uri="{FF2B5EF4-FFF2-40B4-BE49-F238E27FC236}">
                <a16:creationId xmlns:a16="http://schemas.microsoft.com/office/drawing/2014/main" id="{DB8007BC-57E4-5BC4-A4D9-8AB5A6839DCF}"/>
              </a:ext>
            </a:extLst>
          </p:cNvPr>
          <p:cNvCxnSpPr>
            <a:cxnSpLocks/>
          </p:cNvCxnSpPr>
          <p:nvPr/>
        </p:nvCxnSpPr>
        <p:spPr>
          <a:xfrm flipH="1">
            <a:off x="933450" y="5943600"/>
            <a:ext cx="9421436" cy="0"/>
          </a:xfrm>
          <a:prstGeom prst="line">
            <a:avLst/>
          </a:prstGeom>
          <a:noFill/>
          <a:ln w="25400" cap="flat" cmpd="sng" algn="ctr">
            <a:solidFill>
              <a:schemeClr val="tx1"/>
            </a:solidFill>
            <a:prstDash val="solid"/>
            <a:miter lim="800000"/>
          </a:ln>
          <a:effectLst/>
        </p:spPr>
      </p:cxnSp>
      <p:sp>
        <p:nvSpPr>
          <p:cNvPr id="8" name="Text Box 2">
            <a:extLst>
              <a:ext uri="{FF2B5EF4-FFF2-40B4-BE49-F238E27FC236}">
                <a16:creationId xmlns:a16="http://schemas.microsoft.com/office/drawing/2014/main" id="{E89F1D4B-57A9-2CC0-AF15-07F96CFF1431}"/>
              </a:ext>
            </a:extLst>
          </p:cNvPr>
          <p:cNvSpPr txBox="1">
            <a:spLocks noChangeArrowheads="1"/>
          </p:cNvSpPr>
          <p:nvPr/>
        </p:nvSpPr>
        <p:spPr bwMode="auto">
          <a:xfrm rot="-289768">
            <a:off x="1174200" y="2269324"/>
            <a:ext cx="2263288" cy="387350"/>
          </a:xfrm>
          <a:prstGeom prst="rect">
            <a:avLst/>
          </a:prstGeom>
          <a:noFill/>
          <a:ln>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srgbClr val="121212"/>
                </a:solidFill>
                <a:effectLst/>
                <a:uLnTx/>
                <a:uFillTx/>
                <a:latin typeface="Source Sans Pro" panose="020B0503030403020204" pitchFamily="34" charset="0"/>
                <a:ea typeface="Calibri" panose="020F0502020204030204" pitchFamily="34" charset="0"/>
                <a:cs typeface="Times New Roman" panose="02020603050405020304" pitchFamily="18" charset="0"/>
              </a:rPr>
              <a:t>Property Value</a:t>
            </a:r>
            <a:endParaRPr kumimoji="0" lang="en-US" altLang="en-US" sz="2000" b="0" i="0" u="none" strike="noStrike" kern="1200" cap="none" spc="0" normalizeH="0" baseline="0" noProof="0">
              <a:ln>
                <a:noFill/>
              </a:ln>
              <a:solidFill>
                <a:srgbClr val="121212"/>
              </a:solidFill>
              <a:effectLst/>
              <a:uLnTx/>
              <a:uFillTx/>
              <a:latin typeface="Arial" panose="020B0604020202020204" pitchFamily="34" charset="0"/>
              <a:ea typeface="+mn-ea"/>
              <a:cs typeface="+mn-cs"/>
            </a:endParaRPr>
          </a:p>
        </p:txBody>
      </p:sp>
      <p:sp>
        <p:nvSpPr>
          <p:cNvPr id="9" name="Text Box 21">
            <a:extLst>
              <a:ext uri="{FF2B5EF4-FFF2-40B4-BE49-F238E27FC236}">
                <a16:creationId xmlns:a16="http://schemas.microsoft.com/office/drawing/2014/main" id="{5F5404FE-4611-67F2-461B-877920445A8E}"/>
              </a:ext>
            </a:extLst>
          </p:cNvPr>
          <p:cNvSpPr txBox="1">
            <a:spLocks noChangeArrowheads="1"/>
          </p:cNvSpPr>
          <p:nvPr/>
        </p:nvSpPr>
        <p:spPr bwMode="auto">
          <a:xfrm rot="332057">
            <a:off x="1227068" y="3760136"/>
            <a:ext cx="1814326" cy="336550"/>
          </a:xfrm>
          <a:prstGeom prst="rect">
            <a:avLst/>
          </a:prstGeom>
          <a:noFill/>
          <a:ln>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srgbClr val="121212"/>
                </a:solidFill>
                <a:effectLst/>
                <a:uLnTx/>
                <a:uFillTx/>
                <a:latin typeface="Source Sans Pro"/>
                <a:ea typeface="Calibri" panose="020F0502020204030204" pitchFamily="34" charset="0"/>
                <a:cs typeface="Times New Roman" panose="02020603050405020304" pitchFamily="18" charset="0"/>
              </a:rPr>
              <a:t>Loan Amount</a:t>
            </a:r>
            <a:endParaRPr kumimoji="0" lang="en-US" altLang="en-US" sz="2000" b="0" i="0" u="none" strike="noStrike" kern="1200" cap="none" spc="0" normalizeH="0" baseline="0" noProof="0">
              <a:ln>
                <a:noFill/>
              </a:ln>
              <a:solidFill>
                <a:srgbClr val="121212"/>
              </a:solidFill>
              <a:effectLst/>
              <a:uLnTx/>
              <a:uFillTx/>
              <a:latin typeface="Source Sans Pro"/>
              <a:ea typeface="+mn-ea"/>
              <a:cs typeface="+mn-cs"/>
            </a:endParaRPr>
          </a:p>
        </p:txBody>
      </p:sp>
      <p:grpSp>
        <p:nvGrpSpPr>
          <p:cNvPr id="10" name="Group 9">
            <a:extLst>
              <a:ext uri="{FF2B5EF4-FFF2-40B4-BE49-F238E27FC236}">
                <a16:creationId xmlns:a16="http://schemas.microsoft.com/office/drawing/2014/main" id="{B9096B50-B59D-73D7-A873-3E3D947DBB74}"/>
              </a:ext>
            </a:extLst>
          </p:cNvPr>
          <p:cNvGrpSpPr/>
          <p:nvPr/>
        </p:nvGrpSpPr>
        <p:grpSpPr>
          <a:xfrm>
            <a:off x="933450" y="2868940"/>
            <a:ext cx="9035286" cy="3002082"/>
            <a:chOff x="1217354" y="2348056"/>
            <a:chExt cx="6115050" cy="2568009"/>
          </a:xfrm>
        </p:grpSpPr>
        <p:cxnSp>
          <p:nvCxnSpPr>
            <p:cNvPr id="11" name="Connector: Curved 10">
              <a:extLst>
                <a:ext uri="{FF2B5EF4-FFF2-40B4-BE49-F238E27FC236}">
                  <a16:creationId xmlns:a16="http://schemas.microsoft.com/office/drawing/2014/main" id="{A3460CA9-FE47-A894-EDD4-12C7FFBE07FF}"/>
                </a:ext>
              </a:extLst>
            </p:cNvPr>
            <p:cNvCxnSpPr/>
            <p:nvPr/>
          </p:nvCxnSpPr>
          <p:spPr>
            <a:xfrm>
              <a:off x="1217354" y="2348056"/>
              <a:ext cx="6115050" cy="2000250"/>
            </a:xfrm>
            <a:prstGeom prst="curvedConnector3">
              <a:avLst>
                <a:gd name="adj1" fmla="val 50362"/>
              </a:avLst>
            </a:prstGeom>
            <a:ln w="3492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2" name="Flowchart: Summing Junction 11">
              <a:extLst>
                <a:ext uri="{FF2B5EF4-FFF2-40B4-BE49-F238E27FC236}">
                  <a16:creationId xmlns:a16="http://schemas.microsoft.com/office/drawing/2014/main" id="{CB5B2263-E646-FB47-E124-55357B157BC9}"/>
                </a:ext>
              </a:extLst>
            </p:cNvPr>
            <p:cNvSpPr/>
            <p:nvPr/>
          </p:nvSpPr>
          <p:spPr>
            <a:xfrm>
              <a:off x="5575180" y="3976680"/>
              <a:ext cx="334825" cy="397708"/>
            </a:xfrm>
            <a:prstGeom prst="flowChartSummingJunction">
              <a:avLst/>
            </a:prstGeom>
            <a:noFill/>
            <a:ln w="25400">
              <a:solidFill>
                <a:srgbClr val="A22B2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55422"/>
                </a:solidFill>
                <a:effectLst/>
                <a:uLnTx/>
                <a:uFillTx/>
                <a:latin typeface="Source Sans Pro"/>
                <a:ea typeface="+mn-ea"/>
                <a:cs typeface="+mn-cs"/>
              </a:endParaRPr>
            </a:p>
          </p:txBody>
        </p:sp>
        <p:sp>
          <p:nvSpPr>
            <p:cNvPr id="13" name="Text Box 28">
              <a:extLst>
                <a:ext uri="{FF2B5EF4-FFF2-40B4-BE49-F238E27FC236}">
                  <a16:creationId xmlns:a16="http://schemas.microsoft.com/office/drawing/2014/main" id="{918B43EB-8D4B-D419-E67C-960B083734E5}"/>
                </a:ext>
              </a:extLst>
            </p:cNvPr>
            <p:cNvSpPr txBox="1">
              <a:spLocks noChangeArrowheads="1"/>
            </p:cNvSpPr>
            <p:nvPr/>
          </p:nvSpPr>
          <p:spPr bwMode="auto">
            <a:xfrm>
              <a:off x="4710318" y="4406665"/>
              <a:ext cx="1863725" cy="509400"/>
            </a:xfrm>
            <a:prstGeom prst="rect">
              <a:avLst/>
            </a:prstGeom>
            <a:noFill/>
            <a:ln>
              <a:noFill/>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srgbClr val="A22B20"/>
                  </a:solidFill>
                  <a:effectLst/>
                  <a:uLnTx/>
                  <a:uFillTx/>
                  <a:latin typeface="Source Sans Pro" panose="020B0503030403020204" pitchFamily="34" charset="0"/>
                  <a:ea typeface="+mn-ea"/>
                  <a:cs typeface="Times New Roman" panose="02020603050405020304" pitchFamily="18" charset="0"/>
                </a:rPr>
                <a:t>Default</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srgbClr val="A22B20"/>
                  </a:solidFill>
                  <a:effectLst/>
                  <a:uLnTx/>
                  <a:uFillTx/>
                  <a:latin typeface="Source Sans Pro" panose="020B0503030403020204" pitchFamily="34" charset="0"/>
                  <a:ea typeface="+mn-ea"/>
                  <a:cs typeface="Times New Roman" panose="02020603050405020304" pitchFamily="18" charset="0"/>
                </a:rPr>
                <a:t>Foreclosure</a:t>
              </a:r>
              <a:endParaRPr kumimoji="0" lang="en-US" altLang="en-US" sz="2000" b="0" i="0" u="none" strike="noStrike" kern="1200" cap="none" spc="0" normalizeH="0" baseline="0" noProof="0">
                <a:ln>
                  <a:noFill/>
                </a:ln>
                <a:solidFill>
                  <a:srgbClr val="A22B20"/>
                </a:solidFill>
                <a:effectLst/>
                <a:uLnTx/>
                <a:uFillTx/>
                <a:latin typeface="Arial" panose="020B0604020202020204" pitchFamily="34" charset="0"/>
                <a:ea typeface="+mn-ea"/>
                <a:cs typeface="+mn-cs"/>
              </a:endParaRPr>
            </a:p>
          </p:txBody>
        </p:sp>
      </p:grpSp>
      <p:grpSp>
        <p:nvGrpSpPr>
          <p:cNvPr id="14" name="Group 13">
            <a:extLst>
              <a:ext uri="{FF2B5EF4-FFF2-40B4-BE49-F238E27FC236}">
                <a16:creationId xmlns:a16="http://schemas.microsoft.com/office/drawing/2014/main" id="{2281A798-2DCC-DB4C-6294-D61AA20710A7}"/>
              </a:ext>
            </a:extLst>
          </p:cNvPr>
          <p:cNvGrpSpPr/>
          <p:nvPr/>
        </p:nvGrpSpPr>
        <p:grpSpPr>
          <a:xfrm>
            <a:off x="4642106" y="3258268"/>
            <a:ext cx="4660919" cy="599293"/>
            <a:chOff x="3619167" y="2686400"/>
            <a:chExt cx="3510901" cy="431160"/>
          </a:xfrm>
        </p:grpSpPr>
        <p:sp>
          <p:nvSpPr>
            <p:cNvPr id="15" name="Text Box 28">
              <a:extLst>
                <a:ext uri="{FF2B5EF4-FFF2-40B4-BE49-F238E27FC236}">
                  <a16:creationId xmlns:a16="http://schemas.microsoft.com/office/drawing/2014/main" id="{2088C64F-E153-64B0-C6C7-8B2525D4491A}"/>
                </a:ext>
              </a:extLst>
            </p:cNvPr>
            <p:cNvSpPr txBox="1">
              <a:spLocks noChangeArrowheads="1"/>
            </p:cNvSpPr>
            <p:nvPr/>
          </p:nvSpPr>
          <p:spPr bwMode="auto">
            <a:xfrm>
              <a:off x="4238916" y="2708625"/>
              <a:ext cx="2891152" cy="347663"/>
            </a:xfrm>
            <a:prstGeom prst="rect">
              <a:avLst/>
            </a:prstGeom>
            <a:noFill/>
            <a:ln>
              <a:noFill/>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srgbClr val="0070C0"/>
                  </a:solidFill>
                  <a:effectLst/>
                  <a:uLnTx/>
                  <a:uFillTx/>
                  <a:latin typeface="Source Sans Pro"/>
                  <a:ea typeface="+mn-ea"/>
                  <a:cs typeface="+mn-cs"/>
                </a:rPr>
                <a:t>Fannie Mae Intervention</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600" b="0" i="0" u="none" strike="noStrike" kern="1200" cap="none" spc="0" normalizeH="0" baseline="0" noProof="0">
                <a:ln>
                  <a:noFill/>
                </a:ln>
                <a:solidFill>
                  <a:srgbClr val="911A5B"/>
                </a:solidFill>
                <a:effectLst/>
                <a:uLnTx/>
                <a:uFillTx/>
                <a:latin typeface="Arial" panose="020B0604020202020204" pitchFamily="34" charset="0"/>
                <a:ea typeface="+mn-ea"/>
                <a:cs typeface="+mn-cs"/>
              </a:endParaRPr>
            </a:p>
          </p:txBody>
        </p:sp>
        <p:sp>
          <p:nvSpPr>
            <p:cNvPr id="16" name="Flowchart: Summing Junction 15">
              <a:extLst>
                <a:ext uri="{FF2B5EF4-FFF2-40B4-BE49-F238E27FC236}">
                  <a16:creationId xmlns:a16="http://schemas.microsoft.com/office/drawing/2014/main" id="{0CA9C649-1171-156F-F5FD-31FF1B19325E}"/>
                </a:ext>
              </a:extLst>
            </p:cNvPr>
            <p:cNvSpPr/>
            <p:nvPr/>
          </p:nvSpPr>
          <p:spPr>
            <a:xfrm>
              <a:off x="3619167" y="2686400"/>
              <a:ext cx="427637" cy="431160"/>
            </a:xfrm>
            <a:prstGeom prst="flowChartSummingJunction">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C6937">
                    <a:lumMod val="40000"/>
                    <a:lumOff val="60000"/>
                  </a:srgbClr>
                </a:solidFill>
                <a:effectLst/>
                <a:uLnTx/>
                <a:uFillTx/>
                <a:latin typeface="Source Sans Pro"/>
                <a:ea typeface="+mn-ea"/>
                <a:cs typeface="+mn-cs"/>
              </a:endParaRPr>
            </a:p>
          </p:txBody>
        </p:sp>
      </p:grpSp>
      <p:cxnSp>
        <p:nvCxnSpPr>
          <p:cNvPr id="17" name="Connector: Curved 16">
            <a:extLst>
              <a:ext uri="{FF2B5EF4-FFF2-40B4-BE49-F238E27FC236}">
                <a16:creationId xmlns:a16="http://schemas.microsoft.com/office/drawing/2014/main" id="{CFE41BB0-4205-0A18-8E2D-AF1455253968}"/>
              </a:ext>
            </a:extLst>
          </p:cNvPr>
          <p:cNvCxnSpPr>
            <a:cxnSpLocks/>
          </p:cNvCxnSpPr>
          <p:nvPr/>
        </p:nvCxnSpPr>
        <p:spPr>
          <a:xfrm flipV="1">
            <a:off x="4948414" y="2215594"/>
            <a:ext cx="3661492" cy="1327553"/>
          </a:xfrm>
          <a:prstGeom prst="curvedConnector3">
            <a:avLst>
              <a:gd name="adj1" fmla="val 50000"/>
            </a:avLst>
          </a:prstGeom>
          <a:ln w="38100">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42" name="Title 1">
            <a:extLst>
              <a:ext uri="{FF2B5EF4-FFF2-40B4-BE49-F238E27FC236}">
                <a16:creationId xmlns:a16="http://schemas.microsoft.com/office/drawing/2014/main" id="{2F94C2BC-06F9-74A2-51FE-4A8955E6B876}"/>
              </a:ext>
            </a:extLst>
          </p:cNvPr>
          <p:cNvSpPr>
            <a:spLocks noGrp="1"/>
          </p:cNvSpPr>
          <p:nvPr>
            <p:ph type="title"/>
          </p:nvPr>
        </p:nvSpPr>
        <p:spPr/>
        <p:txBody>
          <a:bodyPr>
            <a:normAutofit/>
          </a:bodyPr>
          <a:lstStyle/>
          <a:p>
            <a:r>
              <a:rPr lang="en-US" sz="4400"/>
              <a:t>Why is Property Condition Important?</a:t>
            </a:r>
          </a:p>
        </p:txBody>
      </p:sp>
    </p:spTree>
    <p:extLst>
      <p:ext uri="{BB962C8B-B14F-4D97-AF65-F5344CB8AC3E}">
        <p14:creationId xmlns:p14="http://schemas.microsoft.com/office/powerpoint/2010/main" val="3394540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59FF3F-D4CB-F142-E765-DA9D47DD45E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B8292D-9EDA-2419-ADB8-61D33B96EFF7}"/>
              </a:ext>
            </a:extLst>
          </p:cNvPr>
          <p:cNvSpPr>
            <a:spLocks noGrp="1"/>
          </p:cNvSpPr>
          <p:nvPr>
            <p:ph sz="quarter" idx="19"/>
          </p:nvPr>
        </p:nvSpPr>
        <p:spPr>
          <a:xfrm>
            <a:off x="914398" y="2667000"/>
            <a:ext cx="10360153" cy="2308324"/>
          </a:xfrm>
        </p:spPr>
        <p:txBody>
          <a:bodyPr/>
          <a:lstStyle/>
          <a:p>
            <a:pPr marL="457200" indent="-457200">
              <a:buFont typeface="Arial" panose="020B0604020202020204" pitchFamily="34" charset="0"/>
              <a:buChar char="•"/>
            </a:pPr>
            <a:r>
              <a:rPr lang="en-US"/>
              <a:t>Calibrate with transaction partners to ensure a consistent view on property condition</a:t>
            </a:r>
          </a:p>
          <a:p>
            <a:pPr marL="457200" indent="-457200">
              <a:buFont typeface="Arial" panose="020B0604020202020204" pitchFamily="34" charset="0"/>
              <a:buChar char="•"/>
            </a:pPr>
            <a:r>
              <a:rPr lang="en-US"/>
              <a:t>Identify deals with condition issues and demand a remediation plan</a:t>
            </a:r>
          </a:p>
          <a:p>
            <a:pPr marL="457200" indent="-457200">
              <a:buFont typeface="Arial" panose="020B0604020202020204" pitchFamily="34" charset="0"/>
              <a:buChar char="•"/>
            </a:pPr>
            <a:r>
              <a:rPr lang="en-US"/>
              <a:t>Reserve our rights and remedies against lenders and borrowers for unreasonable actions </a:t>
            </a:r>
          </a:p>
        </p:txBody>
      </p:sp>
      <p:sp>
        <p:nvSpPr>
          <p:cNvPr id="5" name="Title 1">
            <a:extLst>
              <a:ext uri="{FF2B5EF4-FFF2-40B4-BE49-F238E27FC236}">
                <a16:creationId xmlns:a16="http://schemas.microsoft.com/office/drawing/2014/main" id="{EBB0A79E-7BE7-0721-D250-1DAF8C3D8D1B}"/>
              </a:ext>
            </a:extLst>
          </p:cNvPr>
          <p:cNvSpPr>
            <a:spLocks noGrp="1"/>
          </p:cNvSpPr>
          <p:nvPr>
            <p:ph type="title"/>
          </p:nvPr>
        </p:nvSpPr>
        <p:spPr/>
        <p:txBody>
          <a:bodyPr>
            <a:normAutofit/>
          </a:bodyPr>
          <a:lstStyle/>
          <a:p>
            <a:r>
              <a:rPr lang="en-US" sz="4400"/>
              <a:t>Fannie Mae’s Condition Approach</a:t>
            </a:r>
          </a:p>
        </p:txBody>
      </p:sp>
    </p:spTree>
    <p:extLst>
      <p:ext uri="{BB962C8B-B14F-4D97-AF65-F5344CB8AC3E}">
        <p14:creationId xmlns:p14="http://schemas.microsoft.com/office/powerpoint/2010/main" val="25683560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00619-EFAF-441E-959C-46B92AAE294B}"/>
              </a:ext>
            </a:extLst>
          </p:cNvPr>
          <p:cNvSpPr>
            <a:spLocks noGrp="1"/>
          </p:cNvSpPr>
          <p:nvPr>
            <p:ph type="title"/>
          </p:nvPr>
        </p:nvSpPr>
        <p:spPr/>
        <p:txBody>
          <a:bodyPr>
            <a:noAutofit/>
          </a:bodyPr>
          <a:lstStyle/>
          <a:p>
            <a:r>
              <a:rPr lang="en-US" sz="3000"/>
              <a:t>Disclaimer</a:t>
            </a:r>
          </a:p>
        </p:txBody>
      </p:sp>
      <p:sp>
        <p:nvSpPr>
          <p:cNvPr id="7" name="Content Placeholder 2">
            <a:extLst>
              <a:ext uri="{FF2B5EF4-FFF2-40B4-BE49-F238E27FC236}">
                <a16:creationId xmlns:a16="http://schemas.microsoft.com/office/drawing/2014/main" id="{3475A21C-C67E-467F-8B4C-E7547260FDAB}"/>
              </a:ext>
            </a:extLst>
          </p:cNvPr>
          <p:cNvSpPr txBox="1">
            <a:spLocks/>
          </p:cNvSpPr>
          <p:nvPr/>
        </p:nvSpPr>
        <p:spPr>
          <a:xfrm>
            <a:off x="914400" y="1905000"/>
            <a:ext cx="10363200" cy="3655683"/>
          </a:xfrm>
          <a:prstGeom prst="rect">
            <a:avLst/>
          </a:prstGeom>
        </p:spPr>
        <p:txBody>
          <a:bodyPr lIns="0" tIns="45720" rIns="91440" bIns="45720" anchor="t"/>
          <a:lstStyle>
            <a:lvl1pPr marL="0" indent="0" algn="l" defTabSz="514350" rtl="0" eaLnBrk="1" latinLnBrk="0" hangingPunct="1">
              <a:lnSpc>
                <a:spcPct val="100000"/>
              </a:lnSpc>
              <a:spcBef>
                <a:spcPts val="0"/>
              </a:spcBef>
              <a:spcAft>
                <a:spcPts val="1200"/>
              </a:spcAft>
              <a:buFont typeface="+mj-lt"/>
              <a:buNone/>
              <a:defRPr lang="en-US" sz="1100" kern="1200" spc="0" baseline="0" dirty="0" smtClean="0">
                <a:solidFill>
                  <a:schemeClr val="tx1"/>
                </a:solidFill>
                <a:latin typeface="+mn-lt"/>
                <a:ea typeface="+mn-ea"/>
                <a:cs typeface="+mn-cs"/>
              </a:defRPr>
            </a:lvl1pPr>
            <a:lvl2pPr marL="192881" indent="-192881" algn="l" defTabSz="514350" rtl="0" eaLnBrk="1" latinLnBrk="0" hangingPunct="1">
              <a:lnSpc>
                <a:spcPct val="100000"/>
              </a:lnSpc>
              <a:spcBef>
                <a:spcPts val="200"/>
              </a:spcBef>
              <a:buFont typeface="Arial" charset="0"/>
              <a:buChar char="•"/>
              <a:defRPr lang="en-US" sz="1100" kern="1200" spc="0" dirty="0" smtClean="0">
                <a:solidFill>
                  <a:schemeClr val="tx1"/>
                </a:solidFill>
                <a:latin typeface="+mn-lt"/>
                <a:ea typeface="+mn-ea"/>
                <a:cs typeface="+mn-cs"/>
              </a:defRPr>
            </a:lvl2pPr>
            <a:lvl3pPr marL="458788" indent="-230188" algn="l" defTabSz="514350" rtl="0" eaLnBrk="1" latinLnBrk="0" hangingPunct="1">
              <a:lnSpc>
                <a:spcPct val="100000"/>
              </a:lnSpc>
              <a:spcBef>
                <a:spcPts val="200"/>
              </a:spcBef>
              <a:buFont typeface="Arial" charset="0"/>
              <a:buChar char="•"/>
              <a:tabLst/>
              <a:defRPr lang="en-US" sz="1100" kern="1200" spc="0" dirty="0" smtClean="0">
                <a:solidFill>
                  <a:schemeClr val="tx1"/>
                </a:solidFill>
                <a:latin typeface="+mn-lt"/>
                <a:ea typeface="+mn-ea"/>
                <a:cs typeface="+mn-cs"/>
              </a:defRPr>
            </a:lvl3pPr>
            <a:lvl4pPr marL="685800" indent="-228600" algn="l" defTabSz="514350" rtl="0" eaLnBrk="1" latinLnBrk="0" hangingPunct="1">
              <a:lnSpc>
                <a:spcPct val="100000"/>
              </a:lnSpc>
              <a:spcBef>
                <a:spcPts val="200"/>
              </a:spcBef>
              <a:buFont typeface="Arial" charset="0"/>
              <a:buChar char="•"/>
              <a:defRPr lang="en-US" sz="1100" kern="1200" spc="0" dirty="0" smtClean="0">
                <a:solidFill>
                  <a:schemeClr val="tx1"/>
                </a:solidFill>
                <a:latin typeface="+mn-lt"/>
                <a:ea typeface="+mn-ea"/>
                <a:cs typeface="+mn-cs"/>
              </a:defRPr>
            </a:lvl4pPr>
            <a:lvl5pPr marL="914400" indent="-228600" algn="l" defTabSz="514350" rtl="0" eaLnBrk="1" latinLnBrk="0" hangingPunct="1">
              <a:lnSpc>
                <a:spcPct val="100000"/>
              </a:lnSpc>
              <a:spcBef>
                <a:spcPts val="200"/>
              </a:spcBef>
              <a:buFont typeface="Arial" charset="0"/>
              <a:buChar char="•"/>
              <a:tabLst/>
              <a:defRPr lang="en-US" sz="1100" kern="1200" spc="0" baseline="0" dirty="0" smtClean="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a:lstStyle>
          <a:p>
            <a:pPr marL="0" marR="0" lvl="0" indent="0" algn="l" defTabSz="514350" rtl="0" eaLnBrk="1" fontAlgn="auto" latinLnBrk="0" hangingPunct="1">
              <a:lnSpc>
                <a:spcPct val="107000"/>
              </a:lnSpc>
              <a:spcBef>
                <a:spcPts val="0"/>
              </a:spcBef>
              <a:spcAft>
                <a:spcPts val="1200"/>
              </a:spcAft>
              <a:buClrTx/>
              <a:buSzTx/>
              <a:buFont typeface="+mj-lt"/>
              <a:buNone/>
              <a:tabLst/>
              <a:defRPr/>
            </a:pPr>
            <a:r>
              <a:rPr kumimoji="0" lang="en-US" sz="1800" b="0" i="0" u="none" strike="noStrike" kern="1200" cap="none" spc="0" normalizeH="0" baseline="0" noProof="0">
                <a:ln>
                  <a:noFill/>
                </a:ln>
                <a:solidFill>
                  <a:srgbClr val="121212"/>
                </a:solidFill>
                <a:effectLst/>
                <a:uLnTx/>
                <a:uFillTx/>
                <a:latin typeface="Source Sans Pro"/>
                <a:ea typeface="+mn-ea"/>
                <a:cs typeface="+mn-cs"/>
              </a:rPr>
              <a:t>Opinions, analyses, estimates, forecasts, beliefs, and other views of Fannie Mae's Economic and Strategic Research (ESR) Group included in these materials should not be construed as indicating Fannie Mae's business prospects or expected results, are based on a number of assumptions, and are subject to change without notice. How this information affects Fannie Mae will depend on many factors. Although the ESR group bases its opinions, analyses, estimates, forecasts, and other views on information it considers reliable, it does not guarantee that the information provided in these materials is accurate, current, or suitable for any particular purpose. Changes in the assumptions or the information underlying these views could produce materially different results. The analyses, opinions, estimates, forecasts, beliefs, and other views published by the ESR group represent the views of that group as of the date indicated and do not necessarily represent the views of Fannie Mae or its management.</a:t>
            </a:r>
          </a:p>
          <a:p>
            <a:pPr marL="0" marR="0" lvl="0" indent="0" algn="l" defTabSz="514350" rtl="0" eaLnBrk="1" fontAlgn="auto" latinLnBrk="0" hangingPunct="1">
              <a:lnSpc>
                <a:spcPct val="107000"/>
              </a:lnSpc>
              <a:spcBef>
                <a:spcPts val="0"/>
              </a:spcBef>
              <a:spcAft>
                <a:spcPts val="1200"/>
              </a:spcAft>
              <a:buClrTx/>
              <a:buSzTx/>
              <a:buFont typeface="+mj-lt"/>
              <a:buNone/>
              <a:tabLst/>
              <a:defRPr/>
            </a:pPr>
            <a:endParaRPr kumimoji="0" lang="en-US" sz="1600" b="0" i="0" u="none" strike="noStrike" kern="1200" cap="none" spc="0" normalizeH="0" baseline="0" noProof="0">
              <a:ln>
                <a:noFill/>
              </a:ln>
              <a:solidFill>
                <a:srgbClr val="121212"/>
              </a:solidFill>
              <a:effectLst/>
              <a:uLnTx/>
              <a:uFillTx/>
              <a:latin typeface="Source Sans Pro"/>
              <a:ea typeface="+mn-ea"/>
              <a:cs typeface="+mn-cs"/>
            </a:endParaRPr>
          </a:p>
        </p:txBody>
      </p:sp>
    </p:spTree>
    <p:extLst>
      <p:ext uri="{BB962C8B-B14F-4D97-AF65-F5344CB8AC3E}">
        <p14:creationId xmlns:p14="http://schemas.microsoft.com/office/powerpoint/2010/main" val="2815853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5570F4-B43C-58E6-4386-6C07971A90A0}"/>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A7E2060D-5F14-358A-772D-715B0C62699A}"/>
              </a:ext>
            </a:extLst>
          </p:cNvPr>
          <p:cNvSpPr txBox="1">
            <a:spLocks/>
          </p:cNvSpPr>
          <p:nvPr/>
        </p:nvSpPr>
        <p:spPr>
          <a:xfrm>
            <a:off x="466344" y="466344"/>
            <a:ext cx="8760784" cy="452753"/>
          </a:xfrm>
          <a:prstGeom prst="rect">
            <a:avLst/>
          </a:prstGeom>
        </p:spPr>
        <p:txBody>
          <a:bodyPr vert="horz" wrap="square" lIns="0" tIns="0" rIns="0" bIns="0" rtlCol="0" anchor="t">
            <a:spAutoFit/>
          </a:bodyPr>
          <a:lstStyle>
            <a:lvl1pPr algn="l" defTabSz="914400" rtl="0" eaLnBrk="1" latinLnBrk="0" hangingPunct="1">
              <a:lnSpc>
                <a:spcPct val="80000"/>
              </a:lnSpc>
              <a:spcBef>
                <a:spcPct val="0"/>
              </a:spcBef>
              <a:buNone/>
              <a:defRPr lang="en-US" sz="5800" b="1" kern="1200" spc="0" baseline="0" dirty="0">
                <a:solidFill>
                  <a:schemeClr val="tx2"/>
                </a:solidFill>
                <a:latin typeface="+mj-lt"/>
                <a:ea typeface="+mj-ea"/>
                <a:cs typeface="Arial" panose="020B060402020202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3600" b="1" i="0" u="none" strike="noStrike" kern="1200" cap="none" spc="0" normalizeH="0" baseline="0" noProof="0">
                <a:ln>
                  <a:noFill/>
                </a:ln>
                <a:solidFill>
                  <a:srgbClr val="FFFFFF"/>
                </a:solidFill>
                <a:effectLst/>
                <a:uLnTx/>
                <a:uFillTx/>
                <a:latin typeface="Source Sans Pro"/>
                <a:ea typeface="+mj-ea"/>
                <a:cs typeface="Arial"/>
              </a:rPr>
              <a:t>Case Study: Property 1</a:t>
            </a:r>
            <a:endParaRPr kumimoji="0" lang="en-US" sz="3600" b="1" i="0" u="none" strike="noStrike" kern="1200" cap="none" spc="0" normalizeH="0" baseline="0" noProof="0">
              <a:ln>
                <a:noFill/>
              </a:ln>
              <a:solidFill>
                <a:srgbClr val="FFFFFF"/>
              </a:solidFill>
              <a:effectLst/>
              <a:uLnTx/>
              <a:uFillTx/>
              <a:latin typeface="Source Sans Pro"/>
              <a:ea typeface="Source Sans Pro"/>
              <a:cs typeface="Arial" panose="020B0604020202020204" pitchFamily="34" charset="0"/>
            </a:endParaRPr>
          </a:p>
        </p:txBody>
      </p:sp>
      <p:sp>
        <p:nvSpPr>
          <p:cNvPr id="6" name="Content Placeholder 4">
            <a:extLst>
              <a:ext uri="{FF2B5EF4-FFF2-40B4-BE49-F238E27FC236}">
                <a16:creationId xmlns:a16="http://schemas.microsoft.com/office/drawing/2014/main" id="{6EE2BBBB-680C-60A6-022B-CBE1294D001E}"/>
              </a:ext>
            </a:extLst>
          </p:cNvPr>
          <p:cNvSpPr txBox="1">
            <a:spLocks/>
          </p:cNvSpPr>
          <p:nvPr/>
        </p:nvSpPr>
        <p:spPr>
          <a:xfrm>
            <a:off x="720344" y="3019377"/>
            <a:ext cx="2372713" cy="2561840"/>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9525" indent="-283464"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2pPr>
            <a:lvl3pPr marL="573088"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860425"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147763"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1" indent="-3429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121212"/>
                </a:solidFill>
                <a:effectLst/>
                <a:uLnTx/>
                <a:uFillTx/>
                <a:latin typeface="Source Sans Pro"/>
                <a:ea typeface="+mn-ea"/>
                <a:cs typeface="+mn-cs"/>
              </a:rPr>
              <a:t>A </a:t>
            </a:r>
            <a:r>
              <a:rPr kumimoji="0" lang="en-US" sz="1800" b="1" i="0" u="none" strike="noStrike" kern="1200" cap="none" spc="0" normalizeH="0" baseline="0" noProof="0">
                <a:ln>
                  <a:noFill/>
                </a:ln>
                <a:solidFill>
                  <a:srgbClr val="A22B20"/>
                </a:solidFill>
                <a:effectLst/>
                <a:uLnTx/>
                <a:uFillTx/>
                <a:latin typeface="Source Sans Pro"/>
                <a:ea typeface="+mn-ea"/>
                <a:cs typeface="+mn-cs"/>
              </a:rPr>
              <a:t>fire completely damaged 1 building </a:t>
            </a:r>
            <a:r>
              <a:rPr kumimoji="0" lang="en-US" sz="1800" b="0" i="0" u="none" strike="noStrike" kern="1200" cap="none" spc="0" normalizeH="0" baseline="0" noProof="0">
                <a:ln>
                  <a:noFill/>
                </a:ln>
                <a:solidFill>
                  <a:srgbClr val="121212"/>
                </a:solidFill>
                <a:effectLst/>
                <a:uLnTx/>
                <a:uFillTx/>
                <a:latin typeface="Source Sans Pro"/>
                <a:ea typeface="+mn-ea"/>
                <a:cs typeface="+mn-cs"/>
              </a:rPr>
              <a:t>(8 units)</a:t>
            </a:r>
          </a:p>
          <a:p>
            <a:pPr marL="342900" marR="0" lvl="1" indent="-3429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121212"/>
                </a:solidFill>
                <a:effectLst/>
                <a:uLnTx/>
                <a:uFillTx/>
                <a:latin typeface="Source Sans Pro"/>
                <a:ea typeface="+mn-ea"/>
                <a:cs typeface="+mn-cs"/>
              </a:rPr>
              <a:t>The borrower requested to paydown the loan in lieu of replacing the building </a:t>
            </a:r>
          </a:p>
          <a:p>
            <a:pPr marL="9525" marR="0" lvl="1" indent="-283464"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a:ln>
                <a:noFill/>
              </a:ln>
              <a:solidFill>
                <a:srgbClr val="121212"/>
              </a:solidFill>
              <a:effectLst/>
              <a:uLnTx/>
              <a:uFillTx/>
              <a:latin typeface="Source Sans Pro"/>
              <a:ea typeface="+mn-ea"/>
              <a:cs typeface="+mn-cs"/>
            </a:endParaRPr>
          </a:p>
        </p:txBody>
      </p:sp>
      <p:sp>
        <p:nvSpPr>
          <p:cNvPr id="16" name="Content Placeholder 4">
            <a:extLst>
              <a:ext uri="{FF2B5EF4-FFF2-40B4-BE49-F238E27FC236}">
                <a16:creationId xmlns:a16="http://schemas.microsoft.com/office/drawing/2014/main" id="{14E5339E-6C4B-4382-506D-60AE0E6BEE91}"/>
              </a:ext>
            </a:extLst>
          </p:cNvPr>
          <p:cNvSpPr txBox="1">
            <a:spLocks/>
          </p:cNvSpPr>
          <p:nvPr/>
        </p:nvSpPr>
        <p:spPr>
          <a:xfrm>
            <a:off x="408557" y="1124396"/>
            <a:ext cx="10822004" cy="45275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9525" indent="-283464"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2pPr>
            <a:lvl3pPr marL="573088"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860425"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147763"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ts val="1800"/>
              </a:spcBef>
              <a:spcAft>
                <a:spcPts val="0"/>
              </a:spcAft>
              <a:buClrTx/>
              <a:buSzTx/>
              <a:buFont typeface="Arial" panose="020B0604020202020204" pitchFamily="34" charset="0"/>
              <a:buNone/>
              <a:tabLst/>
              <a:defRPr/>
            </a:pPr>
            <a:r>
              <a:rPr kumimoji="0" lang="en-US" sz="2400" b="0" i="0" u="none" strike="noStrike" kern="1200" cap="none" spc="0" normalizeH="0" baseline="0" noProof="0">
                <a:ln>
                  <a:noFill/>
                </a:ln>
                <a:solidFill>
                  <a:srgbClr val="FFFFFF"/>
                </a:solidFill>
                <a:effectLst/>
                <a:uLnTx/>
                <a:uFillTx/>
                <a:latin typeface="Source Sans Pro"/>
                <a:ea typeface="+mn-ea"/>
                <a:cs typeface="+mn-cs"/>
              </a:rPr>
              <a:t>240-unit property located in Atlanta, Georgia</a:t>
            </a:r>
          </a:p>
        </p:txBody>
      </p:sp>
      <p:sp>
        <p:nvSpPr>
          <p:cNvPr id="17" name="Content Placeholder 4">
            <a:extLst>
              <a:ext uri="{FF2B5EF4-FFF2-40B4-BE49-F238E27FC236}">
                <a16:creationId xmlns:a16="http://schemas.microsoft.com/office/drawing/2014/main" id="{640E726D-A930-3848-6086-79D88569D132}"/>
              </a:ext>
            </a:extLst>
          </p:cNvPr>
          <p:cNvSpPr txBox="1">
            <a:spLocks/>
          </p:cNvSpPr>
          <p:nvPr/>
        </p:nvSpPr>
        <p:spPr>
          <a:xfrm>
            <a:off x="6147447" y="3012132"/>
            <a:ext cx="2662597" cy="2561840"/>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9525" indent="-283464"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2pPr>
            <a:lvl3pPr marL="573088"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860425"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147763"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1" indent="-3429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121212"/>
                </a:solidFill>
                <a:effectLst/>
                <a:uLnTx/>
                <a:uFillTx/>
                <a:latin typeface="Source Sans Pro"/>
                <a:ea typeface="+mn-ea"/>
                <a:cs typeface="+mn-cs"/>
              </a:rPr>
              <a:t>An engineer assessed the property and identified </a:t>
            </a:r>
            <a:r>
              <a:rPr kumimoji="0" lang="en-US" sz="1800" b="1" i="0" u="none" strike="noStrike" kern="1200" cap="none" spc="0" normalizeH="0" baseline="0" noProof="0">
                <a:ln>
                  <a:noFill/>
                </a:ln>
                <a:solidFill>
                  <a:srgbClr val="A22B20"/>
                </a:solidFill>
                <a:effectLst/>
                <a:uLnTx/>
                <a:uFillTx/>
                <a:latin typeface="Source Sans Pro"/>
                <a:ea typeface="+mn-ea"/>
                <a:cs typeface="+mn-cs"/>
              </a:rPr>
              <a:t>$1.1M of immediate repairs needed</a:t>
            </a:r>
            <a:r>
              <a:rPr kumimoji="0" lang="en-US" sz="1800" b="1" i="0" u="none" strike="noStrike" kern="1200" cap="none" spc="0" normalizeH="0" baseline="0" noProof="0">
                <a:ln>
                  <a:noFill/>
                </a:ln>
                <a:solidFill>
                  <a:srgbClr val="085280"/>
                </a:solidFill>
                <a:effectLst/>
                <a:uLnTx/>
                <a:uFillTx/>
                <a:latin typeface="Source Sans Pro"/>
                <a:ea typeface="+mn-ea"/>
                <a:cs typeface="+mn-cs"/>
              </a:rPr>
              <a:t> </a:t>
            </a:r>
            <a:r>
              <a:rPr kumimoji="0" lang="en-US" sz="1800" b="0" i="0" u="none" strike="noStrike" kern="1200" cap="none" spc="0" normalizeH="0" baseline="0" noProof="0">
                <a:ln>
                  <a:noFill/>
                </a:ln>
                <a:solidFill>
                  <a:srgbClr val="121212"/>
                </a:solidFill>
                <a:effectLst/>
                <a:uLnTx/>
                <a:uFillTx/>
                <a:latin typeface="Source Sans Pro"/>
                <a:ea typeface="+mn-ea"/>
                <a:cs typeface="+mn-cs"/>
              </a:rPr>
              <a:t>(units, siding, stairs, parking lots)</a:t>
            </a:r>
          </a:p>
          <a:p>
            <a:pPr marL="342900" marR="0" lvl="1" indent="-3429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121212"/>
                </a:solidFill>
                <a:effectLst/>
                <a:uLnTx/>
                <a:uFillTx/>
                <a:latin typeface="Source Sans Pro"/>
                <a:ea typeface="+mn-ea"/>
                <a:cs typeface="+mn-cs"/>
              </a:rPr>
              <a:t>Fannie Mae demanded the </a:t>
            </a:r>
            <a:r>
              <a:rPr kumimoji="0" lang="en-US" sz="1800" b="1" i="0" u="none" strike="noStrike" kern="1200" cap="none" spc="0" normalizeH="0" baseline="0" noProof="0">
                <a:ln>
                  <a:noFill/>
                </a:ln>
                <a:solidFill>
                  <a:srgbClr val="A22B20"/>
                </a:solidFill>
                <a:effectLst/>
                <a:uLnTx/>
                <a:uFillTx/>
                <a:latin typeface="Source Sans Pro"/>
                <a:ea typeface="+mn-ea"/>
                <a:cs typeface="+mn-cs"/>
              </a:rPr>
              <a:t>borrower put the funds in escrow </a:t>
            </a:r>
            <a:r>
              <a:rPr kumimoji="0" lang="en-US" sz="1800" b="0" i="0" u="none" strike="noStrike" kern="1200" cap="none" spc="0" normalizeH="0" baseline="0" noProof="0">
                <a:ln>
                  <a:noFill/>
                </a:ln>
                <a:solidFill>
                  <a:srgbClr val="121212"/>
                </a:solidFill>
                <a:effectLst/>
                <a:uLnTx/>
                <a:uFillTx/>
                <a:latin typeface="Source Sans Pro"/>
                <a:ea typeface="+mn-ea"/>
                <a:cs typeface="+mn-cs"/>
              </a:rPr>
              <a:t>and start repairs</a:t>
            </a:r>
          </a:p>
          <a:p>
            <a:pPr marL="342900" marR="0" lvl="1" indent="-3429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a:ln>
                <a:noFill/>
              </a:ln>
              <a:solidFill>
                <a:srgbClr val="121212"/>
              </a:solidFill>
              <a:effectLst/>
              <a:uLnTx/>
              <a:uFillTx/>
              <a:latin typeface="Source Sans Pro"/>
              <a:ea typeface="+mn-ea"/>
              <a:cs typeface="+mn-cs"/>
            </a:endParaRPr>
          </a:p>
        </p:txBody>
      </p:sp>
      <p:sp>
        <p:nvSpPr>
          <p:cNvPr id="19" name="Content Placeholder 4">
            <a:extLst>
              <a:ext uri="{FF2B5EF4-FFF2-40B4-BE49-F238E27FC236}">
                <a16:creationId xmlns:a16="http://schemas.microsoft.com/office/drawing/2014/main" id="{09B1960C-E857-645A-183E-9C61E6D0F631}"/>
              </a:ext>
            </a:extLst>
          </p:cNvPr>
          <p:cNvSpPr txBox="1">
            <a:spLocks/>
          </p:cNvSpPr>
          <p:nvPr/>
        </p:nvSpPr>
        <p:spPr>
          <a:xfrm>
            <a:off x="9227127" y="3012132"/>
            <a:ext cx="2190341" cy="2561840"/>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9525" indent="-283464"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2pPr>
            <a:lvl3pPr marL="573088"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860425"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147763"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1" indent="-3429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121212"/>
                </a:solidFill>
                <a:effectLst/>
                <a:uLnTx/>
                <a:uFillTx/>
                <a:latin typeface="Source Sans Pro"/>
                <a:ea typeface="+mn-ea"/>
                <a:cs typeface="+mn-cs"/>
              </a:rPr>
              <a:t>The </a:t>
            </a:r>
            <a:r>
              <a:rPr kumimoji="0" lang="en-US" sz="1800" b="1" i="0" u="none" strike="noStrike" kern="1200" cap="none" spc="0" normalizeH="0" baseline="0" noProof="0">
                <a:ln>
                  <a:noFill/>
                </a:ln>
                <a:solidFill>
                  <a:srgbClr val="A22B20"/>
                </a:solidFill>
                <a:effectLst/>
                <a:uLnTx/>
                <a:uFillTx/>
                <a:latin typeface="Source Sans Pro"/>
                <a:ea typeface="+mn-ea"/>
                <a:cs typeface="+mn-cs"/>
              </a:rPr>
              <a:t>borrower completed the repairs</a:t>
            </a:r>
          </a:p>
          <a:p>
            <a:pPr marL="342900" marR="0" lvl="1" indent="-3429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121212"/>
                </a:solidFill>
                <a:effectLst/>
                <a:uLnTx/>
                <a:uFillTx/>
                <a:latin typeface="Source Sans Pro"/>
                <a:ea typeface="+mn-ea"/>
                <a:cs typeface="+mn-cs"/>
              </a:rPr>
              <a:t>Occupancy improved to 83%</a:t>
            </a:r>
            <a:endParaRPr kumimoji="0" lang="en-US" sz="1600" b="0" i="0" u="none" strike="noStrike" kern="1200" cap="none" spc="0" normalizeH="0" baseline="0" noProof="0">
              <a:ln>
                <a:noFill/>
              </a:ln>
              <a:solidFill>
                <a:srgbClr val="121212"/>
              </a:solidFill>
              <a:effectLst/>
              <a:uLnTx/>
              <a:uFillTx/>
              <a:latin typeface="Source Sans Pro"/>
              <a:ea typeface="+mn-ea"/>
              <a:cs typeface="+mn-cs"/>
            </a:endParaRPr>
          </a:p>
        </p:txBody>
      </p:sp>
      <p:sp>
        <p:nvSpPr>
          <p:cNvPr id="23" name="Content Placeholder 4">
            <a:extLst>
              <a:ext uri="{FF2B5EF4-FFF2-40B4-BE49-F238E27FC236}">
                <a16:creationId xmlns:a16="http://schemas.microsoft.com/office/drawing/2014/main" id="{140AD7AC-ABCE-F101-5E69-83180894F844}"/>
              </a:ext>
            </a:extLst>
          </p:cNvPr>
          <p:cNvSpPr txBox="1">
            <a:spLocks/>
          </p:cNvSpPr>
          <p:nvPr/>
        </p:nvSpPr>
        <p:spPr>
          <a:xfrm>
            <a:off x="3449631" y="3025481"/>
            <a:ext cx="2374758" cy="293668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9525" indent="-283464"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2pPr>
            <a:lvl3pPr marL="573088"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860425"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147763"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1" indent="-3429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121212"/>
                </a:solidFill>
                <a:effectLst/>
                <a:uLnTx/>
                <a:uFillTx/>
                <a:latin typeface="Source Sans Pro"/>
                <a:ea typeface="+mn-ea"/>
                <a:cs typeface="+mn-cs"/>
              </a:rPr>
              <a:t>The property </a:t>
            </a:r>
            <a:r>
              <a:rPr kumimoji="0" lang="en-US" sz="1800" b="1" i="0" u="none" strike="noStrike" kern="1200" cap="none" spc="0" normalizeH="0" baseline="0" noProof="0">
                <a:ln>
                  <a:noFill/>
                </a:ln>
                <a:solidFill>
                  <a:srgbClr val="A22B20"/>
                </a:solidFill>
                <a:effectLst/>
                <a:uLnTx/>
                <a:uFillTx/>
                <a:latin typeface="Source Sans Pro"/>
                <a:ea typeface="+mn-ea"/>
                <a:cs typeface="+mn-cs"/>
              </a:rPr>
              <a:t>experienced elevated non-paying residents</a:t>
            </a:r>
            <a:r>
              <a:rPr kumimoji="0" lang="en-US" sz="1800" b="0" i="0" u="none" strike="noStrike" kern="1200" cap="none" spc="0" normalizeH="0" baseline="0" noProof="0">
                <a:ln>
                  <a:noFill/>
                </a:ln>
                <a:solidFill>
                  <a:srgbClr val="A22B20"/>
                </a:solidFill>
                <a:effectLst/>
                <a:uLnTx/>
                <a:uFillTx/>
                <a:latin typeface="Source Sans Pro"/>
                <a:ea typeface="+mn-ea"/>
                <a:cs typeface="+mn-cs"/>
              </a:rPr>
              <a:t>, </a:t>
            </a:r>
            <a:r>
              <a:rPr kumimoji="0" lang="en-US" sz="1800" b="0" i="0" u="none" strike="noStrike" kern="1200" cap="none" spc="0" normalizeH="0" baseline="0" noProof="0">
                <a:ln>
                  <a:noFill/>
                </a:ln>
                <a:solidFill>
                  <a:srgbClr val="121212"/>
                </a:solidFill>
                <a:effectLst/>
                <a:uLnTx/>
                <a:uFillTx/>
                <a:latin typeface="Source Sans Pro"/>
                <a:ea typeface="+mn-ea"/>
                <a:cs typeface="+mn-cs"/>
              </a:rPr>
              <a:t>high turnover and associated turnover costs</a:t>
            </a:r>
          </a:p>
          <a:p>
            <a:pPr marL="342900" marR="0" lvl="1" indent="-342900" algn="l" defTabSz="914400" rtl="0" eaLnBrk="1" fontAlgn="auto" latinLnBrk="0" hangingPunct="1">
              <a:lnSpc>
                <a:spcPct val="100000"/>
              </a:lnSpc>
              <a:spcBef>
                <a:spcPts val="1800"/>
              </a:spcBef>
              <a:spcAft>
                <a:spcPts val="0"/>
              </a:spcAft>
              <a:buClr>
                <a:srgbClr val="121212"/>
              </a:buClr>
              <a:buSzTx/>
              <a:buFont typeface="Arial" panose="020B0604020202020204" pitchFamily="34" charset="0"/>
              <a:buChar char="•"/>
              <a:tabLst/>
              <a:defRPr/>
            </a:pPr>
            <a:r>
              <a:rPr kumimoji="0" lang="en-US" sz="1800" b="1" i="0" u="none" strike="noStrike" kern="1200" cap="none" spc="0" normalizeH="0" baseline="0" noProof="0">
                <a:ln>
                  <a:noFill/>
                </a:ln>
                <a:solidFill>
                  <a:srgbClr val="A22B20"/>
                </a:solidFill>
                <a:effectLst/>
                <a:uLnTx/>
                <a:uFillTx/>
                <a:latin typeface="Source Sans Pro"/>
                <a:ea typeface="+mn-ea"/>
                <a:cs typeface="+mn-cs"/>
              </a:rPr>
              <a:t>Occupancy dropped to 55%</a:t>
            </a:r>
            <a:r>
              <a:rPr kumimoji="0" lang="en-US" sz="1800" b="1" i="0" u="none" strike="noStrike" kern="1200" cap="none" spc="0" normalizeH="0" baseline="0" noProof="0">
                <a:ln>
                  <a:noFill/>
                </a:ln>
                <a:solidFill>
                  <a:srgbClr val="C55422"/>
                </a:solidFill>
                <a:effectLst/>
                <a:uLnTx/>
                <a:uFillTx/>
                <a:latin typeface="Source Sans Pro"/>
                <a:ea typeface="+mn-ea"/>
                <a:cs typeface="+mn-cs"/>
              </a:rPr>
              <a:t> </a:t>
            </a:r>
            <a:r>
              <a:rPr kumimoji="0" lang="en-US" sz="1800" b="0" i="0" u="none" strike="noStrike" kern="1200" cap="none" spc="0" normalizeH="0" baseline="0" noProof="0">
                <a:ln>
                  <a:noFill/>
                </a:ln>
                <a:solidFill>
                  <a:srgbClr val="121212"/>
                </a:solidFill>
                <a:effectLst/>
                <a:uLnTx/>
                <a:uFillTx/>
                <a:latin typeface="Source Sans Pro"/>
                <a:ea typeface="+mn-ea"/>
                <a:cs typeface="+mn-cs"/>
              </a:rPr>
              <a:t>and vacant units needed capital investment</a:t>
            </a:r>
            <a:endParaRPr kumimoji="0" lang="en-US" sz="1600" b="0" i="0" u="none" strike="noStrike" kern="1200" cap="none" spc="0" normalizeH="0" baseline="0" noProof="0">
              <a:ln>
                <a:noFill/>
              </a:ln>
              <a:solidFill>
                <a:srgbClr val="121212"/>
              </a:solidFill>
              <a:effectLst/>
              <a:uLnTx/>
              <a:uFillTx/>
              <a:latin typeface="Source Sans Pro"/>
              <a:ea typeface="+mn-ea"/>
              <a:cs typeface="+mn-cs"/>
            </a:endParaRPr>
          </a:p>
        </p:txBody>
      </p:sp>
      <p:grpSp>
        <p:nvGrpSpPr>
          <p:cNvPr id="24" name="Group 23">
            <a:extLst>
              <a:ext uri="{FF2B5EF4-FFF2-40B4-BE49-F238E27FC236}">
                <a16:creationId xmlns:a16="http://schemas.microsoft.com/office/drawing/2014/main" id="{027824FC-E82A-DF82-884F-935F815D0A2D}"/>
              </a:ext>
            </a:extLst>
          </p:cNvPr>
          <p:cNvGrpSpPr/>
          <p:nvPr/>
        </p:nvGrpSpPr>
        <p:grpSpPr>
          <a:xfrm>
            <a:off x="720344" y="2053545"/>
            <a:ext cx="2729286" cy="727697"/>
            <a:chOff x="5109" y="1411816"/>
            <a:chExt cx="2974008" cy="1189603"/>
          </a:xfrm>
          <a:solidFill>
            <a:schemeClr val="accent2"/>
          </a:solidFill>
          <a:effectLst>
            <a:outerShdw blurRad="63500" sx="102000" sy="102000" algn="ctr" rotWithShape="0">
              <a:prstClr val="black">
                <a:alpha val="40000"/>
              </a:prstClr>
            </a:outerShdw>
          </a:effectLst>
        </p:grpSpPr>
        <p:sp>
          <p:nvSpPr>
            <p:cNvPr id="25" name="Arrow: Chevron 24">
              <a:extLst>
                <a:ext uri="{FF2B5EF4-FFF2-40B4-BE49-F238E27FC236}">
                  <a16:creationId xmlns:a16="http://schemas.microsoft.com/office/drawing/2014/main" id="{E91BD334-5044-931A-7364-ABC1822E03EC}"/>
                </a:ext>
              </a:extLst>
            </p:cNvPr>
            <p:cNvSpPr/>
            <p:nvPr/>
          </p:nvSpPr>
          <p:spPr>
            <a:xfrm>
              <a:off x="5109" y="1411816"/>
              <a:ext cx="2974008" cy="1189603"/>
            </a:xfrm>
            <a:prstGeom prst="chevron">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26" name="Arrow: Chevron 4">
              <a:extLst>
                <a:ext uri="{FF2B5EF4-FFF2-40B4-BE49-F238E27FC236}">
                  <a16:creationId xmlns:a16="http://schemas.microsoft.com/office/drawing/2014/main" id="{A0D7CAD6-AE7A-BC55-DAE2-B9F0AE5027EB}"/>
                </a:ext>
              </a:extLst>
            </p:cNvPr>
            <p:cNvSpPr txBox="1"/>
            <p:nvPr/>
          </p:nvSpPr>
          <p:spPr>
            <a:xfrm>
              <a:off x="599911" y="1411816"/>
              <a:ext cx="1784405" cy="1189603"/>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96012" tIns="32004" rIns="32004" bIns="32004" numCol="1" spcCol="1270" anchor="ctr" anchorCtr="0">
              <a:noAutofit/>
            </a:bodyPr>
            <a:lstStyle/>
            <a:p>
              <a:pPr marL="0" marR="0" lvl="0" indent="0" algn="ctr" defTabSz="106680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a:ln>
                    <a:noFill/>
                  </a:ln>
                  <a:solidFill>
                    <a:srgbClr val="FFFFFF"/>
                  </a:solidFill>
                  <a:effectLst/>
                  <a:uLnTx/>
                  <a:uFillTx/>
                  <a:latin typeface="Source Sans Pro"/>
                  <a:ea typeface="+mn-ea"/>
                  <a:cs typeface="+mn-cs"/>
                </a:rPr>
                <a:t>Nov 2023</a:t>
              </a:r>
            </a:p>
          </p:txBody>
        </p:sp>
      </p:grpSp>
      <p:grpSp>
        <p:nvGrpSpPr>
          <p:cNvPr id="27" name="Group 26">
            <a:extLst>
              <a:ext uri="{FF2B5EF4-FFF2-40B4-BE49-F238E27FC236}">
                <a16:creationId xmlns:a16="http://schemas.microsoft.com/office/drawing/2014/main" id="{641C1910-767C-5B73-D455-CDC3A2D17BE0}"/>
              </a:ext>
            </a:extLst>
          </p:cNvPr>
          <p:cNvGrpSpPr/>
          <p:nvPr/>
        </p:nvGrpSpPr>
        <p:grpSpPr>
          <a:xfrm>
            <a:off x="3433895" y="2053545"/>
            <a:ext cx="2729286" cy="727697"/>
            <a:chOff x="2681716" y="1411816"/>
            <a:chExt cx="2974008" cy="1189603"/>
          </a:xfrm>
          <a:solidFill>
            <a:schemeClr val="accent2"/>
          </a:solidFill>
          <a:effectLst>
            <a:outerShdw blurRad="63500" sx="102000" sy="102000" algn="ctr" rotWithShape="0">
              <a:prstClr val="black">
                <a:alpha val="40000"/>
              </a:prstClr>
            </a:outerShdw>
          </a:effectLst>
        </p:grpSpPr>
        <p:sp>
          <p:nvSpPr>
            <p:cNvPr id="28" name="Arrow: Chevron 27">
              <a:extLst>
                <a:ext uri="{FF2B5EF4-FFF2-40B4-BE49-F238E27FC236}">
                  <a16:creationId xmlns:a16="http://schemas.microsoft.com/office/drawing/2014/main" id="{E7C81BE9-F9F4-C66C-4620-65EE09A57424}"/>
                </a:ext>
              </a:extLst>
            </p:cNvPr>
            <p:cNvSpPr/>
            <p:nvPr/>
          </p:nvSpPr>
          <p:spPr>
            <a:xfrm>
              <a:off x="2681716" y="1411816"/>
              <a:ext cx="2974008" cy="1189603"/>
            </a:xfrm>
            <a:prstGeom prst="chevron">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29" name="Arrow: Chevron 6">
              <a:extLst>
                <a:ext uri="{FF2B5EF4-FFF2-40B4-BE49-F238E27FC236}">
                  <a16:creationId xmlns:a16="http://schemas.microsoft.com/office/drawing/2014/main" id="{DB6F4291-D877-8C9F-6F69-5BDC1B4E983E}"/>
                </a:ext>
              </a:extLst>
            </p:cNvPr>
            <p:cNvSpPr txBox="1"/>
            <p:nvPr/>
          </p:nvSpPr>
          <p:spPr>
            <a:xfrm>
              <a:off x="3276518" y="1411816"/>
              <a:ext cx="1784405" cy="1189603"/>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96012" tIns="32004" rIns="32004" bIns="32004" numCol="1" spcCol="1270" anchor="ctr" anchorCtr="0">
              <a:noAutofit/>
            </a:bodyPr>
            <a:lstStyle/>
            <a:p>
              <a:pPr marL="0" marR="0" lvl="0" indent="0" algn="ctr" defTabSz="106680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a:ln>
                    <a:noFill/>
                  </a:ln>
                  <a:solidFill>
                    <a:srgbClr val="FFFFFF"/>
                  </a:solidFill>
                  <a:effectLst/>
                  <a:uLnTx/>
                  <a:uFillTx/>
                  <a:latin typeface="Source Sans Pro"/>
                  <a:ea typeface="+mn-ea"/>
                  <a:cs typeface="+mn-cs"/>
                </a:rPr>
                <a:t>2024</a:t>
              </a:r>
            </a:p>
          </p:txBody>
        </p:sp>
      </p:grpSp>
      <p:grpSp>
        <p:nvGrpSpPr>
          <p:cNvPr id="30" name="Group 29">
            <a:extLst>
              <a:ext uri="{FF2B5EF4-FFF2-40B4-BE49-F238E27FC236}">
                <a16:creationId xmlns:a16="http://schemas.microsoft.com/office/drawing/2014/main" id="{62322A2E-5135-69DC-3B30-F7723B5E00AF}"/>
              </a:ext>
            </a:extLst>
          </p:cNvPr>
          <p:cNvGrpSpPr/>
          <p:nvPr/>
        </p:nvGrpSpPr>
        <p:grpSpPr>
          <a:xfrm>
            <a:off x="6147447" y="2053545"/>
            <a:ext cx="2729286" cy="727697"/>
            <a:chOff x="5358324" y="1411816"/>
            <a:chExt cx="2974008" cy="1189603"/>
          </a:xfrm>
          <a:solidFill>
            <a:schemeClr val="accent2"/>
          </a:solidFill>
          <a:effectLst>
            <a:outerShdw blurRad="63500" sx="102000" sy="102000" algn="ctr" rotWithShape="0">
              <a:prstClr val="black">
                <a:alpha val="40000"/>
              </a:prstClr>
            </a:outerShdw>
          </a:effectLst>
        </p:grpSpPr>
        <p:sp>
          <p:nvSpPr>
            <p:cNvPr id="31" name="Arrow: Chevron 30">
              <a:extLst>
                <a:ext uri="{FF2B5EF4-FFF2-40B4-BE49-F238E27FC236}">
                  <a16:creationId xmlns:a16="http://schemas.microsoft.com/office/drawing/2014/main" id="{B1BF657D-104D-8320-D8B9-187EA0339DD5}"/>
                </a:ext>
              </a:extLst>
            </p:cNvPr>
            <p:cNvSpPr/>
            <p:nvPr/>
          </p:nvSpPr>
          <p:spPr>
            <a:xfrm>
              <a:off x="5358324" y="1411816"/>
              <a:ext cx="2974008" cy="1189603"/>
            </a:xfrm>
            <a:prstGeom prst="chevron">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32" name="Arrow: Chevron 8">
              <a:extLst>
                <a:ext uri="{FF2B5EF4-FFF2-40B4-BE49-F238E27FC236}">
                  <a16:creationId xmlns:a16="http://schemas.microsoft.com/office/drawing/2014/main" id="{550C1922-403E-A495-0F81-25CA85354986}"/>
                </a:ext>
              </a:extLst>
            </p:cNvPr>
            <p:cNvSpPr txBox="1"/>
            <p:nvPr/>
          </p:nvSpPr>
          <p:spPr>
            <a:xfrm>
              <a:off x="5953126" y="1411816"/>
              <a:ext cx="1784405" cy="1189603"/>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96012" tIns="32004" rIns="32004" bIns="32004" numCol="1" spcCol="1270" anchor="ctr" anchorCtr="0">
              <a:noAutofit/>
            </a:bodyPr>
            <a:lstStyle/>
            <a:p>
              <a:pPr marL="0" marR="0" lvl="0" indent="0" algn="ctr" defTabSz="106680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a:ln>
                    <a:noFill/>
                  </a:ln>
                  <a:solidFill>
                    <a:srgbClr val="FFFFFF"/>
                  </a:solidFill>
                  <a:effectLst/>
                  <a:uLnTx/>
                  <a:uFillTx/>
                  <a:latin typeface="Source Sans Pro"/>
                  <a:ea typeface="+mn-ea"/>
                  <a:cs typeface="+mn-cs"/>
                </a:rPr>
                <a:t>May 2024</a:t>
              </a:r>
            </a:p>
          </p:txBody>
        </p:sp>
      </p:grpSp>
      <p:grpSp>
        <p:nvGrpSpPr>
          <p:cNvPr id="33" name="Group 32">
            <a:extLst>
              <a:ext uri="{FF2B5EF4-FFF2-40B4-BE49-F238E27FC236}">
                <a16:creationId xmlns:a16="http://schemas.microsoft.com/office/drawing/2014/main" id="{10620011-61A6-2F71-C33E-FE1BBFC9EDC7}"/>
              </a:ext>
            </a:extLst>
          </p:cNvPr>
          <p:cNvGrpSpPr/>
          <p:nvPr/>
        </p:nvGrpSpPr>
        <p:grpSpPr>
          <a:xfrm>
            <a:off x="8866107" y="2053545"/>
            <a:ext cx="2729286" cy="727697"/>
            <a:chOff x="8040040" y="1411816"/>
            <a:chExt cx="2974008" cy="1189603"/>
          </a:xfrm>
          <a:solidFill>
            <a:schemeClr val="accent2"/>
          </a:solidFill>
          <a:effectLst>
            <a:outerShdw blurRad="63500" sx="102000" sy="102000" algn="ctr" rotWithShape="0">
              <a:prstClr val="black">
                <a:alpha val="40000"/>
              </a:prstClr>
            </a:outerShdw>
          </a:effectLst>
        </p:grpSpPr>
        <p:sp>
          <p:nvSpPr>
            <p:cNvPr id="34" name="Arrow: Chevron 33">
              <a:extLst>
                <a:ext uri="{FF2B5EF4-FFF2-40B4-BE49-F238E27FC236}">
                  <a16:creationId xmlns:a16="http://schemas.microsoft.com/office/drawing/2014/main" id="{FACCFF1D-A5BB-F8BB-CAB2-7D0581B593ED}"/>
                </a:ext>
              </a:extLst>
            </p:cNvPr>
            <p:cNvSpPr/>
            <p:nvPr/>
          </p:nvSpPr>
          <p:spPr>
            <a:xfrm>
              <a:off x="8040040" y="1411816"/>
              <a:ext cx="2974008" cy="1189603"/>
            </a:xfrm>
            <a:prstGeom prst="chevron">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35" name="Arrow: Chevron 10">
              <a:extLst>
                <a:ext uri="{FF2B5EF4-FFF2-40B4-BE49-F238E27FC236}">
                  <a16:creationId xmlns:a16="http://schemas.microsoft.com/office/drawing/2014/main" id="{329E0A38-6F55-A66D-D9A6-70984582CDB1}"/>
                </a:ext>
              </a:extLst>
            </p:cNvPr>
            <p:cNvSpPr txBox="1"/>
            <p:nvPr/>
          </p:nvSpPr>
          <p:spPr>
            <a:xfrm>
              <a:off x="8634842" y="1411816"/>
              <a:ext cx="1784405" cy="1189603"/>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96012" tIns="32004" rIns="32004" bIns="32004" numCol="1" spcCol="1270" anchor="ctr" anchorCtr="0">
              <a:noAutofit/>
            </a:bodyPr>
            <a:lstStyle/>
            <a:p>
              <a:pPr marL="0" marR="0" lvl="0" indent="0" algn="ctr" defTabSz="106680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a:ln>
                    <a:noFill/>
                  </a:ln>
                  <a:solidFill>
                    <a:srgbClr val="FFFFFF"/>
                  </a:solidFill>
                  <a:effectLst/>
                  <a:uLnTx/>
                  <a:uFillTx/>
                  <a:latin typeface="Source Sans Pro"/>
                  <a:ea typeface="+mn-ea"/>
                  <a:cs typeface="+mn-cs"/>
                </a:rPr>
                <a:t>Oct 2024</a:t>
              </a:r>
            </a:p>
          </p:txBody>
        </p:sp>
      </p:grpSp>
      <p:sp>
        <p:nvSpPr>
          <p:cNvPr id="2" name="Title 1">
            <a:extLst>
              <a:ext uri="{FF2B5EF4-FFF2-40B4-BE49-F238E27FC236}">
                <a16:creationId xmlns:a16="http://schemas.microsoft.com/office/drawing/2014/main" id="{423A7EB5-858F-2955-040F-E7C27023AD90}"/>
              </a:ext>
            </a:extLst>
          </p:cNvPr>
          <p:cNvSpPr>
            <a:spLocks noGrp="1"/>
          </p:cNvSpPr>
          <p:nvPr>
            <p:ph type="title"/>
          </p:nvPr>
        </p:nvSpPr>
        <p:spPr>
          <a:xfrm>
            <a:off x="914400" y="914400"/>
            <a:ext cx="10360152" cy="603627"/>
          </a:xfrm>
        </p:spPr>
        <p:txBody>
          <a:bodyPr/>
          <a:lstStyle/>
          <a:p>
            <a:r>
              <a:rPr lang="en-US"/>
              <a:t>Case Study: Property 1</a:t>
            </a:r>
          </a:p>
        </p:txBody>
      </p:sp>
      <p:sp>
        <p:nvSpPr>
          <p:cNvPr id="3" name="Content Placeholder 20">
            <a:extLst>
              <a:ext uri="{FF2B5EF4-FFF2-40B4-BE49-F238E27FC236}">
                <a16:creationId xmlns:a16="http://schemas.microsoft.com/office/drawing/2014/main" id="{8C8E250C-1A7D-8828-C639-04F124215899}"/>
              </a:ext>
            </a:extLst>
          </p:cNvPr>
          <p:cNvSpPr>
            <a:spLocks noGrp="1"/>
          </p:cNvSpPr>
          <p:nvPr>
            <p:ph sz="quarter" idx="18"/>
          </p:nvPr>
        </p:nvSpPr>
        <p:spPr>
          <a:xfrm>
            <a:off x="961439" y="1499703"/>
            <a:ext cx="10363200" cy="307777"/>
          </a:xfrm>
        </p:spPr>
        <p:txBody>
          <a:bodyPr/>
          <a:lstStyle/>
          <a:p>
            <a:r>
              <a:rPr lang="en-US" sz="2000"/>
              <a:t>240-unit property located in Atlanta, Georgia</a:t>
            </a:r>
          </a:p>
        </p:txBody>
      </p:sp>
    </p:spTree>
    <p:extLst>
      <p:ext uri="{BB962C8B-B14F-4D97-AF65-F5344CB8AC3E}">
        <p14:creationId xmlns:p14="http://schemas.microsoft.com/office/powerpoint/2010/main" val="3932886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655EF4-7C27-3311-EB43-0CCBEE3DE8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D30AE3-773A-514E-4561-FD8EE395DF02}"/>
              </a:ext>
            </a:extLst>
          </p:cNvPr>
          <p:cNvSpPr txBox="1">
            <a:spLocks/>
          </p:cNvSpPr>
          <p:nvPr/>
        </p:nvSpPr>
        <p:spPr>
          <a:xfrm>
            <a:off x="466343" y="466344"/>
            <a:ext cx="10717471" cy="452753"/>
          </a:xfrm>
          <a:prstGeom prst="rect">
            <a:avLst/>
          </a:prstGeom>
        </p:spPr>
        <p:txBody>
          <a:bodyPr vert="horz" wrap="square" lIns="0" tIns="0" rIns="0" bIns="0" rtlCol="0" anchor="t">
            <a:spAutoFit/>
          </a:bodyPr>
          <a:lstStyle>
            <a:lvl1pPr algn="l" defTabSz="914400" rtl="0" eaLnBrk="1" latinLnBrk="0" hangingPunct="1">
              <a:lnSpc>
                <a:spcPct val="80000"/>
              </a:lnSpc>
              <a:spcBef>
                <a:spcPct val="0"/>
              </a:spcBef>
              <a:buNone/>
              <a:defRPr lang="en-US" sz="5800" b="1" kern="1200" spc="0" baseline="0" dirty="0">
                <a:solidFill>
                  <a:schemeClr val="tx2"/>
                </a:solidFill>
                <a:latin typeface="+mj-lt"/>
                <a:ea typeface="+mj-ea"/>
                <a:cs typeface="Arial" panose="020B060402020202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3600" b="1" i="0" u="none" strike="noStrike" kern="1200" cap="none" spc="0" normalizeH="0" baseline="0" noProof="0">
                <a:ln>
                  <a:noFill/>
                </a:ln>
                <a:solidFill>
                  <a:srgbClr val="FFFFFF"/>
                </a:solidFill>
                <a:effectLst/>
                <a:uLnTx/>
                <a:uFillTx/>
                <a:latin typeface="Source Sans Pro"/>
                <a:ea typeface="Source Sans Pro"/>
                <a:cs typeface="Calibri" panose="020F0502020204030204" pitchFamily="34" charset="0"/>
              </a:rPr>
              <a:t>Before Pictures</a:t>
            </a:r>
            <a:endParaRPr kumimoji="0" lang="en-US" sz="3600" b="1" i="0" u="none" strike="noStrike" kern="1200" cap="none" spc="0" normalizeH="0" baseline="0" noProof="0">
              <a:ln>
                <a:noFill/>
              </a:ln>
              <a:solidFill>
                <a:srgbClr val="FFFFFF"/>
              </a:solidFill>
              <a:effectLst/>
              <a:uLnTx/>
              <a:uFillTx/>
              <a:latin typeface="Source Sans Pro"/>
              <a:ea typeface="+mj-ea"/>
              <a:cs typeface="Arial"/>
            </a:endParaRPr>
          </a:p>
        </p:txBody>
      </p:sp>
      <p:sp>
        <p:nvSpPr>
          <p:cNvPr id="3" name="Rectangle 2">
            <a:extLst>
              <a:ext uri="{FF2B5EF4-FFF2-40B4-BE49-F238E27FC236}">
                <a16:creationId xmlns:a16="http://schemas.microsoft.com/office/drawing/2014/main" id="{35905CE6-43E1-BC2C-ECC8-02ADE5C07057}"/>
              </a:ext>
            </a:extLst>
          </p:cNvPr>
          <p:cNvSpPr/>
          <p:nvPr/>
        </p:nvSpPr>
        <p:spPr>
          <a:xfrm>
            <a:off x="5025335" y="2040278"/>
            <a:ext cx="2303619" cy="707886"/>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121212"/>
                </a:solidFill>
                <a:effectLst/>
                <a:uLnTx/>
                <a:uFillTx/>
                <a:latin typeface="Source Sans Pro"/>
                <a:ea typeface="+mn-ea"/>
                <a:cs typeface="+mn-cs"/>
              </a:rPr>
              <a:t>Graffiti and siding damage</a:t>
            </a:r>
          </a:p>
        </p:txBody>
      </p:sp>
      <p:sp>
        <p:nvSpPr>
          <p:cNvPr id="4" name="Rectangle 3">
            <a:extLst>
              <a:ext uri="{FF2B5EF4-FFF2-40B4-BE49-F238E27FC236}">
                <a16:creationId xmlns:a16="http://schemas.microsoft.com/office/drawing/2014/main" id="{1EB55D4B-19B4-7F41-DC53-510D4295004B}"/>
              </a:ext>
            </a:extLst>
          </p:cNvPr>
          <p:cNvSpPr/>
          <p:nvPr/>
        </p:nvSpPr>
        <p:spPr>
          <a:xfrm>
            <a:off x="4975396" y="5002672"/>
            <a:ext cx="1699363" cy="1015663"/>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121212"/>
                </a:solidFill>
                <a:effectLst/>
                <a:uLnTx/>
                <a:uFillTx/>
                <a:latin typeface="Source Sans Pro"/>
                <a:ea typeface="+mn-ea"/>
                <a:cs typeface="+mn-cs"/>
              </a:rPr>
              <a:t>Potholes in the parking lots</a:t>
            </a:r>
          </a:p>
        </p:txBody>
      </p:sp>
      <p:pic>
        <p:nvPicPr>
          <p:cNvPr id="2049" name="Picture 1">
            <a:extLst>
              <a:ext uri="{FF2B5EF4-FFF2-40B4-BE49-F238E27FC236}">
                <a16:creationId xmlns:a16="http://schemas.microsoft.com/office/drawing/2014/main" id="{EF4A0C8E-1BB1-116C-E211-BB7CE5D132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456173"/>
            <a:ext cx="3888188" cy="2537283"/>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95CB248F-25AC-B4FC-2820-211A3C8255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8" y="4133185"/>
            <a:ext cx="3888188" cy="253728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EE23EC23-673B-C615-43F3-B9732B0DA65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0676" y="1456174"/>
            <a:ext cx="3888186" cy="253728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F0AF2F74-62A9-C80F-A625-311455E7A2E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0676" y="4131876"/>
            <a:ext cx="3890015" cy="2538593"/>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9D0F8BDE-B313-6DE6-53C8-385DFF986622}"/>
              </a:ext>
            </a:extLst>
          </p:cNvPr>
          <p:cNvCxnSpPr>
            <a:cxnSpLocks/>
          </p:cNvCxnSpPr>
          <p:nvPr/>
        </p:nvCxnSpPr>
        <p:spPr>
          <a:xfrm flipH="1" flipV="1">
            <a:off x="9951912" y="2394221"/>
            <a:ext cx="344465" cy="257433"/>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A9EC6870-C4E9-3E5A-2AF1-AA5D1BFCB9B3}"/>
              </a:ext>
            </a:extLst>
          </p:cNvPr>
          <p:cNvCxnSpPr>
            <a:cxnSpLocks/>
          </p:cNvCxnSpPr>
          <p:nvPr/>
        </p:nvCxnSpPr>
        <p:spPr>
          <a:xfrm flipV="1">
            <a:off x="8668243" y="4853080"/>
            <a:ext cx="164927" cy="299185"/>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264751DD-B23A-2F6C-59F1-2A57C66D7834}"/>
              </a:ext>
            </a:extLst>
          </p:cNvPr>
          <p:cNvCxnSpPr>
            <a:cxnSpLocks/>
          </p:cNvCxnSpPr>
          <p:nvPr/>
        </p:nvCxnSpPr>
        <p:spPr>
          <a:xfrm flipH="1" flipV="1">
            <a:off x="2927043" y="2846571"/>
            <a:ext cx="223380" cy="343027"/>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338829E0-0B72-D0AF-2AA0-6351B1C1F458}"/>
              </a:ext>
            </a:extLst>
          </p:cNvPr>
          <p:cNvCxnSpPr>
            <a:cxnSpLocks/>
          </p:cNvCxnSpPr>
          <p:nvPr/>
        </p:nvCxnSpPr>
        <p:spPr>
          <a:xfrm flipV="1">
            <a:off x="1484971" y="5657811"/>
            <a:ext cx="308976" cy="391527"/>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4FBD92CD-5ED9-4F5B-00E0-1924E4AF2E1C}"/>
              </a:ext>
            </a:extLst>
          </p:cNvPr>
          <p:cNvSpPr>
            <a:spLocks noGrp="1"/>
          </p:cNvSpPr>
          <p:nvPr>
            <p:ph type="title"/>
          </p:nvPr>
        </p:nvSpPr>
        <p:spPr/>
        <p:txBody>
          <a:bodyPr/>
          <a:lstStyle/>
          <a:p>
            <a:r>
              <a:rPr lang="en-US"/>
              <a:t>Before Pictures</a:t>
            </a:r>
          </a:p>
        </p:txBody>
      </p:sp>
    </p:spTree>
    <p:extLst>
      <p:ext uri="{BB962C8B-B14F-4D97-AF65-F5344CB8AC3E}">
        <p14:creationId xmlns:p14="http://schemas.microsoft.com/office/powerpoint/2010/main" val="19540767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FC9A58-FC1A-FAD1-F74D-6A80ADEE94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4B66529-309D-C8DA-78C8-BF4B723D6F25}"/>
              </a:ext>
            </a:extLst>
          </p:cNvPr>
          <p:cNvSpPr txBox="1">
            <a:spLocks/>
          </p:cNvSpPr>
          <p:nvPr/>
        </p:nvSpPr>
        <p:spPr>
          <a:xfrm>
            <a:off x="466343" y="466344"/>
            <a:ext cx="10717471" cy="452753"/>
          </a:xfrm>
          <a:prstGeom prst="rect">
            <a:avLst/>
          </a:prstGeom>
        </p:spPr>
        <p:txBody>
          <a:bodyPr vert="horz" wrap="square" lIns="0" tIns="0" rIns="0" bIns="0" rtlCol="0" anchor="t">
            <a:spAutoFit/>
          </a:bodyPr>
          <a:lstStyle>
            <a:lvl1pPr algn="l" defTabSz="914400" rtl="0" eaLnBrk="1" latinLnBrk="0" hangingPunct="1">
              <a:lnSpc>
                <a:spcPct val="80000"/>
              </a:lnSpc>
              <a:spcBef>
                <a:spcPct val="0"/>
              </a:spcBef>
              <a:buNone/>
              <a:defRPr lang="en-US" sz="5800" b="1" kern="1200" spc="0" baseline="0" dirty="0">
                <a:solidFill>
                  <a:schemeClr val="tx2"/>
                </a:solidFill>
                <a:latin typeface="+mj-lt"/>
                <a:ea typeface="+mj-ea"/>
                <a:cs typeface="Arial" panose="020B060402020202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3600" b="1" i="0" u="none" strike="noStrike" kern="1200" cap="none" spc="0" normalizeH="0" baseline="0" noProof="0">
                <a:ln>
                  <a:noFill/>
                </a:ln>
                <a:solidFill>
                  <a:srgbClr val="FFFFFF"/>
                </a:solidFill>
                <a:effectLst/>
                <a:uLnTx/>
                <a:uFillTx/>
                <a:latin typeface="Source Sans Pro"/>
                <a:ea typeface="Source Sans Pro"/>
                <a:cs typeface="Calibri" panose="020F0502020204030204" pitchFamily="34" charset="0"/>
              </a:rPr>
              <a:t>Before Pictures</a:t>
            </a:r>
            <a:endParaRPr kumimoji="0" lang="en-US" sz="3600" b="1" i="0" u="none" strike="noStrike" kern="1200" cap="none" spc="0" normalizeH="0" baseline="0" noProof="0">
              <a:ln>
                <a:noFill/>
              </a:ln>
              <a:solidFill>
                <a:srgbClr val="FFFFFF"/>
              </a:solidFill>
              <a:effectLst/>
              <a:uLnTx/>
              <a:uFillTx/>
              <a:latin typeface="Source Sans Pro"/>
              <a:ea typeface="+mj-ea"/>
              <a:cs typeface="Arial"/>
            </a:endParaRPr>
          </a:p>
        </p:txBody>
      </p:sp>
      <p:sp>
        <p:nvSpPr>
          <p:cNvPr id="3" name="Rectangle 2">
            <a:extLst>
              <a:ext uri="{FF2B5EF4-FFF2-40B4-BE49-F238E27FC236}">
                <a16:creationId xmlns:a16="http://schemas.microsoft.com/office/drawing/2014/main" id="{11C7FC2F-569B-9B87-A1FE-BA9886C7E39D}"/>
              </a:ext>
            </a:extLst>
          </p:cNvPr>
          <p:cNvSpPr/>
          <p:nvPr/>
        </p:nvSpPr>
        <p:spPr>
          <a:xfrm>
            <a:off x="5159766" y="4806191"/>
            <a:ext cx="2048005" cy="1323439"/>
          </a:xfrm>
          <a:prstGeom prst="rect">
            <a:avLst/>
          </a:prstGeom>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121212"/>
                </a:solidFill>
                <a:effectLst/>
                <a:uLnTx/>
                <a:uFillTx/>
                <a:latin typeface="Source Sans Pro"/>
                <a:ea typeface="+mn-ea"/>
                <a:cs typeface="+mn-cs"/>
              </a:rPr>
              <a:t>Staircase and deck damage (peeling paint) and missing post </a:t>
            </a:r>
          </a:p>
        </p:txBody>
      </p:sp>
      <p:sp>
        <p:nvSpPr>
          <p:cNvPr id="4" name="Rectangle 3">
            <a:extLst>
              <a:ext uri="{FF2B5EF4-FFF2-40B4-BE49-F238E27FC236}">
                <a16:creationId xmlns:a16="http://schemas.microsoft.com/office/drawing/2014/main" id="{E7C351BD-84C6-B7C3-3F07-D1E4661AFC66}"/>
              </a:ext>
            </a:extLst>
          </p:cNvPr>
          <p:cNvSpPr/>
          <p:nvPr/>
        </p:nvSpPr>
        <p:spPr>
          <a:xfrm>
            <a:off x="4892704" y="1597715"/>
            <a:ext cx="1699363" cy="1015663"/>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121212"/>
                </a:solidFill>
                <a:effectLst/>
                <a:uLnTx/>
                <a:uFillTx/>
                <a:latin typeface="Source Sans Pro"/>
                <a:ea typeface="+mn-ea"/>
                <a:cs typeface="+mn-cs"/>
              </a:rPr>
              <a:t>Site of fire damaged building</a:t>
            </a:r>
          </a:p>
        </p:txBody>
      </p:sp>
      <p:pic>
        <p:nvPicPr>
          <p:cNvPr id="1025" name="Picture 1">
            <a:extLst>
              <a:ext uri="{FF2B5EF4-FFF2-40B4-BE49-F238E27FC236}">
                <a16:creationId xmlns:a16="http://schemas.microsoft.com/office/drawing/2014/main" id="{8D1EFEC5-7222-8B64-D581-811FBD7591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783" y="1480582"/>
            <a:ext cx="3978304" cy="248734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DACA5C60-CAC9-A55B-3BE1-E8976B2118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3668" y="1438712"/>
            <a:ext cx="3978304" cy="2487348"/>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a16="http://schemas.microsoft.com/office/drawing/2014/main" id="{D8590475-8F61-AD5E-245D-B487ACB80F9A}"/>
              </a:ext>
            </a:extLst>
          </p:cNvPr>
          <p:cNvGrpSpPr/>
          <p:nvPr/>
        </p:nvGrpSpPr>
        <p:grpSpPr>
          <a:xfrm>
            <a:off x="914399" y="4051015"/>
            <a:ext cx="3978305" cy="2487348"/>
            <a:chOff x="7127418" y="1027862"/>
            <a:chExt cx="4026433" cy="2631068"/>
          </a:xfrm>
        </p:grpSpPr>
        <p:pic>
          <p:nvPicPr>
            <p:cNvPr id="1027" name="Picture 3">
              <a:extLst>
                <a:ext uri="{FF2B5EF4-FFF2-40B4-BE49-F238E27FC236}">
                  <a16:creationId xmlns:a16="http://schemas.microsoft.com/office/drawing/2014/main" id="{CE76AEE4-FD40-4B55-BDF4-0DE02B80B4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27418" y="1027862"/>
              <a:ext cx="4026433" cy="2631068"/>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Arrow Connector 4">
              <a:extLst>
                <a:ext uri="{FF2B5EF4-FFF2-40B4-BE49-F238E27FC236}">
                  <a16:creationId xmlns:a16="http://schemas.microsoft.com/office/drawing/2014/main" id="{F4016C73-A06B-F942-771E-B1F60F648F01}"/>
                </a:ext>
              </a:extLst>
            </p:cNvPr>
            <p:cNvCxnSpPr>
              <a:cxnSpLocks/>
            </p:cNvCxnSpPr>
            <p:nvPr/>
          </p:nvCxnSpPr>
          <p:spPr>
            <a:xfrm flipH="1" flipV="1">
              <a:off x="9065363" y="2548153"/>
              <a:ext cx="510785" cy="263818"/>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pic>
        <p:nvPicPr>
          <p:cNvPr id="1029" name="Picture 5">
            <a:extLst>
              <a:ext uri="{FF2B5EF4-FFF2-40B4-BE49-F238E27FC236}">
                <a16:creationId xmlns:a16="http://schemas.microsoft.com/office/drawing/2014/main" id="{D3680AD3-D91D-F6A4-E64D-F99DAA35AA1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73668" y="4048292"/>
            <a:ext cx="3978304" cy="2487348"/>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C8DEEBAA-90C5-5FBC-1AE5-8BD3C15A2D2E}"/>
              </a:ext>
            </a:extLst>
          </p:cNvPr>
          <p:cNvCxnSpPr>
            <a:cxnSpLocks/>
          </p:cNvCxnSpPr>
          <p:nvPr/>
        </p:nvCxnSpPr>
        <p:spPr>
          <a:xfrm flipH="1" flipV="1">
            <a:off x="9515692" y="4712875"/>
            <a:ext cx="342958" cy="54174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738D9FA9-569D-6CB4-4939-EB497D36AE6F}"/>
              </a:ext>
            </a:extLst>
          </p:cNvPr>
          <p:cNvSpPr/>
          <p:nvPr/>
        </p:nvSpPr>
        <p:spPr>
          <a:xfrm>
            <a:off x="5674305" y="2642952"/>
            <a:ext cx="1699363" cy="1323439"/>
          </a:xfrm>
          <a:prstGeom prst="rect">
            <a:avLst/>
          </a:prstGeom>
        </p:spPr>
        <p:txBody>
          <a:bodyPr wrap="square" lIns="91440" tIns="45720" rIns="91440" bIns="4572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121212"/>
                </a:solidFill>
                <a:effectLst/>
                <a:uLnTx/>
                <a:uFillTx/>
                <a:latin typeface="Source Sans Pro"/>
                <a:ea typeface="+mn-ea"/>
                <a:cs typeface="+mn-cs"/>
              </a:rPr>
              <a:t>Unrentable units in need of repairs and upgrades</a:t>
            </a:r>
          </a:p>
        </p:txBody>
      </p:sp>
      <p:sp>
        <p:nvSpPr>
          <p:cNvPr id="7" name="Title 6">
            <a:extLst>
              <a:ext uri="{FF2B5EF4-FFF2-40B4-BE49-F238E27FC236}">
                <a16:creationId xmlns:a16="http://schemas.microsoft.com/office/drawing/2014/main" id="{1D04085C-22BE-B66F-1F1A-BC1EBBDCE4B8}"/>
              </a:ext>
            </a:extLst>
          </p:cNvPr>
          <p:cNvSpPr>
            <a:spLocks noGrp="1"/>
          </p:cNvSpPr>
          <p:nvPr>
            <p:ph type="title"/>
          </p:nvPr>
        </p:nvSpPr>
        <p:spPr>
          <a:xfrm>
            <a:off x="914400" y="914400"/>
            <a:ext cx="10360152" cy="603627"/>
          </a:xfrm>
        </p:spPr>
        <p:txBody>
          <a:bodyPr/>
          <a:lstStyle/>
          <a:p>
            <a:r>
              <a:rPr lang="en-US"/>
              <a:t>Before Pictures</a:t>
            </a:r>
          </a:p>
        </p:txBody>
      </p:sp>
    </p:spTree>
    <p:extLst>
      <p:ext uri="{BB962C8B-B14F-4D97-AF65-F5344CB8AC3E}">
        <p14:creationId xmlns:p14="http://schemas.microsoft.com/office/powerpoint/2010/main" val="13204601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1CEF2A-075B-B619-BA04-AF4A03CCB8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32F3E7-3922-F809-BF08-8DD0AE562D40}"/>
              </a:ext>
            </a:extLst>
          </p:cNvPr>
          <p:cNvSpPr txBox="1">
            <a:spLocks/>
          </p:cNvSpPr>
          <p:nvPr/>
        </p:nvSpPr>
        <p:spPr>
          <a:xfrm>
            <a:off x="466343" y="466344"/>
            <a:ext cx="10717471" cy="452753"/>
          </a:xfrm>
          <a:prstGeom prst="rect">
            <a:avLst/>
          </a:prstGeom>
        </p:spPr>
        <p:txBody>
          <a:bodyPr vert="horz" wrap="square" lIns="0" tIns="0" rIns="0" bIns="0" rtlCol="0" anchor="t">
            <a:spAutoFit/>
          </a:bodyPr>
          <a:lstStyle>
            <a:lvl1pPr algn="l" defTabSz="914400" rtl="0" eaLnBrk="1" latinLnBrk="0" hangingPunct="1">
              <a:lnSpc>
                <a:spcPct val="80000"/>
              </a:lnSpc>
              <a:spcBef>
                <a:spcPct val="0"/>
              </a:spcBef>
              <a:buNone/>
              <a:defRPr lang="en-US" sz="5800" b="1" kern="1200" spc="0" baseline="0" dirty="0">
                <a:solidFill>
                  <a:schemeClr val="tx2"/>
                </a:solidFill>
                <a:latin typeface="+mj-lt"/>
                <a:ea typeface="+mj-ea"/>
                <a:cs typeface="Arial" panose="020B060402020202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3600" b="1" i="0" u="none" strike="noStrike" kern="1200" cap="none" spc="0" normalizeH="0" baseline="0" noProof="0">
                <a:ln>
                  <a:noFill/>
                </a:ln>
                <a:solidFill>
                  <a:srgbClr val="FFFFFF"/>
                </a:solidFill>
                <a:effectLst/>
                <a:uLnTx/>
                <a:uFillTx/>
                <a:latin typeface="Source Sans Pro"/>
                <a:ea typeface="Source Sans Pro"/>
                <a:cs typeface="Calibri" panose="020F0502020204030204" pitchFamily="34" charset="0"/>
              </a:rPr>
              <a:t>After Pictures</a:t>
            </a:r>
            <a:endParaRPr kumimoji="0" lang="en-US" sz="3600" b="1" i="0" u="none" strike="noStrike" kern="1200" cap="none" spc="0" normalizeH="0" baseline="0" noProof="0">
              <a:ln>
                <a:noFill/>
              </a:ln>
              <a:solidFill>
                <a:srgbClr val="FFFFFF"/>
              </a:solidFill>
              <a:effectLst/>
              <a:uLnTx/>
              <a:uFillTx/>
              <a:latin typeface="Source Sans Pro"/>
              <a:ea typeface="+mj-ea"/>
              <a:cs typeface="Arial"/>
            </a:endParaRPr>
          </a:p>
        </p:txBody>
      </p:sp>
      <p:sp>
        <p:nvSpPr>
          <p:cNvPr id="3" name="Rectangle 2">
            <a:extLst>
              <a:ext uri="{FF2B5EF4-FFF2-40B4-BE49-F238E27FC236}">
                <a16:creationId xmlns:a16="http://schemas.microsoft.com/office/drawing/2014/main" id="{1A62D1AE-4ABD-0761-FDEA-C6D589E85920}"/>
              </a:ext>
            </a:extLst>
          </p:cNvPr>
          <p:cNvSpPr/>
          <p:nvPr/>
        </p:nvSpPr>
        <p:spPr>
          <a:xfrm>
            <a:off x="5101302" y="1966083"/>
            <a:ext cx="2048005" cy="707886"/>
          </a:xfrm>
          <a:prstGeom prst="rect">
            <a:avLst/>
          </a:prstGeom>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121212"/>
                </a:solidFill>
                <a:effectLst/>
                <a:uLnTx/>
                <a:uFillTx/>
                <a:latin typeface="Source Sans Pro"/>
                <a:ea typeface="+mn-ea"/>
                <a:cs typeface="+mn-cs"/>
              </a:rPr>
              <a:t>Siding, staircase and deck repairs</a:t>
            </a:r>
          </a:p>
        </p:txBody>
      </p:sp>
      <p:sp>
        <p:nvSpPr>
          <p:cNvPr id="4" name="Rectangle 3">
            <a:extLst>
              <a:ext uri="{FF2B5EF4-FFF2-40B4-BE49-F238E27FC236}">
                <a16:creationId xmlns:a16="http://schemas.microsoft.com/office/drawing/2014/main" id="{F40FACC0-2379-C29B-4D36-B5B676EE34BA}"/>
              </a:ext>
            </a:extLst>
          </p:cNvPr>
          <p:cNvSpPr/>
          <p:nvPr/>
        </p:nvSpPr>
        <p:spPr>
          <a:xfrm>
            <a:off x="4925159" y="4642961"/>
            <a:ext cx="2338634" cy="1015663"/>
          </a:xfrm>
          <a:prstGeom prst="rect">
            <a:avLst/>
          </a:prstGeom>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121212"/>
                </a:solidFill>
                <a:effectLst/>
                <a:uLnTx/>
                <a:uFillTx/>
                <a:latin typeface="Source Sans Pro"/>
                <a:ea typeface="+mn-ea"/>
                <a:cs typeface="+mn-cs"/>
              </a:rPr>
              <a:t>Sidewalk repairs and parking lot resurfacing/striping </a:t>
            </a:r>
          </a:p>
        </p:txBody>
      </p:sp>
      <p:pic>
        <p:nvPicPr>
          <p:cNvPr id="4097" name="Picture 1">
            <a:extLst>
              <a:ext uri="{FF2B5EF4-FFF2-40B4-BE49-F238E27FC236}">
                <a16:creationId xmlns:a16="http://schemas.microsoft.com/office/drawing/2014/main" id="{6B947B07-4775-760A-1F1E-DCF3568765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3883" y="1578880"/>
            <a:ext cx="3777392" cy="2468333"/>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a:extLst>
              <a:ext uri="{FF2B5EF4-FFF2-40B4-BE49-F238E27FC236}">
                <a16:creationId xmlns:a16="http://schemas.microsoft.com/office/drawing/2014/main" id="{25A26CBD-EF01-5258-4955-B54693A7F0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1806" y="1578879"/>
            <a:ext cx="3777393" cy="2468334"/>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0DF72A84-C71C-249D-A659-C7088F101E2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51806" y="4047213"/>
            <a:ext cx="3777394" cy="2468335"/>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a:extLst>
              <a:ext uri="{FF2B5EF4-FFF2-40B4-BE49-F238E27FC236}">
                <a16:creationId xmlns:a16="http://schemas.microsoft.com/office/drawing/2014/main" id="{9A5DB0B9-BE56-5FA0-54DC-6A679250B5F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 y="4047213"/>
            <a:ext cx="3777392" cy="2468334"/>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Arrow Connector 7">
            <a:extLst>
              <a:ext uri="{FF2B5EF4-FFF2-40B4-BE49-F238E27FC236}">
                <a16:creationId xmlns:a16="http://schemas.microsoft.com/office/drawing/2014/main" id="{7E6DDE98-F98F-9C92-C184-E3541AE3C180}"/>
              </a:ext>
            </a:extLst>
          </p:cNvPr>
          <p:cNvCxnSpPr>
            <a:cxnSpLocks/>
          </p:cNvCxnSpPr>
          <p:nvPr/>
        </p:nvCxnSpPr>
        <p:spPr>
          <a:xfrm flipH="1" flipV="1">
            <a:off x="3849044" y="2573097"/>
            <a:ext cx="223380" cy="343027"/>
          </a:xfrm>
          <a:prstGeom prst="straightConnector1">
            <a:avLst/>
          </a:prstGeom>
          <a:ln w="38100">
            <a:solidFill>
              <a:srgbClr val="2C6937"/>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48B47443-F5B0-6A1C-F741-0459CDA0FBCE}"/>
              </a:ext>
            </a:extLst>
          </p:cNvPr>
          <p:cNvCxnSpPr>
            <a:cxnSpLocks/>
          </p:cNvCxnSpPr>
          <p:nvPr/>
        </p:nvCxnSpPr>
        <p:spPr>
          <a:xfrm flipH="1" flipV="1">
            <a:off x="9859639" y="2176546"/>
            <a:ext cx="376938" cy="286960"/>
          </a:xfrm>
          <a:prstGeom prst="straightConnector1">
            <a:avLst/>
          </a:prstGeom>
          <a:ln w="38100">
            <a:solidFill>
              <a:srgbClr val="2C6937"/>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AF106F60-A200-9F41-2C5C-B1D6F345B316}"/>
              </a:ext>
            </a:extLst>
          </p:cNvPr>
          <p:cNvCxnSpPr>
            <a:cxnSpLocks/>
          </p:cNvCxnSpPr>
          <p:nvPr/>
        </p:nvCxnSpPr>
        <p:spPr>
          <a:xfrm flipH="1" flipV="1">
            <a:off x="2792579" y="5772086"/>
            <a:ext cx="223380" cy="343027"/>
          </a:xfrm>
          <a:prstGeom prst="straightConnector1">
            <a:avLst/>
          </a:prstGeom>
          <a:ln w="38100">
            <a:solidFill>
              <a:srgbClr val="2C6937"/>
            </a:solidFill>
            <a:tailEnd type="triangle"/>
          </a:ln>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44AE4FAC-1C97-E950-0F35-32C02DCBDCF2}"/>
              </a:ext>
            </a:extLst>
          </p:cNvPr>
          <p:cNvSpPr>
            <a:spLocks noGrp="1"/>
          </p:cNvSpPr>
          <p:nvPr>
            <p:ph type="title"/>
          </p:nvPr>
        </p:nvSpPr>
        <p:spPr>
          <a:xfrm>
            <a:off x="914400" y="914400"/>
            <a:ext cx="10360152" cy="603627"/>
          </a:xfrm>
        </p:spPr>
        <p:txBody>
          <a:bodyPr/>
          <a:lstStyle/>
          <a:p>
            <a:r>
              <a:rPr lang="en-US"/>
              <a:t>After Pictures</a:t>
            </a:r>
          </a:p>
        </p:txBody>
      </p:sp>
    </p:spTree>
    <p:extLst>
      <p:ext uri="{BB962C8B-B14F-4D97-AF65-F5344CB8AC3E}">
        <p14:creationId xmlns:p14="http://schemas.microsoft.com/office/powerpoint/2010/main" val="12966644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1CF684-0255-EB7C-D846-4A0947DD0165}"/>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4E0064CB-E900-4154-5BC7-855F98CA3DCA}"/>
              </a:ext>
            </a:extLst>
          </p:cNvPr>
          <p:cNvSpPr txBox="1">
            <a:spLocks/>
          </p:cNvSpPr>
          <p:nvPr/>
        </p:nvSpPr>
        <p:spPr>
          <a:xfrm>
            <a:off x="466344" y="466344"/>
            <a:ext cx="8760784" cy="452753"/>
          </a:xfrm>
          <a:prstGeom prst="rect">
            <a:avLst/>
          </a:prstGeom>
        </p:spPr>
        <p:txBody>
          <a:bodyPr vert="horz" wrap="square" lIns="0" tIns="0" rIns="0" bIns="0" rtlCol="0" anchor="t">
            <a:spAutoFit/>
          </a:bodyPr>
          <a:lstStyle>
            <a:lvl1pPr algn="l" defTabSz="914400" rtl="0" eaLnBrk="1" latinLnBrk="0" hangingPunct="1">
              <a:lnSpc>
                <a:spcPct val="80000"/>
              </a:lnSpc>
              <a:spcBef>
                <a:spcPct val="0"/>
              </a:spcBef>
              <a:buNone/>
              <a:defRPr lang="en-US" sz="5800" b="1" kern="1200" spc="0" baseline="0" dirty="0">
                <a:solidFill>
                  <a:schemeClr val="tx2"/>
                </a:solidFill>
                <a:latin typeface="+mj-lt"/>
                <a:ea typeface="+mj-ea"/>
                <a:cs typeface="Arial" panose="020B060402020202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3600" b="1" i="0" u="none" strike="noStrike" kern="1200" cap="none" spc="0" normalizeH="0" baseline="0" noProof="0">
                <a:ln>
                  <a:noFill/>
                </a:ln>
                <a:solidFill>
                  <a:srgbClr val="FFFFFF"/>
                </a:solidFill>
                <a:effectLst/>
                <a:uLnTx/>
                <a:uFillTx/>
                <a:latin typeface="Source Sans Pro"/>
                <a:ea typeface="+mj-ea"/>
                <a:cs typeface="Arial"/>
              </a:rPr>
              <a:t>Case Study 2</a:t>
            </a:r>
            <a:endParaRPr kumimoji="0" lang="en-US" sz="3600" b="1" i="0" u="none" strike="noStrike" kern="1200" cap="none" spc="0" normalizeH="0" baseline="0" noProof="0">
              <a:ln>
                <a:noFill/>
              </a:ln>
              <a:solidFill>
                <a:srgbClr val="FFFFFF"/>
              </a:solidFill>
              <a:effectLst/>
              <a:uLnTx/>
              <a:uFillTx/>
              <a:latin typeface="Source Sans Pro"/>
              <a:ea typeface="Source Sans Pro"/>
              <a:cs typeface="Arial" panose="020B0604020202020204" pitchFamily="34" charset="0"/>
            </a:endParaRPr>
          </a:p>
        </p:txBody>
      </p:sp>
      <p:sp>
        <p:nvSpPr>
          <p:cNvPr id="6" name="Content Placeholder 4">
            <a:extLst>
              <a:ext uri="{FF2B5EF4-FFF2-40B4-BE49-F238E27FC236}">
                <a16:creationId xmlns:a16="http://schemas.microsoft.com/office/drawing/2014/main" id="{6F191357-369A-55B7-A9CE-63607FE896A7}"/>
              </a:ext>
            </a:extLst>
          </p:cNvPr>
          <p:cNvSpPr txBox="1">
            <a:spLocks/>
          </p:cNvSpPr>
          <p:nvPr/>
        </p:nvSpPr>
        <p:spPr>
          <a:xfrm>
            <a:off x="635242" y="3487745"/>
            <a:ext cx="2264940" cy="2561840"/>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9525" indent="-283464"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2pPr>
            <a:lvl3pPr marL="573088"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860425"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147763"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1" indent="-3429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121212"/>
                </a:solidFill>
                <a:effectLst/>
                <a:uLnTx/>
                <a:uFillTx/>
                <a:latin typeface="Source Sans Pro"/>
                <a:ea typeface="+mn-ea"/>
                <a:cs typeface="+mn-cs"/>
              </a:rPr>
              <a:t>The borrower has a </a:t>
            </a:r>
            <a:r>
              <a:rPr kumimoji="0" lang="en-US" sz="1800" b="1" i="0" u="none" strike="noStrike" kern="1200" cap="none" spc="0" normalizeH="0" baseline="0" noProof="0">
                <a:ln>
                  <a:noFill/>
                </a:ln>
                <a:solidFill>
                  <a:srgbClr val="A22B20"/>
                </a:solidFill>
                <a:effectLst/>
                <a:uLnTx/>
                <a:uFillTx/>
                <a:latin typeface="Source Sans Pro"/>
                <a:ea typeface="+mn-ea"/>
                <a:cs typeface="+mn-cs"/>
              </a:rPr>
              <a:t>history of poor maintenance practices </a:t>
            </a:r>
          </a:p>
          <a:p>
            <a:pPr marL="9525" marR="0" lvl="1" indent="-283464"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a:ln>
                <a:noFill/>
              </a:ln>
              <a:solidFill>
                <a:srgbClr val="121212"/>
              </a:solidFill>
              <a:effectLst/>
              <a:uLnTx/>
              <a:uFillTx/>
              <a:latin typeface="Source Sans Pro"/>
              <a:ea typeface="+mn-ea"/>
              <a:cs typeface="+mn-cs"/>
            </a:endParaRPr>
          </a:p>
        </p:txBody>
      </p:sp>
      <p:grpSp>
        <p:nvGrpSpPr>
          <p:cNvPr id="2" name="Group 1">
            <a:extLst>
              <a:ext uri="{FF2B5EF4-FFF2-40B4-BE49-F238E27FC236}">
                <a16:creationId xmlns:a16="http://schemas.microsoft.com/office/drawing/2014/main" id="{2121D57A-E17E-306F-76CB-5EB8E507AA0E}"/>
              </a:ext>
            </a:extLst>
          </p:cNvPr>
          <p:cNvGrpSpPr/>
          <p:nvPr/>
        </p:nvGrpSpPr>
        <p:grpSpPr>
          <a:xfrm>
            <a:off x="466344" y="2296255"/>
            <a:ext cx="2729286" cy="727697"/>
            <a:chOff x="5109" y="1411816"/>
            <a:chExt cx="2974008" cy="1189603"/>
          </a:xfrm>
          <a:solidFill>
            <a:srgbClr val="238196"/>
          </a:solidFill>
          <a:effectLst>
            <a:outerShdw blurRad="63500" sx="102000" sy="102000" algn="ctr" rotWithShape="0">
              <a:prstClr val="black">
                <a:alpha val="40000"/>
              </a:prstClr>
            </a:outerShdw>
          </a:effectLst>
        </p:grpSpPr>
        <p:sp>
          <p:nvSpPr>
            <p:cNvPr id="3" name="Arrow: Chevron 2">
              <a:extLst>
                <a:ext uri="{FF2B5EF4-FFF2-40B4-BE49-F238E27FC236}">
                  <a16:creationId xmlns:a16="http://schemas.microsoft.com/office/drawing/2014/main" id="{8C8CEA4D-5283-8342-38F9-2EA4CFCA20CE}"/>
                </a:ext>
              </a:extLst>
            </p:cNvPr>
            <p:cNvSpPr/>
            <p:nvPr/>
          </p:nvSpPr>
          <p:spPr>
            <a:xfrm>
              <a:off x="5109" y="1411816"/>
              <a:ext cx="2974008" cy="1189603"/>
            </a:xfrm>
            <a:prstGeom prst="chevron">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4" name="Arrow: Chevron 4">
              <a:extLst>
                <a:ext uri="{FF2B5EF4-FFF2-40B4-BE49-F238E27FC236}">
                  <a16:creationId xmlns:a16="http://schemas.microsoft.com/office/drawing/2014/main" id="{B0F5F4C6-90EA-4138-3E6C-A40A3818EE32}"/>
                </a:ext>
              </a:extLst>
            </p:cNvPr>
            <p:cNvSpPr txBox="1"/>
            <p:nvPr/>
          </p:nvSpPr>
          <p:spPr>
            <a:xfrm>
              <a:off x="599911" y="1411816"/>
              <a:ext cx="1784405" cy="1189603"/>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96012" tIns="32004" rIns="32004" bIns="32004" numCol="1" spcCol="1270" anchor="ctr" anchorCtr="0">
              <a:noAutofit/>
            </a:bodyPr>
            <a:lstStyle/>
            <a:p>
              <a:pPr marL="0" marR="0" lvl="0" indent="0" algn="ctr" defTabSz="106680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a:ln>
                    <a:noFill/>
                  </a:ln>
                  <a:solidFill>
                    <a:srgbClr val="FFFFFF"/>
                  </a:solidFill>
                  <a:effectLst/>
                  <a:uLnTx/>
                  <a:uFillTx/>
                  <a:latin typeface="Source Sans Pro"/>
                  <a:ea typeface="+mn-ea"/>
                  <a:cs typeface="+mn-cs"/>
                </a:rPr>
                <a:t>2023</a:t>
              </a:r>
            </a:p>
          </p:txBody>
        </p:sp>
      </p:grpSp>
      <p:grpSp>
        <p:nvGrpSpPr>
          <p:cNvPr id="7" name="Group 6">
            <a:extLst>
              <a:ext uri="{FF2B5EF4-FFF2-40B4-BE49-F238E27FC236}">
                <a16:creationId xmlns:a16="http://schemas.microsoft.com/office/drawing/2014/main" id="{000ACD9C-2EA6-70E7-2652-A9F70E69C6E4}"/>
              </a:ext>
            </a:extLst>
          </p:cNvPr>
          <p:cNvGrpSpPr/>
          <p:nvPr/>
        </p:nvGrpSpPr>
        <p:grpSpPr>
          <a:xfrm>
            <a:off x="3179895" y="2296255"/>
            <a:ext cx="2729286" cy="727697"/>
            <a:chOff x="2681716" y="1411816"/>
            <a:chExt cx="2974008" cy="1189603"/>
          </a:xfrm>
          <a:solidFill>
            <a:srgbClr val="238196"/>
          </a:solidFill>
          <a:effectLst>
            <a:outerShdw blurRad="63500" sx="102000" sy="102000" algn="ctr" rotWithShape="0">
              <a:prstClr val="black">
                <a:alpha val="40000"/>
              </a:prstClr>
            </a:outerShdw>
          </a:effectLst>
        </p:grpSpPr>
        <p:sp>
          <p:nvSpPr>
            <p:cNvPr id="8" name="Arrow: Chevron 7">
              <a:extLst>
                <a:ext uri="{FF2B5EF4-FFF2-40B4-BE49-F238E27FC236}">
                  <a16:creationId xmlns:a16="http://schemas.microsoft.com/office/drawing/2014/main" id="{83DDEAAA-A1CD-C1DA-0F7D-E7A3230E34B9}"/>
                </a:ext>
              </a:extLst>
            </p:cNvPr>
            <p:cNvSpPr/>
            <p:nvPr/>
          </p:nvSpPr>
          <p:spPr>
            <a:xfrm>
              <a:off x="2681716" y="1411816"/>
              <a:ext cx="2974008" cy="1189603"/>
            </a:xfrm>
            <a:prstGeom prst="chevron">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9" name="Arrow: Chevron 6">
              <a:extLst>
                <a:ext uri="{FF2B5EF4-FFF2-40B4-BE49-F238E27FC236}">
                  <a16:creationId xmlns:a16="http://schemas.microsoft.com/office/drawing/2014/main" id="{3777228D-AB18-6592-D6FC-945031FFEBF5}"/>
                </a:ext>
              </a:extLst>
            </p:cNvPr>
            <p:cNvSpPr txBox="1"/>
            <p:nvPr/>
          </p:nvSpPr>
          <p:spPr>
            <a:xfrm>
              <a:off x="3276518" y="1411816"/>
              <a:ext cx="1784405" cy="1189603"/>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96012" tIns="32004" rIns="32004" bIns="32004" numCol="1" spcCol="1270" anchor="ctr" anchorCtr="0">
              <a:noAutofit/>
            </a:bodyPr>
            <a:lstStyle/>
            <a:p>
              <a:pPr marL="0" marR="0" lvl="0" indent="0" algn="ctr" defTabSz="106680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a:ln>
                    <a:noFill/>
                  </a:ln>
                  <a:solidFill>
                    <a:srgbClr val="FFFFFF"/>
                  </a:solidFill>
                  <a:effectLst/>
                  <a:uLnTx/>
                  <a:uFillTx/>
                  <a:latin typeface="Source Sans Pro"/>
                  <a:ea typeface="+mn-ea"/>
                  <a:cs typeface="+mn-cs"/>
                </a:rPr>
                <a:t>Aug 2024</a:t>
              </a:r>
            </a:p>
          </p:txBody>
        </p:sp>
      </p:grpSp>
      <p:grpSp>
        <p:nvGrpSpPr>
          <p:cNvPr id="10" name="Group 9">
            <a:extLst>
              <a:ext uri="{FF2B5EF4-FFF2-40B4-BE49-F238E27FC236}">
                <a16:creationId xmlns:a16="http://schemas.microsoft.com/office/drawing/2014/main" id="{9297C15B-5E4A-974E-257A-B177D648F71E}"/>
              </a:ext>
            </a:extLst>
          </p:cNvPr>
          <p:cNvGrpSpPr/>
          <p:nvPr/>
        </p:nvGrpSpPr>
        <p:grpSpPr>
          <a:xfrm>
            <a:off x="5893447" y="2296255"/>
            <a:ext cx="2729286" cy="727697"/>
            <a:chOff x="5358324" y="1411816"/>
            <a:chExt cx="2974008" cy="1189603"/>
          </a:xfrm>
          <a:solidFill>
            <a:srgbClr val="238196"/>
          </a:solidFill>
          <a:effectLst>
            <a:outerShdw blurRad="63500" sx="102000" sy="102000" algn="ctr" rotWithShape="0">
              <a:prstClr val="black">
                <a:alpha val="40000"/>
              </a:prstClr>
            </a:outerShdw>
          </a:effectLst>
        </p:grpSpPr>
        <p:sp>
          <p:nvSpPr>
            <p:cNvPr id="11" name="Arrow: Chevron 10">
              <a:extLst>
                <a:ext uri="{FF2B5EF4-FFF2-40B4-BE49-F238E27FC236}">
                  <a16:creationId xmlns:a16="http://schemas.microsoft.com/office/drawing/2014/main" id="{03531C7B-2084-5393-274F-86682457C3F8}"/>
                </a:ext>
              </a:extLst>
            </p:cNvPr>
            <p:cNvSpPr/>
            <p:nvPr/>
          </p:nvSpPr>
          <p:spPr>
            <a:xfrm>
              <a:off x="5358324" y="1411816"/>
              <a:ext cx="2974008" cy="1189603"/>
            </a:xfrm>
            <a:prstGeom prst="chevron">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12" name="Arrow: Chevron 8">
              <a:extLst>
                <a:ext uri="{FF2B5EF4-FFF2-40B4-BE49-F238E27FC236}">
                  <a16:creationId xmlns:a16="http://schemas.microsoft.com/office/drawing/2014/main" id="{06A010F1-361D-F227-6B88-B4D7FD319468}"/>
                </a:ext>
              </a:extLst>
            </p:cNvPr>
            <p:cNvSpPr txBox="1"/>
            <p:nvPr/>
          </p:nvSpPr>
          <p:spPr>
            <a:xfrm>
              <a:off x="5953126" y="1411816"/>
              <a:ext cx="1784405" cy="1189603"/>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96012" tIns="32004" rIns="32004" bIns="32004" numCol="1" spcCol="1270" anchor="ctr" anchorCtr="0">
              <a:noAutofit/>
            </a:bodyPr>
            <a:lstStyle/>
            <a:p>
              <a:pPr marL="0" marR="0" lvl="0" indent="0" algn="ctr" defTabSz="106680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a:ln>
                    <a:noFill/>
                  </a:ln>
                  <a:solidFill>
                    <a:srgbClr val="FFFFFF"/>
                  </a:solidFill>
                  <a:effectLst/>
                  <a:uLnTx/>
                  <a:uFillTx/>
                  <a:latin typeface="Source Sans Pro"/>
                  <a:ea typeface="+mn-ea"/>
                  <a:cs typeface="+mn-cs"/>
                </a:rPr>
                <a:t>Sep 2024</a:t>
              </a:r>
            </a:p>
          </p:txBody>
        </p:sp>
      </p:grpSp>
      <p:grpSp>
        <p:nvGrpSpPr>
          <p:cNvPr id="13" name="Group 12">
            <a:extLst>
              <a:ext uri="{FF2B5EF4-FFF2-40B4-BE49-F238E27FC236}">
                <a16:creationId xmlns:a16="http://schemas.microsoft.com/office/drawing/2014/main" id="{52D9C202-5286-497F-EB2C-D9EF85CB29F3}"/>
              </a:ext>
            </a:extLst>
          </p:cNvPr>
          <p:cNvGrpSpPr/>
          <p:nvPr/>
        </p:nvGrpSpPr>
        <p:grpSpPr>
          <a:xfrm>
            <a:off x="8612107" y="2296255"/>
            <a:ext cx="2729286" cy="727697"/>
            <a:chOff x="8040040" y="1411816"/>
            <a:chExt cx="2974008" cy="1189603"/>
          </a:xfrm>
          <a:solidFill>
            <a:srgbClr val="238196"/>
          </a:solidFill>
          <a:effectLst>
            <a:outerShdw blurRad="63500" sx="102000" sy="102000" algn="ctr" rotWithShape="0">
              <a:prstClr val="black">
                <a:alpha val="40000"/>
              </a:prstClr>
            </a:outerShdw>
          </a:effectLst>
        </p:grpSpPr>
        <p:sp>
          <p:nvSpPr>
            <p:cNvPr id="14" name="Arrow: Chevron 13">
              <a:extLst>
                <a:ext uri="{FF2B5EF4-FFF2-40B4-BE49-F238E27FC236}">
                  <a16:creationId xmlns:a16="http://schemas.microsoft.com/office/drawing/2014/main" id="{6470683B-B5CE-F762-C052-1F6466B0B065}"/>
                </a:ext>
              </a:extLst>
            </p:cNvPr>
            <p:cNvSpPr/>
            <p:nvPr/>
          </p:nvSpPr>
          <p:spPr>
            <a:xfrm>
              <a:off x="8040040" y="1411816"/>
              <a:ext cx="2974008" cy="1189603"/>
            </a:xfrm>
            <a:prstGeom prst="chevron">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ource Sans Pro"/>
                <a:ea typeface="+mn-ea"/>
                <a:cs typeface="+mn-cs"/>
              </a:endParaRPr>
            </a:p>
          </p:txBody>
        </p:sp>
        <p:sp>
          <p:nvSpPr>
            <p:cNvPr id="15" name="Arrow: Chevron 10">
              <a:extLst>
                <a:ext uri="{FF2B5EF4-FFF2-40B4-BE49-F238E27FC236}">
                  <a16:creationId xmlns:a16="http://schemas.microsoft.com/office/drawing/2014/main" id="{C4497CD5-9CB2-3287-6A4E-26E63041232F}"/>
                </a:ext>
              </a:extLst>
            </p:cNvPr>
            <p:cNvSpPr txBox="1"/>
            <p:nvPr/>
          </p:nvSpPr>
          <p:spPr>
            <a:xfrm>
              <a:off x="8634842" y="1411816"/>
              <a:ext cx="1784405" cy="1189603"/>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96012" tIns="32004" rIns="32004" bIns="32004" numCol="1" spcCol="1270" anchor="ctr" anchorCtr="0">
              <a:noAutofit/>
            </a:bodyPr>
            <a:lstStyle/>
            <a:p>
              <a:pPr marL="0" marR="0" lvl="0" indent="0" algn="ctr" defTabSz="106680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a:ln>
                    <a:noFill/>
                  </a:ln>
                  <a:solidFill>
                    <a:srgbClr val="FFFFFF"/>
                  </a:solidFill>
                  <a:effectLst/>
                  <a:uLnTx/>
                  <a:uFillTx/>
                  <a:latin typeface="Source Sans Pro"/>
                  <a:ea typeface="+mn-ea"/>
                  <a:cs typeface="+mn-cs"/>
                </a:rPr>
                <a:t>Mar 2025</a:t>
              </a:r>
            </a:p>
          </p:txBody>
        </p:sp>
      </p:grpSp>
      <p:sp>
        <p:nvSpPr>
          <p:cNvPr id="16" name="Content Placeholder 4">
            <a:extLst>
              <a:ext uri="{FF2B5EF4-FFF2-40B4-BE49-F238E27FC236}">
                <a16:creationId xmlns:a16="http://schemas.microsoft.com/office/drawing/2014/main" id="{8047F1CB-CA23-ABA2-1ACB-F3485B1D989A}"/>
              </a:ext>
            </a:extLst>
          </p:cNvPr>
          <p:cNvSpPr txBox="1">
            <a:spLocks/>
          </p:cNvSpPr>
          <p:nvPr/>
        </p:nvSpPr>
        <p:spPr>
          <a:xfrm>
            <a:off x="408557" y="1124396"/>
            <a:ext cx="10822004" cy="45275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9525" indent="-283464"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2pPr>
            <a:lvl3pPr marL="573088"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860425"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147763"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ts val="1800"/>
              </a:spcBef>
              <a:spcAft>
                <a:spcPts val="0"/>
              </a:spcAft>
              <a:buClrTx/>
              <a:buSzTx/>
              <a:buFont typeface="Arial" panose="020B0604020202020204" pitchFamily="34" charset="0"/>
              <a:buNone/>
              <a:tabLst/>
              <a:defRPr/>
            </a:pPr>
            <a:r>
              <a:rPr kumimoji="0" lang="en-US" sz="2400" b="0" i="0" u="none" strike="noStrike" kern="1200" cap="none" spc="0" normalizeH="0" baseline="0" noProof="0">
                <a:ln>
                  <a:noFill/>
                </a:ln>
                <a:solidFill>
                  <a:srgbClr val="FFFFFF"/>
                </a:solidFill>
                <a:effectLst/>
                <a:uLnTx/>
                <a:uFillTx/>
                <a:latin typeface="Source Sans Pro"/>
                <a:ea typeface="+mn-ea"/>
                <a:cs typeface="+mn-cs"/>
              </a:rPr>
              <a:t>208-unit affordable property located in Savannah, Georgia</a:t>
            </a:r>
          </a:p>
        </p:txBody>
      </p:sp>
      <p:sp>
        <p:nvSpPr>
          <p:cNvPr id="17" name="Content Placeholder 4">
            <a:extLst>
              <a:ext uri="{FF2B5EF4-FFF2-40B4-BE49-F238E27FC236}">
                <a16:creationId xmlns:a16="http://schemas.microsoft.com/office/drawing/2014/main" id="{32DD498C-43D9-8EB9-3B81-89B877CF748C}"/>
              </a:ext>
            </a:extLst>
          </p:cNvPr>
          <p:cNvSpPr txBox="1">
            <a:spLocks/>
          </p:cNvSpPr>
          <p:nvPr/>
        </p:nvSpPr>
        <p:spPr>
          <a:xfrm>
            <a:off x="3371486" y="3487745"/>
            <a:ext cx="2264940" cy="2561840"/>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9525" indent="-283464"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2pPr>
            <a:lvl3pPr marL="573088"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860425"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147763"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1" indent="-3429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121212"/>
                </a:solidFill>
                <a:effectLst/>
                <a:uLnTx/>
                <a:uFillTx/>
                <a:latin typeface="Source Sans Pro"/>
                <a:ea typeface="+mn-ea"/>
                <a:cs typeface="+mn-cs"/>
              </a:rPr>
              <a:t>An engineer assessed the property and </a:t>
            </a:r>
            <a:r>
              <a:rPr kumimoji="0" lang="en-US" sz="1800" b="1" i="0" u="none" strike="noStrike" kern="1200" cap="none" spc="0" normalizeH="0" baseline="0" noProof="0">
                <a:ln>
                  <a:noFill/>
                </a:ln>
                <a:solidFill>
                  <a:srgbClr val="A22B20"/>
                </a:solidFill>
                <a:effectLst/>
                <a:uLnTx/>
                <a:uFillTx/>
                <a:latin typeface="Source Sans Pro"/>
                <a:ea typeface="+mn-ea"/>
                <a:cs typeface="+mn-cs"/>
              </a:rPr>
              <a:t>identified $1.3M of immediate repairs needed</a:t>
            </a:r>
            <a:r>
              <a:rPr kumimoji="0" lang="en-US" sz="1800" b="0" i="0" u="none" strike="noStrike" kern="1200" cap="none" spc="0" normalizeH="0" baseline="0" noProof="0">
                <a:ln>
                  <a:noFill/>
                </a:ln>
                <a:solidFill>
                  <a:srgbClr val="A22B20"/>
                </a:solidFill>
                <a:effectLst/>
                <a:uLnTx/>
                <a:uFillTx/>
                <a:latin typeface="Source Sans Pro"/>
                <a:ea typeface="+mn-ea"/>
                <a:cs typeface="+mn-cs"/>
              </a:rPr>
              <a:t> </a:t>
            </a:r>
            <a:r>
              <a:rPr kumimoji="0" lang="en-US" sz="1800" b="0" i="0" u="none" strike="noStrike" kern="1200" cap="none" spc="0" normalizeH="0" baseline="0" noProof="0">
                <a:ln>
                  <a:noFill/>
                </a:ln>
                <a:solidFill>
                  <a:srgbClr val="121212"/>
                </a:solidFill>
                <a:effectLst/>
                <a:uLnTx/>
                <a:uFillTx/>
                <a:latin typeface="Source Sans Pro"/>
                <a:ea typeface="+mn-ea"/>
                <a:cs typeface="+mn-cs"/>
              </a:rPr>
              <a:t>(roofs, units, retaining walls, patio)</a:t>
            </a:r>
            <a:endParaRPr kumimoji="0" lang="en-US" sz="1600" b="0" i="0" u="none" strike="noStrike" kern="1200" cap="none" spc="0" normalizeH="0" baseline="0" noProof="0">
              <a:ln>
                <a:noFill/>
              </a:ln>
              <a:solidFill>
                <a:srgbClr val="121212"/>
              </a:solidFill>
              <a:effectLst/>
              <a:uLnTx/>
              <a:uFillTx/>
              <a:latin typeface="Source Sans Pro"/>
              <a:ea typeface="+mn-ea"/>
              <a:cs typeface="+mn-cs"/>
            </a:endParaRPr>
          </a:p>
          <a:p>
            <a:pPr marL="9525" marR="0" lvl="1" indent="-283464"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a:ln>
                <a:noFill/>
              </a:ln>
              <a:solidFill>
                <a:srgbClr val="121212"/>
              </a:solidFill>
              <a:effectLst/>
              <a:uLnTx/>
              <a:uFillTx/>
              <a:latin typeface="Source Sans Pro"/>
              <a:ea typeface="+mn-ea"/>
              <a:cs typeface="+mn-cs"/>
            </a:endParaRPr>
          </a:p>
        </p:txBody>
      </p:sp>
      <p:sp>
        <p:nvSpPr>
          <p:cNvPr id="18" name="Content Placeholder 4">
            <a:extLst>
              <a:ext uri="{FF2B5EF4-FFF2-40B4-BE49-F238E27FC236}">
                <a16:creationId xmlns:a16="http://schemas.microsoft.com/office/drawing/2014/main" id="{67159F40-5BDA-F97A-E174-13498FBCD1EA}"/>
              </a:ext>
            </a:extLst>
          </p:cNvPr>
          <p:cNvSpPr txBox="1">
            <a:spLocks/>
          </p:cNvSpPr>
          <p:nvPr/>
        </p:nvSpPr>
        <p:spPr>
          <a:xfrm>
            <a:off x="6048093" y="3487745"/>
            <a:ext cx="2264940" cy="2561840"/>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9525" indent="-283464"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2pPr>
            <a:lvl3pPr marL="573088"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860425"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147763"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1" indent="-3429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121212"/>
                </a:solidFill>
                <a:effectLst/>
                <a:uLnTx/>
                <a:uFillTx/>
                <a:latin typeface="Source Sans Pro"/>
                <a:ea typeface="+mn-ea"/>
                <a:cs typeface="+mn-cs"/>
              </a:rPr>
              <a:t>Fannie Mae demanded the </a:t>
            </a:r>
            <a:r>
              <a:rPr kumimoji="0" lang="en-US" sz="1800" b="1" i="0" u="none" strike="noStrike" kern="1200" cap="none" spc="0" normalizeH="0" baseline="0" noProof="0">
                <a:ln>
                  <a:noFill/>
                </a:ln>
                <a:solidFill>
                  <a:srgbClr val="A22B20"/>
                </a:solidFill>
                <a:effectLst/>
                <a:uLnTx/>
                <a:uFillTx/>
                <a:latin typeface="Source Sans Pro"/>
                <a:ea typeface="+mn-ea"/>
                <a:cs typeface="+mn-cs"/>
              </a:rPr>
              <a:t>borrower put the funds in escrow </a:t>
            </a:r>
            <a:r>
              <a:rPr kumimoji="0" lang="en-US" sz="1800" b="0" i="0" u="none" strike="noStrike" kern="1200" cap="none" spc="0" normalizeH="0" baseline="0" noProof="0">
                <a:ln>
                  <a:noFill/>
                </a:ln>
                <a:solidFill>
                  <a:srgbClr val="121212"/>
                </a:solidFill>
                <a:effectLst/>
                <a:uLnTx/>
                <a:uFillTx/>
                <a:latin typeface="Source Sans Pro"/>
                <a:ea typeface="+mn-ea"/>
                <a:cs typeface="+mn-cs"/>
              </a:rPr>
              <a:t>and start repairs</a:t>
            </a:r>
          </a:p>
          <a:p>
            <a:pPr marL="9525" marR="0" lvl="1" indent="-283464"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a:ln>
                <a:noFill/>
              </a:ln>
              <a:solidFill>
                <a:srgbClr val="121212"/>
              </a:solidFill>
              <a:effectLst/>
              <a:uLnTx/>
              <a:uFillTx/>
              <a:latin typeface="Source Sans Pro"/>
              <a:ea typeface="+mn-ea"/>
              <a:cs typeface="+mn-cs"/>
            </a:endParaRPr>
          </a:p>
        </p:txBody>
      </p:sp>
      <p:sp>
        <p:nvSpPr>
          <p:cNvPr id="19" name="Content Placeholder 4">
            <a:extLst>
              <a:ext uri="{FF2B5EF4-FFF2-40B4-BE49-F238E27FC236}">
                <a16:creationId xmlns:a16="http://schemas.microsoft.com/office/drawing/2014/main" id="{5ECB0C81-22E4-5023-A0CD-3AC34B2EB151}"/>
              </a:ext>
            </a:extLst>
          </p:cNvPr>
          <p:cNvSpPr txBox="1">
            <a:spLocks/>
          </p:cNvSpPr>
          <p:nvPr/>
        </p:nvSpPr>
        <p:spPr>
          <a:xfrm>
            <a:off x="8844280" y="3487745"/>
            <a:ext cx="2264940" cy="2561840"/>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9525" indent="-283464"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2pPr>
            <a:lvl3pPr marL="573088"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860425"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147763" indent="-2873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1" indent="-3429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121212"/>
                </a:solidFill>
                <a:effectLst/>
                <a:uLnTx/>
                <a:uFillTx/>
                <a:latin typeface="Source Sans Pro"/>
                <a:ea typeface="+mn-ea"/>
                <a:cs typeface="+mn-cs"/>
              </a:rPr>
              <a:t>The</a:t>
            </a:r>
            <a:r>
              <a:rPr kumimoji="0" lang="en-US" sz="1800" b="0" i="0" u="none" strike="noStrike" kern="1200" cap="none" spc="0" normalizeH="0" baseline="0" noProof="0">
                <a:ln>
                  <a:noFill/>
                </a:ln>
                <a:solidFill>
                  <a:srgbClr val="A22B20"/>
                </a:solidFill>
                <a:effectLst/>
                <a:uLnTx/>
                <a:uFillTx/>
                <a:latin typeface="Source Sans Pro"/>
                <a:ea typeface="+mn-ea"/>
                <a:cs typeface="+mn-cs"/>
              </a:rPr>
              <a:t> </a:t>
            </a:r>
            <a:r>
              <a:rPr kumimoji="0" lang="en-US" sz="1800" b="1" i="0" u="none" strike="noStrike" kern="1200" cap="none" spc="0" normalizeH="0" baseline="0" noProof="0">
                <a:ln>
                  <a:noFill/>
                </a:ln>
                <a:solidFill>
                  <a:srgbClr val="A22B20"/>
                </a:solidFill>
                <a:effectLst/>
                <a:uLnTx/>
                <a:uFillTx/>
                <a:latin typeface="Source Sans Pro"/>
                <a:ea typeface="+mn-ea"/>
                <a:cs typeface="+mn-cs"/>
              </a:rPr>
              <a:t>borrower has completed 70% of the repairs</a:t>
            </a:r>
            <a:r>
              <a:rPr kumimoji="0" lang="en-US" sz="1800" b="0" i="0" u="none" strike="noStrike" kern="1200" cap="none" spc="0" normalizeH="0" baseline="0" noProof="0">
                <a:ln>
                  <a:noFill/>
                </a:ln>
                <a:solidFill>
                  <a:srgbClr val="A22B20"/>
                </a:solidFill>
                <a:effectLst/>
                <a:uLnTx/>
                <a:uFillTx/>
                <a:latin typeface="Source Sans Pro"/>
                <a:ea typeface="+mn-ea"/>
                <a:cs typeface="+mn-cs"/>
              </a:rPr>
              <a:t> </a:t>
            </a:r>
            <a:r>
              <a:rPr kumimoji="0" lang="en-US" sz="1800" b="0" i="0" u="none" strike="noStrike" kern="1200" cap="none" spc="0" normalizeH="0" baseline="0" noProof="0">
                <a:ln>
                  <a:noFill/>
                </a:ln>
                <a:solidFill>
                  <a:srgbClr val="121212"/>
                </a:solidFill>
                <a:effectLst/>
                <a:uLnTx/>
                <a:uFillTx/>
                <a:latin typeface="Source Sans Pro"/>
                <a:ea typeface="+mn-ea"/>
                <a:cs typeface="+mn-cs"/>
              </a:rPr>
              <a:t>with the remaining expected by summer 2025</a:t>
            </a:r>
          </a:p>
          <a:p>
            <a:pPr marL="9525" marR="0" lvl="1" indent="-283464"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a:ln>
                <a:noFill/>
              </a:ln>
              <a:solidFill>
                <a:srgbClr val="121212"/>
              </a:solidFill>
              <a:effectLst/>
              <a:uLnTx/>
              <a:uFillTx/>
              <a:latin typeface="Source Sans Pro"/>
              <a:ea typeface="+mn-ea"/>
              <a:cs typeface="+mn-cs"/>
            </a:endParaRPr>
          </a:p>
        </p:txBody>
      </p:sp>
      <p:sp>
        <p:nvSpPr>
          <p:cNvPr id="21" name="Content Placeholder 20">
            <a:extLst>
              <a:ext uri="{FF2B5EF4-FFF2-40B4-BE49-F238E27FC236}">
                <a16:creationId xmlns:a16="http://schemas.microsoft.com/office/drawing/2014/main" id="{BE53AABD-C952-6B27-0E2A-FBC4606C8A1F}"/>
              </a:ext>
            </a:extLst>
          </p:cNvPr>
          <p:cNvSpPr>
            <a:spLocks noGrp="1"/>
          </p:cNvSpPr>
          <p:nvPr>
            <p:ph sz="quarter" idx="18"/>
          </p:nvPr>
        </p:nvSpPr>
        <p:spPr>
          <a:xfrm>
            <a:off x="961439" y="1499703"/>
            <a:ext cx="10363200" cy="307777"/>
          </a:xfrm>
        </p:spPr>
        <p:txBody>
          <a:bodyPr/>
          <a:lstStyle/>
          <a:p>
            <a:r>
              <a:rPr lang="en-US" sz="2000"/>
              <a:t>208-unit affordable property located in Savannah, Georgia</a:t>
            </a:r>
          </a:p>
        </p:txBody>
      </p:sp>
      <p:sp>
        <p:nvSpPr>
          <p:cNvPr id="20" name="Title 19">
            <a:extLst>
              <a:ext uri="{FF2B5EF4-FFF2-40B4-BE49-F238E27FC236}">
                <a16:creationId xmlns:a16="http://schemas.microsoft.com/office/drawing/2014/main" id="{A4C4B5E3-6112-35E0-C8B5-041DC1A921A0}"/>
              </a:ext>
            </a:extLst>
          </p:cNvPr>
          <p:cNvSpPr>
            <a:spLocks noGrp="1"/>
          </p:cNvSpPr>
          <p:nvPr>
            <p:ph type="title"/>
          </p:nvPr>
        </p:nvSpPr>
        <p:spPr>
          <a:xfrm>
            <a:off x="914400" y="914400"/>
            <a:ext cx="10360152" cy="603627"/>
          </a:xfrm>
        </p:spPr>
        <p:txBody>
          <a:bodyPr/>
          <a:lstStyle/>
          <a:p>
            <a:r>
              <a:rPr lang="en-US"/>
              <a:t>Case Study 2</a:t>
            </a:r>
          </a:p>
        </p:txBody>
      </p:sp>
    </p:spTree>
    <p:extLst>
      <p:ext uri="{BB962C8B-B14F-4D97-AF65-F5344CB8AC3E}">
        <p14:creationId xmlns:p14="http://schemas.microsoft.com/office/powerpoint/2010/main" val="81263711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9530C-AA1A-3B84-9CDD-82FB55BE7CB2}"/>
              </a:ext>
            </a:extLst>
          </p:cNvPr>
          <p:cNvSpPr txBox="1">
            <a:spLocks/>
          </p:cNvSpPr>
          <p:nvPr/>
        </p:nvSpPr>
        <p:spPr>
          <a:xfrm>
            <a:off x="466343" y="466344"/>
            <a:ext cx="10717471" cy="452753"/>
          </a:xfrm>
          <a:prstGeom prst="rect">
            <a:avLst/>
          </a:prstGeom>
        </p:spPr>
        <p:txBody>
          <a:bodyPr vert="horz" wrap="square" lIns="0" tIns="0" rIns="0" bIns="0" rtlCol="0" anchor="t">
            <a:spAutoFit/>
          </a:bodyPr>
          <a:lstStyle>
            <a:lvl1pPr algn="l" defTabSz="914400" rtl="0" eaLnBrk="1" latinLnBrk="0" hangingPunct="1">
              <a:lnSpc>
                <a:spcPct val="80000"/>
              </a:lnSpc>
              <a:spcBef>
                <a:spcPct val="0"/>
              </a:spcBef>
              <a:buNone/>
              <a:defRPr lang="en-US" sz="5800" b="1" kern="1200" spc="0" baseline="0" dirty="0">
                <a:solidFill>
                  <a:schemeClr val="tx2"/>
                </a:solidFill>
                <a:latin typeface="+mj-lt"/>
                <a:ea typeface="+mj-ea"/>
                <a:cs typeface="Arial" panose="020B060402020202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3600" b="1" i="0" u="none" strike="noStrike" kern="1200" cap="none" spc="0" normalizeH="0" baseline="0" noProof="0">
                <a:ln>
                  <a:noFill/>
                </a:ln>
                <a:solidFill>
                  <a:srgbClr val="FFFFFF"/>
                </a:solidFill>
                <a:effectLst/>
                <a:uLnTx/>
                <a:uFillTx/>
                <a:latin typeface="Source Sans Pro"/>
                <a:ea typeface="Source Sans Pro"/>
                <a:cs typeface="Calibri" panose="020F0502020204030204" pitchFamily="34" charset="0"/>
              </a:rPr>
              <a:t>Before Pictures</a:t>
            </a:r>
            <a:endParaRPr kumimoji="0" lang="en-US" sz="3600" b="1" i="0" u="none" strike="noStrike" kern="1200" cap="none" spc="0" normalizeH="0" baseline="0" noProof="0">
              <a:ln>
                <a:noFill/>
              </a:ln>
              <a:solidFill>
                <a:srgbClr val="FFFFFF"/>
              </a:solidFill>
              <a:effectLst/>
              <a:uLnTx/>
              <a:uFillTx/>
              <a:latin typeface="Source Sans Pro"/>
              <a:ea typeface="+mj-ea"/>
              <a:cs typeface="Arial"/>
            </a:endParaRPr>
          </a:p>
        </p:txBody>
      </p:sp>
      <p:sp>
        <p:nvSpPr>
          <p:cNvPr id="3" name="Rectangle 2">
            <a:extLst>
              <a:ext uri="{FF2B5EF4-FFF2-40B4-BE49-F238E27FC236}">
                <a16:creationId xmlns:a16="http://schemas.microsoft.com/office/drawing/2014/main" id="{6F02BDB8-83D6-E87E-F345-97E846C9369C}"/>
              </a:ext>
            </a:extLst>
          </p:cNvPr>
          <p:cNvSpPr/>
          <p:nvPr/>
        </p:nvSpPr>
        <p:spPr>
          <a:xfrm>
            <a:off x="5102005" y="1755485"/>
            <a:ext cx="2048005" cy="1015663"/>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121212"/>
                </a:solidFill>
                <a:effectLst/>
                <a:uLnTx/>
                <a:uFillTx/>
                <a:latin typeface="Source Sans Pro"/>
                <a:ea typeface="+mn-ea"/>
                <a:cs typeface="+mn-cs"/>
              </a:rPr>
              <a:t>Water intrusion and hanging soffits</a:t>
            </a:r>
          </a:p>
        </p:txBody>
      </p:sp>
      <p:sp>
        <p:nvSpPr>
          <p:cNvPr id="4" name="Rectangle 3">
            <a:extLst>
              <a:ext uri="{FF2B5EF4-FFF2-40B4-BE49-F238E27FC236}">
                <a16:creationId xmlns:a16="http://schemas.microsoft.com/office/drawing/2014/main" id="{EE7D25EF-317E-D53C-BE58-0437F766A29B}"/>
              </a:ext>
            </a:extLst>
          </p:cNvPr>
          <p:cNvSpPr/>
          <p:nvPr/>
        </p:nvSpPr>
        <p:spPr>
          <a:xfrm>
            <a:off x="5246319" y="4312384"/>
            <a:ext cx="1699363" cy="1631216"/>
          </a:xfrm>
          <a:prstGeom prst="rect">
            <a:avLst/>
          </a:prstGeom>
        </p:spPr>
        <p:txBody>
          <a:bodyPr wrap="square" lIns="91440" tIns="45720" rIns="91440" bIns="4572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121212"/>
                </a:solidFill>
                <a:effectLst/>
                <a:uLnTx/>
                <a:uFillTx/>
                <a:latin typeface="Source Sans Pro"/>
                <a:ea typeface="+mn-ea"/>
                <a:cs typeface="+mn-cs"/>
              </a:rPr>
              <a:t>Roofs are past the useful life leading to leaks inside some units</a:t>
            </a:r>
          </a:p>
        </p:txBody>
      </p:sp>
      <p:pic>
        <p:nvPicPr>
          <p:cNvPr id="1025" name="Picture 1">
            <a:extLst>
              <a:ext uri="{FF2B5EF4-FFF2-40B4-BE49-F238E27FC236}">
                <a16:creationId xmlns:a16="http://schemas.microsoft.com/office/drawing/2014/main" id="{05207D6E-F412-06D9-4114-1B407E128A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302" y="1560630"/>
            <a:ext cx="3626497" cy="2368100"/>
          </a:xfrm>
          <a:prstGeom prst="rect">
            <a:avLst/>
          </a:prstGeom>
          <a:noFill/>
          <a:effectLst>
            <a:softEdge rad="0"/>
          </a:effectLst>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C3F48379-0C36-0195-1BD5-D48B3C8344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2642" y="4053412"/>
            <a:ext cx="3626497" cy="236651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DBDB4882-D48B-767C-92F3-01DF998CEDF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43346" y="1518027"/>
            <a:ext cx="3626497" cy="236651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612C7ABB-488F-9DBE-C804-7D3B74F3165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42863" y="4025141"/>
            <a:ext cx="3646352" cy="2366515"/>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Arrow Connector 4">
            <a:extLst>
              <a:ext uri="{FF2B5EF4-FFF2-40B4-BE49-F238E27FC236}">
                <a16:creationId xmlns:a16="http://schemas.microsoft.com/office/drawing/2014/main" id="{C32DF504-19F5-DEFE-C2BF-9EA981C2904B}"/>
              </a:ext>
            </a:extLst>
          </p:cNvPr>
          <p:cNvCxnSpPr>
            <a:cxnSpLocks/>
          </p:cNvCxnSpPr>
          <p:nvPr/>
        </p:nvCxnSpPr>
        <p:spPr>
          <a:xfrm flipH="1" flipV="1">
            <a:off x="10233025" y="3008606"/>
            <a:ext cx="263047" cy="420394"/>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B42BB3F1-5F7D-95F4-760B-6849983A78BD}"/>
              </a:ext>
            </a:extLst>
          </p:cNvPr>
          <p:cNvCxnSpPr>
            <a:cxnSpLocks/>
          </p:cNvCxnSpPr>
          <p:nvPr/>
        </p:nvCxnSpPr>
        <p:spPr>
          <a:xfrm flipV="1">
            <a:off x="8035612" y="2350796"/>
            <a:ext cx="300624" cy="245435"/>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C23F3595-65C4-DC5B-464A-ECDF7E6DEEB0}"/>
              </a:ext>
            </a:extLst>
          </p:cNvPr>
          <p:cNvCxnSpPr>
            <a:cxnSpLocks/>
          </p:cNvCxnSpPr>
          <p:nvPr/>
        </p:nvCxnSpPr>
        <p:spPr>
          <a:xfrm flipH="1" flipV="1">
            <a:off x="3627361" y="3165182"/>
            <a:ext cx="510785" cy="263818"/>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14938D87-3D64-7412-BD01-75921073920B}"/>
              </a:ext>
            </a:extLst>
          </p:cNvPr>
          <p:cNvCxnSpPr>
            <a:cxnSpLocks/>
          </p:cNvCxnSpPr>
          <p:nvPr/>
        </p:nvCxnSpPr>
        <p:spPr>
          <a:xfrm flipV="1">
            <a:off x="2143683" y="5030586"/>
            <a:ext cx="176670" cy="412165"/>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B5195EDD-0D7A-AA2F-87A5-2FF2B74C0B2C}"/>
              </a:ext>
            </a:extLst>
          </p:cNvPr>
          <p:cNvSpPr>
            <a:spLocks noGrp="1"/>
          </p:cNvSpPr>
          <p:nvPr>
            <p:ph type="title"/>
          </p:nvPr>
        </p:nvSpPr>
        <p:spPr/>
        <p:txBody>
          <a:bodyPr/>
          <a:lstStyle/>
          <a:p>
            <a:r>
              <a:rPr lang="en-US"/>
              <a:t>Before Pictures</a:t>
            </a:r>
          </a:p>
        </p:txBody>
      </p:sp>
    </p:spTree>
    <p:extLst>
      <p:ext uri="{BB962C8B-B14F-4D97-AF65-F5344CB8AC3E}">
        <p14:creationId xmlns:p14="http://schemas.microsoft.com/office/powerpoint/2010/main" val="356549057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96C9B-5A31-0FF5-9F40-21564FDB1C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3F4309-5A34-06C6-0861-B2E89C13745B}"/>
              </a:ext>
            </a:extLst>
          </p:cNvPr>
          <p:cNvSpPr txBox="1">
            <a:spLocks/>
          </p:cNvSpPr>
          <p:nvPr/>
        </p:nvSpPr>
        <p:spPr>
          <a:xfrm>
            <a:off x="466343" y="466344"/>
            <a:ext cx="10717471" cy="452753"/>
          </a:xfrm>
          <a:prstGeom prst="rect">
            <a:avLst/>
          </a:prstGeom>
        </p:spPr>
        <p:txBody>
          <a:bodyPr vert="horz" wrap="square" lIns="0" tIns="0" rIns="0" bIns="0" rtlCol="0" anchor="t">
            <a:spAutoFit/>
          </a:bodyPr>
          <a:lstStyle>
            <a:lvl1pPr algn="l" defTabSz="914400" rtl="0" eaLnBrk="1" latinLnBrk="0" hangingPunct="1">
              <a:lnSpc>
                <a:spcPct val="80000"/>
              </a:lnSpc>
              <a:spcBef>
                <a:spcPct val="0"/>
              </a:spcBef>
              <a:buNone/>
              <a:defRPr lang="en-US" sz="5800" b="1" kern="1200" spc="0" baseline="0" dirty="0">
                <a:solidFill>
                  <a:schemeClr val="tx2"/>
                </a:solidFill>
                <a:latin typeface="+mj-lt"/>
                <a:ea typeface="+mj-ea"/>
                <a:cs typeface="Arial" panose="020B060402020202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3600" b="1" i="0" u="none" strike="noStrike" kern="1200" cap="none" spc="0" normalizeH="0" baseline="0" noProof="0">
                <a:ln>
                  <a:noFill/>
                </a:ln>
                <a:solidFill>
                  <a:srgbClr val="FFFFFF"/>
                </a:solidFill>
                <a:effectLst/>
                <a:uLnTx/>
                <a:uFillTx/>
                <a:latin typeface="Source Sans Pro"/>
                <a:ea typeface="Source Sans Pro"/>
                <a:cs typeface="Calibri" panose="020F0502020204030204" pitchFamily="34" charset="0"/>
              </a:rPr>
              <a:t>Before Pictures</a:t>
            </a:r>
            <a:endParaRPr kumimoji="0" lang="en-US" sz="3600" b="1" i="0" u="none" strike="noStrike" kern="1200" cap="none" spc="0" normalizeH="0" baseline="0" noProof="0">
              <a:ln>
                <a:noFill/>
              </a:ln>
              <a:solidFill>
                <a:srgbClr val="FFFFFF"/>
              </a:solidFill>
              <a:effectLst/>
              <a:uLnTx/>
              <a:uFillTx/>
              <a:latin typeface="Source Sans Pro"/>
              <a:ea typeface="+mj-ea"/>
              <a:cs typeface="Arial"/>
            </a:endParaRPr>
          </a:p>
        </p:txBody>
      </p:sp>
      <p:sp>
        <p:nvSpPr>
          <p:cNvPr id="3" name="Rectangle 2">
            <a:extLst>
              <a:ext uri="{FF2B5EF4-FFF2-40B4-BE49-F238E27FC236}">
                <a16:creationId xmlns:a16="http://schemas.microsoft.com/office/drawing/2014/main" id="{F29A2FFA-C7B4-F440-8356-C4660EDBE0B6}"/>
              </a:ext>
            </a:extLst>
          </p:cNvPr>
          <p:cNvSpPr/>
          <p:nvPr/>
        </p:nvSpPr>
        <p:spPr>
          <a:xfrm>
            <a:off x="4991121" y="1966083"/>
            <a:ext cx="2048005" cy="1631216"/>
          </a:xfrm>
          <a:prstGeom prst="rect">
            <a:avLst/>
          </a:prstGeom>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121212"/>
                </a:solidFill>
                <a:effectLst/>
                <a:uLnTx/>
                <a:uFillTx/>
                <a:latin typeface="Source Sans Pro"/>
                <a:ea typeface="+mn-ea"/>
                <a:cs typeface="+mn-cs"/>
              </a:rPr>
              <a:t>Unrentable units in need of repairs, mold remediation and upgrades </a:t>
            </a:r>
          </a:p>
        </p:txBody>
      </p:sp>
      <p:sp>
        <p:nvSpPr>
          <p:cNvPr id="4" name="Rectangle 3">
            <a:extLst>
              <a:ext uri="{FF2B5EF4-FFF2-40B4-BE49-F238E27FC236}">
                <a16:creationId xmlns:a16="http://schemas.microsoft.com/office/drawing/2014/main" id="{D89F460D-3267-5043-1942-CF30DA40FBFE}"/>
              </a:ext>
            </a:extLst>
          </p:cNvPr>
          <p:cNvSpPr/>
          <p:nvPr/>
        </p:nvSpPr>
        <p:spPr>
          <a:xfrm>
            <a:off x="5165441" y="4846362"/>
            <a:ext cx="1699363" cy="1015663"/>
          </a:xfrm>
          <a:prstGeom prst="rect">
            <a:avLst/>
          </a:prstGeom>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121212"/>
                </a:solidFill>
                <a:effectLst/>
                <a:uLnTx/>
                <a:uFillTx/>
                <a:latin typeface="Source Sans Pro"/>
                <a:ea typeface="+mn-ea"/>
                <a:cs typeface="+mn-cs"/>
              </a:rPr>
              <a:t>One unit is in the process of upgrades</a:t>
            </a:r>
          </a:p>
        </p:txBody>
      </p:sp>
      <p:pic>
        <p:nvPicPr>
          <p:cNvPr id="2049" name="Picture 1">
            <a:extLst>
              <a:ext uri="{FF2B5EF4-FFF2-40B4-BE49-F238E27FC236}">
                <a16:creationId xmlns:a16="http://schemas.microsoft.com/office/drawing/2014/main" id="{6F9E0B59-5A39-BB0E-B11C-A15EFC2712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2490" y="1518027"/>
            <a:ext cx="3762062" cy="245831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620C14B5-4E15-2E30-681C-04981EDA8B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518027"/>
            <a:ext cx="3726180" cy="2458316"/>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a:extLst>
              <a:ext uri="{FF2B5EF4-FFF2-40B4-BE49-F238E27FC236}">
                <a16:creationId xmlns:a16="http://schemas.microsoft.com/office/drawing/2014/main" id="{11B164E0-D8D0-F549-328E-853BF5D26B4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4075118"/>
            <a:ext cx="3726180" cy="243319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5B752896-8716-C82D-5B76-F4C18977E8E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12491" y="4081592"/>
            <a:ext cx="3762062" cy="242672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E7B95016-8F91-D488-AF2F-3925A1A176E0}"/>
              </a:ext>
            </a:extLst>
          </p:cNvPr>
          <p:cNvSpPr>
            <a:spLocks noGrp="1"/>
          </p:cNvSpPr>
          <p:nvPr>
            <p:ph type="title"/>
          </p:nvPr>
        </p:nvSpPr>
        <p:spPr/>
        <p:txBody>
          <a:bodyPr/>
          <a:lstStyle/>
          <a:p>
            <a:r>
              <a:rPr lang="en-US"/>
              <a:t>Before Pictures</a:t>
            </a:r>
          </a:p>
        </p:txBody>
      </p:sp>
    </p:spTree>
    <p:extLst>
      <p:ext uri="{BB962C8B-B14F-4D97-AF65-F5344CB8AC3E}">
        <p14:creationId xmlns:p14="http://schemas.microsoft.com/office/powerpoint/2010/main" val="279834115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0DCF0-B9C9-D458-6448-E584020561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0831CE-A8F2-F8FB-93E3-340FCDC39ED6}"/>
              </a:ext>
            </a:extLst>
          </p:cNvPr>
          <p:cNvSpPr txBox="1">
            <a:spLocks/>
          </p:cNvSpPr>
          <p:nvPr/>
        </p:nvSpPr>
        <p:spPr>
          <a:xfrm>
            <a:off x="466343" y="466344"/>
            <a:ext cx="10717471" cy="452753"/>
          </a:xfrm>
          <a:prstGeom prst="rect">
            <a:avLst/>
          </a:prstGeom>
        </p:spPr>
        <p:txBody>
          <a:bodyPr vert="horz" wrap="square" lIns="0" tIns="0" rIns="0" bIns="0" rtlCol="0" anchor="t">
            <a:spAutoFit/>
          </a:bodyPr>
          <a:lstStyle>
            <a:lvl1pPr algn="l" defTabSz="914400" rtl="0" eaLnBrk="1" latinLnBrk="0" hangingPunct="1">
              <a:lnSpc>
                <a:spcPct val="80000"/>
              </a:lnSpc>
              <a:spcBef>
                <a:spcPct val="0"/>
              </a:spcBef>
              <a:buNone/>
              <a:defRPr lang="en-US" sz="5800" b="1" kern="1200" spc="0" baseline="0" dirty="0">
                <a:solidFill>
                  <a:schemeClr val="tx2"/>
                </a:solidFill>
                <a:latin typeface="+mj-lt"/>
                <a:ea typeface="+mj-ea"/>
                <a:cs typeface="Arial" panose="020B060402020202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3600" b="1" i="0" u="none" strike="noStrike" kern="1200" cap="none" spc="0" normalizeH="0" baseline="0" noProof="0">
                <a:ln>
                  <a:noFill/>
                </a:ln>
                <a:solidFill>
                  <a:srgbClr val="FFFFFF"/>
                </a:solidFill>
                <a:effectLst/>
                <a:uLnTx/>
                <a:uFillTx/>
                <a:latin typeface="Source Sans Pro"/>
                <a:ea typeface="Source Sans Pro"/>
                <a:cs typeface="Calibri" panose="020F0502020204030204" pitchFamily="34" charset="0"/>
              </a:rPr>
              <a:t>After Pictures</a:t>
            </a:r>
            <a:endParaRPr kumimoji="0" lang="en-US" sz="3600" b="1" i="0" u="none" strike="noStrike" kern="1200" cap="none" spc="0" normalizeH="0" baseline="0" noProof="0">
              <a:ln>
                <a:noFill/>
              </a:ln>
              <a:solidFill>
                <a:srgbClr val="FFFFFF"/>
              </a:solidFill>
              <a:effectLst/>
              <a:uLnTx/>
              <a:uFillTx/>
              <a:latin typeface="Source Sans Pro"/>
              <a:ea typeface="+mj-ea"/>
              <a:cs typeface="Arial"/>
            </a:endParaRPr>
          </a:p>
        </p:txBody>
      </p:sp>
      <p:sp>
        <p:nvSpPr>
          <p:cNvPr id="7" name="Title 6">
            <a:extLst>
              <a:ext uri="{FF2B5EF4-FFF2-40B4-BE49-F238E27FC236}">
                <a16:creationId xmlns:a16="http://schemas.microsoft.com/office/drawing/2014/main" id="{13F2AC89-7F12-00DF-50C0-8CC1AFF983BF}"/>
              </a:ext>
            </a:extLst>
          </p:cNvPr>
          <p:cNvSpPr>
            <a:spLocks noGrp="1"/>
          </p:cNvSpPr>
          <p:nvPr>
            <p:ph type="title"/>
          </p:nvPr>
        </p:nvSpPr>
        <p:spPr/>
        <p:txBody>
          <a:bodyPr/>
          <a:lstStyle/>
          <a:p>
            <a:r>
              <a:rPr lang="en-US"/>
              <a:t>After Pictures</a:t>
            </a:r>
          </a:p>
        </p:txBody>
      </p:sp>
      <p:sp>
        <p:nvSpPr>
          <p:cNvPr id="12" name="Rectangle 11">
            <a:extLst>
              <a:ext uri="{FF2B5EF4-FFF2-40B4-BE49-F238E27FC236}">
                <a16:creationId xmlns:a16="http://schemas.microsoft.com/office/drawing/2014/main" id="{45DA96C8-0975-7C57-8C32-07175730CB1E}"/>
              </a:ext>
            </a:extLst>
          </p:cNvPr>
          <p:cNvSpPr/>
          <p:nvPr/>
        </p:nvSpPr>
        <p:spPr>
          <a:xfrm>
            <a:off x="5070473" y="1845573"/>
            <a:ext cx="2048005" cy="1015663"/>
          </a:xfrm>
          <a:prstGeom prst="rect">
            <a:avLst/>
          </a:prstGeom>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121212"/>
                </a:solidFill>
                <a:effectLst/>
                <a:uLnTx/>
                <a:uFillTx/>
                <a:latin typeface="Source Sans Pro"/>
                <a:ea typeface="+mn-ea"/>
                <a:cs typeface="+mn-cs"/>
              </a:rPr>
              <a:t>New retaining walls and patio enclosures </a:t>
            </a:r>
          </a:p>
        </p:txBody>
      </p:sp>
      <p:sp>
        <p:nvSpPr>
          <p:cNvPr id="13" name="Rectangle 12">
            <a:extLst>
              <a:ext uri="{FF2B5EF4-FFF2-40B4-BE49-F238E27FC236}">
                <a16:creationId xmlns:a16="http://schemas.microsoft.com/office/drawing/2014/main" id="{F8673029-3920-21CF-CE47-97CAA3999853}"/>
              </a:ext>
            </a:extLst>
          </p:cNvPr>
          <p:cNvSpPr/>
          <p:nvPr/>
        </p:nvSpPr>
        <p:spPr>
          <a:xfrm>
            <a:off x="4925158" y="4578665"/>
            <a:ext cx="2338634" cy="400110"/>
          </a:xfrm>
          <a:prstGeom prst="rect">
            <a:avLst/>
          </a:prstGeom>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121212"/>
                </a:solidFill>
                <a:effectLst/>
                <a:uLnTx/>
                <a:uFillTx/>
                <a:latin typeface="Source Sans Pro"/>
                <a:ea typeface="+mn-ea"/>
                <a:cs typeface="+mn-cs"/>
              </a:rPr>
              <a:t>Renovated units </a:t>
            </a:r>
          </a:p>
        </p:txBody>
      </p:sp>
      <p:pic>
        <p:nvPicPr>
          <p:cNvPr id="14" name="Picture 1">
            <a:extLst>
              <a:ext uri="{FF2B5EF4-FFF2-40B4-BE49-F238E27FC236}">
                <a16:creationId xmlns:a16="http://schemas.microsoft.com/office/drawing/2014/main" id="{459DA794-7EFF-B909-5B52-C8C84B650B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601523"/>
            <a:ext cx="3368834" cy="220136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a:extLst>
              <a:ext uri="{FF2B5EF4-FFF2-40B4-BE49-F238E27FC236}">
                <a16:creationId xmlns:a16="http://schemas.microsoft.com/office/drawing/2014/main" id="{B492E938-4DB6-A058-F174-782AD45450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8313" y="4123412"/>
            <a:ext cx="3695699" cy="241495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a:extLst>
              <a:ext uri="{FF2B5EF4-FFF2-40B4-BE49-F238E27FC236}">
                <a16:creationId xmlns:a16="http://schemas.microsoft.com/office/drawing/2014/main" id="{6C8C48B7-40D8-D0A9-DC89-B2EB047033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1601522"/>
            <a:ext cx="3695700" cy="241495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a:extLst>
              <a:ext uri="{FF2B5EF4-FFF2-40B4-BE49-F238E27FC236}">
                <a16:creationId xmlns:a16="http://schemas.microsoft.com/office/drawing/2014/main" id="{88245F3F-6BA4-6197-5622-66B55BFFA9B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78851" y="1518026"/>
            <a:ext cx="3780175" cy="247015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a:extLst>
              <a:ext uri="{FF2B5EF4-FFF2-40B4-BE49-F238E27FC236}">
                <a16:creationId xmlns:a16="http://schemas.microsoft.com/office/drawing/2014/main" id="{52CC3C0A-13FF-0790-14CC-72E67605D89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74938" y="4073184"/>
            <a:ext cx="3784087" cy="2465180"/>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Straight Arrow Connector 18">
            <a:extLst>
              <a:ext uri="{FF2B5EF4-FFF2-40B4-BE49-F238E27FC236}">
                <a16:creationId xmlns:a16="http://schemas.microsoft.com/office/drawing/2014/main" id="{C990BDAD-ADDA-030A-85F7-03F19C437C92}"/>
              </a:ext>
            </a:extLst>
          </p:cNvPr>
          <p:cNvCxnSpPr>
            <a:cxnSpLocks/>
          </p:cNvCxnSpPr>
          <p:nvPr/>
        </p:nvCxnSpPr>
        <p:spPr>
          <a:xfrm flipH="1" flipV="1">
            <a:off x="2632554" y="3189312"/>
            <a:ext cx="223380" cy="343027"/>
          </a:xfrm>
          <a:prstGeom prst="straightConnector1">
            <a:avLst/>
          </a:prstGeom>
          <a:ln w="38100">
            <a:solidFill>
              <a:srgbClr val="2C6937"/>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7676B115-84A1-BACC-7ACB-9AAF4EEDC85D}"/>
              </a:ext>
            </a:extLst>
          </p:cNvPr>
          <p:cNvCxnSpPr>
            <a:cxnSpLocks/>
          </p:cNvCxnSpPr>
          <p:nvPr/>
        </p:nvCxnSpPr>
        <p:spPr>
          <a:xfrm flipH="1">
            <a:off x="10146082" y="1436686"/>
            <a:ext cx="171189" cy="361098"/>
          </a:xfrm>
          <a:prstGeom prst="straightConnector1">
            <a:avLst/>
          </a:prstGeom>
          <a:ln w="38100">
            <a:solidFill>
              <a:srgbClr val="2C6937"/>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41A3A847-FE54-6177-1D5A-8BE53BBBE99E}"/>
              </a:ext>
            </a:extLst>
          </p:cNvPr>
          <p:cNvCxnSpPr>
            <a:cxnSpLocks/>
          </p:cNvCxnSpPr>
          <p:nvPr/>
        </p:nvCxnSpPr>
        <p:spPr>
          <a:xfrm flipH="1" flipV="1">
            <a:off x="3630461" y="2934616"/>
            <a:ext cx="223380" cy="343027"/>
          </a:xfrm>
          <a:prstGeom prst="straightConnector1">
            <a:avLst/>
          </a:prstGeom>
          <a:ln w="38100">
            <a:solidFill>
              <a:srgbClr val="2C6937"/>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433052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07203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3F591E-6CAF-D334-23E6-0BFA75D1B902}"/>
            </a:ext>
          </a:extLst>
        </p:cNvPr>
        <p:cNvGrpSpPr/>
        <p:nvPr/>
      </p:nvGrpSpPr>
      <p:grpSpPr>
        <a:xfrm>
          <a:off x="0" y="0"/>
          <a:ext cx="0" cy="0"/>
          <a:chOff x="0" y="0"/>
          <a:chExt cx="0" cy="0"/>
        </a:xfrm>
      </p:grpSpPr>
      <p:sp>
        <p:nvSpPr>
          <p:cNvPr id="9" name="Title 3">
            <a:extLst>
              <a:ext uri="{FF2B5EF4-FFF2-40B4-BE49-F238E27FC236}">
                <a16:creationId xmlns:a16="http://schemas.microsoft.com/office/drawing/2014/main" id="{AD3E24C3-9481-9FB4-F9F6-90D86C61115C}"/>
              </a:ext>
            </a:extLst>
          </p:cNvPr>
          <p:cNvSpPr>
            <a:spLocks noGrp="1"/>
          </p:cNvSpPr>
          <p:nvPr>
            <p:ph type="title"/>
          </p:nvPr>
        </p:nvSpPr>
        <p:spPr>
          <a:xfrm>
            <a:off x="914400" y="553697"/>
            <a:ext cx="11077996" cy="746615"/>
          </a:xfrm>
        </p:spPr>
        <p:txBody>
          <a:bodyPr/>
          <a:lstStyle/>
          <a:p>
            <a:r>
              <a:rPr lang="en-US" sz="3000">
                <a:ea typeface="Source Sans Pro"/>
                <a:cs typeface="Arial" panose="020B0604020202020204" pitchFamily="34" charset="0"/>
              </a:rPr>
              <a:t>Economic Policy Uncertainty is at the highest level since 9/11 when excluding the COVID period</a:t>
            </a:r>
          </a:p>
        </p:txBody>
      </p:sp>
      <p:sp>
        <p:nvSpPr>
          <p:cNvPr id="6" name="Slide Number Placeholder 1">
            <a:extLst>
              <a:ext uri="{FF2B5EF4-FFF2-40B4-BE49-F238E27FC236}">
                <a16:creationId xmlns:a16="http://schemas.microsoft.com/office/drawing/2014/main" id="{766FF43A-5C51-60A8-7B0F-163E390EE0FE}"/>
              </a:ext>
            </a:extLst>
          </p:cNvPr>
          <p:cNvSpPr txBox="1">
            <a:spLocks/>
          </p:cNvSpPr>
          <p:nvPr/>
        </p:nvSpPr>
        <p:spPr>
          <a:xfrm>
            <a:off x="2233" y="5499867"/>
            <a:ext cx="321912" cy="153888"/>
          </a:xfrm>
        </p:spPr>
        <p:txBody>
          <a:bodyP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endParaRPr>
          </a:p>
        </p:txBody>
      </p:sp>
      <p:graphicFrame>
        <p:nvGraphicFramePr>
          <p:cNvPr id="2" name="Chart 1">
            <a:extLst>
              <a:ext uri="{FF2B5EF4-FFF2-40B4-BE49-F238E27FC236}">
                <a16:creationId xmlns:a16="http://schemas.microsoft.com/office/drawing/2014/main" id="{1D00700F-B6C1-419F-97A1-7F415C0E2322}"/>
              </a:ext>
            </a:extLst>
          </p:cNvPr>
          <p:cNvGraphicFramePr>
            <a:graphicFrameLocks noGrp="1"/>
          </p:cNvGraphicFramePr>
          <p:nvPr/>
        </p:nvGraphicFramePr>
        <p:xfrm>
          <a:off x="914400" y="1912294"/>
          <a:ext cx="10770499" cy="4280856"/>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A763AA74-A168-FDE7-DB78-047154459869}"/>
              </a:ext>
            </a:extLst>
          </p:cNvPr>
          <p:cNvSpPr txBox="1"/>
          <p:nvPr/>
        </p:nvSpPr>
        <p:spPr>
          <a:xfrm>
            <a:off x="4027507" y="1524496"/>
            <a:ext cx="4544284" cy="387798"/>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Economic Policy Uncertainty Index                                                             (5-day moving average) </a:t>
            </a:r>
          </a:p>
        </p:txBody>
      </p:sp>
      <p:sp>
        <p:nvSpPr>
          <p:cNvPr id="4" name="Footer Placeholder 4">
            <a:extLst>
              <a:ext uri="{FF2B5EF4-FFF2-40B4-BE49-F238E27FC236}">
                <a16:creationId xmlns:a16="http://schemas.microsoft.com/office/drawing/2014/main" id="{640F0B08-1A1D-A3D2-2686-07C9BFBD331B}"/>
              </a:ext>
            </a:extLst>
          </p:cNvPr>
          <p:cNvSpPr txBox="1">
            <a:spLocks/>
          </p:cNvSpPr>
          <p:nvPr/>
        </p:nvSpPr>
        <p:spPr>
          <a:xfrm>
            <a:off x="1099585" y="6534205"/>
            <a:ext cx="9939528" cy="123111"/>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5304D"/>
                </a:solidFill>
                <a:effectLst/>
                <a:uLnTx/>
                <a:uFillTx/>
                <a:latin typeface="Source Sans Pro" panose="020B0503030403020204" pitchFamily="34" charset="0"/>
                <a:ea typeface="Source Sans Pro" panose="020B0503030403020204" pitchFamily="34" charset="0"/>
                <a:cs typeface="+mn-cs"/>
              </a:rPr>
              <a:t>Source: Policyuncertainty.com</a:t>
            </a:r>
          </a:p>
        </p:txBody>
      </p:sp>
      <p:sp>
        <p:nvSpPr>
          <p:cNvPr id="7" name="Slide Number Placeholder 6">
            <a:extLst>
              <a:ext uri="{FF2B5EF4-FFF2-40B4-BE49-F238E27FC236}">
                <a16:creationId xmlns:a16="http://schemas.microsoft.com/office/drawing/2014/main" id="{65077265-F197-7E77-F7F9-D11F180D0728}"/>
              </a:ext>
            </a:extLst>
          </p:cNvPr>
          <p:cNvSpPr>
            <a:spLocks noGrp="1"/>
          </p:cNvSpPr>
          <p:nvPr>
            <p:ph type="sldNum" sz="quarter" idx="14"/>
          </p:nvPr>
        </p:nvSpPr>
        <p:spPr/>
        <p:txBody>
          <a:bodyPr/>
          <a:lstStyle/>
          <a:p>
            <a:fld id="{A40F6220-3843-4368-9AEB-1A179F7BFCD6}" type="slidenum">
              <a:rPr lang="en-US" smtClean="0"/>
              <a:pPr/>
              <a:t>6</a:t>
            </a:fld>
            <a:endParaRPr lang="en-US"/>
          </a:p>
        </p:txBody>
      </p:sp>
    </p:spTree>
    <p:extLst>
      <p:ext uri="{BB962C8B-B14F-4D97-AF65-F5344CB8AC3E}">
        <p14:creationId xmlns:p14="http://schemas.microsoft.com/office/powerpoint/2010/main" val="28028860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2">
            <a:extLst>
              <a:ext uri="{FF2B5EF4-FFF2-40B4-BE49-F238E27FC236}">
                <a16:creationId xmlns:a16="http://schemas.microsoft.com/office/drawing/2014/main" id="{78FAA950-070D-4B2C-9572-98A5167D0489}"/>
              </a:ext>
            </a:extLst>
          </p:cNvPr>
          <p:cNvSpPr txBox="1">
            <a:spLocks/>
          </p:cNvSpPr>
          <p:nvPr/>
        </p:nvSpPr>
        <p:spPr>
          <a:xfrm>
            <a:off x="826302" y="1354910"/>
            <a:ext cx="11365698" cy="810722"/>
          </a:xfrm>
          <a:prstGeom prst="rect">
            <a:avLst/>
          </a:prstGeom>
        </p:spPr>
        <p:txBody>
          <a:bodyPr/>
          <a:lstStyle>
            <a:lvl1pPr marL="0" indent="0" algn="l" defTabSz="914400" rtl="0" eaLnBrk="1" latinLnBrk="0" hangingPunct="1">
              <a:lnSpc>
                <a:spcPct val="100000"/>
              </a:lnSpc>
              <a:spcBef>
                <a:spcPts val="1200"/>
              </a:spcBef>
              <a:buFont typeface="Arial" panose="020B0604020202020204" pitchFamily="34" charset="0"/>
              <a:buNone/>
              <a:defRPr sz="2600" kern="1200">
                <a:solidFill>
                  <a:schemeClr val="tx1"/>
                </a:solidFill>
                <a:latin typeface="+mn-lt"/>
                <a:ea typeface="+mn-ea"/>
                <a:cs typeface="+mn-cs"/>
              </a:defRPr>
            </a:lvl1pPr>
            <a:lvl2pPr marL="283464" indent="-283464"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2pPr>
            <a:lvl3pPr marL="573088"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3pPr>
            <a:lvl4pPr marL="860425"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4pPr>
            <a:lvl5pPr marL="1147763" indent="-287338" algn="l" defTabSz="914400" rtl="0" eaLnBrk="1" latinLnBrk="0" hangingPunct="1">
              <a:lnSpc>
                <a:spcPct val="100000"/>
              </a:lnSpc>
              <a:spcBef>
                <a:spcPts val="500"/>
              </a:spcBef>
              <a:buFont typeface="Arial" panose="020B0604020202020204" pitchFamily="34" charset="0"/>
              <a:buChar char="•"/>
              <a:tabLst/>
              <a:defRPr sz="2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endParaRPr kumimoji="0" lang="en-US" sz="1800" b="1" i="0" u="none" strike="noStrike" kern="1200" cap="none" spc="0" normalizeH="0" baseline="0" noProof="0">
              <a:ln>
                <a:noFill/>
              </a:ln>
              <a:solidFill>
                <a:srgbClr val="238196"/>
              </a:solidFill>
              <a:effectLst/>
              <a:uLnTx/>
              <a:uFillTx/>
              <a:latin typeface="Source Sans Pro SemiBold" panose="020B0603030403020204" pitchFamily="34" charset="0"/>
              <a:ea typeface="Source Sans Pro SemiBold" panose="020B0603030403020204" pitchFamily="34" charset="0"/>
              <a:cs typeface="+mn-cs"/>
            </a:endParaRPr>
          </a:p>
        </p:txBody>
      </p:sp>
      <p:sp>
        <p:nvSpPr>
          <p:cNvPr id="4" name="Title 3">
            <a:extLst>
              <a:ext uri="{FF2B5EF4-FFF2-40B4-BE49-F238E27FC236}">
                <a16:creationId xmlns:a16="http://schemas.microsoft.com/office/drawing/2014/main" id="{27AE201F-637E-A0AD-18FA-3B058C29D0AD}"/>
              </a:ext>
            </a:extLst>
          </p:cNvPr>
          <p:cNvSpPr txBox="1">
            <a:spLocks/>
          </p:cNvSpPr>
          <p:nvPr/>
        </p:nvSpPr>
        <p:spPr>
          <a:xfrm>
            <a:off x="914401" y="611845"/>
            <a:ext cx="10741306" cy="743922"/>
          </a:xfrm>
          <a:prstGeom prst="rect">
            <a:avLst/>
          </a:prstGeom>
        </p:spPr>
        <p:txBody>
          <a:bodyPr vert="horz" wrap="square" lIns="0" tIns="0" rIns="0" bIns="0" rtlCol="0" anchor="t">
            <a:spAutoFit/>
          </a:bodyPr>
          <a:lstStyle>
            <a:lvl1pPr algn="l" defTabSz="914400" rtl="0" eaLnBrk="1" latinLnBrk="0" hangingPunct="1">
              <a:lnSpc>
                <a:spcPct val="80000"/>
              </a:lnSpc>
              <a:spcBef>
                <a:spcPct val="0"/>
              </a:spcBef>
              <a:spcAft>
                <a:spcPts val="1200"/>
              </a:spcAft>
              <a:buNone/>
              <a:defRPr lang="en-US" sz="6300" b="1" i="0" kern="1200" spc="-280" dirty="0">
                <a:solidFill>
                  <a:schemeClr val="tx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80000"/>
              </a:lnSpc>
              <a:spcBef>
                <a:spcPct val="0"/>
              </a:spcBef>
              <a:spcAft>
                <a:spcPts val="1200"/>
              </a:spcAft>
              <a:buClrTx/>
              <a:buSzTx/>
              <a:buFontTx/>
              <a:buNone/>
              <a:tabLst/>
              <a:defRPr/>
            </a:pPr>
            <a:r>
              <a:rPr kumimoji="0" lang="en-US" sz="3000" b="1" i="0" u="none" strike="noStrike" kern="1200" cap="none" spc="0" normalizeH="0" baseline="0" noProof="0">
                <a:ln>
                  <a:noFill/>
                </a:ln>
                <a:solidFill>
                  <a:srgbClr val="05304D"/>
                </a:solidFill>
                <a:effectLst/>
                <a:uLnTx/>
                <a:uFillTx/>
                <a:latin typeface="Source Sans Pro"/>
                <a:ea typeface="+mj-ea"/>
                <a:cs typeface="Arial" panose="020B0604020202020204" pitchFamily="34" charset="0"/>
              </a:rPr>
              <a:t>Federal deficit as a share of GDP now structurally deviated from prior trend</a:t>
            </a:r>
            <a:endParaRPr kumimoji="0" lang="en-US" sz="3000" b="1" i="0" u="none" strike="noStrike" kern="1200" cap="none" spc="-280" normalizeH="0" baseline="0" noProof="0">
              <a:ln>
                <a:noFill/>
              </a:ln>
              <a:solidFill>
                <a:srgbClr val="05304D"/>
              </a:solidFill>
              <a:effectLst/>
              <a:uLnTx/>
              <a:uFillTx/>
              <a:latin typeface="Arial" panose="020B0604020202020204" pitchFamily="34" charset="0"/>
              <a:ea typeface="+mj-ea"/>
              <a:cs typeface="Arial" panose="020B0604020202020204" pitchFamily="34" charset="0"/>
            </a:endParaRPr>
          </a:p>
        </p:txBody>
      </p:sp>
      <p:graphicFrame>
        <p:nvGraphicFramePr>
          <p:cNvPr id="3" name="Chart 2">
            <a:extLst>
              <a:ext uri="{FF2B5EF4-FFF2-40B4-BE49-F238E27FC236}">
                <a16:creationId xmlns:a16="http://schemas.microsoft.com/office/drawing/2014/main" id="{9F1E1DFC-26C5-A65E-7854-42D2D6A41E0B}"/>
              </a:ext>
            </a:extLst>
          </p:cNvPr>
          <p:cNvGraphicFramePr>
            <a:graphicFrameLocks/>
          </p:cNvGraphicFramePr>
          <p:nvPr/>
        </p:nvGraphicFramePr>
        <p:xfrm>
          <a:off x="914400" y="1753131"/>
          <a:ext cx="10741306" cy="4493024"/>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4EB56ADD-5883-F79C-E238-241751C76609}"/>
              </a:ext>
            </a:extLst>
          </p:cNvPr>
          <p:cNvSpPr txBox="1"/>
          <p:nvPr/>
        </p:nvSpPr>
        <p:spPr>
          <a:xfrm>
            <a:off x="1874848" y="5336890"/>
            <a:ext cx="4920656" cy="332399"/>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121212"/>
                </a:solidFill>
                <a:effectLst/>
                <a:uLnTx/>
                <a:uFillTx/>
                <a:latin typeface="Source Sans Pro"/>
                <a:ea typeface="+mn-ea"/>
                <a:cs typeface="+mn-cs"/>
              </a:rPr>
              <a:t>*2025 and 2026 are based on the most recent OMB estimates and Fannie Mae ESR Unemployment forecasts</a:t>
            </a:r>
          </a:p>
        </p:txBody>
      </p:sp>
      <p:sp>
        <p:nvSpPr>
          <p:cNvPr id="7" name="TextBox 6">
            <a:extLst>
              <a:ext uri="{FF2B5EF4-FFF2-40B4-BE49-F238E27FC236}">
                <a16:creationId xmlns:a16="http://schemas.microsoft.com/office/drawing/2014/main" id="{17DAAD6A-5E12-03D2-37A6-6DDE2EAF812E}"/>
              </a:ext>
            </a:extLst>
          </p:cNvPr>
          <p:cNvSpPr txBox="1"/>
          <p:nvPr/>
        </p:nvSpPr>
        <p:spPr>
          <a:xfrm>
            <a:off x="4027507" y="1524496"/>
            <a:ext cx="4544284" cy="19389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Federal Deficit as a % of GDP vs. the Unemployment Rate</a:t>
            </a:r>
          </a:p>
        </p:txBody>
      </p:sp>
      <p:sp>
        <p:nvSpPr>
          <p:cNvPr id="8" name="Footer Placeholder 4">
            <a:extLst>
              <a:ext uri="{FF2B5EF4-FFF2-40B4-BE49-F238E27FC236}">
                <a16:creationId xmlns:a16="http://schemas.microsoft.com/office/drawing/2014/main" id="{756AA2F2-AFA6-4529-4283-A5FF5AF326CB}"/>
              </a:ext>
            </a:extLst>
          </p:cNvPr>
          <p:cNvSpPr txBox="1">
            <a:spLocks/>
          </p:cNvSpPr>
          <p:nvPr/>
        </p:nvSpPr>
        <p:spPr>
          <a:xfrm>
            <a:off x="1099585" y="6534205"/>
            <a:ext cx="9939528" cy="123111"/>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5304D"/>
                </a:solidFill>
                <a:effectLst/>
                <a:uLnTx/>
                <a:uFillTx/>
                <a:latin typeface="Source Sans Pro" panose="020B0503030403020204" pitchFamily="34" charset="0"/>
                <a:ea typeface="Source Sans Pro" panose="020B0503030403020204" pitchFamily="34" charset="0"/>
                <a:cs typeface="+mn-cs"/>
              </a:rPr>
              <a:t>Source: Office of Management and Budget, Bureau of Labor Statistics, Fannie Mae </a:t>
            </a:r>
          </a:p>
        </p:txBody>
      </p:sp>
      <p:sp>
        <p:nvSpPr>
          <p:cNvPr id="2" name="Slide Number Placeholder 1">
            <a:extLst>
              <a:ext uri="{FF2B5EF4-FFF2-40B4-BE49-F238E27FC236}">
                <a16:creationId xmlns:a16="http://schemas.microsoft.com/office/drawing/2014/main" id="{1709311C-6CA4-D9F3-0CFD-A7828BD7BE9D}"/>
              </a:ext>
            </a:extLst>
          </p:cNvPr>
          <p:cNvSpPr>
            <a:spLocks noGrp="1"/>
          </p:cNvSpPr>
          <p:nvPr>
            <p:ph type="sldNum" sz="quarter" idx="14"/>
          </p:nvPr>
        </p:nvSpPr>
        <p:spPr/>
        <p:txBody>
          <a:bodyPr/>
          <a:lstStyle/>
          <a:p>
            <a:fld id="{A40F6220-3843-4368-9AEB-1A179F7BFCD6}" type="slidenum">
              <a:rPr lang="en-US" smtClean="0"/>
              <a:pPr/>
              <a:t>7</a:t>
            </a:fld>
            <a:endParaRPr lang="en-US"/>
          </a:p>
        </p:txBody>
      </p:sp>
    </p:spTree>
    <p:extLst>
      <p:ext uri="{BB962C8B-B14F-4D97-AF65-F5344CB8AC3E}">
        <p14:creationId xmlns:p14="http://schemas.microsoft.com/office/powerpoint/2010/main" val="19369699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34B689-B97B-0BB3-BDF1-F3E20F48D19B}"/>
            </a:ext>
          </a:extLst>
        </p:cNvPr>
        <p:cNvGrpSpPr/>
        <p:nvPr/>
      </p:nvGrpSpPr>
      <p:grpSpPr>
        <a:xfrm>
          <a:off x="0" y="0"/>
          <a:ext cx="0" cy="0"/>
          <a:chOff x="0" y="0"/>
          <a:chExt cx="0" cy="0"/>
        </a:xfrm>
      </p:grpSpPr>
      <p:sp>
        <p:nvSpPr>
          <p:cNvPr id="9" name="Title 3">
            <a:extLst>
              <a:ext uri="{FF2B5EF4-FFF2-40B4-BE49-F238E27FC236}">
                <a16:creationId xmlns:a16="http://schemas.microsoft.com/office/drawing/2014/main" id="{F20A05B9-2033-5BF3-F3A8-8AC1F731B122}"/>
              </a:ext>
            </a:extLst>
          </p:cNvPr>
          <p:cNvSpPr>
            <a:spLocks noGrp="1"/>
          </p:cNvSpPr>
          <p:nvPr>
            <p:ph type="title"/>
          </p:nvPr>
        </p:nvSpPr>
        <p:spPr>
          <a:xfrm>
            <a:off x="914400" y="553697"/>
            <a:ext cx="10871200" cy="746615"/>
          </a:xfrm>
        </p:spPr>
        <p:txBody>
          <a:bodyPr/>
          <a:lstStyle/>
          <a:p>
            <a:r>
              <a:rPr lang="en-US" sz="3000">
                <a:latin typeface="Source Sans Pro"/>
                <a:ea typeface="Source Sans Pro"/>
              </a:rPr>
              <a:t>Government civilian jobs account for 14.5% of labor force, but most are at the state and local level</a:t>
            </a:r>
            <a:endParaRPr lang="en-US" sz="3000"/>
          </a:p>
        </p:txBody>
      </p:sp>
      <p:sp>
        <p:nvSpPr>
          <p:cNvPr id="6" name="Slide Number Placeholder 1">
            <a:extLst>
              <a:ext uri="{FF2B5EF4-FFF2-40B4-BE49-F238E27FC236}">
                <a16:creationId xmlns:a16="http://schemas.microsoft.com/office/drawing/2014/main" id="{3D99C5A8-1DBF-63CB-5FB3-B281B29F3D79}"/>
              </a:ext>
            </a:extLst>
          </p:cNvPr>
          <p:cNvSpPr txBox="1">
            <a:spLocks/>
          </p:cNvSpPr>
          <p:nvPr/>
        </p:nvSpPr>
        <p:spPr>
          <a:xfrm>
            <a:off x="-468282" y="5039379"/>
            <a:ext cx="321912" cy="153888"/>
          </a:xfrm>
        </p:spPr>
        <p:txBody>
          <a:bodyP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endParaRPr>
          </a:p>
        </p:txBody>
      </p:sp>
      <p:graphicFrame>
        <p:nvGraphicFramePr>
          <p:cNvPr id="3" name="Chart 2">
            <a:extLst>
              <a:ext uri="{FF2B5EF4-FFF2-40B4-BE49-F238E27FC236}">
                <a16:creationId xmlns:a16="http://schemas.microsoft.com/office/drawing/2014/main" id="{ED143D07-9D14-4B37-9673-6E96918727E2}"/>
              </a:ext>
            </a:extLst>
          </p:cNvPr>
          <p:cNvGraphicFramePr>
            <a:graphicFrameLocks/>
          </p:cNvGraphicFramePr>
          <p:nvPr/>
        </p:nvGraphicFramePr>
        <p:xfrm>
          <a:off x="946650" y="1904999"/>
          <a:ext cx="5212080" cy="450245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4">
            <a:extLst>
              <a:ext uri="{FF2B5EF4-FFF2-40B4-BE49-F238E27FC236}">
                <a16:creationId xmlns:a16="http://schemas.microsoft.com/office/drawing/2014/main" id="{16DE4A62-833D-DA3D-1C6B-006E708831B9}"/>
              </a:ext>
            </a:extLst>
          </p:cNvPr>
          <p:cNvGraphicFramePr>
            <a:graphicFrameLocks/>
          </p:cNvGraphicFramePr>
          <p:nvPr/>
        </p:nvGraphicFramePr>
        <p:xfrm>
          <a:off x="6350000" y="1904999"/>
          <a:ext cx="5212080" cy="4502454"/>
        </p:xfrm>
        <a:graphic>
          <a:graphicData uri="http://schemas.openxmlformats.org/drawingml/2006/chart">
            <c:chart xmlns:c="http://schemas.openxmlformats.org/drawingml/2006/chart" xmlns:r="http://schemas.openxmlformats.org/officeDocument/2006/relationships" r:id="rId4"/>
          </a:graphicData>
        </a:graphic>
      </p:graphicFrame>
      <p:sp>
        <p:nvSpPr>
          <p:cNvPr id="2" name="Footer Placeholder 4">
            <a:extLst>
              <a:ext uri="{FF2B5EF4-FFF2-40B4-BE49-F238E27FC236}">
                <a16:creationId xmlns:a16="http://schemas.microsoft.com/office/drawing/2014/main" id="{DD5208DA-B292-1659-6F1E-778F3EA5DA5B}"/>
              </a:ext>
            </a:extLst>
          </p:cNvPr>
          <p:cNvSpPr txBox="1">
            <a:spLocks/>
          </p:cNvSpPr>
          <p:nvPr/>
        </p:nvSpPr>
        <p:spPr>
          <a:xfrm>
            <a:off x="1099585" y="6534205"/>
            <a:ext cx="9939528" cy="123111"/>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5304D"/>
                </a:solidFill>
                <a:effectLst/>
                <a:uLnTx/>
                <a:uFillTx/>
                <a:latin typeface="Source Sans Pro" panose="020B0503030403020204" pitchFamily="34" charset="0"/>
                <a:ea typeface="Source Sans Pro" panose="020B0503030403020204" pitchFamily="34" charset="0"/>
                <a:cs typeface="+mn-cs"/>
              </a:rPr>
              <a:t>Source: Bureau of Labor Statistics</a:t>
            </a:r>
          </a:p>
        </p:txBody>
      </p:sp>
      <p:sp>
        <p:nvSpPr>
          <p:cNvPr id="7" name="TextBox 6">
            <a:extLst>
              <a:ext uri="{FF2B5EF4-FFF2-40B4-BE49-F238E27FC236}">
                <a16:creationId xmlns:a16="http://schemas.microsoft.com/office/drawing/2014/main" id="{D610E52C-F423-E6AC-6F6E-92229BAFFB33}"/>
              </a:ext>
            </a:extLst>
          </p:cNvPr>
          <p:cNvSpPr txBox="1"/>
          <p:nvPr/>
        </p:nvSpPr>
        <p:spPr>
          <a:xfrm>
            <a:off x="1585914" y="1517201"/>
            <a:ext cx="4171950" cy="387798"/>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Federal Government Workers Share of Labor Force (Non-Postal, Civilian Workers)</a:t>
            </a:r>
          </a:p>
        </p:txBody>
      </p:sp>
      <p:sp>
        <p:nvSpPr>
          <p:cNvPr id="10" name="TextBox 9">
            <a:extLst>
              <a:ext uri="{FF2B5EF4-FFF2-40B4-BE49-F238E27FC236}">
                <a16:creationId xmlns:a16="http://schemas.microsoft.com/office/drawing/2014/main" id="{65A32DE6-E620-D28D-65FE-0987FAA41A6D}"/>
              </a:ext>
            </a:extLst>
          </p:cNvPr>
          <p:cNvSpPr txBox="1"/>
          <p:nvPr/>
        </p:nvSpPr>
        <p:spPr>
          <a:xfrm>
            <a:off x="6981827" y="1517201"/>
            <a:ext cx="4171950" cy="387798"/>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1200"/>
              </a:spcAft>
              <a:buClrTx/>
              <a:buSzTx/>
              <a:buFontTx/>
              <a:buNone/>
              <a:tabLst/>
              <a:defRPr/>
            </a:pPr>
            <a:r>
              <a:rPr kumimoji="0" lang="en-US" sz="1400" b="1" i="0" u="none" strike="noStrike" kern="1200" cap="none" spc="0" normalizeH="0" baseline="0" noProof="0">
                <a:ln>
                  <a:noFill/>
                </a:ln>
                <a:solidFill>
                  <a:srgbClr val="121212"/>
                </a:solidFill>
                <a:effectLst/>
                <a:uLnTx/>
                <a:uFillTx/>
                <a:latin typeface="Source Sans Pro" panose="020B0503030403020204" pitchFamily="34" charset="0"/>
                <a:ea typeface="Source Sans Pro" panose="020B0503030403020204" pitchFamily="34" charset="0"/>
                <a:cs typeface="+mn-cs"/>
              </a:rPr>
              <a:t>State &amp; Local Government Workers                                        Share of Labor Force</a:t>
            </a:r>
          </a:p>
        </p:txBody>
      </p:sp>
      <p:sp>
        <p:nvSpPr>
          <p:cNvPr id="8" name="Slide Number Placeholder 7">
            <a:extLst>
              <a:ext uri="{FF2B5EF4-FFF2-40B4-BE49-F238E27FC236}">
                <a16:creationId xmlns:a16="http://schemas.microsoft.com/office/drawing/2014/main" id="{BC869C6A-07C3-180F-C9AF-E31E3273DF41}"/>
              </a:ext>
            </a:extLst>
          </p:cNvPr>
          <p:cNvSpPr>
            <a:spLocks noGrp="1"/>
          </p:cNvSpPr>
          <p:nvPr>
            <p:ph type="sldNum" sz="quarter" idx="14"/>
          </p:nvPr>
        </p:nvSpPr>
        <p:spPr/>
        <p:txBody>
          <a:bodyPr/>
          <a:lstStyle/>
          <a:p>
            <a:fld id="{A40F6220-3843-4368-9AEB-1A179F7BFCD6}" type="slidenum">
              <a:rPr lang="en-US" smtClean="0"/>
              <a:pPr/>
              <a:t>8</a:t>
            </a:fld>
            <a:endParaRPr lang="en-US"/>
          </a:p>
        </p:txBody>
      </p:sp>
    </p:spTree>
    <p:extLst>
      <p:ext uri="{BB962C8B-B14F-4D97-AF65-F5344CB8AC3E}">
        <p14:creationId xmlns:p14="http://schemas.microsoft.com/office/powerpoint/2010/main" val="39190604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B47CD1-E130-2D64-DDE3-70C0FFB36BDB}"/>
            </a:ext>
          </a:extLst>
        </p:cNvPr>
        <p:cNvGrpSpPr/>
        <p:nvPr/>
      </p:nvGrpSpPr>
      <p:grpSpPr>
        <a:xfrm>
          <a:off x="0" y="0"/>
          <a:ext cx="0" cy="0"/>
          <a:chOff x="0" y="0"/>
          <a:chExt cx="0" cy="0"/>
        </a:xfrm>
      </p:grpSpPr>
      <p:sp>
        <p:nvSpPr>
          <p:cNvPr id="9" name="Title 3">
            <a:extLst>
              <a:ext uri="{FF2B5EF4-FFF2-40B4-BE49-F238E27FC236}">
                <a16:creationId xmlns:a16="http://schemas.microsoft.com/office/drawing/2014/main" id="{03B515C5-6A77-9F2D-8B33-B9DD989B7112}"/>
              </a:ext>
            </a:extLst>
          </p:cNvPr>
          <p:cNvSpPr>
            <a:spLocks noGrp="1"/>
          </p:cNvSpPr>
          <p:nvPr>
            <p:ph type="title"/>
          </p:nvPr>
        </p:nvSpPr>
        <p:spPr>
          <a:xfrm>
            <a:off x="914400" y="553697"/>
            <a:ext cx="10871200" cy="746615"/>
          </a:xfrm>
        </p:spPr>
        <p:txBody>
          <a:bodyPr/>
          <a:lstStyle/>
          <a:p>
            <a:r>
              <a:rPr lang="en-US" sz="3000">
                <a:latin typeface="Source Sans Pro"/>
                <a:ea typeface="Source Sans Pro"/>
              </a:rPr>
              <a:t>Federal government grants account for about 23% of state &amp; local government revenue, above the long-run average</a:t>
            </a:r>
            <a:endParaRPr lang="en-US" sz="3000"/>
          </a:p>
        </p:txBody>
      </p:sp>
      <p:graphicFrame>
        <p:nvGraphicFramePr>
          <p:cNvPr id="2" name="Chart 1">
            <a:extLst>
              <a:ext uri="{FF2B5EF4-FFF2-40B4-BE49-F238E27FC236}">
                <a16:creationId xmlns:a16="http://schemas.microsoft.com/office/drawing/2014/main" id="{17645CED-CAF7-87DE-B23E-36C0EF9B2612}"/>
              </a:ext>
            </a:extLst>
          </p:cNvPr>
          <p:cNvGraphicFramePr>
            <a:graphicFrameLocks noGrp="1"/>
          </p:cNvGraphicFramePr>
          <p:nvPr/>
        </p:nvGraphicFramePr>
        <p:xfrm>
          <a:off x="6324600" y="1905000"/>
          <a:ext cx="5241324" cy="4495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Chart 3">
            <a:extLst>
              <a:ext uri="{FF2B5EF4-FFF2-40B4-BE49-F238E27FC236}">
                <a16:creationId xmlns:a16="http://schemas.microsoft.com/office/drawing/2014/main" id="{40501DCF-B444-1D74-D751-FA14406EEF3B}"/>
              </a:ext>
            </a:extLst>
          </p:cNvPr>
          <p:cNvGraphicFramePr>
            <a:graphicFrameLocks noGrp="1"/>
          </p:cNvGraphicFramePr>
          <p:nvPr/>
        </p:nvGraphicFramePr>
        <p:xfrm>
          <a:off x="626076" y="1905000"/>
          <a:ext cx="5241324" cy="4495800"/>
        </p:xfrm>
        <a:graphic>
          <a:graphicData uri="http://schemas.openxmlformats.org/drawingml/2006/chart">
            <c:chart xmlns:c="http://schemas.openxmlformats.org/drawingml/2006/chart" xmlns:r="http://schemas.openxmlformats.org/officeDocument/2006/relationships" r:id="rId4"/>
          </a:graphicData>
        </a:graphic>
      </p:graphicFrame>
      <p:sp>
        <p:nvSpPr>
          <p:cNvPr id="3" name="Footer Placeholder 4">
            <a:extLst>
              <a:ext uri="{FF2B5EF4-FFF2-40B4-BE49-F238E27FC236}">
                <a16:creationId xmlns:a16="http://schemas.microsoft.com/office/drawing/2014/main" id="{7B3D5F96-E626-2EBA-BD63-3B7526526AA5}"/>
              </a:ext>
            </a:extLst>
          </p:cNvPr>
          <p:cNvSpPr txBox="1">
            <a:spLocks/>
          </p:cNvSpPr>
          <p:nvPr/>
        </p:nvSpPr>
        <p:spPr>
          <a:xfrm>
            <a:off x="1099585" y="6534205"/>
            <a:ext cx="9939528" cy="123111"/>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5304D"/>
                </a:solidFill>
                <a:effectLst/>
                <a:uLnTx/>
                <a:uFillTx/>
                <a:latin typeface="Source Sans Pro" panose="020B0503030403020204" pitchFamily="34" charset="0"/>
                <a:ea typeface="Source Sans Pro" panose="020B0503030403020204" pitchFamily="34" charset="0"/>
                <a:cs typeface="+mn-cs"/>
              </a:rPr>
              <a:t>Source: Bureau of Economic Analysis</a:t>
            </a:r>
          </a:p>
        </p:txBody>
      </p:sp>
      <p:sp>
        <p:nvSpPr>
          <p:cNvPr id="6" name="Slide Number Placeholder 5">
            <a:extLst>
              <a:ext uri="{FF2B5EF4-FFF2-40B4-BE49-F238E27FC236}">
                <a16:creationId xmlns:a16="http://schemas.microsoft.com/office/drawing/2014/main" id="{0F53CCFC-D52F-11CA-3834-95A99FE02766}"/>
              </a:ext>
            </a:extLst>
          </p:cNvPr>
          <p:cNvSpPr>
            <a:spLocks noGrp="1"/>
          </p:cNvSpPr>
          <p:nvPr>
            <p:ph type="sldNum" sz="quarter" idx="14"/>
          </p:nvPr>
        </p:nvSpPr>
        <p:spPr/>
        <p:txBody>
          <a:bodyPr/>
          <a:lstStyle/>
          <a:p>
            <a:fld id="{A40F6220-3843-4368-9AEB-1A179F7BFCD6}" type="slidenum">
              <a:rPr lang="en-US" smtClean="0"/>
              <a:pPr/>
              <a:t>9</a:t>
            </a:fld>
            <a:endParaRPr lang="en-US"/>
          </a:p>
        </p:txBody>
      </p:sp>
    </p:spTree>
    <p:extLst>
      <p:ext uri="{BB962C8B-B14F-4D97-AF65-F5344CB8AC3E}">
        <p14:creationId xmlns:p14="http://schemas.microsoft.com/office/powerpoint/2010/main" val="2094253437"/>
      </p:ext>
    </p:extLst>
  </p:cSld>
  <p:clrMapOvr>
    <a:masterClrMapping/>
  </p:clrMapOvr>
</p:sld>
</file>

<file path=ppt/theme/theme1.xml><?xml version="1.0" encoding="utf-8"?>
<a:theme xmlns:a="http://schemas.openxmlformats.org/drawingml/2006/main" name="Cover and closing slides">
  <a:themeElements>
    <a:clrScheme name="Fannie Mae Color Palette 2">
      <a:dk1>
        <a:srgbClr val="121212"/>
      </a:dk1>
      <a:lt1>
        <a:srgbClr val="FFFFFF"/>
      </a:lt1>
      <a:dk2>
        <a:srgbClr val="05304D"/>
      </a:dk2>
      <a:lt2>
        <a:srgbClr val="EDEBE9"/>
      </a:lt2>
      <a:accent1>
        <a:srgbClr val="085280"/>
      </a:accent1>
      <a:accent2>
        <a:srgbClr val="238196"/>
      </a:accent2>
      <a:accent3>
        <a:srgbClr val="C55422"/>
      </a:accent3>
      <a:accent4>
        <a:srgbClr val="FFB400"/>
      </a:accent4>
      <a:accent5>
        <a:srgbClr val="2C6937"/>
      </a:accent5>
      <a:accent6>
        <a:srgbClr val="911A5B"/>
      </a:accent6>
      <a:hlink>
        <a:srgbClr val="085280"/>
      </a:hlink>
      <a:folHlink>
        <a:srgbClr val="911A5B"/>
      </a:folHlink>
    </a:clrScheme>
    <a:fontScheme name="Fannie Mae Brand 2.0">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0" tIns="0" rIns="0" bIns="0" rtlCol="0">
        <a:spAutoFit/>
      </a:bodyPr>
      <a:lstStyle>
        <a:defPPr algn="l">
          <a:lnSpc>
            <a:spcPct val="90000"/>
          </a:lnSpc>
          <a:spcAft>
            <a:spcPts val="1200"/>
          </a:spcAft>
          <a:defRPr/>
        </a:defPPr>
      </a:lstStyle>
    </a:txDef>
  </a:objectDefaults>
  <a:extraClrSchemeLst/>
  <a:extLst>
    <a:ext uri="{05A4C25C-085E-4340-85A3-A5531E510DB2}">
      <thm15:themeFamily xmlns:thm15="http://schemas.microsoft.com/office/thememl/2012/main" name="Presentation4" id="{D2F9EAC4-B05A-468A-9939-66FEDBE5CAFA}" vid="{4D32A778-B5DE-4972-9AFC-511D922B7F2C}"/>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ivider and agenda slides">
  <a:themeElements>
    <a:clrScheme name="Fannie Mae Color Palette 2">
      <a:dk1>
        <a:srgbClr val="121212"/>
      </a:dk1>
      <a:lt1>
        <a:srgbClr val="FFFFFF"/>
      </a:lt1>
      <a:dk2>
        <a:srgbClr val="05304D"/>
      </a:dk2>
      <a:lt2>
        <a:srgbClr val="EDEBE9"/>
      </a:lt2>
      <a:accent1>
        <a:srgbClr val="085280"/>
      </a:accent1>
      <a:accent2>
        <a:srgbClr val="238196"/>
      </a:accent2>
      <a:accent3>
        <a:srgbClr val="C55422"/>
      </a:accent3>
      <a:accent4>
        <a:srgbClr val="FFB400"/>
      </a:accent4>
      <a:accent5>
        <a:srgbClr val="2C6937"/>
      </a:accent5>
      <a:accent6>
        <a:srgbClr val="911A5B"/>
      </a:accent6>
      <a:hlink>
        <a:srgbClr val="085280"/>
      </a:hlink>
      <a:folHlink>
        <a:srgbClr val="911A5B"/>
      </a:folHlink>
    </a:clrScheme>
    <a:fontScheme name="Fannie Mae Brand 2.0">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0" tIns="0" rIns="0" bIns="0" rtlCol="0">
        <a:spAutoFit/>
      </a:bodyPr>
      <a:lstStyle>
        <a:defPPr algn="l">
          <a:lnSpc>
            <a:spcPct val="90000"/>
          </a:lnSpc>
          <a:spcAft>
            <a:spcPts val="1200"/>
          </a:spcAft>
          <a:defRPr/>
        </a:defPPr>
      </a:lstStyle>
    </a:txDef>
  </a:objectDefaults>
  <a:extraClrSchemeLst/>
  <a:extLst>
    <a:ext uri="{05A4C25C-085E-4340-85A3-A5531E510DB2}">
      <thm15:themeFamily xmlns:thm15="http://schemas.microsoft.com/office/thememl/2012/main" name="Presentation4" id="{D2F9EAC4-B05A-468A-9939-66FEDBE5CAFA}" vid="{28A3B131-4E42-4A63-91F0-6DA4B2C45558}"/>
    </a:ext>
  </a:extLst>
</a:theme>
</file>

<file path=ppt/theme/theme3.xml><?xml version="1.0" encoding="utf-8"?>
<a:theme xmlns:a="http://schemas.openxmlformats.org/drawingml/2006/main" name="Content slides">
  <a:themeElements>
    <a:clrScheme name="Fannie Mae Color Palette 2">
      <a:dk1>
        <a:srgbClr val="121212"/>
      </a:dk1>
      <a:lt1>
        <a:srgbClr val="FFFFFF"/>
      </a:lt1>
      <a:dk2>
        <a:srgbClr val="05304D"/>
      </a:dk2>
      <a:lt2>
        <a:srgbClr val="EDEBE9"/>
      </a:lt2>
      <a:accent1>
        <a:srgbClr val="085280"/>
      </a:accent1>
      <a:accent2>
        <a:srgbClr val="238196"/>
      </a:accent2>
      <a:accent3>
        <a:srgbClr val="C55422"/>
      </a:accent3>
      <a:accent4>
        <a:srgbClr val="FFB400"/>
      </a:accent4>
      <a:accent5>
        <a:srgbClr val="2C6937"/>
      </a:accent5>
      <a:accent6>
        <a:srgbClr val="911A5B"/>
      </a:accent6>
      <a:hlink>
        <a:srgbClr val="085280"/>
      </a:hlink>
      <a:folHlink>
        <a:srgbClr val="911A5B"/>
      </a:folHlink>
    </a:clrScheme>
    <a:fontScheme name="Fannie Mae Brand 2.0">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0" tIns="0" rIns="0" bIns="0" rtlCol="0">
        <a:spAutoFit/>
      </a:bodyPr>
      <a:lstStyle>
        <a:defPPr algn="l">
          <a:lnSpc>
            <a:spcPct val="90000"/>
          </a:lnSpc>
          <a:spcAft>
            <a:spcPts val="1200"/>
          </a:spcAft>
          <a:defRPr/>
        </a:defPPr>
      </a:lstStyle>
    </a:txDef>
  </a:objectDefaults>
  <a:extraClrSchemeLst/>
  <a:extLst>
    <a:ext uri="{05A4C25C-085E-4340-85A3-A5531E510DB2}">
      <thm15:themeFamily xmlns:thm15="http://schemas.microsoft.com/office/thememl/2012/main" name="Presentation4" id="{D2F9EAC4-B05A-468A-9939-66FEDBE5CAFA}" vid="{CB99A9AB-A7A1-4EF4-9B8E-D2907F018C0F}"/>
    </a:ext>
  </a:extLst>
</a:theme>
</file>

<file path=ppt/theme/theme4.xml><?xml version="1.0" encoding="utf-8"?>
<a:theme xmlns:a="http://schemas.openxmlformats.org/drawingml/2006/main" name="Image grids">
  <a:themeElements>
    <a:clrScheme name="Fannie Mae Color Palette 2">
      <a:dk1>
        <a:srgbClr val="121212"/>
      </a:dk1>
      <a:lt1>
        <a:srgbClr val="FFFFFF"/>
      </a:lt1>
      <a:dk2>
        <a:srgbClr val="05304D"/>
      </a:dk2>
      <a:lt2>
        <a:srgbClr val="EDEBE9"/>
      </a:lt2>
      <a:accent1>
        <a:srgbClr val="085280"/>
      </a:accent1>
      <a:accent2>
        <a:srgbClr val="238196"/>
      </a:accent2>
      <a:accent3>
        <a:srgbClr val="C55422"/>
      </a:accent3>
      <a:accent4>
        <a:srgbClr val="FFB400"/>
      </a:accent4>
      <a:accent5>
        <a:srgbClr val="2C6937"/>
      </a:accent5>
      <a:accent6>
        <a:srgbClr val="911A5B"/>
      </a:accent6>
      <a:hlink>
        <a:srgbClr val="085280"/>
      </a:hlink>
      <a:folHlink>
        <a:srgbClr val="911A5B"/>
      </a:folHlink>
    </a:clrScheme>
    <a:fontScheme name="Fannie Mae Brand 2.0">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D2F9EAC4-B05A-468A-9939-66FEDBE5CAFA}" vid="{431CDF22-97B7-4ABA-AEE0-1B5AD51B331E}"/>
    </a:ext>
  </a:extLst>
</a:theme>
</file>

<file path=ppt/theme/theme5.xml><?xml version="1.0" encoding="utf-8"?>
<a:theme xmlns:a="http://schemas.openxmlformats.org/drawingml/2006/main" name="Statement and Q&amp;A slides">
  <a:themeElements>
    <a:clrScheme name="Fannie Mae Color Palette 2">
      <a:dk1>
        <a:srgbClr val="121212"/>
      </a:dk1>
      <a:lt1>
        <a:srgbClr val="FFFFFF"/>
      </a:lt1>
      <a:dk2>
        <a:srgbClr val="05304D"/>
      </a:dk2>
      <a:lt2>
        <a:srgbClr val="EDEBE9"/>
      </a:lt2>
      <a:accent1>
        <a:srgbClr val="085280"/>
      </a:accent1>
      <a:accent2>
        <a:srgbClr val="238196"/>
      </a:accent2>
      <a:accent3>
        <a:srgbClr val="C55422"/>
      </a:accent3>
      <a:accent4>
        <a:srgbClr val="FFB400"/>
      </a:accent4>
      <a:accent5>
        <a:srgbClr val="2C6937"/>
      </a:accent5>
      <a:accent6>
        <a:srgbClr val="911A5B"/>
      </a:accent6>
      <a:hlink>
        <a:srgbClr val="085280"/>
      </a:hlink>
      <a:folHlink>
        <a:srgbClr val="911A5B"/>
      </a:folHlink>
    </a:clrScheme>
    <a:fontScheme name="Fannie Mae Brand 2.0">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0" tIns="0" rIns="0" bIns="0" rtlCol="0">
        <a:spAutoFit/>
      </a:bodyPr>
      <a:lstStyle>
        <a:defPPr algn="l">
          <a:lnSpc>
            <a:spcPct val="90000"/>
          </a:lnSpc>
          <a:spcAft>
            <a:spcPts val="1200"/>
          </a:spcAft>
          <a:defRPr/>
        </a:defPPr>
      </a:lstStyle>
    </a:txDef>
  </a:objectDefaults>
  <a:extraClrSchemeLst/>
  <a:extLst>
    <a:ext uri="{05A4C25C-085E-4340-85A3-A5531E510DB2}">
      <thm15:themeFamily xmlns:thm15="http://schemas.microsoft.com/office/thememl/2012/main" name="Presentation4" id="{D2F9EAC4-B05A-468A-9939-66FEDBE5CAFA}" vid="{5CA83C68-E25F-4AF0-A85A-D2088B92F647}"/>
    </a:ext>
  </a:extLst>
</a:theme>
</file>

<file path=ppt/theme/theme6.xml><?xml version="1.0" encoding="utf-8"?>
<a:theme xmlns:a="http://schemas.openxmlformats.org/drawingml/2006/main" name="1_Content slides">
  <a:themeElements>
    <a:clrScheme name="Fannie Mae Color Palette 2">
      <a:dk1>
        <a:srgbClr val="121212"/>
      </a:dk1>
      <a:lt1>
        <a:srgbClr val="FFFFFF"/>
      </a:lt1>
      <a:dk2>
        <a:srgbClr val="05304D"/>
      </a:dk2>
      <a:lt2>
        <a:srgbClr val="EDEBE9"/>
      </a:lt2>
      <a:accent1>
        <a:srgbClr val="085280"/>
      </a:accent1>
      <a:accent2>
        <a:srgbClr val="238196"/>
      </a:accent2>
      <a:accent3>
        <a:srgbClr val="C55422"/>
      </a:accent3>
      <a:accent4>
        <a:srgbClr val="FFB400"/>
      </a:accent4>
      <a:accent5>
        <a:srgbClr val="2C6937"/>
      </a:accent5>
      <a:accent6>
        <a:srgbClr val="911A5B"/>
      </a:accent6>
      <a:hlink>
        <a:srgbClr val="085280"/>
      </a:hlink>
      <a:folHlink>
        <a:srgbClr val="911A5B"/>
      </a:folHlink>
    </a:clrScheme>
    <a:fontScheme name="Fannie Mae Brand 2.0">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0" tIns="0" rIns="0" bIns="0" rtlCol="0">
        <a:spAutoFit/>
      </a:bodyPr>
      <a:lstStyle>
        <a:defPPr algn="l">
          <a:lnSpc>
            <a:spcPct val="90000"/>
          </a:lnSpc>
          <a:spcAft>
            <a:spcPts val="1200"/>
          </a:spcAft>
          <a:defRPr/>
        </a:defPPr>
      </a:lstStyle>
    </a:txDef>
  </a:objectDefaults>
  <a:extraClrSchemeLst/>
  <a:extLst>
    <a:ext uri="{05A4C25C-085E-4340-85A3-A5531E510DB2}">
      <thm15:themeFamily xmlns:thm15="http://schemas.microsoft.com/office/thememl/2012/main" name="Presentation2" id="{27C96A19-63D1-450A-A995-88147CAA6F99}" vid="{31B0D33D-D876-44D4-A111-EA41581B755D}"/>
    </a:ext>
  </a:extLst>
</a:theme>
</file>

<file path=ppt/theme/theme7.xml><?xml version="1.0" encoding="utf-8"?>
<a:theme xmlns:a="http://schemas.openxmlformats.org/drawingml/2006/main" name="2_Content slides">
  <a:themeElements>
    <a:clrScheme name="Fannie Mae Color Palette 2">
      <a:dk1>
        <a:srgbClr val="121212"/>
      </a:dk1>
      <a:lt1>
        <a:srgbClr val="FFFFFF"/>
      </a:lt1>
      <a:dk2>
        <a:srgbClr val="05304D"/>
      </a:dk2>
      <a:lt2>
        <a:srgbClr val="EDEBE9"/>
      </a:lt2>
      <a:accent1>
        <a:srgbClr val="085280"/>
      </a:accent1>
      <a:accent2>
        <a:srgbClr val="238196"/>
      </a:accent2>
      <a:accent3>
        <a:srgbClr val="C55422"/>
      </a:accent3>
      <a:accent4>
        <a:srgbClr val="FFB400"/>
      </a:accent4>
      <a:accent5>
        <a:srgbClr val="2C6937"/>
      </a:accent5>
      <a:accent6>
        <a:srgbClr val="911A5B"/>
      </a:accent6>
      <a:hlink>
        <a:srgbClr val="085280"/>
      </a:hlink>
      <a:folHlink>
        <a:srgbClr val="911A5B"/>
      </a:folHlink>
    </a:clrScheme>
    <a:fontScheme name="Fannie Mae Brand 2.0">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0" tIns="0" rIns="0" bIns="0" rtlCol="0">
        <a:spAutoFit/>
      </a:bodyPr>
      <a:lstStyle>
        <a:defPPr algn="l">
          <a:lnSpc>
            <a:spcPct val="90000"/>
          </a:lnSpc>
          <a:spcAft>
            <a:spcPts val="1200"/>
          </a:spcAft>
          <a:defRPr/>
        </a:defPPr>
      </a:lstStyle>
    </a:txDef>
  </a:objectDefaults>
  <a:extraClrSchemeLst/>
  <a:extLst>
    <a:ext uri="{05A4C25C-085E-4340-85A3-A5531E510DB2}">
      <thm15:themeFamily xmlns:thm15="http://schemas.microsoft.com/office/thememl/2012/main" name="Presentation3" id="{0428920B-0A6A-B646-BEE7-F21F33613B92}" vid="{4B5E4ED6-9398-2D45-8F0E-7C7DE2F7AEE8}"/>
    </a:ext>
  </a:extLst>
</a:theme>
</file>

<file path=ppt/theme/theme8.xml><?xml version="1.0" encoding="utf-8"?>
<a:theme xmlns:a="http://schemas.openxmlformats.org/drawingml/2006/main" name="4_Content slides">
  <a:themeElements>
    <a:clrScheme name="Fannie Mae Color Palette 2">
      <a:dk1>
        <a:srgbClr val="121212"/>
      </a:dk1>
      <a:lt1>
        <a:srgbClr val="FFFFFF"/>
      </a:lt1>
      <a:dk2>
        <a:srgbClr val="05304D"/>
      </a:dk2>
      <a:lt2>
        <a:srgbClr val="EDEBE9"/>
      </a:lt2>
      <a:accent1>
        <a:srgbClr val="085280"/>
      </a:accent1>
      <a:accent2>
        <a:srgbClr val="238196"/>
      </a:accent2>
      <a:accent3>
        <a:srgbClr val="C55422"/>
      </a:accent3>
      <a:accent4>
        <a:srgbClr val="FFB400"/>
      </a:accent4>
      <a:accent5>
        <a:srgbClr val="2C6937"/>
      </a:accent5>
      <a:accent6>
        <a:srgbClr val="911A5B"/>
      </a:accent6>
      <a:hlink>
        <a:srgbClr val="085280"/>
      </a:hlink>
      <a:folHlink>
        <a:srgbClr val="911A5B"/>
      </a:folHlink>
    </a:clrScheme>
    <a:fontScheme name="Fannie Mae Brand 2.0">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0" tIns="0" rIns="0" bIns="0" rtlCol="0">
        <a:spAutoFit/>
      </a:bodyPr>
      <a:lstStyle>
        <a:defPPr algn="l">
          <a:lnSpc>
            <a:spcPct val="90000"/>
          </a:lnSpc>
          <a:spcAft>
            <a:spcPts val="1200"/>
          </a:spcAft>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3_Content slides">
  <a:themeElements>
    <a:clrScheme name="Fannie Mae Color Palette 2">
      <a:dk1>
        <a:srgbClr val="121212"/>
      </a:dk1>
      <a:lt1>
        <a:srgbClr val="FFFFFF"/>
      </a:lt1>
      <a:dk2>
        <a:srgbClr val="05304D"/>
      </a:dk2>
      <a:lt2>
        <a:srgbClr val="EDEBE9"/>
      </a:lt2>
      <a:accent1>
        <a:srgbClr val="085280"/>
      </a:accent1>
      <a:accent2>
        <a:srgbClr val="238196"/>
      </a:accent2>
      <a:accent3>
        <a:srgbClr val="C55422"/>
      </a:accent3>
      <a:accent4>
        <a:srgbClr val="FFB400"/>
      </a:accent4>
      <a:accent5>
        <a:srgbClr val="2C6937"/>
      </a:accent5>
      <a:accent6>
        <a:srgbClr val="911A5B"/>
      </a:accent6>
      <a:hlink>
        <a:srgbClr val="085280"/>
      </a:hlink>
      <a:folHlink>
        <a:srgbClr val="911A5B"/>
      </a:folHlink>
    </a:clrScheme>
    <a:fontScheme name="Fannie Mae Brand 2.0">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0" tIns="0" rIns="0" bIns="0" rtlCol="0">
        <a:spAutoFit/>
      </a:bodyPr>
      <a:lstStyle>
        <a:defPPr algn="l">
          <a:lnSpc>
            <a:spcPct val="90000"/>
          </a:lnSpc>
          <a:spcAft>
            <a:spcPts val="1200"/>
          </a:spcAft>
          <a:defRPr/>
        </a:defPPr>
      </a:lstStyle>
    </a:txDef>
  </a:objectDefaults>
  <a:extraClrSchemeLst/>
  <a:extLst>
    <a:ext uri="{05A4C25C-085E-4340-85A3-A5531E510DB2}">
      <thm15:themeFamily xmlns:thm15="http://schemas.microsoft.com/office/thememl/2012/main" name="Presentation2" id="{27C96A19-63D1-450A-A995-88147CAA6F99}" vid="{31B0D33D-D876-44D4-A111-EA41581B755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34ca1ce-0f74-4310-9fc8-0123e0068ee3" xsi:nil="true"/>
    <lcf76f155ced4ddcb4097134ff3c332f xmlns="96074bc5-2bae-4fef-b784-7a033227b55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EC9D504FE29ED469668765697B800EC" ma:contentTypeVersion="21" ma:contentTypeDescription="Create a new document." ma:contentTypeScope="" ma:versionID="5624d51409fe51b9b3f82a9958d75730">
  <xsd:schema xmlns:xsd="http://www.w3.org/2001/XMLSchema" xmlns:xs="http://www.w3.org/2001/XMLSchema" xmlns:p="http://schemas.microsoft.com/office/2006/metadata/properties" xmlns:ns2="96074bc5-2bae-4fef-b784-7a033227b552" xmlns:ns3="c34ca1ce-0f74-4310-9fc8-0123e0068ee3" targetNamespace="http://schemas.microsoft.com/office/2006/metadata/properties" ma:root="true" ma:fieldsID="7a4861a957ddc7624a7572a46d53e156" ns2:_="" ns3:_="">
    <xsd:import namespace="96074bc5-2bae-4fef-b784-7a033227b552"/>
    <xsd:import namespace="c34ca1ce-0f74-4310-9fc8-0123e0068ee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074bc5-2bae-4fef-b784-7a033227b5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05e1c15-bc59-406b-bd93-1eaca2084cb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34ca1ce-0f74-4310-9fc8-0123e0068ee3" elementFormDefault="qualified">
    <xsd:import namespace="http://schemas.microsoft.com/office/2006/documentManagement/types"/>
    <xsd:import namespace="http://schemas.microsoft.com/office/infopath/2007/PartnerControls"/>
    <xsd:element name="SharedWithUsers" ma:index="17"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56486af-79b2-430e-bf1b-e1db87993a74}" ma:internalName="TaxCatchAll" ma:showField="CatchAllData" ma:web="c34ca1ce-0f74-4310-9fc8-0123e0068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20DBFB7-7977-4CFC-A9B7-F144196193F5}">
  <ds:schemaRefs>
    <ds:schemaRef ds:uri="749fcbdf-ca95-469f-8f2a-d0ce6ee64ce8"/>
    <ds:schemaRef ds:uri="96074bc5-2bae-4fef-b784-7a033227b552"/>
    <ds:schemaRef ds:uri="c34ca1ce-0f74-4310-9fc8-0123e0068ee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6291CDB1-1B52-47D4-A247-0527671CEDAC}">
  <ds:schemaRefs>
    <ds:schemaRef ds:uri="http://schemas.microsoft.com/sharepoint/v3/contenttype/forms"/>
  </ds:schemaRefs>
</ds:datastoreItem>
</file>

<file path=customXml/itemProps3.xml><?xml version="1.0" encoding="utf-8"?>
<ds:datastoreItem xmlns:ds="http://schemas.openxmlformats.org/officeDocument/2006/customXml" ds:itemID="{28B40A47-046C-4841-95EE-254A085409B2}">
  <ds:schemaRefs>
    <ds:schemaRef ds:uri="96074bc5-2bae-4fef-b784-7a033227b552"/>
    <ds:schemaRef ds:uri="c34ca1ce-0f74-4310-9fc8-0123e0068ee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Welcome and tips</Template>
  <TotalTime>81</TotalTime>
  <Words>4804</Words>
  <Application>Microsoft Office PowerPoint</Application>
  <PresentationFormat>Widescreen</PresentationFormat>
  <Paragraphs>621</Paragraphs>
  <Slides>58</Slides>
  <Notes>42</Notes>
  <HiddenSlides>0</HiddenSlides>
  <MMClips>0</MMClips>
  <ScaleCrop>false</ScaleCrop>
  <HeadingPairs>
    <vt:vector size="6" baseType="variant">
      <vt:variant>
        <vt:lpstr>Fonts Used</vt:lpstr>
      </vt:variant>
      <vt:variant>
        <vt:i4>10</vt:i4>
      </vt:variant>
      <vt:variant>
        <vt:lpstr>Theme</vt:lpstr>
      </vt:variant>
      <vt:variant>
        <vt:i4>9</vt:i4>
      </vt:variant>
      <vt:variant>
        <vt:lpstr>Slide Titles</vt:lpstr>
      </vt:variant>
      <vt:variant>
        <vt:i4>58</vt:i4>
      </vt:variant>
    </vt:vector>
  </HeadingPairs>
  <TitlesOfParts>
    <vt:vector size="77" baseType="lpstr">
      <vt:lpstr>Aptos</vt:lpstr>
      <vt:lpstr>Arial</vt:lpstr>
      <vt:lpstr>Calibri</vt:lpstr>
      <vt:lpstr>Courier New</vt:lpstr>
      <vt:lpstr>Georgia</vt:lpstr>
      <vt:lpstr>Source Sans Pro</vt:lpstr>
      <vt:lpstr>Source Sans Pro (Body)</vt:lpstr>
      <vt:lpstr>Source Sans Pro SemiBold</vt:lpstr>
      <vt:lpstr>Times New Roman</vt:lpstr>
      <vt:lpstr>Wingdings</vt:lpstr>
      <vt:lpstr>Cover and closing slides</vt:lpstr>
      <vt:lpstr>Divider and agenda slides</vt:lpstr>
      <vt:lpstr>Content slides</vt:lpstr>
      <vt:lpstr>Image grids</vt:lpstr>
      <vt:lpstr>Statement and Q&amp;A slides</vt:lpstr>
      <vt:lpstr>1_Content slides</vt:lpstr>
      <vt:lpstr>2_Content slides</vt:lpstr>
      <vt:lpstr>4_Content slides</vt:lpstr>
      <vt:lpstr>3_Content slides</vt:lpstr>
      <vt:lpstr>PowerPoint Presentation</vt:lpstr>
      <vt:lpstr>PowerPoint Presentation</vt:lpstr>
      <vt:lpstr>Contents</vt:lpstr>
      <vt:lpstr>Economic and Housing Outlook March 18, 2025</vt:lpstr>
      <vt:lpstr>Disclaimer</vt:lpstr>
      <vt:lpstr>Economic Policy Uncertainty is at the highest level since 9/11 when excluding the COVID period</vt:lpstr>
      <vt:lpstr>PowerPoint Presentation</vt:lpstr>
      <vt:lpstr>Government civilian jobs account for 14.5% of labor force, but most are at the state and local level</vt:lpstr>
      <vt:lpstr>Federal government grants account for about 23% of state &amp; local government revenue, above the long-run average</vt:lpstr>
      <vt:lpstr>PowerPoint Presentation</vt:lpstr>
      <vt:lpstr>Post-revision data show summer hiring slowdown but a recent reacceleration</vt:lpstr>
      <vt:lpstr>Wage growth was elevated during the pandemic but is now on a more sustainable path </vt:lpstr>
      <vt:lpstr>Future path of labor productivity key to economic growth going forward</vt:lpstr>
      <vt:lpstr>PowerPoint Presentation</vt:lpstr>
      <vt:lpstr>Even as the Fed has cut rates, the 10-year Treasury and  mortgage rates have risen</vt:lpstr>
      <vt:lpstr>PowerPoint Presentation</vt:lpstr>
      <vt:lpstr>While aggregate balances are not out of line with incomes, there are signs of stress in credit card performance </vt:lpstr>
      <vt:lpstr>Auto loan debt as a percentage of income is below pre-pandemic levels, though delinquencies are growing</vt:lpstr>
      <vt:lpstr>Despite run-up in home prices, mortgage debt as a share of disposable personal income remains low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months’ supply of new homes remains elevated, while existing home inventory continues to slowly rise</vt:lpstr>
      <vt:lpstr>PowerPoint Presentation</vt:lpstr>
      <vt:lpstr>For top 100 metros, there is a strong relationship between active listings and price growth</vt:lpstr>
      <vt:lpstr>PowerPoint Presentation</vt:lpstr>
      <vt:lpstr>PowerPoint Presentation</vt:lpstr>
      <vt:lpstr>PowerPoint Presentation</vt:lpstr>
      <vt:lpstr>PowerPoint Presentation</vt:lpstr>
      <vt:lpstr>Multifamily Construction</vt:lpstr>
      <vt:lpstr>Multifamily Market Fundamentals</vt:lpstr>
      <vt:lpstr>Macroeconomic outlook</vt:lpstr>
      <vt:lpstr>Housing and mortgage market outlook</vt:lpstr>
      <vt:lpstr>Enterprise Regulatory Capital Framework (ERCF)</vt:lpstr>
      <vt:lpstr>Significant Increase in ERCF Capital Since 2023</vt:lpstr>
      <vt:lpstr>Refi Burnout Factor</vt:lpstr>
      <vt:lpstr>Loss Sharing Effectiveness Adjustment (LSEA)</vt:lpstr>
      <vt:lpstr>ERCF Counterparty Haircuts Table</vt:lpstr>
      <vt:lpstr>ERCF Counterparty Haircut Reductions</vt:lpstr>
      <vt:lpstr>Desktop Underwriter® 12.0 Updates</vt:lpstr>
      <vt:lpstr>DU Version 12.0 Release Overview</vt:lpstr>
      <vt:lpstr>DU Version 12.0 Release Overview</vt:lpstr>
      <vt:lpstr>Multifamily Credit Risk Transfer</vt:lpstr>
      <vt:lpstr>Why is Property Condition Important?</vt:lpstr>
      <vt:lpstr>Fannie Mae’s Condition Approach</vt:lpstr>
      <vt:lpstr>Case Study: Property 1</vt:lpstr>
      <vt:lpstr>Before Pictures</vt:lpstr>
      <vt:lpstr>Before Pictures</vt:lpstr>
      <vt:lpstr>After Pictures</vt:lpstr>
      <vt:lpstr>Case Study 2</vt:lpstr>
      <vt:lpstr>Before Pictures</vt:lpstr>
      <vt:lpstr>Before Pictures</vt:lpstr>
      <vt:lpstr>After Pictures</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Darling, Kathryn</dc:creator>
  <cp:keywords/>
  <dc:description/>
  <cp:lastModifiedBy>Krikawa, Nancy</cp:lastModifiedBy>
  <cp:revision>2</cp:revision>
  <dcterms:created xsi:type="dcterms:W3CDTF">2025-01-31T19:42:33Z</dcterms:created>
  <dcterms:modified xsi:type="dcterms:W3CDTF">2025-03-20T21:04:03Z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0x0101000EC9D504FE29ED469668765697B800EC</vt:lpwstr>
  </property>
  <property fmtid="{D5CDD505-2E9C-101B-9397-08002B2CF9AE}" pid="3" name="MSIP_Label_32e574c4-8805-42e8-821a-2fa1606dfe1a_Enabled">
    <vt:lpwstr>true</vt:lpwstr>
  </property>
  <property fmtid="{D5CDD505-2E9C-101B-9397-08002B2CF9AE}" pid="4" name="MSIP_Label_32e574c4-8805-42e8-821a-2fa1606dfe1a_SetDate">
    <vt:lpwstr>2025-01-31T19:42:40Z</vt:lpwstr>
  </property>
  <property fmtid="{D5CDD505-2E9C-101B-9397-08002B2CF9AE}" pid="5" name="MSIP_Label_32e574c4-8805-42e8-821a-2fa1606dfe1a_Method">
    <vt:lpwstr>Privileged</vt:lpwstr>
  </property>
  <property fmtid="{D5CDD505-2E9C-101B-9397-08002B2CF9AE}" pid="6" name="MSIP_Label_32e574c4-8805-42e8-821a-2fa1606dfe1a_Name">
    <vt:lpwstr>Other Approved Label</vt:lpwstr>
  </property>
  <property fmtid="{D5CDD505-2E9C-101B-9397-08002B2CF9AE}" pid="7" name="MSIP_Label_32e574c4-8805-42e8-821a-2fa1606dfe1a_SiteId">
    <vt:lpwstr>e6baca02-d986-4077-8053-30de7d5e0d58</vt:lpwstr>
  </property>
  <property fmtid="{D5CDD505-2E9C-101B-9397-08002B2CF9AE}" pid="8" name="MSIP_Label_32e574c4-8805-42e8-821a-2fa1606dfe1a_ActionId">
    <vt:lpwstr>c62ebb81-0442-4124-bf00-d33fbc2b42d3</vt:lpwstr>
  </property>
  <property fmtid="{D5CDD505-2E9C-101B-9397-08002B2CF9AE}" pid="9" name="MSIP_Label_32e574c4-8805-42e8-821a-2fa1606dfe1a_ContentBits">
    <vt:lpwstr>0</vt:lpwstr>
  </property>
  <property fmtid="{D5CDD505-2E9C-101B-9397-08002B2CF9AE}" pid="10" name="MSIP_Label_32e574c4-8805-42e8-821a-2fa1606dfe1a_Tag">
    <vt:lpwstr>50, 0, 1, 1</vt:lpwstr>
  </property>
  <property fmtid="{D5CDD505-2E9C-101B-9397-08002B2CF9AE}" pid="11" name="MediaServiceImageTags">
    <vt:lpwstr/>
  </property>
</Properties>
</file>