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6" d="100"/>
          <a:sy n="56" d="100"/>
        </p:scale>
        <p:origin x="24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87D377F-3D84-5BD9-649C-7FC75ECA05F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37945" y="203200"/>
            <a:ext cx="1421946" cy="827088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 dirty="0"/>
              <a:t>PLACE LOGO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2182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3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2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3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6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1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6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8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347765-DD9E-4309-3A5A-D87D2A00E6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134651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Source Sans Pro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Cuba De Zabal, Cinthya (Contractor)</dc:creator>
  <cp:lastModifiedBy>Vesapogu, Sujay J (Contractor)</cp:lastModifiedBy>
  <cp:revision>3</cp:revision>
  <dcterms:created xsi:type="dcterms:W3CDTF">2022-04-28T15:52:07Z</dcterms:created>
  <dcterms:modified xsi:type="dcterms:W3CDTF">2022-05-10T02:47:09Z</dcterms:modified>
</cp:coreProperties>
</file>