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24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BA432F-CF4E-39D6-A74D-191DC7906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37945" y="203200"/>
            <a:ext cx="1421946" cy="827088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dirty="0"/>
              <a:t>PLACE LOGO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69655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CBA2-2469-5D45-93B0-976C4374013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08C6-663E-B84C-9BF2-F68E6C73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AB047A-3572-944E-77B6-9EFF803107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604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Cuba De Zabal, Cinthya (Contractor)</dc:creator>
  <cp:lastModifiedBy>Vesapogu, Sujay J (Contractor)</cp:lastModifiedBy>
  <cp:revision>4</cp:revision>
  <dcterms:created xsi:type="dcterms:W3CDTF">2022-04-28T15:52:07Z</dcterms:created>
  <dcterms:modified xsi:type="dcterms:W3CDTF">2022-05-10T02:42:53Z</dcterms:modified>
</cp:coreProperties>
</file>